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69" r:id="rId18"/>
    <p:sldId id="271" r:id="rId19"/>
    <p:sldId id="272" r:id="rId20"/>
    <p:sldId id="273" r:id="rId21"/>
    <p:sldId id="275"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9" r:id="rId36"/>
    <p:sldId id="288" r:id="rId37"/>
    <p:sldId id="290" r:id="rId38"/>
    <p:sldId id="295" r:id="rId39"/>
    <p:sldId id="291" r:id="rId40"/>
    <p:sldId id="296" r:id="rId41"/>
    <p:sldId id="297" r:id="rId42"/>
    <p:sldId id="298" r:id="rId43"/>
    <p:sldId id="299" r:id="rId44"/>
    <p:sldId id="300" r:id="rId45"/>
    <p:sldId id="301" r:id="rId46"/>
    <p:sldId id="292" r:id="rId47"/>
    <p:sldId id="294" r:id="rId48"/>
    <p:sldId id="293" r:id="rId49"/>
    <p:sldId id="304" r:id="rId50"/>
  </p:sldIdLst>
  <p:sldSz cx="12192000" cy="6858000"/>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7129" userDrawn="1">
          <p15:clr>
            <a:srgbClr val="A4A3A4"/>
          </p15:clr>
        </p15:guide>
        <p15:guide id="3" pos="3817" userDrawn="1">
          <p15:clr>
            <a:srgbClr val="A4A3A4"/>
          </p15:clr>
        </p15:guide>
        <p15:guide id="4" pos="597" userDrawn="1">
          <p15:clr>
            <a:srgbClr val="A4A3A4"/>
          </p15:clr>
        </p15:guide>
        <p15:guide id="5" orient="horz" pos="640" userDrawn="1">
          <p15:clr>
            <a:srgbClr val="A4A3A4"/>
          </p15:clr>
        </p15:guide>
        <p15:guide id="6" orient="horz" pos="3861" userDrawn="1">
          <p15:clr>
            <a:srgbClr val="A4A3A4"/>
          </p15:clr>
        </p15:guide>
        <p15:guide id="7" pos="1186"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16" autoAdjust="0"/>
    <p:restoredTop sz="94660"/>
  </p:normalViewPr>
  <p:slideViewPr>
    <p:cSldViewPr snapToGrid="0" showGuides="1">
      <p:cViewPr varScale="1">
        <p:scale>
          <a:sx n="88" d="100"/>
          <a:sy n="88" d="100"/>
        </p:scale>
        <p:origin x="522" y="96"/>
      </p:cViewPr>
      <p:guideLst>
        <p:guide orient="horz" pos="2183"/>
        <p:guide pos="7129"/>
        <p:guide pos="3817"/>
        <p:guide pos="597"/>
        <p:guide orient="horz" pos="640"/>
        <p:guide orient="horz" pos="3861"/>
        <p:guide pos="1186"/>
      </p:guideLst>
    </p:cSldViewPr>
  </p:slideViewPr>
  <p:notesTextViewPr>
    <p:cViewPr>
      <p:scale>
        <a:sx n="1" d="1"/>
        <a:sy n="1" d="1"/>
      </p:scale>
      <p:origin x="0" y="0"/>
    </p:cViewPr>
  </p:notesTextViewPr>
  <p:sorterViewPr>
    <p:cViewPr>
      <p:scale>
        <a:sx n="36" d="100"/>
        <a:sy n="36" d="100"/>
      </p:scale>
      <p:origin x="0" y="-966"/>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tags/tag1.xml" Type="http://schemas.openxmlformats.org/officeDocument/2006/relationships/tags"/><Relationship Id="rId52" Target="presProps.xml" Type="http://schemas.openxmlformats.org/officeDocument/2006/relationships/presProps"/><Relationship Id="rId53" Target="viewProps.xml" Type="http://schemas.openxmlformats.org/officeDocument/2006/relationships/viewProps"/><Relationship Id="rId54" Target="theme/theme1.xml" Type="http://schemas.openxmlformats.org/officeDocument/2006/relationships/theme"/><Relationship Id="rId55"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33C3E8"/>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1C6D9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showLeaderLines val="0"/>
        </c:dLbls>
        <c:gapWidth val="219"/>
        <c:overlap val="-27"/>
        <c:axId val="41372272"/>
        <c:axId val="799288832"/>
      </c:barChart>
      <c:catAx>
        <c:axId val="4137227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bg1">
                    <a:lumMod val="95000"/>
                  </a:schemeClr>
                </a:solidFill>
                <a:latin typeface="+mn-lt"/>
                <a:ea typeface="+mn-ea"/>
                <a:cs typeface="+mn-cs"/>
              </a:defRPr>
            </a:pPr>
            <a:endParaRPr sz="1197" b="0" i="0" u="none" strike="noStrike" kern="1200" baseline="0" smtId="4294967295">
              <a:solidFill>
                <a:schemeClr val="bg1">
                  <a:lumMod val="95000"/>
                </a:schemeClr>
              </a:solidFill>
              <a:latin typeface="+mn-lt"/>
              <a:ea typeface="+mn-ea"/>
              <a:cs typeface="+mn-cs"/>
            </a:endParaRPr>
          </a:p>
        </c:txPr>
        <c:crossAx val="799288832"/>
        <c:crosses val="autoZero"/>
        <c:auto val="0"/>
        <c:lblAlgn val="ctr"/>
        <c:lblOffset/>
        <c:noMultiLvlLbl val="0"/>
      </c:catAx>
      <c:valAx>
        <c:axId val="79928883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bg1">
                    <a:lumMod val="95000"/>
                  </a:schemeClr>
                </a:solidFill>
                <a:latin typeface="+mn-lt"/>
                <a:ea typeface="+mn-ea"/>
                <a:cs typeface="+mn-cs"/>
              </a:defRPr>
            </a:pPr>
            <a:endParaRPr sz="1197" b="0" i="0" u="none" strike="noStrike" kern="1200" baseline="0" smtId="4294967295">
              <a:solidFill>
                <a:schemeClr val="bg1">
                  <a:lumMod val="95000"/>
                </a:schemeClr>
              </a:solidFill>
              <a:latin typeface="+mn-lt"/>
              <a:ea typeface="+mn-ea"/>
              <a:cs typeface="+mn-cs"/>
            </a:endParaRPr>
          </a:p>
        </c:txPr>
        <c:crossAx val="41372272"/>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238C02"/>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43E511"/>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showLeaderLines val="0"/>
        </c:dLbls>
        <c:gapWidth val="219"/>
        <c:overlap val="-27"/>
        <c:axId val="799291632"/>
        <c:axId val="799292192"/>
      </c:barChart>
      <c:catAx>
        <c:axId val="79929163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bg1">
                    <a:lumMod val="95000"/>
                  </a:schemeClr>
                </a:solidFill>
                <a:latin typeface="+mn-lt"/>
                <a:ea typeface="+mn-ea"/>
                <a:cs typeface="+mn-cs"/>
              </a:defRPr>
            </a:pPr>
            <a:endParaRPr sz="1197" b="0" i="0" u="none" strike="noStrike" kern="1200" baseline="0" smtId="4294967295">
              <a:solidFill>
                <a:schemeClr val="bg1">
                  <a:lumMod val="95000"/>
                </a:schemeClr>
              </a:solidFill>
              <a:latin typeface="+mn-lt"/>
              <a:ea typeface="+mn-ea"/>
              <a:cs typeface="+mn-cs"/>
            </a:endParaRPr>
          </a:p>
        </c:txPr>
        <c:crossAx val="799292192"/>
        <c:crosses val="autoZero"/>
        <c:auto val="0"/>
        <c:lblAlgn val="ctr"/>
        <c:lblOffset/>
        <c:noMultiLvlLbl val="0"/>
      </c:catAx>
      <c:valAx>
        <c:axId val="79929219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bg1">
                    <a:lumMod val="95000"/>
                  </a:schemeClr>
                </a:solidFill>
                <a:latin typeface="+mn-lt"/>
                <a:ea typeface="+mn-ea"/>
                <a:cs typeface="+mn-cs"/>
              </a:defRPr>
            </a:pPr>
            <a:endParaRPr sz="1197" b="0" i="0" u="none" strike="noStrike" kern="1200" baseline="0" smtId="4294967295">
              <a:solidFill>
                <a:schemeClr val="bg1">
                  <a:lumMod val="95000"/>
                </a:schemeClr>
              </a:solidFill>
              <a:latin typeface="+mn-lt"/>
              <a:ea typeface="+mn-ea"/>
              <a:cs typeface="+mn-cs"/>
            </a:endParaRPr>
          </a:p>
        </c:txPr>
        <c:crossAx val="799291632"/>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grouping val="stacked"/>
        <c:varyColors val="0"/>
        <c:ser>
          <c:idx val="0"/>
          <c:order val="0"/>
          <c:tx>
            <c:strRef>
              <c:f>Sheet1!$B$1</c:f>
              <c:strCache>
                <c:ptCount val="1"/>
                <c:pt idx="0">
                  <c:v>系列 1</c:v>
                </c:pt>
              </c:strCache>
            </c:strRef>
          </c:tx>
          <c:spPr>
            <a:solidFill>
              <a:srgbClr val="43E511"/>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22</c:v>
                </c:pt>
                <c:pt idx="1">
                  <c:v>19</c:v>
                </c:pt>
                <c:pt idx="2">
                  <c:v>28</c:v>
                </c:pt>
                <c:pt idx="3">
                  <c:v>12</c:v>
                </c:pt>
                <c:pt idx="4">
                  <c:v>15</c:v>
                </c:pt>
              </c:numCache>
            </c:numRef>
          </c:val>
        </c:ser>
        <c:ser>
          <c:idx val="1"/>
          <c:order val="1"/>
          <c:tx>
            <c:strRef>
              <c:f>Sheet1!$C$1</c:f>
              <c:strCache>
                <c:ptCount val="1"/>
                <c:pt idx="0">
                  <c:v>系列 2</c:v>
                </c:pt>
              </c:strCache>
            </c:strRef>
          </c:tx>
          <c:spPr>
            <a:solidFill>
              <a:srgbClr val="2BAE02"/>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12</c:v>
                </c:pt>
                <c:pt idx="4">
                  <c:v>12</c:v>
                </c:pt>
              </c:numCache>
            </c:numRef>
          </c:val>
        </c:ser>
        <c:ser>
          <c:idx val="2"/>
          <c:order val="2"/>
          <c:tx>
            <c:strRef>
              <c:f>Sheet1!$D$1</c:f>
              <c:strCache>
                <c:ptCount val="1"/>
                <c:pt idx="0">
                  <c:v>系列3</c:v>
                </c:pt>
              </c:strCache>
            </c:strRef>
          </c:tx>
          <c:spPr>
            <a:solidFill>
              <a:srgbClr val="33C3E8"/>
            </a:solidFill>
            <a:ln w="25400">
              <a:noFill/>
            </a:ln>
            <a:effectLst/>
          </c:spPr>
          <c:cat>
            <c:numRef>
              <c:f>Sheet1!$A$2:$A$6</c:f>
              <c:numCache>
                <c:formatCode>m/d/yyyy</c:formatCode>
                <c:ptCount val="5"/>
                <c:pt idx="0">
                  <c:v>37261</c:v>
                </c:pt>
                <c:pt idx="1">
                  <c:v>37262</c:v>
                </c:pt>
                <c:pt idx="2">
                  <c:v>37263</c:v>
                </c:pt>
                <c:pt idx="3">
                  <c:v>37264</c:v>
                </c:pt>
                <c:pt idx="4">
                  <c:v>37265</c:v>
                </c:pt>
              </c:numCache>
            </c:numRef>
          </c:cat>
          <c:val>
            <c:numRef>
              <c:f>Sheet1!$D$2:$D$6</c:f>
              <c:numCache>
                <c:formatCode>General</c:formatCode>
                <c:ptCount val="5"/>
                <c:pt idx="0">
                  <c:v>12</c:v>
                </c:pt>
                <c:pt idx="1">
                  <c:v>10</c:v>
                </c:pt>
                <c:pt idx="2">
                  <c:v>15</c:v>
                </c:pt>
                <c:pt idx="3">
                  <c:v>4</c:v>
                </c:pt>
                <c:pt idx="4">
                  <c:v>7</c:v>
                </c:pt>
              </c:numCache>
            </c:numRef>
          </c:val>
        </c:ser>
        <c:dLbls>
          <c:showLegendKey val="0"/>
          <c:showVal val="0"/>
          <c:showCatName val="0"/>
          <c:showSerName val="0"/>
          <c:showPercent val="0"/>
          <c:showBubbleSize val="0"/>
          <c:showLeaderLines val="0"/>
        </c:dLbls>
        <c:axId val="799296672"/>
        <c:axId val="799297232"/>
      </c:areaChart>
      <c:dateAx>
        <c:axId val="799296672"/>
        <c:scaling>
          <c:orientation/>
        </c:scaling>
        <c:delete val="0"/>
        <c:axPos val="b"/>
        <c:numFmt formatCode="m/d/yyyy"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crossAx val="799297232"/>
        <c:crosses val="autoZero"/>
        <c:auto val="0"/>
        <c:lblOffset/>
        <c:baseTimeUnit val="days"/>
      </c:dateAx>
      <c:valAx>
        <c:axId val="79929723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400" b="0" i="0" u="none" strike="noStrike" kern="1200" baseline="0" smtId="4294967295">
                <a:solidFill>
                  <a:schemeClr val="bg1"/>
                </a:solidFill>
                <a:latin typeface="+mn-lt"/>
                <a:ea typeface="+mn-ea"/>
                <a:cs typeface="+mn-cs"/>
              </a:defRPr>
            </a:pPr>
            <a:endParaRPr sz="1400" b="0" i="0" u="none" strike="noStrike" kern="1200" baseline="0" smtId="4294967295">
              <a:solidFill>
                <a:schemeClr val="bg1"/>
              </a:solidFill>
              <a:latin typeface="+mn-lt"/>
              <a:ea typeface="+mn-ea"/>
              <a:cs typeface="+mn-cs"/>
            </a:endParaRPr>
          </a:p>
        </c:txPr>
        <c:crossAx val="799296672"/>
        <c:crosses val="autoZero"/>
        <c:crossBetween val="midCat"/>
      </c:valAx>
      <c:spPr>
        <a:noFill/>
        <a:ln>
          <a:noFill/>
        </a:ln>
        <a:effectLst/>
      </c:spPr>
    </c:plotArea>
    <c:legend>
      <c:legendPos/>
      <c:overlay val="0"/>
      <c:spPr>
        <a:noFill/>
        <a:ln>
          <a:noFill/>
        </a:ln>
        <a:effectLst/>
      </c:spPr>
      <c:txPr>
        <a:bodyPr rot="0" spcFirstLastPara="1" vertOverflow="ellipsis" vert="horz" wrap="square" anchor="ctr" anchorCtr="1"/>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legend>
    <c:plotVisOnly val="1"/>
    <c:dispBlanksAs/>
    <c:showDLblsOverMax val="0"/>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a:solidFill>
                <a:srgbClr val="33C3E8"/>
              </a:solidFill>
              <a:round/>
            </a:ln>
            <a:effectLst/>
          </c:spPr>
          <c:marker>
            <c:symbol val="circle"/>
            <c:spPr>
              <a:solidFill>
                <a:schemeClr val="accent1"/>
              </a:solidFill>
              <a:ln w="9525">
                <a:solidFill>
                  <a:srgbClr val="33C3E8"/>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rgbClr val="43E511"/>
              </a:solidFill>
              <a:round/>
            </a:ln>
            <a:effectLst/>
          </c:spPr>
          <c:marker>
            <c:symbol val="circle"/>
            <c:spPr>
              <a:solidFill>
                <a:schemeClr val="accent2"/>
              </a:solidFill>
              <a:ln w="9525">
                <a:solidFill>
                  <a:srgbClr val="43E511"/>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1.5</c:v>
                </c:pt>
              </c:numCache>
            </c:numRef>
          </c:val>
          <c:smooth val="0"/>
        </c:ser>
        <c:ser>
          <c:idx val="2"/>
          <c:order val="2"/>
          <c:tx>
            <c:strRef>
              <c:f>Sheet1!$D$1</c:f>
              <c:strCache>
                <c:ptCount val="1"/>
                <c:pt idx="0">
                  <c:v>系列 3</c:v>
                </c:pt>
              </c:strCache>
            </c:strRef>
          </c:tx>
          <c:spPr>
            <a:ln w="28575" cap="rnd">
              <a:solidFill>
                <a:srgbClr val="2BAE02"/>
              </a:solidFill>
              <a:round/>
            </a:ln>
            <a:effectLst/>
          </c:spPr>
          <c:marker>
            <c:symbol val="circle"/>
            <c:spPr>
              <a:solidFill>
                <a:schemeClr val="accent3"/>
              </a:solidFill>
              <a:ln w="9525">
                <a:solidFill>
                  <a:srgbClr val="2BAE02"/>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2.8</c:v>
                </c:pt>
              </c:numCache>
            </c:numRef>
          </c:val>
          <c:smooth val="0"/>
        </c:ser>
        <c:dLbls>
          <c:showLegendKey val="0"/>
          <c:showVal val="0"/>
          <c:showCatName val="0"/>
          <c:showSerName val="0"/>
          <c:showPercent val="0"/>
          <c:showBubbleSize val="0"/>
          <c:showLeaderLines val="0"/>
        </c:dLbls>
        <c:axId val="799300592"/>
        <c:axId val="799301152"/>
      </c:lineChart>
      <c:catAx>
        <c:axId val="79930059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600" b="0" i="0" u="none" strike="noStrike" kern="1200" baseline="0" smtId="4294967295">
                <a:solidFill>
                  <a:schemeClr val="bg1"/>
                </a:solidFill>
                <a:latin typeface="+mn-lt"/>
                <a:ea typeface="+mn-ea"/>
                <a:cs typeface="+mn-cs"/>
              </a:defRPr>
            </a:pPr>
            <a:endParaRPr sz="1600" b="0" i="0" u="none" strike="noStrike" kern="1200" baseline="0" smtId="4294967295">
              <a:solidFill>
                <a:schemeClr val="bg1"/>
              </a:solidFill>
              <a:latin typeface="+mn-lt"/>
              <a:ea typeface="+mn-ea"/>
              <a:cs typeface="+mn-cs"/>
            </a:endParaRPr>
          </a:p>
        </c:txPr>
        <c:crossAx val="799301152"/>
        <c:crosses val="autoZero"/>
        <c:auto val="0"/>
        <c:lblAlgn val="ctr"/>
        <c:lblOffset/>
        <c:noMultiLvlLbl val="0"/>
      </c:catAx>
      <c:valAx>
        <c:axId val="799301152"/>
        <c:scaling>
          <c:orientation/>
        </c:scaling>
        <c:delete val="0"/>
        <c:axPos val="l"/>
        <c:majorGridlines>
          <c:spPr>
            <a:ln w="9525" cap="flat" cmpd="sng" algn="ctr">
              <a:solidFill>
                <a:schemeClr val="bg1">
                  <a:lumMod val="65000"/>
                </a:schemeClr>
              </a:solidFill>
              <a:prstDash val="sysDash"/>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600" b="0" i="0" u="none" strike="noStrike" kern="1200" baseline="0" smtId="4294967295">
                <a:solidFill>
                  <a:schemeClr val="bg1"/>
                </a:solidFill>
                <a:latin typeface="+mn-lt"/>
                <a:ea typeface="+mn-ea"/>
                <a:cs typeface="+mn-cs"/>
              </a:defRPr>
            </a:pPr>
            <a:endParaRPr sz="1600" b="0" i="0" u="none" strike="noStrike" kern="1200" baseline="0" smtId="4294967295">
              <a:solidFill>
                <a:schemeClr val="bg1"/>
              </a:solidFill>
              <a:latin typeface="+mn-lt"/>
              <a:ea typeface="+mn-ea"/>
              <a:cs typeface="+mn-cs"/>
            </a:endParaRPr>
          </a:p>
        </c:txPr>
        <c:crossAx val="799300592"/>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43E51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showLeaderLines val="0"/>
        </c:dLbls>
        <c:gapWidth val="219"/>
        <c:overlap val="-27"/>
        <c:axId val="799306752"/>
        <c:axId val="799306192"/>
      </c:barChart>
      <c:lineChart>
        <c:grouping val="percentStacked"/>
        <c:varyColors val="0"/>
        <c:ser>
          <c:idx val="1"/>
          <c:order val="1"/>
          <c:tx>
            <c:strRef>
              <c:f>Sheet1!$C$1</c:f>
              <c:strCache>
                <c:ptCount val="1"/>
                <c:pt idx="0">
                  <c:v>系列 2</c:v>
                </c:pt>
              </c:strCache>
            </c:strRef>
          </c:tx>
          <c:spPr>
            <a:ln w="28575" cap="rnd">
              <a:solidFill>
                <a:srgbClr val="2BAE02"/>
              </a:solidFill>
              <a:round/>
            </a:ln>
            <a:effectLst/>
          </c:spPr>
          <c:marker>
            <c:symbol val="circle"/>
            <c:spPr>
              <a:solidFill>
                <a:schemeClr val="accent2"/>
              </a:solidFill>
              <a:ln w="9525">
                <a:solidFill>
                  <a:srgbClr val="2BAE0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accent3"/>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axId val="799305072"/>
        <c:axId val="799305632"/>
      </c:lineChart>
      <c:catAx>
        <c:axId val="79930507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lgn="ctr">
              <a:defRPr lang="zh-CN" altLang="en-US" sz="1600" b="0" i="0" u="none" strike="noStrike" kern="1200" baseline="0" smtId="4294967295">
                <a:solidFill>
                  <a:schemeClr val="bg1"/>
                </a:solidFill>
                <a:latin typeface="+mn-lt"/>
                <a:ea typeface="+mn-ea"/>
                <a:cs typeface="+mn-cs"/>
              </a:defRPr>
            </a:pPr>
            <a:endParaRPr lang="zh-CN" altLang="en-US" sz="1600" b="0" i="0" u="none" strike="noStrike" kern="1200" baseline="0" smtId="4294967295">
              <a:solidFill>
                <a:schemeClr val="bg1"/>
              </a:solidFill>
              <a:latin typeface="+mn-lt"/>
              <a:ea typeface="+mn-ea"/>
              <a:cs typeface="+mn-cs"/>
            </a:endParaRPr>
          </a:p>
        </c:txPr>
        <c:crossAx val="799305632"/>
        <c:crosses val="autoZero"/>
        <c:auto val="0"/>
        <c:lblAlgn val="ctr"/>
        <c:lblOffset/>
        <c:noMultiLvlLbl val="0"/>
      </c:catAx>
      <c:valAx>
        <c:axId val="799305632"/>
        <c:scaling>
          <c:orientation/>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lgn="ctr">
              <a:defRPr lang="zh-CN" altLang="en-US" sz="1600" b="0" i="0" u="none" strike="noStrike" kern="1200" baseline="0" smtId="4294967295">
                <a:solidFill>
                  <a:schemeClr val="bg1"/>
                </a:solidFill>
                <a:latin typeface="+mn-lt"/>
                <a:ea typeface="+mn-ea"/>
                <a:cs typeface="+mn-cs"/>
              </a:defRPr>
            </a:pPr>
            <a:endParaRPr lang="zh-CN" altLang="en-US" sz="1600" b="0" i="0" u="none" strike="noStrike" kern="1200" baseline="0" smtId="4294967295">
              <a:solidFill>
                <a:schemeClr val="bg1"/>
              </a:solidFill>
              <a:latin typeface="+mn-lt"/>
              <a:ea typeface="+mn-ea"/>
              <a:cs typeface="+mn-cs"/>
            </a:endParaRPr>
          </a:p>
        </c:txPr>
        <c:crossAx val="799305072"/>
        <c:crosses val="autoZero"/>
        <c:crossBetween val="between"/>
      </c:valAx>
      <c:valAx>
        <c:axId val="799306192"/>
        <c:scaling>
          <c:orientation/>
        </c:scaling>
        <c:delete val="0"/>
        <c:axPos val="r"/>
        <c:numFmt formatCode="General" sourceLinked="1"/>
        <c:majorTickMark val="out"/>
        <c:minorTickMark val="none"/>
        <c:spPr>
          <a:noFill/>
          <a:ln>
            <a:noFill/>
          </a:ln>
          <a:effectLst/>
        </c:spPr>
        <c:txPr>
          <a:bodyPr rot="-60000000" spcFirstLastPara="1" vertOverflow="ellipsis" vert="horz" wrap="square" anchor="ctr" anchorCtr="1"/>
          <a:p>
            <a:pPr>
              <a:defRPr sz="1600" b="0" i="0" u="none" strike="noStrike" kern="1200" baseline="0" smtId="4294967295">
                <a:solidFill>
                  <a:schemeClr val="bg1"/>
                </a:solidFill>
                <a:latin typeface="+mn-lt"/>
                <a:ea typeface="+mn-ea"/>
                <a:cs typeface="+mn-cs"/>
              </a:defRPr>
            </a:pPr>
            <a:endParaRPr sz="1600" b="0" i="0" u="none" strike="noStrike" kern="1200" baseline="0" smtId="4294967295">
              <a:solidFill>
                <a:schemeClr val="bg1"/>
              </a:solidFill>
              <a:latin typeface="+mn-lt"/>
              <a:ea typeface="+mn-ea"/>
              <a:cs typeface="+mn-cs"/>
            </a:endParaRPr>
          </a:p>
        </c:txPr>
        <c:crossAx val="799306752"/>
        <c:crosses val="max"/>
        <c:crossBetween val="between"/>
      </c:valAx>
      <c:catAx>
        <c:axId val="799306752"/>
        <c:scaling>
          <c:orientation/>
        </c:scaling>
        <c:delete val="1"/>
        <c:axPos val="b"/>
        <c:numFmt formatCode="General" sourceLinked="1"/>
        <c:majorTickMark val="out"/>
        <c:minorTickMark val="none"/>
        <c:crossAx val="799306192"/>
        <c:auto val="0"/>
        <c:lblAlgn val="ctr"/>
        <c:lblOffset/>
        <c:noMultiLvlLbl val="0"/>
      </c:catAx>
      <c:spPr>
        <a:noFill/>
        <a:ln>
          <a:noFill/>
        </a:ln>
        <a:effectLst/>
      </c:spPr>
    </c:plotArea>
    <c:legend>
      <c:legendPos/>
      <c:layout>
        <c:manualLayout>
          <c:xMode val="edge"/>
          <c:yMode val="edge"/>
          <c:x val="0.0966203585267067"/>
          <c:y val="0.042560648173093796"/>
          <c:w val="0.29933789372444153"/>
          <c:h val="0.11424277722835541"/>
        </c:manualLayout>
      </c:layout>
      <c:overlay val="0"/>
      <c:spPr>
        <a:noFill/>
        <a:ln>
          <a:noFill/>
        </a:ln>
        <a:effectLst/>
      </c:spPr>
      <c:txPr>
        <a:bodyPr rot="0" spcFirstLastPara="1" vertOverflow="ellipsis" vert="horz" wrap="square" anchor="ctr" anchorCtr="1"/>
        <a:p>
          <a:pPr>
            <a:defRPr sz="1600" b="0" i="0" u="none" strike="noStrike" kern="1200" baseline="0" smtId="4294967295">
              <a:solidFill>
                <a:schemeClr val="bg1"/>
              </a:solidFill>
              <a:latin typeface="+mn-lt"/>
              <a:ea typeface="+mn-ea"/>
              <a:cs typeface="+mn-cs"/>
            </a:defRPr>
          </a:pPr>
          <a:endParaRPr sz="1600" b="0" i="0" u="none" strike="noStrike" kern="1200" baseline="0" smtId="4294967295">
            <a:solidFill>
              <a:schemeClr val="bg1"/>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16CC6-87CC-49D5-91E7-8C1E5F793787}" type="datetimeFigureOut">
              <a:rPr lang="zh-CN" altLang="en-US" smtClean="0"/>
              <a:t>2018/5/29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041ED-3D8B-4D1E-A496-4DEF18C704BD}" type="slidenum">
              <a:rPr lang="zh-CN" altLang="en-US" smtClean="0"/>
              <a:t>‹#›</a:t>
            </a:fld>
            <a:endParaRPr lang="zh-CN" altLang="en-US"/>
          </a:p>
        </p:txBody>
      </p:sp>
    </p:spTree>
    <p:extLst>
      <p:ext uri="{BB962C8B-B14F-4D97-AF65-F5344CB8AC3E}">
        <p14:creationId val="8535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emf"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5948F6C-1C02-4D6F-80FC-E1472741C274}"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val="411441044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948F6C-1C02-4D6F-80FC-E1472741C274}"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val="19282189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948F6C-1C02-4D6F-80FC-E1472741C274}"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val="291424776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602832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44697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986049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35961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622413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947049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664717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980161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gradFill flip="none" rotWithShape="1">
          <a:gsLst>
            <a:gs pos="0">
              <a:srgbClr val="868686"/>
            </a:gs>
            <a:gs pos="100000">
              <a:srgbClr val="424242"/>
            </a:gs>
          </a:gsLst>
          <a:path path="circle">
            <a:fillToRect l="50000" t="50000" r="50000" b="50000"/>
          </a:path>
        </a:gradFill>
        <a:effectLst/>
      </p:bgPr>
    </p:bg>
    <p:spTree>
      <p:nvGrpSpPr>
        <p:cNvPr id="1" name=""/>
        <p:cNvGrpSpPr/>
        <p:nvPr/>
      </p:nvGrpSpPr>
      <p:grpSpPr>
        <a:xfrm>
          <a:off x="0" y="0"/>
          <a:ext cx="0" cy="0"/>
        </a:xfrm>
      </p:grpSpPr>
      <p:sp>
        <p:nvSpPr>
          <p:cNvPr id="2" name="加号 1"/>
          <p:cNvSpPr>
            <a:spLocks noChangeAspect="1"/>
          </p:cNvSpPr>
          <p:nvPr userDrawn="1"/>
        </p:nvSpPr>
        <p:spPr>
          <a:xfrm>
            <a:off x="399957" y="342899"/>
            <a:ext cx="1104666" cy="1296000"/>
          </a:xfrm>
          <a:prstGeom prst="mathPlus">
            <a:avLst>
              <a:gd name="adj1" fmla="val 3673"/>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nvSpPr>
        <p:spPr>
          <a:xfrm>
            <a:off x="9647584" y="6347791"/>
            <a:ext cx="1776448" cy="369332"/>
          </a:xfrm>
          <a:prstGeom prst="rect">
            <a:avLst/>
          </a:prstGeom>
          <a:noFill/>
        </p:spPr>
        <p:txBody>
          <a:bodyPr wrap="none" rtlCol="0">
            <a:spAutoFit/>
          </a:bodyPr>
          <a:lstStyle/>
          <a:p>
            <a:r>
              <a:rPr lang="en-US" altLang="zh-CN" smtClean="0">
                <a:solidFill>
                  <a:schemeClr val="bg1"/>
                </a:solidFill>
                <a:latin typeface="迷你简粗倩" panose="03000509000000000000" pitchFamily="65" charset="-122"/>
                <a:ea typeface="迷你简粗倩" panose="03000509000000000000" pitchFamily="65" charset="-122"/>
              </a:rPr>
              <a:t>PPT</a:t>
            </a:r>
            <a:r>
              <a:rPr lang="zh-CN" altLang="en-US" smtClean="0">
                <a:solidFill>
                  <a:schemeClr val="bg1"/>
                </a:solidFill>
                <a:latin typeface="迷你简粗倩" panose="03000509000000000000" pitchFamily="65" charset="-122"/>
                <a:ea typeface="迷你简粗倩" panose="03000509000000000000" pitchFamily="65" charset="-122"/>
              </a:rPr>
              <a:t>模版研究院</a:t>
            </a:r>
            <a:endParaRPr lang="zh-CN" altLang="en-US">
              <a:solidFill>
                <a:schemeClr val="bg1"/>
              </a:solidFill>
              <a:latin typeface="迷你简粗倩" pitchFamily="65" charset="-122"/>
              <a:ea typeface="迷你简粗倩" pitchFamily="65" charset="-122"/>
            </a:endParaRPr>
          </a:p>
        </p:txBody>
      </p:sp>
      <p:pic>
        <p:nvPicPr>
          <p:cNvPr id="4" name="图片 3"/>
          <p:cNvPicPr>
            <a:picLocks noChangeAspect="1"/>
          </p:cNvPicPr>
          <p:nvPr userDrawn="1"/>
        </p:nvPicPr>
        <p:blipFill>
          <a:blip r:embed="rId1"/>
          <a:stretch>
            <a:fillRect/>
          </a:stretch>
        </p:blipFill>
        <p:spPr>
          <a:xfrm>
            <a:off x="9241717" y="6208489"/>
            <a:ext cx="405867" cy="612000"/>
          </a:xfrm>
          <a:prstGeom prst="rect">
            <a:avLst/>
          </a:prstGeom>
        </p:spPr>
      </p:pic>
    </p:spTree>
    <p:extLst>
      <p:ext uri="{BB962C8B-B14F-4D97-AF65-F5344CB8AC3E}">
        <p14:creationId val="106684547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520456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899043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040866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bg>
      <p:bgPr>
        <a:solidFill>
          <a:schemeClr val="bg1">
            <a:lumMod val="95000"/>
          </a:schemeClr>
        </a:solidFill>
        <a:effectLst/>
      </p:bgPr>
    </p:bg>
    <p:spTree>
      <p:nvGrpSpPr>
        <p:cNvPr id="1" name=""/>
        <p:cNvGrpSpPr/>
        <p:nvPr/>
      </p:nvGrpSpPr>
      <p:grpSpPr>
        <a:xfrm>
          <a:off x="0" y="0"/>
          <a:ext cx="0" cy="0"/>
        </a:xfrm>
      </p:grpSpPr>
    </p:spTree>
    <p:extLst>
      <p:ext uri="{BB962C8B-B14F-4D97-AF65-F5344CB8AC3E}">
        <p14:creationId val="263042587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5948F6C-1C02-4D6F-80FC-E1472741C274}" type="datetimeFigureOut">
              <a:rPr lang="zh-CN" altLang="en-US" smtClean="0"/>
              <a:t>2018/5/29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val="231198075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5948F6C-1C02-4D6F-80FC-E1472741C274}" type="datetimeFigureOut">
              <a:rPr lang="zh-CN" altLang="en-US" smtClean="0"/>
              <a:t>2018/5/29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val="254378226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48F6C-1C02-4D6F-80FC-E1472741C274}" type="datetimeFigureOut">
              <a:rPr lang="zh-CN" altLang="en-US" smtClean="0"/>
              <a:t>2018/5/29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val="180510344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5948F6C-1C02-4D6F-80FC-E1472741C274}" type="datetimeFigureOut">
              <a:rPr lang="zh-CN" altLang="en-US" smtClean="0"/>
              <a:t>2018/5/29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val="386447936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5948F6C-1C02-4D6F-80FC-E1472741C274}" type="datetimeFigureOut">
              <a:rPr lang="zh-CN" altLang="en-US" smtClean="0"/>
              <a:t>2018/5/29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val="271973210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5948F6C-1C02-4D6F-80FC-E1472741C274}" type="datetimeFigureOut">
              <a:rPr lang="zh-CN" altLang="en-US" smtClean="0"/>
              <a:t>2018/5/29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val="159969216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48F6C-1C02-4D6F-80FC-E1472741C274}" type="datetimeFigureOut">
              <a:rPr lang="zh-CN" altLang="en-US" smtClean="0"/>
              <a:t>2018/5/29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22E23-00A6-461C-8A2C-DD570E2FD94F}" type="slidenum">
              <a:rPr lang="zh-CN" altLang="en-US" smtClean="0"/>
              <a:t>‹#›</a:t>
            </a:fld>
            <a:endParaRPr lang="zh-CN" altLang="en-US"/>
          </a:p>
        </p:txBody>
      </p:sp>
    </p:spTree>
    <p:extLst>
      <p:ext uri="{BB962C8B-B14F-4D97-AF65-F5344CB8AC3E}">
        <p14:creationId val="265433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7711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xml" Type="http://schemas.openxmlformats.org/officeDocument/2006/relationships/themeOverr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2.xml" Type="http://schemas.openxmlformats.org/officeDocument/2006/relationships/themeOverr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20.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1.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3.xml" Type="http://schemas.openxmlformats.org/officeDocument/2006/relationships/chart"/></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4.xml" Type="http://schemas.openxmlformats.org/officeDocument/2006/relationships/chart"/></Relationships>
</file>

<file path=ppt/slides/_rels/slide43.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5.xml" Type="http://schemas.openxmlformats.org/officeDocument/2006/relationships/chart"/></Relationships>
</file>

<file path=ppt/slides/_rels/slide4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3.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4.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http://xyppt.yanj.cn/"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868686"/>
            </a:gs>
            <a:gs pos="100000">
              <a:srgbClr val="424242"/>
            </a:gs>
          </a:gsLst>
          <a:path path="circle">
            <a:fillToRect b="50000" l="50000" r="50000" t="50000"/>
          </a:path>
        </a:gradFill>
        <a:effectLst/>
      </p:bgPr>
    </p:bg>
    <p:spTree>
      <p:nvGrpSpPr>
        <p:cNvPr id="1" name=""/>
        <p:cNvGrpSpPr/>
        <p:nvPr/>
      </p:nvGrpSpPr>
      <p:grpSpPr>
        <a:xfrm>
          <a:off x="0" y="0"/>
          <a:ext cx="0" cy="0"/>
        </a:xfrm>
      </p:grpSpPr>
      <p:sp>
        <p:nvSpPr>
          <p:cNvPr id="4" name="加号 3"/>
          <p:cNvSpPr/>
          <p:nvPr/>
        </p:nvSpPr>
        <p:spPr>
          <a:xfrm>
            <a:off x="579209" y="3929519"/>
            <a:ext cx="2046514" cy="2300514"/>
          </a:xfrm>
          <a:prstGeom prst="mathPlus">
            <a:avLst>
              <a:gd fmla="val 3673" name="adj1"/>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134658" y="3120579"/>
            <a:ext cx="3767455" cy="640080"/>
          </a:xfrm>
          <a:prstGeom prst="rect">
            <a:avLst/>
          </a:prstGeom>
        </p:spPr>
        <p:txBody>
          <a:bodyPr wrap="none">
            <a:spAutoFit/>
          </a:bodyPr>
          <a:lstStyle/>
          <a:p>
            <a:r>
              <a:rPr altLang="zh-CN" b="1" lang="zh-CN" smtClean="0" sz="3600">
                <a:solidFill>
                  <a:schemeClr val="bg1">
                    <a:lumMod val="95000"/>
                  </a:schemeClr>
                </a:solidFill>
                <a:latin charset="-122" panose="03000509000000000000" pitchFamily="65" typeface="迷你简粗倩"/>
                <a:ea charset="-122" panose="03000509000000000000" pitchFamily="65" typeface="迷你简粗倩"/>
              </a:rPr>
              <a:t>PowerPoint模版</a:t>
            </a:r>
          </a:p>
        </p:txBody>
      </p:sp>
      <p:sp>
        <p:nvSpPr>
          <p:cNvPr id="2" name="文本框 1"/>
          <p:cNvSpPr txBox="1"/>
          <p:nvPr/>
        </p:nvSpPr>
        <p:spPr>
          <a:xfrm>
            <a:off x="2134658" y="4004385"/>
            <a:ext cx="2252980" cy="457200"/>
          </a:xfrm>
          <a:prstGeom prst="rect">
            <a:avLst/>
          </a:prstGeom>
          <a:noFill/>
        </p:spPr>
        <p:txBody>
          <a:bodyPr rtlCol="0" wrap="none">
            <a:spAutoFit/>
          </a:bodyPr>
          <a:lstStyle/>
          <a:p>
            <a:r>
              <a:rPr altLang="zh-CN" lang="en-US" smtClean="0" sz="2400">
                <a:solidFill>
                  <a:schemeClr val="bg1">
                    <a:lumMod val="85000"/>
                  </a:schemeClr>
                </a:solidFill>
                <a:latin charset="-122" panose="03000509000000000000" pitchFamily="65" typeface="迷你简粗倩"/>
                <a:ea charset="-122" panose="03000509000000000000" pitchFamily="65" typeface="迷你简粗倩"/>
              </a:rPr>
              <a:t>PPT模版研究院</a:t>
            </a:r>
          </a:p>
        </p:txBody>
      </p:sp>
      <p:pic>
        <p:nvPicPr>
          <p:cNvPr id="6" name="图片 5"/>
          <p:cNvPicPr>
            <a:picLocks noChangeAspect="1"/>
          </p:cNvPicPr>
          <p:nvPr/>
        </p:nvPicPr>
        <p:blipFill>
          <a:blip r:embed="rId2"/>
          <a:stretch>
            <a:fillRect/>
          </a:stretch>
        </p:blipFill>
        <p:spPr>
          <a:xfrm>
            <a:off x="4490541" y="3747802"/>
            <a:ext cx="596863" cy="900000"/>
          </a:xfrm>
          <a:prstGeom prst="rect">
            <a:avLst/>
          </a:prstGeom>
        </p:spPr>
      </p:pic>
    </p:spTree>
    <p:extLst>
      <p:ext uri="{BB962C8B-B14F-4D97-AF65-F5344CB8AC3E}">
        <p14:creationId val="3185988468"/>
      </p:ext>
    </p:extLst>
  </p:cSld>
  <p:clrMapOvr>
    <a:masterClrMapping/>
  </p:clrMapOvr>
  <mc:AlternateContent>
    <mc:Choice Requires="p14">
      <p:transition advTm="300" p14:dur="2000" spd="slow"/>
    </mc:Choice>
    <mc:Fallback>
      <p:transition advTm="300" spd="slow"/>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a:off x="1939288" y="2836910"/>
            <a:ext cx="1501983" cy="1512000"/>
          </a:xfrm>
          <a:prstGeom prst="rect">
            <a:avLst/>
          </a:prstGeom>
        </p:spPr>
      </p:pic>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backgroundRemoval b="89883" l="9961" r="89844" t="6598">
                        <a14:foregroundMark x1="40723" x2="53223" y1="60704" y2="50587"/>
                        <a14:backgroundMark x1="47461" x2="56250" y1="83431" y2="83431"/>
                        <a14:backgroundMark x1="61621" x2="63965" y1="81965" y2="86950"/>
                      </a14:backgroundRemoval>
                    </a14:imgEffect>
                  </a14:imgLayer>
                </a14:imgProps>
              </a:ext>
              <a:ext uri="{28A0092B-C50C-407E-A947-70E740481C1C}">
                <a14:useLocalDpi val="0"/>
              </a:ext>
            </a:extLst>
          </a:blip>
          <a:srcRect b="10571" l="32901" r="28072" t="7531"/>
          <a:stretch>
            <a:fillRect/>
          </a:stretch>
        </p:blipFill>
        <p:spPr>
          <a:xfrm>
            <a:off x="5312054" y="2978809"/>
            <a:ext cx="1056099" cy="1476000"/>
          </a:xfrm>
          <a:prstGeom prst="rect">
            <a:avLst/>
          </a:prstGeom>
        </p:spPr>
      </p:pic>
      <p:sp>
        <p:nvSpPr>
          <p:cNvPr id="4" name="文本框 3"/>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5" name="文本框 4"/>
          <p:cNvSpPr txBox="1"/>
          <p:nvPr/>
        </p:nvSpPr>
        <p:spPr>
          <a:xfrm>
            <a:off x="1785469" y="1917818"/>
            <a:ext cx="8339710"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p:txBody>
      </p:sp>
      <p:pic>
        <p:nvPicPr>
          <p:cNvPr id="6" name="图片 5"/>
          <p:cNvPicPr>
            <a:picLocks noChangeAspect="1"/>
          </p:cNvPicPr>
          <p:nvPr/>
        </p:nvPicPr>
        <p:blipFill>
          <a:blip r:embed="rId4">
            <a:extLst>
              <a:ext uri="{28A0092B-C50C-407E-A947-70E740481C1C}">
                <a14:useLocalDpi val="0"/>
              </a:ext>
            </a:extLst>
          </a:blip>
          <a:stretch>
            <a:fillRect/>
          </a:stretch>
        </p:blipFill>
        <p:spPr>
          <a:xfrm>
            <a:off x="8181643" y="3142001"/>
            <a:ext cx="1800000" cy="1149615"/>
          </a:xfrm>
          <a:prstGeom prst="rect">
            <a:avLst/>
          </a:prstGeom>
        </p:spPr>
      </p:pic>
      <p:sp>
        <p:nvSpPr>
          <p:cNvPr id="7" name="文本框 6"/>
          <p:cNvSpPr txBox="1"/>
          <p:nvPr/>
        </p:nvSpPr>
        <p:spPr>
          <a:xfrm>
            <a:off x="1785469" y="4466720"/>
            <a:ext cx="1714476" cy="944880"/>
          </a:xfrm>
          <a:prstGeom prst="rect">
            <a:avLst/>
          </a:prstGeom>
          <a:noFill/>
        </p:spPr>
        <p:txBody>
          <a:bodyPr rtlCol="0"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a:t>
            </a:r>
          </a:p>
        </p:txBody>
      </p:sp>
      <p:sp>
        <p:nvSpPr>
          <p:cNvPr id="9" name="文本框 8"/>
          <p:cNvSpPr txBox="1"/>
          <p:nvPr/>
        </p:nvSpPr>
        <p:spPr>
          <a:xfrm>
            <a:off x="4982865" y="4466720"/>
            <a:ext cx="1714476" cy="944880"/>
          </a:xfrm>
          <a:prstGeom prst="rect">
            <a:avLst/>
          </a:prstGeom>
          <a:noFill/>
        </p:spPr>
        <p:txBody>
          <a:bodyPr rtlCol="0" wrap="square">
            <a:spAutoFit/>
          </a:bodyPr>
          <a:lstStyle>
            <a:defPPr>
              <a:defRPr lang="zh-CN"/>
            </a:defPPr>
            <a:lvl1pPr>
              <a:defRPr sz="1400">
                <a:solidFill>
                  <a:schemeClr val="bg1"/>
                </a:solidFill>
                <a:latin charset="-122" panose="020b0503020204020204" pitchFamily="34" typeface="微软雅黑"/>
                <a:ea charset="-122" panose="020b0503020204020204" pitchFamily="34" typeface="微软雅黑"/>
              </a:defRPr>
            </a:lvl1pPr>
          </a:lstStyle>
          <a:p>
            <a:r>
              <a:rPr altLang="en-US" lang="zh-CN"/>
              <a:t>点击添加文本文字点击添加文本文字点击添加文本文字点击添加文本文字</a:t>
            </a:r>
          </a:p>
        </p:txBody>
      </p:sp>
      <p:sp>
        <p:nvSpPr>
          <p:cNvPr id="10" name="文本框 9"/>
          <p:cNvSpPr txBox="1"/>
          <p:nvPr/>
        </p:nvSpPr>
        <p:spPr>
          <a:xfrm>
            <a:off x="8224405" y="4466720"/>
            <a:ext cx="1714476" cy="944880"/>
          </a:xfrm>
          <a:prstGeom prst="rect">
            <a:avLst/>
          </a:prstGeom>
          <a:noFill/>
        </p:spPr>
        <p:txBody>
          <a:bodyPr rtlCol="0" wrap="square">
            <a:spAutoFit/>
          </a:bodyPr>
          <a:lstStyle/>
          <a:p>
            <a:pPr algn="r"/>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a:t>
            </a:r>
          </a:p>
        </p:txBody>
      </p:sp>
    </p:spTree>
    <p:extLst>
      <p:ext uri="{BB962C8B-B14F-4D97-AF65-F5344CB8AC3E}">
        <p14:creationId val="4057417588"/>
      </p:ext>
    </p:extLst>
  </p:cSld>
  <p:clrMapOvr>
    <a:masterClrMapping/>
  </p:clrMapOvr>
  <p:transition advTm="300" spd="slow">
    <p:fad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1785469" y="1917818"/>
            <a:ext cx="8339710"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p:txBody>
      </p:sp>
      <p:grpSp>
        <p:nvGrpSpPr>
          <p:cNvPr id="11" name="组合 10"/>
          <p:cNvGrpSpPr/>
          <p:nvPr/>
        </p:nvGrpSpPr>
        <p:grpSpPr>
          <a:xfrm>
            <a:off x="2530093" y="2840172"/>
            <a:ext cx="2767151" cy="528184"/>
            <a:chOff x="1950285" y="3117995"/>
            <a:chExt cx="2767151" cy="528183"/>
          </a:xfrm>
        </p:grpSpPr>
        <p:sp>
          <p:nvSpPr>
            <p:cNvPr id="5" name="矩形 4"/>
            <p:cNvSpPr/>
            <p:nvPr/>
          </p:nvSpPr>
          <p:spPr>
            <a:xfrm>
              <a:off x="2090614" y="3125010"/>
              <a:ext cx="2626822" cy="521168"/>
            </a:xfrm>
            <a:prstGeom prst="rect">
              <a:avLst/>
            </a:prstGeom>
            <a:gradFill flip="none" rotWithShape="1">
              <a:gsLst>
                <a:gs pos="0">
                  <a:srgbClr val="8BE4F9"/>
                </a:gs>
                <a:gs pos="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2000">
                  <a:solidFill>
                    <a:schemeClr val="bg1"/>
                  </a:solidFill>
                  <a:latin charset="-122" panose="020b0503020204020204" pitchFamily="34" typeface="微软雅黑"/>
                  <a:ea charset="-122" panose="020b0503020204020204" pitchFamily="34" typeface="微软雅黑"/>
                </a:rPr>
                <a:t>点击添加标题</a:t>
              </a:r>
            </a:p>
          </p:txBody>
        </p:sp>
        <p:sp>
          <p:nvSpPr>
            <p:cNvPr id="6" name="直角三角形 5"/>
            <p:cNvSpPr/>
            <p:nvPr/>
          </p:nvSpPr>
          <p:spPr>
            <a:xfrm flipH="1" flipV="1" rot="5400000">
              <a:off x="1933408" y="3134872"/>
              <a:ext cx="185980" cy="152226"/>
            </a:xfrm>
            <a:prstGeom prst="rtTriangle">
              <a:avLst/>
            </a:prstGeom>
            <a:gradFill flip="none" rotWithShape="1">
              <a:gsLst>
                <a:gs pos="0">
                  <a:srgbClr val="8BE4F9"/>
                </a:gs>
                <a:gs pos="0">
                  <a:srgbClr val="0CB9E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bg1"/>
                </a:solidFill>
                <a:latin charset="-122" panose="020b0503020204020204" pitchFamily="34" typeface="微软雅黑"/>
                <a:ea charset="-122" panose="020b0503020204020204" pitchFamily="34" typeface="微软雅黑"/>
              </a:endParaRPr>
            </a:p>
          </p:txBody>
        </p:sp>
      </p:grpSp>
      <p:grpSp>
        <p:nvGrpSpPr>
          <p:cNvPr id="12" name="组合 11"/>
          <p:cNvGrpSpPr/>
          <p:nvPr/>
        </p:nvGrpSpPr>
        <p:grpSpPr>
          <a:xfrm>
            <a:off x="7085316" y="2847187"/>
            <a:ext cx="2772481" cy="528184"/>
            <a:chOff x="6048308" y="3109903"/>
            <a:chExt cx="2772481" cy="536276"/>
          </a:xfrm>
          <a:solidFill>
            <a:srgbClr val="43E511"/>
          </a:solidFill>
        </p:grpSpPr>
        <p:sp>
          <p:nvSpPr>
            <p:cNvPr id="8" name="矩形 7"/>
            <p:cNvSpPr/>
            <p:nvPr/>
          </p:nvSpPr>
          <p:spPr>
            <a:xfrm>
              <a:off x="6193967" y="3117995"/>
              <a:ext cx="2626822" cy="528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122" panose="020b0503020204020204" pitchFamily="34" typeface="微软雅黑"/>
                  <a:ea charset="-122" panose="020b0503020204020204" pitchFamily="34" typeface="微软雅黑"/>
                </a:rPr>
                <a:t>点击添加文本内容</a:t>
              </a:r>
            </a:p>
          </p:txBody>
        </p:sp>
        <p:sp>
          <p:nvSpPr>
            <p:cNvPr id="10" name="直角三角形 9"/>
            <p:cNvSpPr/>
            <p:nvPr/>
          </p:nvSpPr>
          <p:spPr>
            <a:xfrm flipH="1" flipV="1" rot="5400000">
              <a:off x="6031431" y="3126780"/>
              <a:ext cx="185980" cy="152226"/>
            </a:xfrm>
            <a:prstGeom prst="rtTriangle">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grpSp>
        <p:nvGrpSpPr>
          <p:cNvPr id="13" name="组合 12"/>
          <p:cNvGrpSpPr/>
          <p:nvPr/>
        </p:nvGrpSpPr>
        <p:grpSpPr>
          <a:xfrm>
            <a:off x="2530093" y="4335340"/>
            <a:ext cx="2767151" cy="528184"/>
            <a:chOff x="1950285" y="3117995"/>
            <a:chExt cx="2767151" cy="528183"/>
          </a:xfrm>
        </p:grpSpPr>
        <p:sp>
          <p:nvSpPr>
            <p:cNvPr id="14" name="矩形 13"/>
            <p:cNvSpPr/>
            <p:nvPr/>
          </p:nvSpPr>
          <p:spPr>
            <a:xfrm>
              <a:off x="2090614" y="3125010"/>
              <a:ext cx="2626822" cy="521168"/>
            </a:xfrm>
            <a:prstGeom prst="rect">
              <a:avLst/>
            </a:prstGeom>
            <a:gradFill flip="none" rotWithShape="1">
              <a:gsLst>
                <a:gs pos="0">
                  <a:srgbClr val="8BE4F9"/>
                </a:gs>
                <a:gs pos="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2000">
                  <a:solidFill>
                    <a:schemeClr val="bg1"/>
                  </a:solidFill>
                  <a:latin charset="-122" panose="020b0503020204020204" pitchFamily="34" typeface="微软雅黑"/>
                  <a:ea charset="-122" panose="020b0503020204020204" pitchFamily="34" typeface="微软雅黑"/>
                </a:rPr>
                <a:t>点击添加标题</a:t>
              </a:r>
            </a:p>
          </p:txBody>
        </p:sp>
        <p:sp>
          <p:nvSpPr>
            <p:cNvPr id="15" name="直角三角形 14"/>
            <p:cNvSpPr/>
            <p:nvPr/>
          </p:nvSpPr>
          <p:spPr>
            <a:xfrm flipH="1" flipV="1" rot="5400000">
              <a:off x="1933408" y="3134872"/>
              <a:ext cx="185980" cy="152226"/>
            </a:xfrm>
            <a:prstGeom prst="rtTriangle">
              <a:avLst/>
            </a:prstGeom>
            <a:gradFill flip="none" rotWithShape="1">
              <a:gsLst>
                <a:gs pos="0">
                  <a:srgbClr val="8BE4F9"/>
                </a:gs>
                <a:gs pos="0">
                  <a:srgbClr val="0CB9E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bg1"/>
                </a:solidFill>
                <a:latin charset="-122" panose="020b0503020204020204" pitchFamily="34" typeface="微软雅黑"/>
                <a:ea charset="-122" panose="020b0503020204020204" pitchFamily="34" typeface="微软雅黑"/>
              </a:endParaRPr>
            </a:p>
          </p:txBody>
        </p:sp>
      </p:grpSp>
      <p:grpSp>
        <p:nvGrpSpPr>
          <p:cNvPr id="16" name="组合 15"/>
          <p:cNvGrpSpPr/>
          <p:nvPr/>
        </p:nvGrpSpPr>
        <p:grpSpPr>
          <a:xfrm>
            <a:off x="7085316" y="4342355"/>
            <a:ext cx="2772481" cy="528184"/>
            <a:chOff x="6048308" y="3109903"/>
            <a:chExt cx="2772481" cy="536276"/>
          </a:xfrm>
        </p:grpSpPr>
        <p:sp>
          <p:nvSpPr>
            <p:cNvPr id="17" name="矩形 16"/>
            <p:cNvSpPr/>
            <p:nvPr/>
          </p:nvSpPr>
          <p:spPr>
            <a:xfrm>
              <a:off x="6193967" y="3117995"/>
              <a:ext cx="2626822" cy="528184"/>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122" panose="020b0503020204020204" pitchFamily="34" typeface="微软雅黑"/>
                  <a:ea charset="-122" panose="020b0503020204020204" pitchFamily="34" typeface="微软雅黑"/>
                </a:rPr>
                <a:t>点击添加文本内容</a:t>
              </a:r>
            </a:p>
          </p:txBody>
        </p:sp>
        <p:sp>
          <p:nvSpPr>
            <p:cNvPr id="18" name="直角三角形 17"/>
            <p:cNvSpPr/>
            <p:nvPr/>
          </p:nvSpPr>
          <p:spPr>
            <a:xfrm flipH="1" flipV="1" rot="5400000">
              <a:off x="6031431" y="3126780"/>
              <a:ext cx="185980" cy="152226"/>
            </a:xfrm>
            <a:prstGeom prst="rtTriangle">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sp>
        <p:nvSpPr>
          <p:cNvPr id="19" name="文本框 18"/>
          <p:cNvSpPr txBox="1"/>
          <p:nvPr/>
        </p:nvSpPr>
        <p:spPr>
          <a:xfrm>
            <a:off x="2668872" y="3410939"/>
            <a:ext cx="1605280" cy="73152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p:txBody>
      </p:sp>
      <p:sp>
        <p:nvSpPr>
          <p:cNvPr id="20" name="文本框 19"/>
          <p:cNvSpPr txBox="1"/>
          <p:nvPr/>
        </p:nvSpPr>
        <p:spPr>
          <a:xfrm>
            <a:off x="7244104" y="3417954"/>
            <a:ext cx="1605280" cy="73152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p:txBody>
      </p:sp>
      <p:sp>
        <p:nvSpPr>
          <p:cNvPr id="21" name="文本框 20"/>
          <p:cNvSpPr txBox="1"/>
          <p:nvPr/>
        </p:nvSpPr>
        <p:spPr>
          <a:xfrm>
            <a:off x="2668872" y="4870539"/>
            <a:ext cx="1605280" cy="73152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p:txBody>
      </p:sp>
      <p:sp>
        <p:nvSpPr>
          <p:cNvPr id="22" name="文本框 21"/>
          <p:cNvSpPr txBox="1"/>
          <p:nvPr/>
        </p:nvSpPr>
        <p:spPr>
          <a:xfrm>
            <a:off x="7244104" y="4877554"/>
            <a:ext cx="1605280" cy="73152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p:txBody>
      </p:sp>
      <p:grpSp>
        <p:nvGrpSpPr>
          <p:cNvPr id="30" name="组合 29"/>
          <p:cNvGrpSpPr>
            <a:grpSpLocks noChangeAspect="1"/>
          </p:cNvGrpSpPr>
          <p:nvPr/>
        </p:nvGrpSpPr>
        <p:grpSpPr>
          <a:xfrm>
            <a:off x="1785469" y="4313488"/>
            <a:ext cx="309222" cy="648000"/>
            <a:chOff x="5878513" y="2976563"/>
            <a:chExt cx="431801" cy="904875"/>
          </a:xfrm>
        </p:grpSpPr>
        <p:sp>
          <p:nvSpPr>
            <p:cNvPr id="25" name="AutoShape 3"/>
            <p:cNvSpPr>
              <a:spLocks noChangeArrowheads="1" noChangeAspect="1" noTextEdit="1"/>
            </p:cNvSpPr>
            <p:nvPr/>
          </p:nvSpPr>
          <p:spPr bwMode="auto">
            <a:xfrm>
              <a:off x="5881688" y="2979738"/>
              <a:ext cx="428625" cy="898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5"/>
            <p:cNvSpPr>
              <a:spLocks noChangeAspect="1" noEditPoints="1"/>
            </p:cNvSpPr>
            <p:nvPr/>
          </p:nvSpPr>
          <p:spPr bwMode="auto">
            <a:xfrm>
              <a:off x="6164263" y="3449638"/>
              <a:ext cx="146050" cy="431800"/>
            </a:xfrm>
            <a:custGeom>
              <a:gdLst>
                <a:gd fmla="*/ 11 w 38" name="T0"/>
                <a:gd fmla="*/ 10 h 114" name="T1"/>
                <a:gd fmla="*/ 4 w 38" name="T2"/>
                <a:gd fmla="*/ 7 h 114" name="T3"/>
                <a:gd fmla="*/ 0 w 38" name="T4"/>
                <a:gd fmla="*/ 109 h 114" name="T5"/>
                <a:gd fmla="*/ 18 w 38" name="T6"/>
                <a:gd fmla="*/ 114 h 114" name="T7"/>
                <a:gd fmla="*/ 21 w 38" name="T8"/>
                <a:gd fmla="*/ 114 h 114" name="T9"/>
                <a:gd fmla="*/ 38 w 38" name="T10"/>
                <a:gd fmla="*/ 109 h 114" name="T11"/>
                <a:gd fmla="*/ 35 w 38" name="T12"/>
                <a:gd fmla="*/ 0 h 114" name="T13"/>
                <a:gd fmla="*/ 11 w 38" name="T14"/>
                <a:gd fmla="*/ 10 h 114" name="T15"/>
                <a:gd fmla="*/ 20 w 38" name="T16"/>
                <a:gd fmla="*/ 99 h 114" name="T17"/>
                <a:gd fmla="*/ 14 w 38" name="T18"/>
                <a:gd fmla="*/ 93 h 114" name="T19"/>
                <a:gd fmla="*/ 20 w 38" name="T20"/>
                <a:gd fmla="*/ 87 h 114" name="T21"/>
                <a:gd fmla="*/ 26 w 38" name="T22"/>
                <a:gd fmla="*/ 93 h 114" name="T23"/>
                <a:gd fmla="*/ 20 w 38" name="T24"/>
                <a:gd fmla="*/ 99 h 114" name="T25"/>
                <a:gd fmla="*/ 20 w 38" name="T26"/>
                <a:gd fmla="*/ 35 h 114" name="T27"/>
                <a:gd fmla="*/ 14 w 38" name="T28"/>
                <a:gd fmla="*/ 30 h 114" name="T29"/>
                <a:gd fmla="*/ 20 w 38" name="T30"/>
                <a:gd fmla="*/ 24 h 114" name="T31"/>
                <a:gd fmla="*/ 26 w 38" name="T32"/>
                <a:gd fmla="*/ 30 h 114" name="T33"/>
                <a:gd fmla="*/ 20 w 38" name="T34"/>
                <a:gd fmla="*/ 35 h 11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4" w="38">
                  <a:moveTo>
                    <a:pt x="11" y="10"/>
                  </a:moveTo>
                  <a:cubicBezTo>
                    <a:pt x="4" y="7"/>
                    <a:pt x="4" y="7"/>
                    <a:pt x="4" y="7"/>
                  </a:cubicBezTo>
                  <a:cubicBezTo>
                    <a:pt x="0" y="109"/>
                    <a:pt x="0" y="109"/>
                    <a:pt x="0" y="109"/>
                  </a:cubicBezTo>
                  <a:cubicBezTo>
                    <a:pt x="0" y="112"/>
                    <a:pt x="13" y="114"/>
                    <a:pt x="18" y="114"/>
                  </a:cubicBezTo>
                  <a:cubicBezTo>
                    <a:pt x="21" y="114"/>
                    <a:pt x="21" y="114"/>
                    <a:pt x="21" y="114"/>
                  </a:cubicBezTo>
                  <a:cubicBezTo>
                    <a:pt x="26" y="114"/>
                    <a:pt x="38" y="112"/>
                    <a:pt x="38" y="109"/>
                  </a:cubicBezTo>
                  <a:cubicBezTo>
                    <a:pt x="35" y="0"/>
                    <a:pt x="35" y="0"/>
                    <a:pt x="35" y="0"/>
                  </a:cubicBezTo>
                  <a:lnTo>
                    <a:pt x="11" y="10"/>
                  </a:lnTo>
                  <a:close/>
                  <a:moveTo>
                    <a:pt x="20" y="99"/>
                  </a:moveTo>
                  <a:cubicBezTo>
                    <a:pt x="17" y="99"/>
                    <a:pt x="14" y="96"/>
                    <a:pt x="14" y="93"/>
                  </a:cubicBezTo>
                  <a:cubicBezTo>
                    <a:pt x="14" y="90"/>
                    <a:pt x="17" y="87"/>
                    <a:pt x="20" y="87"/>
                  </a:cubicBezTo>
                  <a:cubicBezTo>
                    <a:pt x="23" y="87"/>
                    <a:pt x="26" y="90"/>
                    <a:pt x="26" y="93"/>
                  </a:cubicBezTo>
                  <a:cubicBezTo>
                    <a:pt x="26" y="96"/>
                    <a:pt x="23" y="99"/>
                    <a:pt x="20" y="99"/>
                  </a:cubicBezTo>
                  <a:close/>
                  <a:moveTo>
                    <a:pt x="20" y="35"/>
                  </a:moveTo>
                  <a:cubicBezTo>
                    <a:pt x="17" y="35"/>
                    <a:pt x="14" y="33"/>
                    <a:pt x="14" y="30"/>
                  </a:cubicBezTo>
                  <a:cubicBezTo>
                    <a:pt x="14" y="27"/>
                    <a:pt x="17" y="24"/>
                    <a:pt x="20" y="24"/>
                  </a:cubicBezTo>
                  <a:cubicBezTo>
                    <a:pt x="23" y="24"/>
                    <a:pt x="26" y="27"/>
                    <a:pt x="26" y="30"/>
                  </a:cubicBezTo>
                  <a:cubicBezTo>
                    <a:pt x="26" y="33"/>
                    <a:pt x="23" y="35"/>
                    <a:pt x="20" y="3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6"/>
            <p:cNvSpPr>
              <a:spLocks noChangeAspect="1"/>
            </p:cNvSpPr>
            <p:nvPr/>
          </p:nvSpPr>
          <p:spPr bwMode="auto">
            <a:xfrm>
              <a:off x="5878513" y="2995613"/>
              <a:ext cx="184150" cy="871538"/>
            </a:xfrm>
            <a:custGeom>
              <a:gdLst>
                <a:gd fmla="*/ 48 w 48" name="T0"/>
                <a:gd fmla="*/ 45 h 230" name="T1"/>
                <a:gd fmla="*/ 39 w 48" name="T2"/>
                <a:gd fmla="*/ 1 h 230" name="T3"/>
                <a:gd fmla="*/ 38 w 48" name="T4"/>
                <a:gd fmla="*/ 42 h 230" name="T5"/>
                <a:gd fmla="*/ 35 w 48" name="T6"/>
                <a:gd fmla="*/ 46 h 230" name="T7"/>
                <a:gd fmla="*/ 33 w 48" name="T8"/>
                <a:gd fmla="*/ 46 h 230" name="T9"/>
                <a:gd fmla="*/ 30 w 48" name="T10"/>
                <a:gd fmla="*/ 42 h 230" name="T11"/>
                <a:gd fmla="*/ 27 w 48" name="T12"/>
                <a:gd fmla="*/ 0 h 230" name="T13"/>
                <a:gd fmla="*/ 24 w 48" name="T14"/>
                <a:gd fmla="*/ 0 h 230" name="T15"/>
                <a:gd fmla="*/ 19 w 48" name="T16"/>
                <a:gd fmla="*/ 0 h 230" name="T17"/>
                <a:gd fmla="*/ 16 w 48" name="T18"/>
                <a:gd fmla="*/ 42 h 230" name="T19"/>
                <a:gd fmla="*/ 13 w 48" name="T20"/>
                <a:gd fmla="*/ 46 h 230" name="T21"/>
                <a:gd fmla="*/ 11 w 48" name="T22"/>
                <a:gd fmla="*/ 46 h 230" name="T23"/>
                <a:gd fmla="*/ 8 w 48" name="T24"/>
                <a:gd fmla="*/ 42 h 230" name="T25"/>
                <a:gd fmla="*/ 7 w 48" name="T26"/>
                <a:gd fmla="*/ 2 h 230" name="T27"/>
                <a:gd fmla="*/ 0 w 48" name="T28"/>
                <a:gd fmla="*/ 49 h 230" name="T29"/>
                <a:gd fmla="*/ 5 w 48" name="T30"/>
                <a:gd fmla="*/ 70 h 230" name="T31"/>
                <a:gd fmla="*/ 9 w 48" name="T32"/>
                <a:gd fmla="*/ 79 h 230" name="T33"/>
                <a:gd fmla="*/ 16 w 48" name="T34"/>
                <a:gd fmla="*/ 93 h 230" name="T35"/>
                <a:gd fmla="*/ 13 w 48" name="T36"/>
                <a:gd fmla="*/ 224 h 230" name="T37"/>
                <a:gd fmla="*/ 22 w 48" name="T38"/>
                <a:gd fmla="*/ 230 h 230" name="T39"/>
                <a:gd fmla="*/ 27 w 48" name="T40"/>
                <a:gd fmla="*/ 230 h 230" name="T41"/>
                <a:gd fmla="*/ 37 w 48" name="T42"/>
                <a:gd fmla="*/ 224 h 230" name="T43"/>
                <a:gd fmla="*/ 34 w 48" name="T44"/>
                <a:gd fmla="*/ 92 h 230" name="T45"/>
                <a:gd fmla="*/ 42 w 48" name="T46"/>
                <a:gd fmla="*/ 71 h 230" name="T47"/>
                <a:gd fmla="*/ 43 w 48" name="T48"/>
                <a:gd fmla="*/ 67 h 230" name="T49"/>
                <a:gd fmla="*/ 48 w 48" name="T50"/>
                <a:gd fmla="*/ 45 h 23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30" w="48">
                  <a:moveTo>
                    <a:pt x="48" y="45"/>
                  </a:moveTo>
                  <a:cubicBezTo>
                    <a:pt x="48" y="13"/>
                    <a:pt x="46" y="4"/>
                    <a:pt x="39" y="1"/>
                  </a:cubicBezTo>
                  <a:cubicBezTo>
                    <a:pt x="38" y="42"/>
                    <a:pt x="38" y="42"/>
                    <a:pt x="38" y="42"/>
                  </a:cubicBezTo>
                  <a:cubicBezTo>
                    <a:pt x="38" y="44"/>
                    <a:pt x="36" y="46"/>
                    <a:pt x="35" y="46"/>
                  </a:cubicBezTo>
                  <a:cubicBezTo>
                    <a:pt x="33" y="46"/>
                    <a:pt x="33" y="46"/>
                    <a:pt x="33" y="46"/>
                  </a:cubicBezTo>
                  <a:cubicBezTo>
                    <a:pt x="32" y="46"/>
                    <a:pt x="30" y="44"/>
                    <a:pt x="30" y="42"/>
                  </a:cubicBezTo>
                  <a:cubicBezTo>
                    <a:pt x="27" y="0"/>
                    <a:pt x="27" y="0"/>
                    <a:pt x="27" y="0"/>
                  </a:cubicBezTo>
                  <a:cubicBezTo>
                    <a:pt x="26" y="0"/>
                    <a:pt x="25" y="0"/>
                    <a:pt x="24" y="0"/>
                  </a:cubicBezTo>
                  <a:cubicBezTo>
                    <a:pt x="22" y="0"/>
                    <a:pt x="21" y="0"/>
                    <a:pt x="19" y="0"/>
                  </a:cubicBezTo>
                  <a:cubicBezTo>
                    <a:pt x="16" y="42"/>
                    <a:pt x="16" y="42"/>
                    <a:pt x="16" y="42"/>
                  </a:cubicBezTo>
                  <a:cubicBezTo>
                    <a:pt x="16" y="44"/>
                    <a:pt x="14" y="46"/>
                    <a:pt x="13" y="46"/>
                  </a:cubicBezTo>
                  <a:cubicBezTo>
                    <a:pt x="11" y="46"/>
                    <a:pt x="11" y="46"/>
                    <a:pt x="11" y="46"/>
                  </a:cubicBezTo>
                  <a:cubicBezTo>
                    <a:pt x="10" y="46"/>
                    <a:pt x="8" y="44"/>
                    <a:pt x="8" y="42"/>
                  </a:cubicBezTo>
                  <a:cubicBezTo>
                    <a:pt x="7" y="2"/>
                    <a:pt x="7" y="2"/>
                    <a:pt x="7" y="2"/>
                  </a:cubicBezTo>
                  <a:cubicBezTo>
                    <a:pt x="0" y="6"/>
                    <a:pt x="0" y="17"/>
                    <a:pt x="0" y="49"/>
                  </a:cubicBezTo>
                  <a:cubicBezTo>
                    <a:pt x="0" y="58"/>
                    <a:pt x="1" y="65"/>
                    <a:pt x="5" y="70"/>
                  </a:cubicBezTo>
                  <a:cubicBezTo>
                    <a:pt x="6" y="72"/>
                    <a:pt x="8" y="75"/>
                    <a:pt x="9" y="79"/>
                  </a:cubicBezTo>
                  <a:cubicBezTo>
                    <a:pt x="12" y="84"/>
                    <a:pt x="14" y="89"/>
                    <a:pt x="16" y="93"/>
                  </a:cubicBezTo>
                  <a:cubicBezTo>
                    <a:pt x="13" y="224"/>
                    <a:pt x="13" y="224"/>
                    <a:pt x="13" y="224"/>
                  </a:cubicBezTo>
                  <a:cubicBezTo>
                    <a:pt x="13" y="227"/>
                    <a:pt x="19" y="230"/>
                    <a:pt x="22" y="230"/>
                  </a:cubicBezTo>
                  <a:cubicBezTo>
                    <a:pt x="27" y="230"/>
                    <a:pt x="27" y="230"/>
                    <a:pt x="27" y="230"/>
                  </a:cubicBezTo>
                  <a:cubicBezTo>
                    <a:pt x="31" y="230"/>
                    <a:pt x="37" y="227"/>
                    <a:pt x="37" y="224"/>
                  </a:cubicBezTo>
                  <a:cubicBezTo>
                    <a:pt x="34" y="92"/>
                    <a:pt x="34" y="92"/>
                    <a:pt x="34" y="92"/>
                  </a:cubicBezTo>
                  <a:cubicBezTo>
                    <a:pt x="42" y="71"/>
                    <a:pt x="42" y="71"/>
                    <a:pt x="42" y="71"/>
                  </a:cubicBezTo>
                  <a:cubicBezTo>
                    <a:pt x="43" y="67"/>
                    <a:pt x="43" y="67"/>
                    <a:pt x="43" y="67"/>
                  </a:cubicBezTo>
                  <a:cubicBezTo>
                    <a:pt x="47" y="62"/>
                    <a:pt x="48" y="54"/>
                    <a:pt x="48" y="4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7"/>
            <p:cNvSpPr>
              <a:spLocks noChangeAspect="1"/>
            </p:cNvSpPr>
            <p:nvPr/>
          </p:nvSpPr>
          <p:spPr bwMode="auto">
            <a:xfrm>
              <a:off x="6159501" y="2976563"/>
              <a:ext cx="150813" cy="492125"/>
            </a:xfrm>
            <a:custGeom>
              <a:gdLst>
                <a:gd fmla="*/ 12 w 39" name="T0"/>
                <a:gd fmla="*/ 130 h 130" name="T1"/>
                <a:gd fmla="*/ 39 w 39" name="T2"/>
                <a:gd fmla="*/ 119 h 130" name="T3"/>
                <a:gd fmla="*/ 28 w 39" name="T4"/>
                <a:gd fmla="*/ 0 h 130" name="T5"/>
                <a:gd fmla="*/ 6 w 39" name="T6"/>
                <a:gd fmla="*/ 30 h 130" name="T7"/>
                <a:gd fmla="*/ 0 w 39" name="T8"/>
                <a:gd fmla="*/ 126 h 130" name="T9"/>
                <a:gd fmla="*/ 12 w 39" name="T10"/>
                <a:gd fmla="*/ 130 h 130" name="T11"/>
              </a:gdLst>
              <a:cxnLst>
                <a:cxn ang="0">
                  <a:pos x="T0" y="T1"/>
                </a:cxn>
                <a:cxn ang="0">
                  <a:pos x="T2" y="T3"/>
                </a:cxn>
                <a:cxn ang="0">
                  <a:pos x="T4" y="T5"/>
                </a:cxn>
                <a:cxn ang="0">
                  <a:pos x="T6" y="T7"/>
                </a:cxn>
                <a:cxn ang="0">
                  <a:pos x="T8" y="T9"/>
                </a:cxn>
                <a:cxn ang="0">
                  <a:pos x="T10" y="T11"/>
                </a:cxn>
              </a:cxnLst>
              <a:rect b="b" l="0" r="r" t="0"/>
              <a:pathLst>
                <a:path h="130" w="39">
                  <a:moveTo>
                    <a:pt x="12" y="130"/>
                  </a:moveTo>
                  <a:cubicBezTo>
                    <a:pt x="39" y="119"/>
                    <a:pt x="39" y="119"/>
                    <a:pt x="39" y="119"/>
                  </a:cubicBezTo>
                  <a:cubicBezTo>
                    <a:pt x="28" y="0"/>
                    <a:pt x="28" y="0"/>
                    <a:pt x="28" y="0"/>
                  </a:cubicBezTo>
                  <a:cubicBezTo>
                    <a:pt x="13" y="13"/>
                    <a:pt x="7" y="28"/>
                    <a:pt x="6" y="30"/>
                  </a:cubicBezTo>
                  <a:cubicBezTo>
                    <a:pt x="0" y="126"/>
                    <a:pt x="0" y="126"/>
                    <a:pt x="0" y="126"/>
                  </a:cubicBezTo>
                  <a:lnTo>
                    <a:pt x="12" y="13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2" name="Group 10"/>
          <p:cNvGrpSpPr>
            <a:grpSpLocks noChangeAspect="1"/>
          </p:cNvGrpSpPr>
          <p:nvPr/>
        </p:nvGrpSpPr>
        <p:grpSpPr>
          <a:xfrm>
            <a:off x="1785469" y="2904450"/>
            <a:ext cx="495300" cy="495300"/>
            <a:chOff x="3684" y="2004"/>
            <a:chExt cx="312" cy="312"/>
          </a:xfrm>
        </p:grpSpPr>
        <p:sp>
          <p:nvSpPr>
            <p:cNvPr id="33" name="AutoShape 9"/>
            <p:cNvSpPr>
              <a:spLocks noChangeArrowheads="1" noChangeAspect="1" noTextEdit="1"/>
            </p:cNvSpPr>
            <p:nvPr/>
          </p:nvSpPr>
          <p:spPr bwMode="auto">
            <a:xfrm>
              <a:off x="3684" y="2004"/>
              <a:ext cx="312" cy="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1"/>
            <p:cNvSpPr>
              <a:spLocks noEditPoints="1"/>
            </p:cNvSpPr>
            <p:nvPr/>
          </p:nvSpPr>
          <p:spPr bwMode="auto">
            <a:xfrm>
              <a:off x="3684" y="2004"/>
              <a:ext cx="310" cy="310"/>
            </a:xfrm>
            <a:custGeom>
              <a:gdLst>
                <a:gd fmla="*/ 155 w 310" name="T0"/>
                <a:gd fmla="*/ 0 h 310" name="T1"/>
                <a:gd fmla="*/ 0 w 310" name="T2"/>
                <a:gd fmla="*/ 155 h 310" name="T3"/>
                <a:gd fmla="*/ 39 w 310" name="T4"/>
                <a:gd fmla="*/ 155 h 310" name="T5"/>
                <a:gd fmla="*/ 39 w 310" name="T6"/>
                <a:gd fmla="*/ 310 h 310" name="T7"/>
                <a:gd fmla="*/ 271 w 310" name="T8"/>
                <a:gd fmla="*/ 310 h 310" name="T9"/>
                <a:gd fmla="*/ 271 w 310" name="T10"/>
                <a:gd fmla="*/ 155 h 310" name="T11"/>
                <a:gd fmla="*/ 310 w 310" name="T12"/>
                <a:gd fmla="*/ 155 h 310" name="T13"/>
                <a:gd fmla="*/ 155 w 310" name="T14"/>
                <a:gd fmla="*/ 0 h 310" name="T15"/>
                <a:gd fmla="*/ 232 w 310" name="T16"/>
                <a:gd fmla="*/ 271 h 310" name="T17"/>
                <a:gd fmla="*/ 174 w 310" name="T18"/>
                <a:gd fmla="*/ 271 h 310" name="T19"/>
                <a:gd fmla="*/ 174 w 310" name="T20"/>
                <a:gd fmla="*/ 213 h 310" name="T21"/>
                <a:gd fmla="*/ 135 w 310" name="T22"/>
                <a:gd fmla="*/ 213 h 310" name="T23"/>
                <a:gd fmla="*/ 135 w 310" name="T24"/>
                <a:gd fmla="*/ 271 h 310" name="T25"/>
                <a:gd fmla="*/ 77 w 310" name="T26"/>
                <a:gd fmla="*/ 271 h 310" name="T27"/>
                <a:gd fmla="*/ 77 w 310" name="T28"/>
                <a:gd fmla="*/ 133 h 310" name="T29"/>
                <a:gd fmla="*/ 155 w 310" name="T30"/>
                <a:gd fmla="*/ 78 h 310" name="T31"/>
                <a:gd fmla="*/ 232 w 310" name="T32"/>
                <a:gd fmla="*/ 133 h 310" name="T33"/>
                <a:gd fmla="*/ 232 w 310" name="T34"/>
                <a:gd fmla="*/ 271 h 31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0" w="310">
                  <a:moveTo>
                    <a:pt x="155" y="0"/>
                  </a:moveTo>
                  <a:lnTo>
                    <a:pt x="0" y="155"/>
                  </a:lnTo>
                  <a:lnTo>
                    <a:pt x="39" y="155"/>
                  </a:lnTo>
                  <a:lnTo>
                    <a:pt x="39" y="310"/>
                  </a:lnTo>
                  <a:lnTo>
                    <a:pt x="271" y="310"/>
                  </a:lnTo>
                  <a:lnTo>
                    <a:pt x="271" y="155"/>
                  </a:lnTo>
                  <a:lnTo>
                    <a:pt x="310" y="155"/>
                  </a:lnTo>
                  <a:lnTo>
                    <a:pt x="155" y="0"/>
                  </a:lnTo>
                  <a:close/>
                  <a:moveTo>
                    <a:pt x="232" y="271"/>
                  </a:moveTo>
                  <a:lnTo>
                    <a:pt x="174" y="271"/>
                  </a:lnTo>
                  <a:lnTo>
                    <a:pt x="174" y="213"/>
                  </a:lnTo>
                  <a:lnTo>
                    <a:pt x="135" y="213"/>
                  </a:lnTo>
                  <a:lnTo>
                    <a:pt x="135" y="271"/>
                  </a:lnTo>
                  <a:lnTo>
                    <a:pt x="77" y="271"/>
                  </a:lnTo>
                  <a:lnTo>
                    <a:pt x="77" y="133"/>
                  </a:lnTo>
                  <a:lnTo>
                    <a:pt x="155" y="78"/>
                  </a:lnTo>
                  <a:lnTo>
                    <a:pt x="232" y="133"/>
                  </a:lnTo>
                  <a:lnTo>
                    <a:pt x="232" y="27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3" name="组合 52"/>
          <p:cNvGrpSpPr>
            <a:grpSpLocks noChangeAspect="1"/>
          </p:cNvGrpSpPr>
          <p:nvPr/>
        </p:nvGrpSpPr>
        <p:grpSpPr>
          <a:xfrm>
            <a:off x="6202901" y="2872893"/>
            <a:ext cx="539724" cy="576000"/>
            <a:chOff x="5705475" y="3013075"/>
            <a:chExt cx="779463" cy="831850"/>
          </a:xfrm>
        </p:grpSpPr>
        <p:sp>
          <p:nvSpPr>
            <p:cNvPr id="38" name="Freeform 15"/>
            <p:cNvSpPr>
              <a:spLocks noEditPoints="1"/>
            </p:cNvSpPr>
            <p:nvPr/>
          </p:nvSpPr>
          <p:spPr bwMode="auto">
            <a:xfrm>
              <a:off x="5705475" y="3092450"/>
              <a:ext cx="779463" cy="752475"/>
            </a:xfrm>
            <a:custGeom>
              <a:gdLst>
                <a:gd fmla="*/ 192 w 491" name="T0"/>
                <a:gd fmla="*/ 0 h 474" name="T1"/>
                <a:gd fmla="*/ 192 w 491" name="T2"/>
                <a:gd fmla="*/ 24 h 474" name="T3"/>
                <a:gd fmla="*/ 295 w 491" name="T4"/>
                <a:gd fmla="*/ 53 h 474" name="T5"/>
                <a:gd fmla="*/ 192 w 491" name="T6"/>
                <a:gd fmla="*/ 84 h 474" name="T7"/>
                <a:gd fmla="*/ 192 w 491" name="T8"/>
                <a:gd fmla="*/ 84 h 474" name="T9"/>
                <a:gd fmla="*/ 149 w 491" name="T10"/>
                <a:gd fmla="*/ 96 h 474" name="T11"/>
                <a:gd fmla="*/ 149 w 491" name="T12"/>
                <a:gd fmla="*/ 96 h 474" name="T13"/>
                <a:gd fmla="*/ 51 w 491" name="T14"/>
                <a:gd fmla="*/ 67 h 474" name="T15"/>
                <a:gd fmla="*/ 0 w 491" name="T16"/>
                <a:gd fmla="*/ 53 h 474" name="T17"/>
                <a:gd fmla="*/ 0 w 491" name="T18"/>
                <a:gd fmla="*/ 431 h 474" name="T19"/>
                <a:gd fmla="*/ 149 w 491" name="T20"/>
                <a:gd fmla="*/ 474 h 474" name="T21"/>
                <a:gd fmla="*/ 149 w 491" name="T22"/>
                <a:gd fmla="*/ 474 h 474" name="T23"/>
                <a:gd fmla="*/ 149 w 491" name="T24"/>
                <a:gd fmla="*/ 474 h 474" name="T25"/>
                <a:gd fmla="*/ 151 w 491" name="T26"/>
                <a:gd fmla="*/ 474 h 474" name="T27"/>
                <a:gd fmla="*/ 151 w 491" name="T28"/>
                <a:gd fmla="*/ 474 h 474" name="T29"/>
                <a:gd fmla="*/ 300 w 491" name="T30"/>
                <a:gd fmla="*/ 431 h 474" name="T31"/>
                <a:gd fmla="*/ 300 w 491" name="T32"/>
                <a:gd fmla="*/ 410 h 474" name="T33"/>
                <a:gd fmla="*/ 341 w 491" name="T34"/>
                <a:gd fmla="*/ 421 h 474" name="T35"/>
                <a:gd fmla="*/ 341 w 491" name="T36"/>
                <a:gd fmla="*/ 421 h 474" name="T37"/>
                <a:gd fmla="*/ 343 w 491" name="T38"/>
                <a:gd fmla="*/ 421 h 474" name="T39"/>
                <a:gd fmla="*/ 343 w 491" name="T40"/>
                <a:gd fmla="*/ 421 h 474" name="T41"/>
                <a:gd fmla="*/ 343 w 491" name="T42"/>
                <a:gd fmla="*/ 421 h 474" name="T43"/>
                <a:gd fmla="*/ 491 w 491" name="T44"/>
                <a:gd fmla="*/ 378 h 474" name="T45"/>
                <a:gd fmla="*/ 491 w 491" name="T46"/>
                <a:gd fmla="*/ 0 h 474" name="T47"/>
                <a:gd fmla="*/ 343 w 491" name="T48"/>
                <a:gd fmla="*/ 43 h 474" name="T49"/>
                <a:gd fmla="*/ 192 w 491" name="T50"/>
                <a:gd fmla="*/ 0 h 474" name="T51"/>
                <a:gd fmla="*/ 281 w 491" name="T52"/>
                <a:gd fmla="*/ 405 h 474" name="T53"/>
                <a:gd fmla="*/ 281 w 491" name="T54"/>
                <a:gd fmla="*/ 417 h 474" name="T55"/>
                <a:gd fmla="*/ 168 w 491" name="T56"/>
                <a:gd fmla="*/ 448 h 474" name="T57"/>
                <a:gd fmla="*/ 168 w 491" name="T58"/>
                <a:gd fmla="*/ 110 h 474" name="T59"/>
                <a:gd fmla="*/ 192 w 491" name="T60"/>
                <a:gd fmla="*/ 103 h 474" name="T61"/>
                <a:gd fmla="*/ 281 w 491" name="T62"/>
                <a:gd fmla="*/ 79 h 474" name="T63"/>
                <a:gd fmla="*/ 281 w 491" name="T64"/>
                <a:gd fmla="*/ 405 h 474" name="T65"/>
                <a:gd fmla="*/ 360 w 491" name="T66"/>
                <a:gd fmla="*/ 60 h 474" name="T67"/>
                <a:gd fmla="*/ 472 w 491" name="T68"/>
                <a:gd fmla="*/ 27 h 474" name="T69"/>
                <a:gd fmla="*/ 472 w 491" name="T70"/>
                <a:gd fmla="*/ 364 h 474" name="T71"/>
                <a:gd fmla="*/ 360 w 491" name="T72"/>
                <a:gd fmla="*/ 398 h 474" name="T73"/>
                <a:gd fmla="*/ 360 w 491" name="T74"/>
                <a:gd fmla="*/ 60 h 4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3" w="491">
                  <a:moveTo>
                    <a:pt x="192" y="0"/>
                  </a:moveTo>
                  <a:lnTo>
                    <a:pt x="192" y="24"/>
                  </a:lnTo>
                  <a:lnTo>
                    <a:pt x="295" y="53"/>
                  </a:lnTo>
                  <a:lnTo>
                    <a:pt x="192" y="84"/>
                  </a:lnTo>
                  <a:lnTo>
                    <a:pt x="192" y="84"/>
                  </a:lnTo>
                  <a:lnTo>
                    <a:pt x="149" y="96"/>
                  </a:lnTo>
                  <a:lnTo>
                    <a:pt x="149" y="96"/>
                  </a:lnTo>
                  <a:lnTo>
                    <a:pt x="51" y="67"/>
                  </a:lnTo>
                  <a:lnTo>
                    <a:pt x="0" y="53"/>
                  </a:lnTo>
                  <a:lnTo>
                    <a:pt x="0" y="431"/>
                  </a:lnTo>
                  <a:lnTo>
                    <a:pt x="149" y="474"/>
                  </a:lnTo>
                  <a:lnTo>
                    <a:pt x="149" y="474"/>
                  </a:lnTo>
                  <a:lnTo>
                    <a:pt x="149" y="474"/>
                  </a:lnTo>
                  <a:lnTo>
                    <a:pt x="151" y="474"/>
                  </a:lnTo>
                  <a:lnTo>
                    <a:pt x="151" y="474"/>
                  </a:lnTo>
                  <a:lnTo>
                    <a:pt x="300" y="431"/>
                  </a:lnTo>
                  <a:lnTo>
                    <a:pt x="300" y="410"/>
                  </a:lnTo>
                  <a:lnTo>
                    <a:pt x="341" y="421"/>
                  </a:lnTo>
                  <a:lnTo>
                    <a:pt x="341" y="421"/>
                  </a:lnTo>
                  <a:lnTo>
                    <a:pt x="343" y="421"/>
                  </a:lnTo>
                  <a:lnTo>
                    <a:pt x="343" y="421"/>
                  </a:lnTo>
                  <a:lnTo>
                    <a:pt x="343" y="421"/>
                  </a:lnTo>
                  <a:lnTo>
                    <a:pt x="491" y="378"/>
                  </a:lnTo>
                  <a:lnTo>
                    <a:pt x="491" y="0"/>
                  </a:lnTo>
                  <a:lnTo>
                    <a:pt x="343" y="43"/>
                  </a:lnTo>
                  <a:lnTo>
                    <a:pt x="192" y="0"/>
                  </a:lnTo>
                  <a:close/>
                  <a:moveTo>
                    <a:pt x="281" y="405"/>
                  </a:moveTo>
                  <a:lnTo>
                    <a:pt x="281" y="417"/>
                  </a:lnTo>
                  <a:lnTo>
                    <a:pt x="168" y="448"/>
                  </a:lnTo>
                  <a:lnTo>
                    <a:pt x="168" y="110"/>
                  </a:lnTo>
                  <a:lnTo>
                    <a:pt x="192" y="103"/>
                  </a:lnTo>
                  <a:lnTo>
                    <a:pt x="281" y="79"/>
                  </a:lnTo>
                  <a:lnTo>
                    <a:pt x="281" y="405"/>
                  </a:lnTo>
                  <a:close/>
                  <a:moveTo>
                    <a:pt x="360" y="60"/>
                  </a:moveTo>
                  <a:lnTo>
                    <a:pt x="472" y="27"/>
                  </a:lnTo>
                  <a:lnTo>
                    <a:pt x="472" y="364"/>
                  </a:lnTo>
                  <a:lnTo>
                    <a:pt x="360" y="398"/>
                  </a:lnTo>
                  <a:lnTo>
                    <a:pt x="360" y="6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16"/>
            <p:cNvSpPr/>
            <p:nvPr/>
          </p:nvSpPr>
          <p:spPr bwMode="auto">
            <a:xfrm>
              <a:off x="6018213" y="3013075"/>
              <a:ext cx="460375" cy="122238"/>
            </a:xfrm>
            <a:custGeom>
              <a:gdLst>
                <a:gd fmla="*/ 144 w 290" name="T0"/>
                <a:gd fmla="*/ 0 h 77" name="T1"/>
                <a:gd fmla="*/ 0 w 290" name="T2"/>
                <a:gd fmla="*/ 34 h 77" name="T3"/>
                <a:gd fmla="*/ 144 w 290" name="T4"/>
                <a:gd fmla="*/ 77 h 77" name="T5"/>
                <a:gd fmla="*/ 290 w 290" name="T6"/>
                <a:gd fmla="*/ 34 h 77" name="T7"/>
                <a:gd fmla="*/ 144 w 290" name="T8"/>
                <a:gd fmla="*/ 0 h 77" name="T9"/>
              </a:gdLst>
              <a:cxnLst>
                <a:cxn ang="0">
                  <a:pos x="T0" y="T1"/>
                </a:cxn>
                <a:cxn ang="0">
                  <a:pos x="T2" y="T3"/>
                </a:cxn>
                <a:cxn ang="0">
                  <a:pos x="T4" y="T5"/>
                </a:cxn>
                <a:cxn ang="0">
                  <a:pos x="T6" y="T7"/>
                </a:cxn>
                <a:cxn ang="0">
                  <a:pos x="T8" y="T9"/>
                </a:cxn>
              </a:cxnLst>
              <a:rect b="b" l="0" r="r" t="0"/>
              <a:pathLst>
                <a:path h="77" w="290">
                  <a:moveTo>
                    <a:pt x="144" y="0"/>
                  </a:moveTo>
                  <a:lnTo>
                    <a:pt x="0" y="34"/>
                  </a:lnTo>
                  <a:lnTo>
                    <a:pt x="144" y="77"/>
                  </a:lnTo>
                  <a:lnTo>
                    <a:pt x="290" y="34"/>
                  </a:lnTo>
                  <a:lnTo>
                    <a:pt x="144"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17"/>
            <p:cNvSpPr/>
            <p:nvPr/>
          </p:nvSpPr>
          <p:spPr bwMode="auto">
            <a:xfrm>
              <a:off x="6299200" y="3203575"/>
              <a:ext cx="60325" cy="101600"/>
            </a:xfrm>
            <a:custGeom>
              <a:gdLst>
                <a:gd fmla="*/ 0 w 38" name="T0"/>
                <a:gd fmla="*/ 64 h 64" name="T1"/>
                <a:gd fmla="*/ 38 w 38" name="T2"/>
                <a:gd fmla="*/ 52 h 64" name="T3"/>
                <a:gd fmla="*/ 38 w 38" name="T4"/>
                <a:gd fmla="*/ 0 h 64" name="T5"/>
                <a:gd fmla="*/ 0 w 38" name="T6"/>
                <a:gd fmla="*/ 9 h 64" name="T7"/>
                <a:gd fmla="*/ 0 w 38" name="T8"/>
                <a:gd fmla="*/ 64 h 64" name="T9"/>
              </a:gdLst>
              <a:cxnLst>
                <a:cxn ang="0">
                  <a:pos x="T0" y="T1"/>
                </a:cxn>
                <a:cxn ang="0">
                  <a:pos x="T2" y="T3"/>
                </a:cxn>
                <a:cxn ang="0">
                  <a:pos x="T4" y="T5"/>
                </a:cxn>
                <a:cxn ang="0">
                  <a:pos x="T6" y="T7"/>
                </a:cxn>
                <a:cxn ang="0">
                  <a:pos x="T8" y="T9"/>
                </a:cxn>
              </a:cxnLst>
              <a:rect b="b" l="0" r="r" t="0"/>
              <a:pathLst>
                <a:path h="64" w="38">
                  <a:moveTo>
                    <a:pt x="0" y="64"/>
                  </a:moveTo>
                  <a:lnTo>
                    <a:pt x="38" y="52"/>
                  </a:lnTo>
                  <a:lnTo>
                    <a:pt x="38" y="0"/>
                  </a:lnTo>
                  <a:lnTo>
                    <a:pt x="0" y="9"/>
                  </a:lnTo>
                  <a:lnTo>
                    <a:pt x="0" y="6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18"/>
            <p:cNvSpPr/>
            <p:nvPr/>
          </p:nvSpPr>
          <p:spPr bwMode="auto">
            <a:xfrm>
              <a:off x="6375400" y="3179763"/>
              <a:ext cx="60325" cy="103188"/>
            </a:xfrm>
            <a:custGeom>
              <a:gdLst>
                <a:gd fmla="*/ 0 w 38" name="T0"/>
                <a:gd fmla="*/ 65 h 65" name="T1"/>
                <a:gd fmla="*/ 38 w 38" name="T2"/>
                <a:gd fmla="*/ 55 h 65" name="T3"/>
                <a:gd fmla="*/ 38 w 38" name="T4"/>
                <a:gd fmla="*/ 0 h 65" name="T5"/>
                <a:gd fmla="*/ 0 w 38" name="T6"/>
                <a:gd fmla="*/ 12 h 65" name="T7"/>
                <a:gd fmla="*/ 0 w 38" name="T8"/>
                <a:gd fmla="*/ 65 h 65" name="T9"/>
              </a:gdLst>
              <a:cxnLst>
                <a:cxn ang="0">
                  <a:pos x="T0" y="T1"/>
                </a:cxn>
                <a:cxn ang="0">
                  <a:pos x="T2" y="T3"/>
                </a:cxn>
                <a:cxn ang="0">
                  <a:pos x="T4" y="T5"/>
                </a:cxn>
                <a:cxn ang="0">
                  <a:pos x="T6" y="T7"/>
                </a:cxn>
                <a:cxn ang="0">
                  <a:pos x="T8" y="T9"/>
                </a:cxn>
              </a:cxnLst>
              <a:rect b="b" l="0" r="r" t="0"/>
              <a:pathLst>
                <a:path h="65" w="38">
                  <a:moveTo>
                    <a:pt x="0" y="65"/>
                  </a:moveTo>
                  <a:lnTo>
                    <a:pt x="38" y="55"/>
                  </a:lnTo>
                  <a:lnTo>
                    <a:pt x="38" y="0"/>
                  </a:lnTo>
                  <a:lnTo>
                    <a:pt x="0" y="12"/>
                  </a:lnTo>
                  <a:lnTo>
                    <a:pt x="0" y="6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19"/>
            <p:cNvSpPr/>
            <p:nvPr/>
          </p:nvSpPr>
          <p:spPr bwMode="auto">
            <a:xfrm>
              <a:off x="6299200" y="3313113"/>
              <a:ext cx="60325" cy="103188"/>
            </a:xfrm>
            <a:custGeom>
              <a:gdLst>
                <a:gd fmla="*/ 0 w 38" name="T0"/>
                <a:gd fmla="*/ 65 h 65" name="T1"/>
                <a:gd fmla="*/ 38 w 38" name="T2"/>
                <a:gd fmla="*/ 55 h 65" name="T3"/>
                <a:gd fmla="*/ 38 w 38" name="T4"/>
                <a:gd fmla="*/ 0 h 65" name="T5"/>
                <a:gd fmla="*/ 0 w 38" name="T6"/>
                <a:gd fmla="*/ 12 h 65" name="T7"/>
                <a:gd fmla="*/ 0 w 38" name="T8"/>
                <a:gd fmla="*/ 65 h 65" name="T9"/>
              </a:gdLst>
              <a:cxnLst>
                <a:cxn ang="0">
                  <a:pos x="T0" y="T1"/>
                </a:cxn>
                <a:cxn ang="0">
                  <a:pos x="T2" y="T3"/>
                </a:cxn>
                <a:cxn ang="0">
                  <a:pos x="T4" y="T5"/>
                </a:cxn>
                <a:cxn ang="0">
                  <a:pos x="T6" y="T7"/>
                </a:cxn>
                <a:cxn ang="0">
                  <a:pos x="T8" y="T9"/>
                </a:cxn>
              </a:cxnLst>
              <a:rect b="b" l="0" r="r" t="0"/>
              <a:pathLst>
                <a:path h="65" w="38">
                  <a:moveTo>
                    <a:pt x="0" y="65"/>
                  </a:moveTo>
                  <a:lnTo>
                    <a:pt x="38" y="55"/>
                  </a:lnTo>
                  <a:lnTo>
                    <a:pt x="38" y="0"/>
                  </a:lnTo>
                  <a:lnTo>
                    <a:pt x="0" y="12"/>
                  </a:lnTo>
                  <a:lnTo>
                    <a:pt x="0" y="6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20"/>
            <p:cNvSpPr/>
            <p:nvPr/>
          </p:nvSpPr>
          <p:spPr bwMode="auto">
            <a:xfrm>
              <a:off x="6375400" y="3290888"/>
              <a:ext cx="60325" cy="101600"/>
            </a:xfrm>
            <a:custGeom>
              <a:gdLst>
                <a:gd fmla="*/ 0 w 38" name="T0"/>
                <a:gd fmla="*/ 64 h 64" name="T1"/>
                <a:gd fmla="*/ 38 w 38" name="T2"/>
                <a:gd fmla="*/ 55 h 64" name="T3"/>
                <a:gd fmla="*/ 38 w 38" name="T4"/>
                <a:gd fmla="*/ 0 h 64" name="T5"/>
                <a:gd fmla="*/ 0 w 38" name="T6"/>
                <a:gd fmla="*/ 12 h 64" name="T7"/>
                <a:gd fmla="*/ 0 w 38" name="T8"/>
                <a:gd fmla="*/ 64 h 64" name="T9"/>
              </a:gdLst>
              <a:cxnLst>
                <a:cxn ang="0">
                  <a:pos x="T0" y="T1"/>
                </a:cxn>
                <a:cxn ang="0">
                  <a:pos x="T2" y="T3"/>
                </a:cxn>
                <a:cxn ang="0">
                  <a:pos x="T4" y="T5"/>
                </a:cxn>
                <a:cxn ang="0">
                  <a:pos x="T6" y="T7"/>
                </a:cxn>
                <a:cxn ang="0">
                  <a:pos x="T8" y="T9"/>
                </a:cxn>
              </a:cxnLst>
              <a:rect b="b" l="0" r="r" t="0"/>
              <a:pathLst>
                <a:path h="64" w="38">
                  <a:moveTo>
                    <a:pt x="0" y="64"/>
                  </a:moveTo>
                  <a:lnTo>
                    <a:pt x="38" y="55"/>
                  </a:lnTo>
                  <a:lnTo>
                    <a:pt x="38" y="0"/>
                  </a:lnTo>
                  <a:lnTo>
                    <a:pt x="0" y="12"/>
                  </a:lnTo>
                  <a:lnTo>
                    <a:pt x="0" y="6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21"/>
            <p:cNvSpPr/>
            <p:nvPr/>
          </p:nvSpPr>
          <p:spPr bwMode="auto">
            <a:xfrm>
              <a:off x="6299200" y="3427413"/>
              <a:ext cx="60325" cy="98425"/>
            </a:xfrm>
            <a:custGeom>
              <a:gdLst>
                <a:gd fmla="*/ 0 w 38" name="T0"/>
                <a:gd fmla="*/ 62 h 62" name="T1"/>
                <a:gd fmla="*/ 38 w 38" name="T2"/>
                <a:gd fmla="*/ 53 h 62" name="T3"/>
                <a:gd fmla="*/ 38 w 38" name="T4"/>
                <a:gd fmla="*/ 0 h 62" name="T5"/>
                <a:gd fmla="*/ 0 w 38" name="T6"/>
                <a:gd fmla="*/ 9 h 62" name="T7"/>
                <a:gd fmla="*/ 0 w 38" name="T8"/>
                <a:gd fmla="*/ 62 h 62" name="T9"/>
              </a:gdLst>
              <a:cxnLst>
                <a:cxn ang="0">
                  <a:pos x="T0" y="T1"/>
                </a:cxn>
                <a:cxn ang="0">
                  <a:pos x="T2" y="T3"/>
                </a:cxn>
                <a:cxn ang="0">
                  <a:pos x="T4" y="T5"/>
                </a:cxn>
                <a:cxn ang="0">
                  <a:pos x="T6" y="T7"/>
                </a:cxn>
                <a:cxn ang="0">
                  <a:pos x="T8" y="T9"/>
                </a:cxn>
              </a:cxnLst>
              <a:rect b="b" l="0" r="r" t="0"/>
              <a:pathLst>
                <a:path h="62" w="38">
                  <a:moveTo>
                    <a:pt x="0" y="62"/>
                  </a:moveTo>
                  <a:lnTo>
                    <a:pt x="38" y="53"/>
                  </a:lnTo>
                  <a:lnTo>
                    <a:pt x="38" y="0"/>
                  </a:lnTo>
                  <a:lnTo>
                    <a:pt x="0" y="9"/>
                  </a:lnTo>
                  <a:lnTo>
                    <a:pt x="0" y="6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22"/>
            <p:cNvSpPr/>
            <p:nvPr/>
          </p:nvSpPr>
          <p:spPr bwMode="auto">
            <a:xfrm>
              <a:off x="6375400" y="3405188"/>
              <a:ext cx="60325" cy="101600"/>
            </a:xfrm>
            <a:custGeom>
              <a:gdLst>
                <a:gd fmla="*/ 0 w 38" name="T0"/>
                <a:gd fmla="*/ 64 h 64" name="T1"/>
                <a:gd fmla="*/ 38 w 38" name="T2"/>
                <a:gd fmla="*/ 52 h 64" name="T3"/>
                <a:gd fmla="*/ 38 w 38" name="T4"/>
                <a:gd fmla="*/ 0 h 64" name="T5"/>
                <a:gd fmla="*/ 0 w 38" name="T6"/>
                <a:gd fmla="*/ 9 h 64" name="T7"/>
                <a:gd fmla="*/ 0 w 38" name="T8"/>
                <a:gd fmla="*/ 64 h 64" name="T9"/>
              </a:gdLst>
              <a:cxnLst>
                <a:cxn ang="0">
                  <a:pos x="T0" y="T1"/>
                </a:cxn>
                <a:cxn ang="0">
                  <a:pos x="T2" y="T3"/>
                </a:cxn>
                <a:cxn ang="0">
                  <a:pos x="T4" y="T5"/>
                </a:cxn>
                <a:cxn ang="0">
                  <a:pos x="T6" y="T7"/>
                </a:cxn>
                <a:cxn ang="0">
                  <a:pos x="T8" y="T9"/>
                </a:cxn>
              </a:cxnLst>
              <a:rect b="b" l="0" r="r" t="0"/>
              <a:pathLst>
                <a:path h="64" w="38">
                  <a:moveTo>
                    <a:pt x="0" y="64"/>
                  </a:moveTo>
                  <a:lnTo>
                    <a:pt x="38" y="52"/>
                  </a:lnTo>
                  <a:lnTo>
                    <a:pt x="38" y="0"/>
                  </a:lnTo>
                  <a:lnTo>
                    <a:pt x="0" y="9"/>
                  </a:lnTo>
                  <a:lnTo>
                    <a:pt x="0" y="6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23"/>
            <p:cNvSpPr/>
            <p:nvPr/>
          </p:nvSpPr>
          <p:spPr bwMode="auto">
            <a:xfrm>
              <a:off x="5995988" y="3286125"/>
              <a:ext cx="60325" cy="103188"/>
            </a:xfrm>
            <a:custGeom>
              <a:gdLst>
                <a:gd fmla="*/ 0 w 38" name="T0"/>
                <a:gd fmla="*/ 10 h 65" name="T1"/>
                <a:gd fmla="*/ 0 w 38" name="T2"/>
                <a:gd fmla="*/ 65 h 65" name="T3"/>
                <a:gd fmla="*/ 9 w 38" name="T4"/>
                <a:gd fmla="*/ 60 h 65" name="T5"/>
                <a:gd fmla="*/ 38 w 38" name="T6"/>
                <a:gd fmla="*/ 53 h 65" name="T7"/>
                <a:gd fmla="*/ 38 w 38" name="T8"/>
                <a:gd fmla="*/ 0 h 65" name="T9"/>
                <a:gd fmla="*/ 9 w 38" name="T10"/>
                <a:gd fmla="*/ 8 h 65" name="T11"/>
                <a:gd fmla="*/ 0 w 38" name="T12"/>
                <a:gd fmla="*/ 10 h 65" name="T13"/>
              </a:gdLst>
              <a:cxnLst>
                <a:cxn ang="0">
                  <a:pos x="T0" y="T1"/>
                </a:cxn>
                <a:cxn ang="0">
                  <a:pos x="T2" y="T3"/>
                </a:cxn>
                <a:cxn ang="0">
                  <a:pos x="T4" y="T5"/>
                </a:cxn>
                <a:cxn ang="0">
                  <a:pos x="T6" y="T7"/>
                </a:cxn>
                <a:cxn ang="0">
                  <a:pos x="T8" y="T9"/>
                </a:cxn>
                <a:cxn ang="0">
                  <a:pos x="T10" y="T11"/>
                </a:cxn>
                <a:cxn ang="0">
                  <a:pos x="T12" y="T13"/>
                </a:cxn>
              </a:cxnLst>
              <a:rect b="b" l="0" r="r" t="0"/>
              <a:pathLst>
                <a:path h="65" w="38">
                  <a:moveTo>
                    <a:pt x="0" y="10"/>
                  </a:moveTo>
                  <a:lnTo>
                    <a:pt x="0" y="65"/>
                  </a:lnTo>
                  <a:lnTo>
                    <a:pt x="9" y="60"/>
                  </a:lnTo>
                  <a:lnTo>
                    <a:pt x="38" y="53"/>
                  </a:lnTo>
                  <a:lnTo>
                    <a:pt x="38" y="0"/>
                  </a:lnTo>
                  <a:lnTo>
                    <a:pt x="9" y="8"/>
                  </a:lnTo>
                  <a:lnTo>
                    <a:pt x="0" y="1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24"/>
            <p:cNvSpPr/>
            <p:nvPr/>
          </p:nvSpPr>
          <p:spPr bwMode="auto">
            <a:xfrm>
              <a:off x="6070600" y="3263900"/>
              <a:ext cx="61913" cy="103188"/>
            </a:xfrm>
            <a:custGeom>
              <a:gdLst>
                <a:gd fmla="*/ 39 w 39" name="T0"/>
                <a:gd fmla="*/ 0 h 65" name="T1"/>
                <a:gd fmla="*/ 0 w 39" name="T2"/>
                <a:gd fmla="*/ 10 h 65" name="T3"/>
                <a:gd fmla="*/ 0 w 39" name="T4"/>
                <a:gd fmla="*/ 65 h 65" name="T5"/>
                <a:gd fmla="*/ 39 w 39" name="T6"/>
                <a:gd fmla="*/ 53 h 65" name="T7"/>
                <a:gd fmla="*/ 39 w 39" name="T8"/>
                <a:gd fmla="*/ 0 h 65" name="T9"/>
              </a:gdLst>
              <a:cxnLst>
                <a:cxn ang="0">
                  <a:pos x="T0" y="T1"/>
                </a:cxn>
                <a:cxn ang="0">
                  <a:pos x="T2" y="T3"/>
                </a:cxn>
                <a:cxn ang="0">
                  <a:pos x="T4" y="T5"/>
                </a:cxn>
                <a:cxn ang="0">
                  <a:pos x="T6" y="T7"/>
                </a:cxn>
                <a:cxn ang="0">
                  <a:pos x="T8" y="T9"/>
                </a:cxn>
              </a:cxnLst>
              <a:rect b="b" l="0" r="r" t="0"/>
              <a:pathLst>
                <a:path h="65" w="39">
                  <a:moveTo>
                    <a:pt x="39" y="0"/>
                  </a:moveTo>
                  <a:lnTo>
                    <a:pt x="0" y="10"/>
                  </a:lnTo>
                  <a:lnTo>
                    <a:pt x="0" y="65"/>
                  </a:lnTo>
                  <a:lnTo>
                    <a:pt x="39" y="53"/>
                  </a:lnTo>
                  <a:lnTo>
                    <a:pt x="39"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25"/>
            <p:cNvSpPr/>
            <p:nvPr/>
          </p:nvSpPr>
          <p:spPr bwMode="auto">
            <a:xfrm>
              <a:off x="5995988" y="3397250"/>
              <a:ext cx="60325" cy="101600"/>
            </a:xfrm>
            <a:custGeom>
              <a:gdLst>
                <a:gd fmla="*/ 0 w 38" name="T0"/>
                <a:gd fmla="*/ 9 h 64" name="T1"/>
                <a:gd fmla="*/ 0 w 38" name="T2"/>
                <a:gd fmla="*/ 64 h 64" name="T3"/>
                <a:gd fmla="*/ 9 w 38" name="T4"/>
                <a:gd fmla="*/ 62 h 64" name="T5"/>
                <a:gd fmla="*/ 38 w 38" name="T6"/>
                <a:gd fmla="*/ 52 h 64" name="T7"/>
                <a:gd fmla="*/ 38 w 38" name="T8"/>
                <a:gd fmla="*/ 0 h 64" name="T9"/>
                <a:gd fmla="*/ 9 w 38" name="T10"/>
                <a:gd fmla="*/ 7 h 64" name="T11"/>
                <a:gd fmla="*/ 0 w 38" name="T12"/>
                <a:gd fmla="*/ 9 h 64" name="T13"/>
              </a:gdLst>
              <a:cxnLst>
                <a:cxn ang="0">
                  <a:pos x="T0" y="T1"/>
                </a:cxn>
                <a:cxn ang="0">
                  <a:pos x="T2" y="T3"/>
                </a:cxn>
                <a:cxn ang="0">
                  <a:pos x="T4" y="T5"/>
                </a:cxn>
                <a:cxn ang="0">
                  <a:pos x="T6" y="T7"/>
                </a:cxn>
                <a:cxn ang="0">
                  <a:pos x="T8" y="T9"/>
                </a:cxn>
                <a:cxn ang="0">
                  <a:pos x="T10" y="T11"/>
                </a:cxn>
                <a:cxn ang="0">
                  <a:pos x="T12" y="T13"/>
                </a:cxn>
              </a:cxnLst>
              <a:rect b="b" l="0" r="r" t="0"/>
              <a:pathLst>
                <a:path h="64" w="38">
                  <a:moveTo>
                    <a:pt x="0" y="9"/>
                  </a:moveTo>
                  <a:lnTo>
                    <a:pt x="0" y="64"/>
                  </a:lnTo>
                  <a:lnTo>
                    <a:pt x="9" y="62"/>
                  </a:lnTo>
                  <a:lnTo>
                    <a:pt x="38" y="52"/>
                  </a:lnTo>
                  <a:lnTo>
                    <a:pt x="38" y="0"/>
                  </a:lnTo>
                  <a:lnTo>
                    <a:pt x="9" y="7"/>
                  </a:lnTo>
                  <a:lnTo>
                    <a:pt x="0"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26"/>
            <p:cNvSpPr/>
            <p:nvPr/>
          </p:nvSpPr>
          <p:spPr bwMode="auto">
            <a:xfrm>
              <a:off x="6070600" y="3373438"/>
              <a:ext cx="61913" cy="103188"/>
            </a:xfrm>
            <a:custGeom>
              <a:gdLst>
                <a:gd fmla="*/ 39 w 39" name="T0"/>
                <a:gd fmla="*/ 0 h 65" name="T1"/>
                <a:gd fmla="*/ 0 w 39" name="T2"/>
                <a:gd fmla="*/ 12 h 65" name="T3"/>
                <a:gd fmla="*/ 0 w 39" name="T4"/>
                <a:gd fmla="*/ 65 h 65" name="T5"/>
                <a:gd fmla="*/ 39 w 39" name="T6"/>
                <a:gd fmla="*/ 55 h 65" name="T7"/>
                <a:gd fmla="*/ 39 w 39" name="T8"/>
                <a:gd fmla="*/ 0 h 65" name="T9"/>
              </a:gdLst>
              <a:cxnLst>
                <a:cxn ang="0">
                  <a:pos x="T0" y="T1"/>
                </a:cxn>
                <a:cxn ang="0">
                  <a:pos x="T2" y="T3"/>
                </a:cxn>
                <a:cxn ang="0">
                  <a:pos x="T4" y="T5"/>
                </a:cxn>
                <a:cxn ang="0">
                  <a:pos x="T6" y="T7"/>
                </a:cxn>
                <a:cxn ang="0">
                  <a:pos x="T8" y="T9"/>
                </a:cxn>
              </a:cxnLst>
              <a:rect b="b" l="0" r="r" t="0"/>
              <a:pathLst>
                <a:path h="65" w="39">
                  <a:moveTo>
                    <a:pt x="39" y="0"/>
                  </a:moveTo>
                  <a:lnTo>
                    <a:pt x="0" y="12"/>
                  </a:lnTo>
                  <a:lnTo>
                    <a:pt x="0" y="65"/>
                  </a:lnTo>
                  <a:lnTo>
                    <a:pt x="39" y="55"/>
                  </a:lnTo>
                  <a:lnTo>
                    <a:pt x="39"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27"/>
            <p:cNvSpPr/>
            <p:nvPr/>
          </p:nvSpPr>
          <p:spPr bwMode="auto">
            <a:xfrm>
              <a:off x="5995988" y="3506788"/>
              <a:ext cx="60325" cy="103188"/>
            </a:xfrm>
            <a:custGeom>
              <a:gdLst>
                <a:gd fmla="*/ 0 w 38" name="T0"/>
                <a:gd fmla="*/ 12 h 65" name="T1"/>
                <a:gd fmla="*/ 0 w 38" name="T2"/>
                <a:gd fmla="*/ 65 h 65" name="T3"/>
                <a:gd fmla="*/ 9 w 38" name="T4"/>
                <a:gd fmla="*/ 62 h 65" name="T5"/>
                <a:gd fmla="*/ 38 w 38" name="T6"/>
                <a:gd fmla="*/ 55 h 65" name="T7"/>
                <a:gd fmla="*/ 38 w 38" name="T8"/>
                <a:gd fmla="*/ 0 h 65" name="T9"/>
                <a:gd fmla="*/ 9 w 38" name="T10"/>
                <a:gd fmla="*/ 10 h 65" name="T11"/>
                <a:gd fmla="*/ 0 w 38" name="T12"/>
                <a:gd fmla="*/ 12 h 65" name="T13"/>
              </a:gdLst>
              <a:cxnLst>
                <a:cxn ang="0">
                  <a:pos x="T0" y="T1"/>
                </a:cxn>
                <a:cxn ang="0">
                  <a:pos x="T2" y="T3"/>
                </a:cxn>
                <a:cxn ang="0">
                  <a:pos x="T4" y="T5"/>
                </a:cxn>
                <a:cxn ang="0">
                  <a:pos x="T6" y="T7"/>
                </a:cxn>
                <a:cxn ang="0">
                  <a:pos x="T8" y="T9"/>
                </a:cxn>
                <a:cxn ang="0">
                  <a:pos x="T10" y="T11"/>
                </a:cxn>
                <a:cxn ang="0">
                  <a:pos x="T12" y="T13"/>
                </a:cxn>
              </a:cxnLst>
              <a:rect b="b" l="0" r="r" t="0"/>
              <a:pathLst>
                <a:path h="65" w="38">
                  <a:moveTo>
                    <a:pt x="0" y="12"/>
                  </a:moveTo>
                  <a:lnTo>
                    <a:pt x="0" y="65"/>
                  </a:lnTo>
                  <a:lnTo>
                    <a:pt x="9" y="62"/>
                  </a:lnTo>
                  <a:lnTo>
                    <a:pt x="38" y="55"/>
                  </a:lnTo>
                  <a:lnTo>
                    <a:pt x="38" y="0"/>
                  </a:lnTo>
                  <a:lnTo>
                    <a:pt x="9" y="10"/>
                  </a:lnTo>
                  <a:lnTo>
                    <a:pt x="0" y="1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28"/>
            <p:cNvSpPr/>
            <p:nvPr/>
          </p:nvSpPr>
          <p:spPr bwMode="auto">
            <a:xfrm>
              <a:off x="6070600" y="3487738"/>
              <a:ext cx="61913" cy="103188"/>
            </a:xfrm>
            <a:custGeom>
              <a:gdLst>
                <a:gd fmla="*/ 39 w 39" name="T0"/>
                <a:gd fmla="*/ 0 h 65" name="T1"/>
                <a:gd fmla="*/ 0 w 39" name="T2"/>
                <a:gd fmla="*/ 10 h 65" name="T3"/>
                <a:gd fmla="*/ 0 w 39" name="T4"/>
                <a:gd fmla="*/ 65 h 65" name="T5"/>
                <a:gd fmla="*/ 39 w 39" name="T6"/>
                <a:gd fmla="*/ 53 h 65" name="T7"/>
                <a:gd fmla="*/ 39 w 39" name="T8"/>
                <a:gd fmla="*/ 0 h 65" name="T9"/>
              </a:gdLst>
              <a:cxnLst>
                <a:cxn ang="0">
                  <a:pos x="T0" y="T1"/>
                </a:cxn>
                <a:cxn ang="0">
                  <a:pos x="T2" y="T3"/>
                </a:cxn>
                <a:cxn ang="0">
                  <a:pos x="T4" y="T5"/>
                </a:cxn>
                <a:cxn ang="0">
                  <a:pos x="T6" y="T7"/>
                </a:cxn>
                <a:cxn ang="0">
                  <a:pos x="T8" y="T9"/>
                </a:cxn>
              </a:cxnLst>
              <a:rect b="b" l="0" r="r" t="0"/>
              <a:pathLst>
                <a:path h="65" w="39">
                  <a:moveTo>
                    <a:pt x="39" y="0"/>
                  </a:moveTo>
                  <a:lnTo>
                    <a:pt x="0" y="10"/>
                  </a:lnTo>
                  <a:lnTo>
                    <a:pt x="0" y="65"/>
                  </a:lnTo>
                  <a:lnTo>
                    <a:pt x="39" y="53"/>
                  </a:lnTo>
                  <a:lnTo>
                    <a:pt x="39"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29"/>
            <p:cNvSpPr/>
            <p:nvPr/>
          </p:nvSpPr>
          <p:spPr bwMode="auto">
            <a:xfrm>
              <a:off x="5732463" y="3122613"/>
              <a:ext cx="384175" cy="103188"/>
            </a:xfrm>
            <a:custGeom>
              <a:gdLst>
                <a:gd fmla="*/ 34 w 242" name="T0"/>
                <a:gd fmla="*/ 36 h 65" name="T1"/>
                <a:gd fmla="*/ 132 w 242" name="T2"/>
                <a:gd fmla="*/ 65 h 65" name="T3"/>
                <a:gd fmla="*/ 134 w 242" name="T4"/>
                <a:gd fmla="*/ 65 h 65" name="T5"/>
                <a:gd fmla="*/ 175 w 242" name="T6"/>
                <a:gd fmla="*/ 53 h 65" name="T7"/>
                <a:gd fmla="*/ 242 w 242" name="T8"/>
                <a:gd fmla="*/ 34 h 65" name="T9"/>
                <a:gd fmla="*/ 175 w 242" name="T10"/>
                <a:gd fmla="*/ 15 h 65" name="T11"/>
                <a:gd fmla="*/ 130 w 242" name="T12"/>
                <a:gd fmla="*/ 3 h 65" name="T13"/>
                <a:gd fmla="*/ 122 w 242" name="T14"/>
                <a:gd fmla="*/ 0 h 65" name="T15"/>
                <a:gd fmla="*/ 86 w 242" name="T16"/>
                <a:gd fmla="*/ 8 h 65" name="T17"/>
                <a:gd fmla="*/ 0 w 242" name="T18"/>
                <a:gd fmla="*/ 27 h 65" name="T19"/>
                <a:gd fmla="*/ 10 w 242" name="T20"/>
                <a:gd fmla="*/ 29 h 65" name="T21"/>
                <a:gd fmla="*/ 22 w 242" name="T22"/>
                <a:gd fmla="*/ 32 h 65" name="T23"/>
                <a:gd fmla="*/ 34 w 242" name="T24"/>
                <a:gd fmla="*/ 36 h 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5" w="241">
                  <a:moveTo>
                    <a:pt x="34" y="36"/>
                  </a:moveTo>
                  <a:lnTo>
                    <a:pt x="132" y="65"/>
                  </a:lnTo>
                  <a:lnTo>
                    <a:pt x="134" y="65"/>
                  </a:lnTo>
                  <a:lnTo>
                    <a:pt x="175" y="53"/>
                  </a:lnTo>
                  <a:lnTo>
                    <a:pt x="242" y="34"/>
                  </a:lnTo>
                  <a:lnTo>
                    <a:pt x="175" y="15"/>
                  </a:lnTo>
                  <a:lnTo>
                    <a:pt x="130" y="3"/>
                  </a:lnTo>
                  <a:lnTo>
                    <a:pt x="122" y="0"/>
                  </a:lnTo>
                  <a:lnTo>
                    <a:pt x="86" y="8"/>
                  </a:lnTo>
                  <a:lnTo>
                    <a:pt x="0" y="27"/>
                  </a:lnTo>
                  <a:lnTo>
                    <a:pt x="10" y="29"/>
                  </a:lnTo>
                  <a:lnTo>
                    <a:pt x="22" y="32"/>
                  </a:lnTo>
                  <a:lnTo>
                    <a:pt x="34" y="3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70" name="组合 69"/>
          <p:cNvGrpSpPr>
            <a:grpSpLocks noChangeAspect="1"/>
          </p:cNvGrpSpPr>
          <p:nvPr/>
        </p:nvGrpSpPr>
        <p:grpSpPr>
          <a:xfrm>
            <a:off x="6202901" y="4442910"/>
            <a:ext cx="618843" cy="432000"/>
            <a:chOff x="1079501" y="4406900"/>
            <a:chExt cx="825500" cy="576263"/>
          </a:xfrm>
        </p:grpSpPr>
        <p:sp>
          <p:nvSpPr>
            <p:cNvPr id="64" name="AutoShape 39"/>
            <p:cNvSpPr>
              <a:spLocks noChangeArrowheads="1" noChangeAspect="1" noTextEdit="1"/>
            </p:cNvSpPr>
            <p:nvPr/>
          </p:nvSpPr>
          <p:spPr bwMode="auto">
            <a:xfrm>
              <a:off x="1087438" y="4410075"/>
              <a:ext cx="809625" cy="573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41"/>
            <p:cNvSpPr/>
            <p:nvPr/>
          </p:nvSpPr>
          <p:spPr bwMode="auto">
            <a:xfrm>
              <a:off x="1079501" y="4502150"/>
              <a:ext cx="220663" cy="328613"/>
            </a:xfrm>
            <a:custGeom>
              <a:gdLst>
                <a:gd fmla="*/ 27 w 58" name="T0"/>
                <a:gd fmla="*/ 58 h 86" name="T1"/>
                <a:gd fmla="*/ 18 w 58" name="T2"/>
                <a:gd fmla="*/ 24 h 86" name="T3"/>
                <a:gd fmla="*/ 28 w 58" name="T4"/>
                <a:gd fmla="*/ 16 h 86" name="T5"/>
                <a:gd fmla="*/ 36 w 58" name="T6"/>
                <a:gd fmla="*/ 18 h 86" name="T7"/>
                <a:gd fmla="*/ 41 w 58" name="T8"/>
                <a:gd fmla="*/ 25 h 86" name="T9"/>
                <a:gd fmla="*/ 43 w 58" name="T10"/>
                <a:gd fmla="*/ 29 h 86" name="T11"/>
                <a:gd fmla="*/ 58 w 58" name="T12"/>
                <a:gd fmla="*/ 12 h 86" name="T13"/>
                <a:gd fmla="*/ 47 w 58" name="T14"/>
                <a:gd fmla="*/ 7 h 86" name="T15"/>
                <a:gd fmla="*/ 25 w 58" name="T16"/>
                <a:gd fmla="*/ 0 h 86" name="T17"/>
                <a:gd fmla="*/ 4 w 58" name="T18"/>
                <a:gd fmla="*/ 16 h 86" name="T19"/>
                <a:gd fmla="*/ 17 w 58" name="T20"/>
                <a:gd fmla="*/ 69 h 86" name="T21"/>
                <a:gd fmla="*/ 38 w 58" name="T22"/>
                <a:gd fmla="*/ 86 h 86" name="T23"/>
                <a:gd fmla="*/ 32 w 58" name="T24"/>
                <a:gd fmla="*/ 64 h 86" name="T25"/>
                <a:gd fmla="*/ 27 w 58" name="T26"/>
                <a:gd fmla="*/ 58 h 8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6" w="57">
                  <a:moveTo>
                    <a:pt x="27" y="58"/>
                  </a:moveTo>
                  <a:cubicBezTo>
                    <a:pt x="21" y="48"/>
                    <a:pt x="15" y="34"/>
                    <a:pt x="18" y="24"/>
                  </a:cubicBezTo>
                  <a:cubicBezTo>
                    <a:pt x="20" y="19"/>
                    <a:pt x="24" y="16"/>
                    <a:pt x="28" y="16"/>
                  </a:cubicBezTo>
                  <a:cubicBezTo>
                    <a:pt x="31" y="16"/>
                    <a:pt x="33" y="17"/>
                    <a:pt x="36" y="18"/>
                  </a:cubicBezTo>
                  <a:cubicBezTo>
                    <a:pt x="38" y="20"/>
                    <a:pt x="40" y="23"/>
                    <a:pt x="41" y="25"/>
                  </a:cubicBezTo>
                  <a:cubicBezTo>
                    <a:pt x="42" y="26"/>
                    <a:pt x="43" y="28"/>
                    <a:pt x="43" y="29"/>
                  </a:cubicBezTo>
                  <a:cubicBezTo>
                    <a:pt x="47" y="23"/>
                    <a:pt x="52" y="17"/>
                    <a:pt x="58" y="12"/>
                  </a:cubicBezTo>
                  <a:cubicBezTo>
                    <a:pt x="54" y="11"/>
                    <a:pt x="51" y="10"/>
                    <a:pt x="47" y="7"/>
                  </a:cubicBezTo>
                  <a:cubicBezTo>
                    <a:pt x="40" y="3"/>
                    <a:pt x="32" y="0"/>
                    <a:pt x="25" y="0"/>
                  </a:cubicBezTo>
                  <a:cubicBezTo>
                    <a:pt x="19" y="0"/>
                    <a:pt x="8" y="2"/>
                    <a:pt x="4" y="16"/>
                  </a:cubicBezTo>
                  <a:cubicBezTo>
                    <a:pt x="0" y="28"/>
                    <a:pt x="4" y="51"/>
                    <a:pt x="17" y="69"/>
                  </a:cubicBezTo>
                  <a:cubicBezTo>
                    <a:pt x="22" y="75"/>
                    <a:pt x="29" y="82"/>
                    <a:pt x="38" y="86"/>
                  </a:cubicBezTo>
                  <a:cubicBezTo>
                    <a:pt x="35" y="80"/>
                    <a:pt x="32" y="72"/>
                    <a:pt x="32" y="64"/>
                  </a:cubicBezTo>
                  <a:cubicBezTo>
                    <a:pt x="30" y="62"/>
                    <a:pt x="29" y="60"/>
                    <a:pt x="27" y="5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42"/>
            <p:cNvSpPr/>
            <p:nvPr/>
          </p:nvSpPr>
          <p:spPr bwMode="auto">
            <a:xfrm>
              <a:off x="1303338" y="4910138"/>
              <a:ext cx="403225" cy="73025"/>
            </a:xfrm>
            <a:custGeom>
              <a:gdLst>
                <a:gd fmla="*/ 53 w 106" name="T0"/>
                <a:gd fmla="*/ 11 h 19" name="T1"/>
                <a:gd fmla="*/ 2 w 106" name="T2"/>
                <a:gd fmla="*/ 0 h 19" name="T3"/>
                <a:gd fmla="*/ 0 w 106" name="T4"/>
                <a:gd fmla="*/ 4 h 19" name="T5"/>
                <a:gd fmla="*/ 53 w 106" name="T6"/>
                <a:gd fmla="*/ 19 h 19" name="T7"/>
                <a:gd fmla="*/ 106 w 106" name="T8"/>
                <a:gd fmla="*/ 4 h 19" name="T9"/>
                <a:gd fmla="*/ 104 w 106" name="T10"/>
                <a:gd fmla="*/ 0 h 19" name="T11"/>
                <a:gd fmla="*/ 53 w 106" name="T12"/>
                <a:gd fmla="*/ 11 h 19" name="T13"/>
              </a:gdLst>
              <a:cxnLst>
                <a:cxn ang="0">
                  <a:pos x="T0" y="T1"/>
                </a:cxn>
                <a:cxn ang="0">
                  <a:pos x="T2" y="T3"/>
                </a:cxn>
                <a:cxn ang="0">
                  <a:pos x="T4" y="T5"/>
                </a:cxn>
                <a:cxn ang="0">
                  <a:pos x="T6" y="T7"/>
                </a:cxn>
                <a:cxn ang="0">
                  <a:pos x="T8" y="T9"/>
                </a:cxn>
                <a:cxn ang="0">
                  <a:pos x="T10" y="T11"/>
                </a:cxn>
                <a:cxn ang="0">
                  <a:pos x="T12" y="T13"/>
                </a:cxn>
              </a:cxnLst>
              <a:rect b="b" l="0" r="r" t="0"/>
              <a:pathLst>
                <a:path h="19" w="105">
                  <a:moveTo>
                    <a:pt x="53" y="11"/>
                  </a:moveTo>
                  <a:cubicBezTo>
                    <a:pt x="35" y="11"/>
                    <a:pt x="17" y="8"/>
                    <a:pt x="2" y="0"/>
                  </a:cubicBezTo>
                  <a:cubicBezTo>
                    <a:pt x="1" y="1"/>
                    <a:pt x="0" y="3"/>
                    <a:pt x="0" y="4"/>
                  </a:cubicBezTo>
                  <a:cubicBezTo>
                    <a:pt x="0" y="14"/>
                    <a:pt x="27" y="19"/>
                    <a:pt x="53" y="19"/>
                  </a:cubicBezTo>
                  <a:cubicBezTo>
                    <a:pt x="79" y="19"/>
                    <a:pt x="106" y="14"/>
                    <a:pt x="106" y="4"/>
                  </a:cubicBezTo>
                  <a:cubicBezTo>
                    <a:pt x="106" y="3"/>
                    <a:pt x="105" y="2"/>
                    <a:pt x="104" y="0"/>
                  </a:cubicBezTo>
                  <a:cubicBezTo>
                    <a:pt x="90" y="8"/>
                    <a:pt x="71" y="11"/>
                    <a:pt x="53" y="1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43"/>
            <p:cNvSpPr/>
            <p:nvPr/>
          </p:nvSpPr>
          <p:spPr bwMode="auto">
            <a:xfrm>
              <a:off x="1216026" y="4459288"/>
              <a:ext cx="688975" cy="477838"/>
            </a:xfrm>
            <a:custGeom>
              <a:gdLst>
                <a:gd fmla="*/ 176 w 181" name="T0"/>
                <a:gd fmla="*/ 14 h 125" name="T1"/>
                <a:gd fmla="*/ 158 w 181" name="T2"/>
                <a:gd fmla="*/ 14 h 125" name="T3"/>
                <a:gd fmla="*/ 145 w 181" name="T4"/>
                <a:gd fmla="*/ 27 h 125" name="T5"/>
                <a:gd fmla="*/ 138 w 181" name="T6"/>
                <a:gd fmla="*/ 30 h 125" name="T7"/>
                <a:gd fmla="*/ 135 w 181" name="T8"/>
                <a:gd fmla="*/ 30 h 125" name="T9"/>
                <a:gd fmla="*/ 132 w 181" name="T10"/>
                <a:gd fmla="*/ 30 h 125" name="T11"/>
                <a:gd fmla="*/ 115 w 181" name="T12"/>
                <a:gd fmla="*/ 17 h 125" name="T13"/>
                <a:gd fmla="*/ 117 w 181" name="T14"/>
                <a:gd fmla="*/ 14 h 125" name="T15"/>
                <a:gd fmla="*/ 120 w 181" name="T16"/>
                <a:gd fmla="*/ 12 h 125" name="T17"/>
                <a:gd fmla="*/ 97 w 181" name="T18"/>
                <a:gd fmla="*/ 0 h 125" name="T19"/>
                <a:gd fmla="*/ 57 w 181" name="T20"/>
                <a:gd fmla="*/ 0 h 125" name="T21"/>
                <a:gd fmla="*/ 37 w 181" name="T22"/>
                <a:gd fmla="*/ 12 h 125" name="T23"/>
                <a:gd fmla="*/ 38 w 181" name="T24"/>
                <a:gd fmla="*/ 12 h 125" name="T25"/>
                <a:gd fmla="*/ 39 w 181" name="T26"/>
                <a:gd fmla="*/ 13 h 125" name="T27"/>
                <a:gd fmla="*/ 40 w 181" name="T28"/>
                <a:gd fmla="*/ 13 h 125" name="T29"/>
                <a:gd fmla="*/ 46 w 181" name="T30"/>
                <a:gd fmla="*/ 15 h 125" name="T31"/>
                <a:gd fmla="*/ 54 w 181" name="T32"/>
                <a:gd fmla="*/ 17 h 125" name="T33"/>
                <a:gd fmla="*/ 62 w 181" name="T34"/>
                <a:gd fmla="*/ 18 h 125" name="T35"/>
                <a:gd fmla="*/ 69 w 181" name="T36"/>
                <a:gd fmla="*/ 19 h 125" name="T37"/>
                <a:gd fmla="*/ 75 w 181" name="T38"/>
                <a:gd fmla="*/ 19 h 125" name="T39"/>
                <a:gd fmla="*/ 69 w 181" name="T40"/>
                <a:gd fmla="*/ 19 h 125" name="T41"/>
                <a:gd fmla="*/ 62 w 181" name="T42"/>
                <a:gd fmla="*/ 20 h 125" name="T43"/>
                <a:gd fmla="*/ 54 w 181" name="T44"/>
                <a:gd fmla="*/ 19 h 125" name="T45"/>
                <a:gd fmla="*/ 46 w 181" name="T46"/>
                <a:gd fmla="*/ 18 h 125" name="T47"/>
                <a:gd fmla="*/ 42 w 181" name="T48"/>
                <a:gd fmla="*/ 17 h 125" name="T49"/>
                <a:gd fmla="*/ 39 w 181" name="T50"/>
                <a:gd fmla="*/ 17 h 125" name="T51"/>
                <a:gd fmla="*/ 0 w 181" name="T52"/>
                <a:gd fmla="*/ 73 h 125" name="T53"/>
                <a:gd fmla="*/ 76 w 181" name="T54"/>
                <a:gd fmla="*/ 125 h 125" name="T55"/>
                <a:gd fmla="*/ 152 w 181" name="T56"/>
                <a:gd fmla="*/ 73 h 125" name="T57"/>
                <a:gd fmla="*/ 151 w 181" name="T58"/>
                <a:gd fmla="*/ 60 h 125" name="T59"/>
                <a:gd fmla="*/ 154 w 181" name="T60"/>
                <a:gd fmla="*/ 57 h 125" name="T61"/>
                <a:gd fmla="*/ 154 w 181" name="T62"/>
                <a:gd fmla="*/ 56 h 125" name="T63"/>
                <a:gd fmla="*/ 168 w 181" name="T64"/>
                <a:gd fmla="*/ 22 h 125" name="T65"/>
                <a:gd fmla="*/ 176 w 181" name="T66"/>
                <a:gd fmla="*/ 17 h 125" name="T67"/>
                <a:gd fmla="*/ 176 w 181" name="T68"/>
                <a:gd fmla="*/ 14 h 12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5" w="181">
                  <a:moveTo>
                    <a:pt x="176" y="14"/>
                  </a:moveTo>
                  <a:cubicBezTo>
                    <a:pt x="171" y="13"/>
                    <a:pt x="163" y="12"/>
                    <a:pt x="158" y="14"/>
                  </a:cubicBezTo>
                  <a:cubicBezTo>
                    <a:pt x="151" y="17"/>
                    <a:pt x="149" y="22"/>
                    <a:pt x="145" y="27"/>
                  </a:cubicBezTo>
                  <a:cubicBezTo>
                    <a:pt x="143" y="29"/>
                    <a:pt x="141" y="30"/>
                    <a:pt x="138" y="30"/>
                  </a:cubicBezTo>
                  <a:cubicBezTo>
                    <a:pt x="137" y="30"/>
                    <a:pt x="136" y="30"/>
                    <a:pt x="135" y="30"/>
                  </a:cubicBezTo>
                  <a:cubicBezTo>
                    <a:pt x="134" y="30"/>
                    <a:pt x="133" y="30"/>
                    <a:pt x="132" y="30"/>
                  </a:cubicBezTo>
                  <a:cubicBezTo>
                    <a:pt x="127" y="25"/>
                    <a:pt x="121" y="21"/>
                    <a:pt x="115" y="17"/>
                  </a:cubicBezTo>
                  <a:cubicBezTo>
                    <a:pt x="115" y="16"/>
                    <a:pt x="116" y="15"/>
                    <a:pt x="117" y="14"/>
                  </a:cubicBezTo>
                  <a:cubicBezTo>
                    <a:pt x="119" y="13"/>
                    <a:pt x="120" y="12"/>
                    <a:pt x="120" y="12"/>
                  </a:cubicBezTo>
                  <a:cubicBezTo>
                    <a:pt x="120" y="5"/>
                    <a:pt x="108" y="0"/>
                    <a:pt x="97" y="0"/>
                  </a:cubicBezTo>
                  <a:cubicBezTo>
                    <a:pt x="57" y="0"/>
                    <a:pt x="57" y="0"/>
                    <a:pt x="57" y="0"/>
                  </a:cubicBezTo>
                  <a:cubicBezTo>
                    <a:pt x="46" y="0"/>
                    <a:pt x="31" y="8"/>
                    <a:pt x="37" y="12"/>
                  </a:cubicBezTo>
                  <a:cubicBezTo>
                    <a:pt x="37" y="12"/>
                    <a:pt x="38" y="12"/>
                    <a:pt x="38" y="12"/>
                  </a:cubicBezTo>
                  <a:cubicBezTo>
                    <a:pt x="38" y="13"/>
                    <a:pt x="39" y="13"/>
                    <a:pt x="39" y="13"/>
                  </a:cubicBezTo>
                  <a:cubicBezTo>
                    <a:pt x="39" y="13"/>
                    <a:pt x="40" y="13"/>
                    <a:pt x="40" y="13"/>
                  </a:cubicBezTo>
                  <a:cubicBezTo>
                    <a:pt x="42" y="14"/>
                    <a:pt x="44" y="15"/>
                    <a:pt x="46" y="15"/>
                  </a:cubicBezTo>
                  <a:cubicBezTo>
                    <a:pt x="49" y="16"/>
                    <a:pt x="51" y="17"/>
                    <a:pt x="54" y="17"/>
                  </a:cubicBezTo>
                  <a:cubicBezTo>
                    <a:pt x="57" y="18"/>
                    <a:pt x="59" y="18"/>
                    <a:pt x="62" y="18"/>
                  </a:cubicBezTo>
                  <a:cubicBezTo>
                    <a:pt x="64" y="19"/>
                    <a:pt x="66" y="19"/>
                    <a:pt x="69" y="19"/>
                  </a:cubicBezTo>
                  <a:cubicBezTo>
                    <a:pt x="73" y="19"/>
                    <a:pt x="75" y="19"/>
                    <a:pt x="75" y="19"/>
                  </a:cubicBezTo>
                  <a:cubicBezTo>
                    <a:pt x="75" y="19"/>
                    <a:pt x="73" y="19"/>
                    <a:pt x="69" y="19"/>
                  </a:cubicBezTo>
                  <a:cubicBezTo>
                    <a:pt x="66" y="20"/>
                    <a:pt x="64" y="20"/>
                    <a:pt x="62" y="20"/>
                  </a:cubicBezTo>
                  <a:cubicBezTo>
                    <a:pt x="59" y="20"/>
                    <a:pt x="56" y="19"/>
                    <a:pt x="54" y="19"/>
                  </a:cubicBezTo>
                  <a:cubicBezTo>
                    <a:pt x="51" y="19"/>
                    <a:pt x="48" y="18"/>
                    <a:pt x="46" y="18"/>
                  </a:cubicBezTo>
                  <a:cubicBezTo>
                    <a:pt x="44" y="18"/>
                    <a:pt x="43" y="18"/>
                    <a:pt x="42" y="17"/>
                  </a:cubicBezTo>
                  <a:cubicBezTo>
                    <a:pt x="41" y="17"/>
                    <a:pt x="40" y="17"/>
                    <a:pt x="39" y="17"/>
                  </a:cubicBezTo>
                  <a:cubicBezTo>
                    <a:pt x="17" y="28"/>
                    <a:pt x="0" y="49"/>
                    <a:pt x="0" y="73"/>
                  </a:cubicBezTo>
                  <a:cubicBezTo>
                    <a:pt x="0" y="109"/>
                    <a:pt x="38" y="125"/>
                    <a:pt x="76" y="125"/>
                  </a:cubicBezTo>
                  <a:cubicBezTo>
                    <a:pt x="114" y="125"/>
                    <a:pt x="152" y="109"/>
                    <a:pt x="152" y="73"/>
                  </a:cubicBezTo>
                  <a:cubicBezTo>
                    <a:pt x="152" y="69"/>
                    <a:pt x="152" y="65"/>
                    <a:pt x="151" y="60"/>
                  </a:cubicBezTo>
                  <a:cubicBezTo>
                    <a:pt x="152" y="59"/>
                    <a:pt x="153" y="58"/>
                    <a:pt x="154" y="57"/>
                  </a:cubicBezTo>
                  <a:cubicBezTo>
                    <a:pt x="154" y="56"/>
                    <a:pt x="154" y="56"/>
                    <a:pt x="154" y="56"/>
                  </a:cubicBezTo>
                  <a:cubicBezTo>
                    <a:pt x="155" y="54"/>
                    <a:pt x="162" y="30"/>
                    <a:pt x="168" y="22"/>
                  </a:cubicBezTo>
                  <a:cubicBezTo>
                    <a:pt x="171" y="20"/>
                    <a:pt x="173" y="18"/>
                    <a:pt x="176" y="17"/>
                  </a:cubicBezTo>
                  <a:cubicBezTo>
                    <a:pt x="180" y="15"/>
                    <a:pt x="181" y="14"/>
                    <a:pt x="176" y="1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44"/>
            <p:cNvSpPr/>
            <p:nvPr/>
          </p:nvSpPr>
          <p:spPr bwMode="auto">
            <a:xfrm>
              <a:off x="1466851" y="4406900"/>
              <a:ext cx="88900" cy="38100"/>
            </a:xfrm>
            <a:custGeom>
              <a:gdLst>
                <a:gd fmla="*/ 11 w 23" name="T0"/>
                <a:gd fmla="*/ 0 h 10" name="T1"/>
                <a:gd fmla="*/ 0 w 23" name="T2"/>
                <a:gd fmla="*/ 10 h 10" name="T3"/>
                <a:gd fmla="*/ 23 w 23" name="T4"/>
                <a:gd fmla="*/ 10 h 10" name="T5"/>
                <a:gd fmla="*/ 11 w 23" name="T6"/>
                <a:gd fmla="*/ 0 h 10" name="T7"/>
              </a:gdLst>
              <a:cxnLst>
                <a:cxn ang="0">
                  <a:pos x="T0" y="T1"/>
                </a:cxn>
                <a:cxn ang="0">
                  <a:pos x="T2" y="T3"/>
                </a:cxn>
                <a:cxn ang="0">
                  <a:pos x="T4" y="T5"/>
                </a:cxn>
                <a:cxn ang="0">
                  <a:pos x="T6" y="T7"/>
                </a:cxn>
              </a:cxnLst>
              <a:rect b="b" l="0" r="r" t="0"/>
              <a:pathLst>
                <a:path h="10" w="23">
                  <a:moveTo>
                    <a:pt x="11" y="0"/>
                  </a:moveTo>
                  <a:cubicBezTo>
                    <a:pt x="5" y="0"/>
                    <a:pt x="0" y="2"/>
                    <a:pt x="0" y="10"/>
                  </a:cubicBezTo>
                  <a:cubicBezTo>
                    <a:pt x="23" y="10"/>
                    <a:pt x="23" y="10"/>
                    <a:pt x="23" y="10"/>
                  </a:cubicBezTo>
                  <a:cubicBezTo>
                    <a:pt x="23" y="2"/>
                    <a:pt x="18" y="0"/>
                    <a:pt x="11"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9" name="Freeform 45"/>
            <p:cNvSpPr/>
            <p:nvPr/>
          </p:nvSpPr>
          <p:spPr bwMode="auto">
            <a:xfrm flipH="1">
              <a:off x="1341438" y="4510088"/>
              <a:ext cx="0" cy="0"/>
            </a:xfrm>
            <a:custGeom>
              <a:cxnLst>
                <a:cxn ang="0">
                  <a:pos x="0" y="0"/>
                </a:cxn>
                <a:cxn ang="0">
                  <a:pos x="0" y="0"/>
                </a:cxn>
                <a:cxn ang="0">
                  <a:pos x="0" y="0"/>
                </a:cxn>
              </a:cxnLst>
              <a:rect b="b" l="0" r="r" t="0"/>
              <a:pathLst>
                <a:path>
                  <a:moveTo>
                    <a:pt x="0" y="0"/>
                  </a:moveTo>
                  <a:lnTo>
                    <a:pt x="0" y="0"/>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502253829"/>
      </p:ext>
    </p:extLst>
  </p:cSld>
  <p:clrMapOvr>
    <a:masterClrMapping/>
  </p:clrMapOvr>
  <p:transition advTm="300" spd="slow">
    <p:fad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1785469" y="1917818"/>
            <a:ext cx="8339710"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p:txBody>
      </p:sp>
      <p:grpSp>
        <p:nvGrpSpPr>
          <p:cNvPr id="4" name="组合 3"/>
          <p:cNvGrpSpPr/>
          <p:nvPr/>
        </p:nvGrpSpPr>
        <p:grpSpPr>
          <a:xfrm>
            <a:off x="2797061" y="2840172"/>
            <a:ext cx="2376000" cy="528184"/>
            <a:chOff x="1936838" y="3117995"/>
            <a:chExt cx="2780599" cy="528183"/>
          </a:xfrm>
        </p:grpSpPr>
        <p:sp>
          <p:nvSpPr>
            <p:cNvPr id="5" name="矩形 4"/>
            <p:cNvSpPr/>
            <p:nvPr/>
          </p:nvSpPr>
          <p:spPr>
            <a:xfrm>
              <a:off x="2090614" y="3125010"/>
              <a:ext cx="2626823" cy="521168"/>
            </a:xfrm>
            <a:prstGeom prst="rect">
              <a:avLst/>
            </a:prstGeom>
            <a:gradFill flip="none" rotWithShape="1">
              <a:gsLst>
                <a:gs pos="0">
                  <a:srgbClr val="8BE4F9"/>
                </a:gs>
                <a:gs pos="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charset="-122" panose="020b0503020204020204" pitchFamily="34" typeface="微软雅黑"/>
                  <a:ea charset="-122" panose="020b0503020204020204" pitchFamily="34" typeface="微软雅黑"/>
                </a:rPr>
                <a:t>点击添加标题</a:t>
              </a:r>
            </a:p>
          </p:txBody>
        </p:sp>
        <p:sp>
          <p:nvSpPr>
            <p:cNvPr id="6" name="直角三角形 5"/>
            <p:cNvSpPr/>
            <p:nvPr/>
          </p:nvSpPr>
          <p:spPr>
            <a:xfrm flipH="1" flipV="1" rot="5400000">
              <a:off x="1919961" y="3134872"/>
              <a:ext cx="185980" cy="152226"/>
            </a:xfrm>
            <a:prstGeom prst="rtTriangle">
              <a:avLst/>
            </a:prstGeom>
            <a:gradFill flip="none" rotWithShape="1">
              <a:gsLst>
                <a:gs pos="0">
                  <a:srgbClr val="8BE4F9"/>
                </a:gs>
                <a:gs pos="0">
                  <a:srgbClr val="0CB9E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bg1"/>
                </a:solidFill>
                <a:latin charset="-122" panose="020b0503020204020204" pitchFamily="34" typeface="微软雅黑"/>
                <a:ea charset="-122" panose="020b0503020204020204" pitchFamily="34" typeface="微软雅黑"/>
              </a:endParaRPr>
            </a:p>
          </p:txBody>
        </p:sp>
      </p:grpSp>
      <p:grpSp>
        <p:nvGrpSpPr>
          <p:cNvPr id="7" name="组合 6"/>
          <p:cNvGrpSpPr/>
          <p:nvPr/>
        </p:nvGrpSpPr>
        <p:grpSpPr>
          <a:xfrm>
            <a:off x="2797062" y="4469452"/>
            <a:ext cx="2376000" cy="528184"/>
            <a:chOff x="1936838" y="3117995"/>
            <a:chExt cx="2780598" cy="528183"/>
          </a:xfrm>
        </p:grpSpPr>
        <p:sp>
          <p:nvSpPr>
            <p:cNvPr id="8" name="矩形 7"/>
            <p:cNvSpPr/>
            <p:nvPr/>
          </p:nvSpPr>
          <p:spPr>
            <a:xfrm>
              <a:off x="2090614" y="3125010"/>
              <a:ext cx="2626822" cy="521168"/>
            </a:xfrm>
            <a:prstGeom prst="rect">
              <a:avLst/>
            </a:prstGeom>
            <a:gradFill flip="none" rotWithShape="1">
              <a:gsLst>
                <a:gs pos="0">
                  <a:srgbClr val="8BE4F9"/>
                </a:gs>
                <a:gs pos="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charset="-122" panose="020b0503020204020204" pitchFamily="34" typeface="微软雅黑"/>
                  <a:ea charset="-122" panose="020b0503020204020204" pitchFamily="34" typeface="微软雅黑"/>
                </a:rPr>
                <a:t>点击添加标题</a:t>
              </a:r>
            </a:p>
          </p:txBody>
        </p:sp>
        <p:sp>
          <p:nvSpPr>
            <p:cNvPr id="9" name="直角三角形 8"/>
            <p:cNvSpPr/>
            <p:nvPr/>
          </p:nvSpPr>
          <p:spPr>
            <a:xfrm flipH="1" flipV="1" rot="5400000">
              <a:off x="1919961" y="3134872"/>
              <a:ext cx="185980" cy="152226"/>
            </a:xfrm>
            <a:prstGeom prst="rtTriangle">
              <a:avLst/>
            </a:prstGeom>
            <a:gradFill flip="none" rotWithShape="1">
              <a:gsLst>
                <a:gs pos="0">
                  <a:srgbClr val="8BE4F9"/>
                </a:gs>
                <a:gs pos="0">
                  <a:srgbClr val="0CB9E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bg1"/>
                </a:solidFill>
                <a:latin charset="-122" panose="020b0503020204020204" pitchFamily="34" typeface="微软雅黑"/>
                <a:ea charset="-122" panose="020b0503020204020204" pitchFamily="34" typeface="微软雅黑"/>
              </a:endParaRPr>
            </a:p>
          </p:txBody>
        </p:sp>
      </p:grpSp>
      <p:sp>
        <p:nvSpPr>
          <p:cNvPr id="10" name="文本框 9"/>
          <p:cNvSpPr txBox="1"/>
          <p:nvPr/>
        </p:nvSpPr>
        <p:spPr>
          <a:xfrm>
            <a:off x="2949288" y="3410939"/>
            <a:ext cx="1605280" cy="73152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p:txBody>
      </p:sp>
      <p:sp>
        <p:nvSpPr>
          <p:cNvPr id="11" name="文本框 10"/>
          <p:cNvSpPr txBox="1"/>
          <p:nvPr/>
        </p:nvSpPr>
        <p:spPr>
          <a:xfrm>
            <a:off x="2949288" y="5004651"/>
            <a:ext cx="1605280" cy="73152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p:txBody>
      </p:sp>
      <p:grpSp>
        <p:nvGrpSpPr>
          <p:cNvPr id="12" name="组合 11"/>
          <p:cNvGrpSpPr/>
          <p:nvPr/>
        </p:nvGrpSpPr>
        <p:grpSpPr>
          <a:xfrm>
            <a:off x="7085316" y="2847187"/>
            <a:ext cx="2376000" cy="528184"/>
            <a:chOff x="6048308" y="3109903"/>
            <a:chExt cx="2772481" cy="536276"/>
          </a:xfrm>
        </p:grpSpPr>
        <p:sp>
          <p:nvSpPr>
            <p:cNvPr id="13" name="矩形 12"/>
            <p:cNvSpPr/>
            <p:nvPr/>
          </p:nvSpPr>
          <p:spPr>
            <a:xfrm>
              <a:off x="6193967" y="3117995"/>
              <a:ext cx="2626822" cy="528184"/>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solidFill>
                    <a:schemeClr val="bg1"/>
                  </a:solidFill>
                  <a:latin charset="-122" panose="020b0503020204020204" pitchFamily="34" typeface="微软雅黑"/>
                  <a:ea charset="-122" panose="020b0503020204020204" pitchFamily="34" typeface="微软雅黑"/>
                </a:rPr>
                <a:t>点击添加标题</a:t>
              </a:r>
            </a:p>
          </p:txBody>
        </p:sp>
        <p:sp>
          <p:nvSpPr>
            <p:cNvPr id="14" name="直角三角形 13"/>
            <p:cNvSpPr/>
            <p:nvPr/>
          </p:nvSpPr>
          <p:spPr>
            <a:xfrm flipH="1" flipV="1" rot="5400000">
              <a:off x="6031431" y="3126780"/>
              <a:ext cx="185980" cy="152226"/>
            </a:xfrm>
            <a:prstGeom prst="rtTriangle">
              <a:avLst/>
            </a:prstGeom>
            <a:gradFill flip="none" rotWithShape="1">
              <a:gsLst>
                <a:gs pos="0">
                  <a:srgbClr val="57FD23"/>
                </a:gs>
                <a:gs pos="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grpSp>
        <p:nvGrpSpPr>
          <p:cNvPr id="15" name="组合 14"/>
          <p:cNvGrpSpPr/>
          <p:nvPr/>
        </p:nvGrpSpPr>
        <p:grpSpPr>
          <a:xfrm>
            <a:off x="7085316" y="4476467"/>
            <a:ext cx="2376000" cy="528184"/>
            <a:chOff x="6048308" y="3109903"/>
            <a:chExt cx="2772481" cy="536276"/>
          </a:xfrm>
        </p:grpSpPr>
        <p:sp>
          <p:nvSpPr>
            <p:cNvPr id="16" name="矩形 15"/>
            <p:cNvSpPr/>
            <p:nvPr/>
          </p:nvSpPr>
          <p:spPr>
            <a:xfrm>
              <a:off x="6193967" y="3117995"/>
              <a:ext cx="2626822" cy="528184"/>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solidFill>
                    <a:schemeClr val="bg1"/>
                  </a:solidFill>
                  <a:latin charset="-122" panose="020b0503020204020204" pitchFamily="34" typeface="微软雅黑"/>
                  <a:ea charset="-122" panose="020b0503020204020204" pitchFamily="34" typeface="微软雅黑"/>
                </a:rPr>
                <a:t>点击添加标题</a:t>
              </a:r>
            </a:p>
          </p:txBody>
        </p:sp>
        <p:sp>
          <p:nvSpPr>
            <p:cNvPr id="17" name="直角三角形 16"/>
            <p:cNvSpPr/>
            <p:nvPr/>
          </p:nvSpPr>
          <p:spPr>
            <a:xfrm flipH="1" flipV="1" rot="5400000">
              <a:off x="6031431" y="3126780"/>
              <a:ext cx="185980" cy="152226"/>
            </a:xfrm>
            <a:prstGeom prst="rtTriangle">
              <a:avLst/>
            </a:prstGeom>
            <a:gradFill flip="none" rotWithShape="1">
              <a:gsLst>
                <a:gs pos="0">
                  <a:srgbClr val="57FD23"/>
                </a:gs>
                <a:gs pos="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sp>
        <p:nvSpPr>
          <p:cNvPr id="18" name="文本框 17"/>
          <p:cNvSpPr txBox="1"/>
          <p:nvPr/>
        </p:nvSpPr>
        <p:spPr>
          <a:xfrm>
            <a:off x="7244104" y="3417954"/>
            <a:ext cx="1605280" cy="73152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p:txBody>
      </p:sp>
      <p:sp>
        <p:nvSpPr>
          <p:cNvPr id="19" name="文本框 18"/>
          <p:cNvSpPr txBox="1"/>
          <p:nvPr/>
        </p:nvSpPr>
        <p:spPr>
          <a:xfrm>
            <a:off x="7244104" y="5011666"/>
            <a:ext cx="1605280" cy="73152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a:t>
            </a:r>
          </a:p>
        </p:txBody>
      </p:sp>
      <p:pic>
        <p:nvPicPr>
          <p:cNvPr id="20" name="图片 19"/>
          <p:cNvPicPr>
            <a:picLocks noChangeAspect="1"/>
          </p:cNvPicPr>
          <p:nvPr/>
        </p:nvPicPr>
        <p:blipFill>
          <a:blip r:embed="rId2">
            <a:extLst>
              <a:ext uri="{28A0092B-C50C-407E-A947-70E740481C1C}">
                <a14:useLocalDpi val="0"/>
              </a:ext>
            </a:extLst>
          </a:blip>
          <a:stretch>
            <a:fillRect/>
          </a:stretch>
        </p:blipFill>
        <p:spPr>
          <a:xfrm>
            <a:off x="6011777" y="2855157"/>
            <a:ext cx="866109" cy="828000"/>
          </a:xfrm>
          <a:prstGeom prst="rect">
            <a:avLst/>
          </a:prstGeom>
          <a:ln>
            <a:solidFill>
              <a:schemeClr val="bg1">
                <a:lumMod val="85000"/>
              </a:schemeClr>
            </a:solidFill>
          </a:ln>
        </p:spPr>
      </p:pic>
      <p:pic>
        <p:nvPicPr>
          <p:cNvPr id="21" name="图片 20"/>
          <p:cNvPicPr>
            <a:picLocks noChangeAspect="1"/>
          </p:cNvPicPr>
          <p:nvPr/>
        </p:nvPicPr>
        <p:blipFill>
          <a:blip r:embed="rId3">
            <a:extLst>
              <a:ext uri="{28A0092B-C50C-407E-A947-70E740481C1C}">
                <a14:useLocalDpi val="0"/>
              </a:ext>
            </a:extLst>
          </a:blip>
          <a:stretch>
            <a:fillRect/>
          </a:stretch>
        </p:blipFill>
        <p:spPr>
          <a:xfrm>
            <a:off x="6011777" y="4484437"/>
            <a:ext cx="783336" cy="786384"/>
          </a:xfrm>
          <a:prstGeom prst="rect">
            <a:avLst/>
          </a:prstGeom>
          <a:ln>
            <a:solidFill>
              <a:schemeClr val="bg1">
                <a:lumMod val="85000"/>
              </a:schemeClr>
            </a:solidFill>
          </a:ln>
        </p:spPr>
      </p:pic>
      <p:pic>
        <p:nvPicPr>
          <p:cNvPr id="22" name="图片 21"/>
          <p:cNvPicPr>
            <a:picLocks noChangeAspect="1"/>
          </p:cNvPicPr>
          <p:nvPr/>
        </p:nvPicPr>
        <p:blipFill>
          <a:blip r:embed="rId4">
            <a:extLst>
              <a:ext uri="{28A0092B-C50C-407E-A947-70E740481C1C}">
                <a14:useLocalDpi val="0"/>
              </a:ext>
            </a:extLst>
          </a:blip>
          <a:stretch>
            <a:fillRect/>
          </a:stretch>
        </p:blipFill>
        <p:spPr>
          <a:xfrm>
            <a:off x="1785469" y="4469452"/>
            <a:ext cx="807720" cy="725424"/>
          </a:xfrm>
          <a:prstGeom prst="rect">
            <a:avLst/>
          </a:prstGeom>
          <a:ln>
            <a:solidFill>
              <a:schemeClr val="bg1">
                <a:lumMod val="85000"/>
              </a:schemeClr>
            </a:solidFill>
          </a:ln>
        </p:spPr>
      </p:pic>
      <p:pic>
        <p:nvPicPr>
          <p:cNvPr id="23" name="图片 22"/>
          <p:cNvPicPr>
            <a:picLocks noChangeAspect="1"/>
          </p:cNvPicPr>
          <p:nvPr/>
        </p:nvPicPr>
        <p:blipFill>
          <a:blip r:embed="rId5">
            <a:extLst>
              <a:ext uri="{28A0092B-C50C-407E-A947-70E740481C1C}">
                <a14:useLocalDpi val="0"/>
              </a:ext>
            </a:extLst>
          </a:blip>
          <a:stretch>
            <a:fillRect/>
          </a:stretch>
        </p:blipFill>
        <p:spPr>
          <a:xfrm>
            <a:off x="1785469" y="2856405"/>
            <a:ext cx="771144" cy="740664"/>
          </a:xfrm>
          <a:prstGeom prst="rect">
            <a:avLst/>
          </a:prstGeom>
          <a:ln>
            <a:solidFill>
              <a:schemeClr val="bg1">
                <a:lumMod val="85000"/>
              </a:schemeClr>
            </a:solidFill>
          </a:ln>
        </p:spPr>
      </p:pic>
    </p:spTree>
    <p:extLst>
      <p:ext uri="{BB962C8B-B14F-4D97-AF65-F5344CB8AC3E}">
        <p14:creationId val="1576892065"/>
      </p:ext>
    </p:extLst>
  </p:cSld>
  <p:clrMapOvr>
    <a:masterClrMapping/>
  </p:clrMapOvr>
  <p:transition advTm="300" spd="slow">
    <p:fade/>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1785469" y="1917818"/>
            <a:ext cx="8339710"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p:txBody>
      </p:sp>
      <p:grpSp>
        <p:nvGrpSpPr>
          <p:cNvPr id="14" name="组合 13"/>
          <p:cNvGrpSpPr/>
          <p:nvPr/>
        </p:nvGrpSpPr>
        <p:grpSpPr>
          <a:xfrm>
            <a:off x="1785469" y="3172074"/>
            <a:ext cx="3859427" cy="2023347"/>
            <a:chOff x="1785469" y="3029586"/>
            <a:chExt cx="3859427" cy="2023347"/>
          </a:xfrm>
        </p:grpSpPr>
        <p:sp>
          <p:nvSpPr>
            <p:cNvPr id="4" name="矩形 3"/>
            <p:cNvSpPr/>
            <p:nvPr/>
          </p:nvSpPr>
          <p:spPr>
            <a:xfrm>
              <a:off x="1785469" y="3029586"/>
              <a:ext cx="3859427" cy="2023347"/>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5"/>
            <p:cNvSpPr/>
            <p:nvPr/>
          </p:nvSpPr>
          <p:spPr bwMode="auto">
            <a:xfrm>
              <a:off x="3905250" y="3781425"/>
              <a:ext cx="133350" cy="125412"/>
            </a:xfrm>
            <a:custGeom>
              <a:gdLst>
                <a:gd fmla="*/ 35 w 35" name="T0"/>
                <a:gd fmla="*/ 16 h 33" name="T1"/>
                <a:gd fmla="*/ 18 w 35" name="T2"/>
                <a:gd fmla="*/ 0 h 33" name="T3"/>
                <a:gd fmla="*/ 0 w 35" name="T4"/>
                <a:gd fmla="*/ 19 h 33" name="T5"/>
                <a:gd fmla="*/ 13 w 35" name="T6"/>
                <a:gd fmla="*/ 33 h 33" name="T7"/>
                <a:gd fmla="*/ 19 w 35" name="T8"/>
                <a:gd fmla="*/ 32 h 33" name="T9"/>
                <a:gd fmla="*/ 35 w 35" name="T10"/>
                <a:gd fmla="*/ 16 h 33" name="T11"/>
              </a:gdLst>
              <a:cxnLst>
                <a:cxn ang="0">
                  <a:pos x="T0" y="T1"/>
                </a:cxn>
                <a:cxn ang="0">
                  <a:pos x="T2" y="T3"/>
                </a:cxn>
                <a:cxn ang="0">
                  <a:pos x="T4" y="T5"/>
                </a:cxn>
                <a:cxn ang="0">
                  <a:pos x="T6" y="T7"/>
                </a:cxn>
                <a:cxn ang="0">
                  <a:pos x="T8" y="T9"/>
                </a:cxn>
                <a:cxn ang="0">
                  <a:pos x="T10" y="T11"/>
                </a:cxn>
              </a:cxnLst>
              <a:rect b="b" l="0" r="r" t="0"/>
              <a:pathLst>
                <a:path h="33" w="35">
                  <a:moveTo>
                    <a:pt x="35" y="16"/>
                  </a:moveTo>
                  <a:cubicBezTo>
                    <a:pt x="18" y="0"/>
                    <a:pt x="18" y="0"/>
                    <a:pt x="18" y="0"/>
                  </a:cubicBezTo>
                  <a:cubicBezTo>
                    <a:pt x="14" y="9"/>
                    <a:pt x="8" y="15"/>
                    <a:pt x="0" y="19"/>
                  </a:cubicBezTo>
                  <a:cubicBezTo>
                    <a:pt x="13" y="33"/>
                    <a:pt x="13" y="33"/>
                    <a:pt x="13" y="33"/>
                  </a:cubicBezTo>
                  <a:cubicBezTo>
                    <a:pt x="15" y="33"/>
                    <a:pt x="17" y="32"/>
                    <a:pt x="19" y="32"/>
                  </a:cubicBezTo>
                  <a:lnTo>
                    <a:pt x="35" y="1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6"/>
            <p:cNvSpPr/>
            <p:nvPr/>
          </p:nvSpPr>
          <p:spPr bwMode="auto">
            <a:xfrm>
              <a:off x="3600450" y="3481388"/>
              <a:ext cx="395288" cy="395287"/>
            </a:xfrm>
            <a:custGeom>
              <a:gdLst>
                <a:gd fmla="*/ 76 w 104" name="T0"/>
                <a:gd fmla="*/ 91 h 104" name="T1"/>
                <a:gd fmla="*/ 76 w 104" name="T2"/>
                <a:gd fmla="*/ 91 h 104" name="T3"/>
                <a:gd fmla="*/ 79 w 104" name="T4"/>
                <a:gd fmla="*/ 85 h 104" name="T5"/>
                <a:gd fmla="*/ 85 w 104" name="T6"/>
                <a:gd fmla="*/ 79 h 104" name="T7"/>
                <a:gd fmla="*/ 91 w 104" name="T8"/>
                <a:gd fmla="*/ 76 h 104" name="T9"/>
                <a:gd fmla="*/ 91 w 104" name="T10"/>
                <a:gd fmla="*/ 76 h 104" name="T11"/>
                <a:gd fmla="*/ 104 w 104" name="T12"/>
                <a:gd fmla="*/ 27 h 104" name="T13"/>
                <a:gd fmla="*/ 55 w 104" name="T14"/>
                <a:gd fmla="*/ 0 h 104" name="T15"/>
                <a:gd fmla="*/ 33 w 104" name="T16"/>
                <a:gd fmla="*/ 21 h 104" name="T17"/>
                <a:gd fmla="*/ 68 w 104" name="T18"/>
                <a:gd fmla="*/ 43 h 104" name="T19"/>
                <a:gd fmla="*/ 62 w 104" name="T20"/>
                <a:gd fmla="*/ 62 h 104" name="T21"/>
                <a:gd fmla="*/ 43 w 104" name="T22"/>
                <a:gd fmla="*/ 68 h 104" name="T23"/>
                <a:gd fmla="*/ 21 w 104" name="T24"/>
                <a:gd fmla="*/ 33 h 104" name="T25"/>
                <a:gd fmla="*/ 0 w 104" name="T26"/>
                <a:gd fmla="*/ 55 h 104" name="T27"/>
                <a:gd fmla="*/ 27 w 104" name="T28"/>
                <a:gd fmla="*/ 104 h 104" name="T29"/>
                <a:gd fmla="*/ 76 w 104" name="T30"/>
                <a:gd fmla="*/ 91 h 10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4" w="104">
                  <a:moveTo>
                    <a:pt x="76" y="91"/>
                  </a:moveTo>
                  <a:cubicBezTo>
                    <a:pt x="76" y="91"/>
                    <a:pt x="76" y="91"/>
                    <a:pt x="76" y="91"/>
                  </a:cubicBezTo>
                  <a:cubicBezTo>
                    <a:pt x="77" y="89"/>
                    <a:pt x="78" y="87"/>
                    <a:pt x="79" y="85"/>
                  </a:cubicBezTo>
                  <a:cubicBezTo>
                    <a:pt x="85" y="79"/>
                    <a:pt x="85" y="79"/>
                    <a:pt x="85" y="79"/>
                  </a:cubicBezTo>
                  <a:cubicBezTo>
                    <a:pt x="87" y="78"/>
                    <a:pt x="89" y="77"/>
                    <a:pt x="91" y="76"/>
                  </a:cubicBezTo>
                  <a:cubicBezTo>
                    <a:pt x="91" y="76"/>
                    <a:pt x="91" y="76"/>
                    <a:pt x="91" y="76"/>
                  </a:cubicBezTo>
                  <a:cubicBezTo>
                    <a:pt x="104" y="27"/>
                    <a:pt x="104" y="27"/>
                    <a:pt x="104" y="27"/>
                  </a:cubicBezTo>
                  <a:cubicBezTo>
                    <a:pt x="55" y="0"/>
                    <a:pt x="55" y="0"/>
                    <a:pt x="55" y="0"/>
                  </a:cubicBezTo>
                  <a:cubicBezTo>
                    <a:pt x="33" y="21"/>
                    <a:pt x="33" y="21"/>
                    <a:pt x="33" y="21"/>
                  </a:cubicBezTo>
                  <a:cubicBezTo>
                    <a:pt x="68" y="43"/>
                    <a:pt x="68" y="43"/>
                    <a:pt x="68" y="43"/>
                  </a:cubicBezTo>
                  <a:cubicBezTo>
                    <a:pt x="62" y="62"/>
                    <a:pt x="62" y="62"/>
                    <a:pt x="62" y="62"/>
                  </a:cubicBezTo>
                  <a:cubicBezTo>
                    <a:pt x="43" y="68"/>
                    <a:pt x="43" y="68"/>
                    <a:pt x="43" y="68"/>
                  </a:cubicBezTo>
                  <a:cubicBezTo>
                    <a:pt x="21" y="33"/>
                    <a:pt x="21" y="33"/>
                    <a:pt x="21" y="33"/>
                  </a:cubicBezTo>
                  <a:cubicBezTo>
                    <a:pt x="0" y="55"/>
                    <a:pt x="0" y="55"/>
                    <a:pt x="0" y="55"/>
                  </a:cubicBezTo>
                  <a:cubicBezTo>
                    <a:pt x="27" y="104"/>
                    <a:pt x="27" y="104"/>
                    <a:pt x="27" y="104"/>
                  </a:cubicBezTo>
                  <a:lnTo>
                    <a:pt x="76" y="9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7"/>
            <p:cNvSpPr/>
            <p:nvPr/>
          </p:nvSpPr>
          <p:spPr bwMode="auto">
            <a:xfrm>
              <a:off x="3613150" y="3917950"/>
              <a:ext cx="439738" cy="428625"/>
            </a:xfrm>
            <a:custGeom>
              <a:gdLst>
                <a:gd fmla="*/ 108 w 116" name="T0"/>
                <a:gd fmla="*/ 6 h 113" name="T1"/>
                <a:gd fmla="*/ 107 w 116" name="T2"/>
                <a:gd fmla="*/ 5 h 113" name="T3"/>
                <a:gd fmla="*/ 96 w 116" name="T4"/>
                <a:gd fmla="*/ 0 h 113" name="T5"/>
                <a:gd fmla="*/ 89 w 116" name="T6"/>
                <a:gd fmla="*/ 3 h 113" name="T7"/>
                <a:gd fmla="*/ 4 w 116" name="T8"/>
                <a:gd fmla="*/ 79 h 113" name="T9"/>
                <a:gd fmla="*/ 0 w 116" name="T10"/>
                <a:gd fmla="*/ 88 h 113" name="T11"/>
                <a:gd fmla="*/ 4 w 116" name="T12"/>
                <a:gd fmla="*/ 98 h 113" name="T13"/>
                <a:gd fmla="*/ 15 w 116" name="T14"/>
                <a:gd fmla="*/ 109 h 113" name="T15"/>
                <a:gd fmla="*/ 26 w 116" name="T16"/>
                <a:gd fmla="*/ 113 h 113" name="T17"/>
                <a:gd fmla="*/ 36 w 116" name="T18"/>
                <a:gd fmla="*/ 110 h 113" name="T19"/>
                <a:gd fmla="*/ 111 w 116" name="T20"/>
                <a:gd fmla="*/ 25 h 113" name="T21"/>
                <a:gd fmla="*/ 108 w 116" name="T22"/>
                <a:gd fmla="*/ 6 h 11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3" w="115">
                  <a:moveTo>
                    <a:pt x="108" y="6"/>
                  </a:moveTo>
                  <a:cubicBezTo>
                    <a:pt x="107" y="5"/>
                    <a:pt x="107" y="5"/>
                    <a:pt x="107" y="5"/>
                  </a:cubicBezTo>
                  <a:cubicBezTo>
                    <a:pt x="104" y="2"/>
                    <a:pt x="100" y="0"/>
                    <a:pt x="96" y="0"/>
                  </a:cubicBezTo>
                  <a:cubicBezTo>
                    <a:pt x="94" y="0"/>
                    <a:pt x="91" y="1"/>
                    <a:pt x="89" y="3"/>
                  </a:cubicBezTo>
                  <a:cubicBezTo>
                    <a:pt x="4" y="79"/>
                    <a:pt x="4" y="79"/>
                    <a:pt x="4" y="79"/>
                  </a:cubicBezTo>
                  <a:cubicBezTo>
                    <a:pt x="2" y="81"/>
                    <a:pt x="0" y="84"/>
                    <a:pt x="0" y="88"/>
                  </a:cubicBezTo>
                  <a:cubicBezTo>
                    <a:pt x="0" y="92"/>
                    <a:pt x="2" y="96"/>
                    <a:pt x="4" y="98"/>
                  </a:cubicBezTo>
                  <a:cubicBezTo>
                    <a:pt x="15" y="109"/>
                    <a:pt x="15" y="109"/>
                    <a:pt x="15" y="109"/>
                  </a:cubicBezTo>
                  <a:cubicBezTo>
                    <a:pt x="18" y="112"/>
                    <a:pt x="22" y="113"/>
                    <a:pt x="26" y="113"/>
                  </a:cubicBezTo>
                  <a:cubicBezTo>
                    <a:pt x="30" y="113"/>
                    <a:pt x="33" y="112"/>
                    <a:pt x="36" y="110"/>
                  </a:cubicBezTo>
                  <a:cubicBezTo>
                    <a:pt x="111" y="25"/>
                    <a:pt x="111" y="25"/>
                    <a:pt x="111" y="25"/>
                  </a:cubicBezTo>
                  <a:cubicBezTo>
                    <a:pt x="116" y="21"/>
                    <a:pt x="114" y="12"/>
                    <a:pt x="108" y="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8"/>
            <p:cNvSpPr>
              <a:spLocks noEditPoints="1"/>
            </p:cNvSpPr>
            <p:nvPr/>
          </p:nvSpPr>
          <p:spPr bwMode="auto">
            <a:xfrm>
              <a:off x="4052888" y="3917950"/>
              <a:ext cx="395288" cy="406400"/>
            </a:xfrm>
            <a:custGeom>
              <a:gdLst>
                <a:gd fmla="*/ 102 w 104" name="T0"/>
                <a:gd fmla="*/ 79 h 107" name="T1"/>
                <a:gd fmla="*/ 17 w 104" name="T2"/>
                <a:gd fmla="*/ 0 h 107" name="T3"/>
                <a:gd fmla="*/ 2 w 104" name="T4"/>
                <a:gd fmla="*/ 16 h 107" name="T5"/>
                <a:gd fmla="*/ 0 w 104" name="T6"/>
                <a:gd fmla="*/ 25 h 107" name="T7"/>
                <a:gd fmla="*/ 75 w 104" name="T8"/>
                <a:gd fmla="*/ 106 h 107" name="T9"/>
                <a:gd fmla="*/ 76 w 104" name="T10"/>
                <a:gd fmla="*/ 107 h 107" name="T11"/>
                <a:gd fmla="*/ 90 w 104" name="T12"/>
                <a:gd fmla="*/ 99 h 107" name="T13"/>
                <a:gd fmla="*/ 96 w 104" name="T14"/>
                <a:gd fmla="*/ 94 h 107" name="T15"/>
                <a:gd fmla="*/ 102 w 104" name="T16"/>
                <a:gd fmla="*/ 79 h 107" name="T17"/>
                <a:gd fmla="*/ 78 w 104" name="T18"/>
                <a:gd fmla="*/ 93 h 107" name="T19"/>
                <a:gd fmla="*/ 68 w 104" name="T20"/>
                <a:gd fmla="*/ 83 h 107" name="T21"/>
                <a:gd fmla="*/ 78 w 104" name="T22"/>
                <a:gd fmla="*/ 74 h 107" name="T23"/>
                <a:gd fmla="*/ 87 w 104" name="T24"/>
                <a:gd fmla="*/ 83 h 107" name="T25"/>
                <a:gd fmla="*/ 78 w 104" name="T26"/>
                <a:gd fmla="*/ 93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104">
                  <a:moveTo>
                    <a:pt x="102" y="79"/>
                  </a:moveTo>
                  <a:cubicBezTo>
                    <a:pt x="17" y="0"/>
                    <a:pt x="17" y="0"/>
                    <a:pt x="17" y="0"/>
                  </a:cubicBezTo>
                  <a:cubicBezTo>
                    <a:pt x="2" y="16"/>
                    <a:pt x="2" y="16"/>
                    <a:pt x="2" y="16"/>
                  </a:cubicBezTo>
                  <a:cubicBezTo>
                    <a:pt x="2" y="19"/>
                    <a:pt x="2" y="23"/>
                    <a:pt x="0" y="25"/>
                  </a:cubicBezTo>
                  <a:cubicBezTo>
                    <a:pt x="75" y="106"/>
                    <a:pt x="75" y="106"/>
                    <a:pt x="75" y="106"/>
                  </a:cubicBezTo>
                  <a:cubicBezTo>
                    <a:pt x="75" y="106"/>
                    <a:pt x="76" y="107"/>
                    <a:pt x="76" y="107"/>
                  </a:cubicBezTo>
                  <a:cubicBezTo>
                    <a:pt x="80" y="107"/>
                    <a:pt x="87" y="102"/>
                    <a:pt x="90" y="99"/>
                  </a:cubicBezTo>
                  <a:cubicBezTo>
                    <a:pt x="96" y="94"/>
                    <a:pt x="96" y="94"/>
                    <a:pt x="96" y="94"/>
                  </a:cubicBezTo>
                  <a:cubicBezTo>
                    <a:pt x="99" y="90"/>
                    <a:pt x="104" y="81"/>
                    <a:pt x="102" y="79"/>
                  </a:cubicBezTo>
                  <a:close/>
                  <a:moveTo>
                    <a:pt x="78" y="93"/>
                  </a:moveTo>
                  <a:cubicBezTo>
                    <a:pt x="72" y="93"/>
                    <a:pt x="68" y="89"/>
                    <a:pt x="68" y="83"/>
                  </a:cubicBezTo>
                  <a:cubicBezTo>
                    <a:pt x="68" y="78"/>
                    <a:pt x="72" y="74"/>
                    <a:pt x="78" y="74"/>
                  </a:cubicBezTo>
                  <a:cubicBezTo>
                    <a:pt x="83" y="74"/>
                    <a:pt x="87" y="78"/>
                    <a:pt x="87" y="83"/>
                  </a:cubicBezTo>
                  <a:cubicBezTo>
                    <a:pt x="87" y="89"/>
                    <a:pt x="83" y="93"/>
                    <a:pt x="78" y="9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9"/>
            <p:cNvSpPr/>
            <p:nvPr/>
          </p:nvSpPr>
          <p:spPr bwMode="auto">
            <a:xfrm>
              <a:off x="3995738" y="3457576"/>
              <a:ext cx="504825" cy="501650"/>
            </a:xfrm>
            <a:custGeom>
              <a:gdLst>
                <a:gd fmla="*/ 131 w 133" name="T0"/>
                <a:gd fmla="*/ 72 h 132" name="T1"/>
                <a:gd fmla="*/ 121 w 133" name="T2"/>
                <a:gd fmla="*/ 72 h 132" name="T3"/>
                <a:gd fmla="*/ 118 w 133" name="T4"/>
                <a:gd fmla="*/ 75 h 132" name="T5"/>
                <a:gd fmla="*/ 112 w 133" name="T6"/>
                <a:gd fmla="*/ 65 h 132" name="T7"/>
                <a:gd fmla="*/ 99 w 133" name="T8"/>
                <a:gd fmla="*/ 39 h 132" name="T9"/>
                <a:gd fmla="*/ 21 w 133" name="T10"/>
                <a:gd fmla="*/ 5 h 132" name="T11"/>
                <a:gd fmla="*/ 22 w 133" name="T12"/>
                <a:gd fmla="*/ 9 h 132" name="T13"/>
                <a:gd fmla="*/ 58 w 133" name="T14"/>
                <a:gd fmla="*/ 46 h 132" name="T15"/>
                <a:gd fmla="*/ 55 w 133" name="T16"/>
                <a:gd fmla="*/ 54 h 132" name="T17"/>
                <a:gd fmla="*/ 57 w 133" name="T18"/>
                <a:gd fmla="*/ 58 h 132" name="T19"/>
                <a:gd fmla="*/ 0 w 133" name="T20"/>
                <a:gd fmla="*/ 118 h 132" name="T21"/>
                <a:gd fmla="*/ 9 w 133" name="T22"/>
                <a:gd fmla="*/ 123 h 132" name="T23"/>
                <a:gd fmla="*/ 10 w 133" name="T24"/>
                <a:gd fmla="*/ 124 h 132" name="T25"/>
                <a:gd fmla="*/ 15 w 133" name="T26"/>
                <a:gd fmla="*/ 132 h 132" name="T27"/>
                <a:gd fmla="*/ 72 w 133" name="T28"/>
                <a:gd fmla="*/ 73 h 132" name="T29"/>
                <a:gd fmla="*/ 76 w 133" name="T30"/>
                <a:gd fmla="*/ 76 h 132" name="T31"/>
                <a:gd fmla="*/ 86 w 133" name="T32"/>
                <a:gd fmla="*/ 76 h 132" name="T33"/>
                <a:gd fmla="*/ 106 w 133" name="T34"/>
                <a:gd fmla="*/ 87 h 132" name="T35"/>
                <a:gd fmla="*/ 106 w 133" name="T36"/>
                <a:gd fmla="*/ 87 h 132" name="T37"/>
                <a:gd fmla="*/ 104 w 133" name="T38"/>
                <a:gd fmla="*/ 89 h 132" name="T39"/>
                <a:gd fmla="*/ 104 w 133" name="T40"/>
                <a:gd fmla="*/ 99 h 132" name="T41"/>
                <a:gd fmla="*/ 114 w 133" name="T42"/>
                <a:gd fmla="*/ 99 h 132" name="T43"/>
                <a:gd fmla="*/ 131 w 133" name="T44"/>
                <a:gd fmla="*/ 82 h 132" name="T45"/>
                <a:gd fmla="*/ 131 w 133" name="T46"/>
                <a:gd fmla="*/ 72 h 13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32" w="133">
                  <a:moveTo>
                    <a:pt x="131" y="72"/>
                  </a:moveTo>
                  <a:cubicBezTo>
                    <a:pt x="128" y="70"/>
                    <a:pt x="123" y="70"/>
                    <a:pt x="121" y="72"/>
                  </a:cubicBezTo>
                  <a:cubicBezTo>
                    <a:pt x="118" y="75"/>
                    <a:pt x="118" y="75"/>
                    <a:pt x="118" y="75"/>
                  </a:cubicBezTo>
                  <a:cubicBezTo>
                    <a:pt x="116" y="72"/>
                    <a:pt x="112" y="67"/>
                    <a:pt x="112" y="65"/>
                  </a:cubicBezTo>
                  <a:cubicBezTo>
                    <a:pt x="114" y="57"/>
                    <a:pt x="99" y="39"/>
                    <a:pt x="99" y="39"/>
                  </a:cubicBezTo>
                  <a:cubicBezTo>
                    <a:pt x="60" y="0"/>
                    <a:pt x="34" y="1"/>
                    <a:pt x="21" y="5"/>
                  </a:cubicBezTo>
                  <a:cubicBezTo>
                    <a:pt x="16" y="7"/>
                    <a:pt x="17" y="8"/>
                    <a:pt x="22" y="9"/>
                  </a:cubicBezTo>
                  <a:cubicBezTo>
                    <a:pt x="60" y="15"/>
                    <a:pt x="65" y="37"/>
                    <a:pt x="58" y="46"/>
                  </a:cubicBezTo>
                  <a:cubicBezTo>
                    <a:pt x="56" y="49"/>
                    <a:pt x="55" y="52"/>
                    <a:pt x="55" y="54"/>
                  </a:cubicBezTo>
                  <a:cubicBezTo>
                    <a:pt x="56" y="55"/>
                    <a:pt x="56" y="57"/>
                    <a:pt x="57" y="58"/>
                  </a:cubicBezTo>
                  <a:cubicBezTo>
                    <a:pt x="0" y="118"/>
                    <a:pt x="0" y="118"/>
                    <a:pt x="0" y="118"/>
                  </a:cubicBezTo>
                  <a:cubicBezTo>
                    <a:pt x="3" y="118"/>
                    <a:pt x="6" y="120"/>
                    <a:pt x="9" y="123"/>
                  </a:cubicBezTo>
                  <a:cubicBezTo>
                    <a:pt x="10" y="124"/>
                    <a:pt x="10" y="124"/>
                    <a:pt x="10" y="124"/>
                  </a:cubicBezTo>
                  <a:cubicBezTo>
                    <a:pt x="13" y="127"/>
                    <a:pt x="14" y="129"/>
                    <a:pt x="15" y="132"/>
                  </a:cubicBezTo>
                  <a:cubicBezTo>
                    <a:pt x="72" y="73"/>
                    <a:pt x="72" y="73"/>
                    <a:pt x="72" y="73"/>
                  </a:cubicBezTo>
                  <a:cubicBezTo>
                    <a:pt x="73" y="74"/>
                    <a:pt x="74" y="75"/>
                    <a:pt x="76" y="76"/>
                  </a:cubicBezTo>
                  <a:cubicBezTo>
                    <a:pt x="79" y="77"/>
                    <a:pt x="82" y="78"/>
                    <a:pt x="86" y="76"/>
                  </a:cubicBezTo>
                  <a:cubicBezTo>
                    <a:pt x="90" y="74"/>
                    <a:pt x="103" y="84"/>
                    <a:pt x="106" y="87"/>
                  </a:cubicBezTo>
                  <a:cubicBezTo>
                    <a:pt x="106" y="87"/>
                    <a:pt x="106" y="87"/>
                    <a:pt x="106" y="87"/>
                  </a:cubicBezTo>
                  <a:cubicBezTo>
                    <a:pt x="104" y="89"/>
                    <a:pt x="104" y="89"/>
                    <a:pt x="104" y="89"/>
                  </a:cubicBezTo>
                  <a:cubicBezTo>
                    <a:pt x="102" y="91"/>
                    <a:pt x="102" y="96"/>
                    <a:pt x="104" y="99"/>
                  </a:cubicBezTo>
                  <a:cubicBezTo>
                    <a:pt x="107" y="101"/>
                    <a:pt x="111" y="101"/>
                    <a:pt x="114" y="99"/>
                  </a:cubicBezTo>
                  <a:cubicBezTo>
                    <a:pt x="131" y="82"/>
                    <a:pt x="131" y="82"/>
                    <a:pt x="131" y="82"/>
                  </a:cubicBezTo>
                  <a:cubicBezTo>
                    <a:pt x="133" y="79"/>
                    <a:pt x="133" y="75"/>
                    <a:pt x="131" y="7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3" name="文本框 12"/>
          <p:cNvSpPr txBox="1"/>
          <p:nvPr/>
        </p:nvSpPr>
        <p:spPr>
          <a:xfrm>
            <a:off x="6101199" y="3029586"/>
            <a:ext cx="4023980" cy="2286000"/>
          </a:xfrm>
          <a:prstGeom prst="rect">
            <a:avLst/>
          </a:prstGeom>
          <a:noFill/>
        </p:spPr>
        <p:txBody>
          <a:bodyPr rtlCol="0" wrap="squar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a:p>
            <a:r>
              <a:rPr altLang="en-US" lang="zh-CN" smtClean="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a:t>
            </a:r>
          </a:p>
        </p:txBody>
      </p:sp>
    </p:spTree>
    <p:extLst>
      <p:ext uri="{BB962C8B-B14F-4D97-AF65-F5344CB8AC3E}">
        <p14:creationId val="4230673453"/>
      </p:ext>
    </p:extLst>
  </p:cSld>
  <p:clrMapOvr>
    <a:masterClrMapping/>
  </p:clrMapOvr>
  <p:transition advTm="300" spd="slow">
    <p:fad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1" y="0"/>
            <a:ext cx="12263360" cy="8028000"/>
          </a:xfrm>
          <a:prstGeom prst="rect">
            <a:avLst/>
          </a:prstGeom>
        </p:spPr>
      </p:pic>
      <p:sp>
        <p:nvSpPr>
          <p:cNvPr id="6" name="矩形 5"/>
          <p:cNvSpPr/>
          <p:nvPr/>
        </p:nvSpPr>
        <p:spPr>
          <a:xfrm>
            <a:off x="0" y="0"/>
            <a:ext cx="5257800" cy="6858000"/>
          </a:xfrm>
          <a:prstGeom prst="rect">
            <a:avLst/>
          </a:prstGeom>
          <a:solidFill>
            <a:schemeClr val="bg1">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加号 3"/>
          <p:cNvSpPr/>
          <p:nvPr/>
        </p:nvSpPr>
        <p:spPr>
          <a:xfrm>
            <a:off x="399952" y="430824"/>
            <a:ext cx="1412667" cy="1657350"/>
          </a:xfrm>
          <a:prstGeom prst="mathPlus">
            <a:avLst>
              <a:gd fmla="val 3673" name="adj1"/>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557132" y="1149100"/>
            <a:ext cx="2046605" cy="2194560"/>
          </a:xfrm>
          <a:prstGeom prst="rect">
            <a:avLst/>
          </a:prstGeom>
          <a:noFill/>
        </p:spPr>
        <p:txBody>
          <a:bodyPr rtlCol="0" wrap="none">
            <a:spAutoFit/>
          </a:bodyPr>
          <a:lstStyle/>
          <a:p>
            <a:r>
              <a:rPr altLang="zh-CN" kern="3400" lang="en-US" smtClean="0" spc="-300" sz="13800">
                <a:solidFill>
                  <a:schemeClr val="tx1">
                    <a:lumMod val="75000"/>
                    <a:lumOff val="25000"/>
                  </a:schemeClr>
                </a:solidFill>
                <a:latin charset="0" panose="02040503050406030204" pitchFamily="18" typeface="Cambria Math"/>
                <a:ea charset="0" panose="02040503050406030204" pitchFamily="18" typeface="Cambria Math"/>
              </a:rPr>
              <a:t>02</a:t>
            </a:r>
          </a:p>
        </p:txBody>
      </p:sp>
      <p:cxnSp>
        <p:nvCxnSpPr>
          <p:cNvPr id="3" name="直接连接符 2"/>
          <p:cNvCxnSpPr/>
          <p:nvPr/>
        </p:nvCxnSpPr>
        <p:spPr>
          <a:xfrm>
            <a:off x="1557132" y="3465513"/>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7132" y="3483099"/>
            <a:ext cx="3700668" cy="762000"/>
          </a:xfrm>
          <a:prstGeom prst="rect">
            <a:avLst/>
          </a:prstGeom>
          <a:noFill/>
        </p:spPr>
        <p:txBody>
          <a:bodyPr rtlCol="0" wrap="square">
            <a:spAutoFit/>
          </a:bodyPr>
          <a:lstStyle/>
          <a:p>
            <a:r>
              <a:rPr altLang="en-US" lang="zh-CN" smtClean="0" sz="4400">
                <a:solidFill>
                  <a:schemeClr val="tx1">
                    <a:lumMod val="95000"/>
                    <a:lumOff val="5000"/>
                  </a:schemeClr>
                </a:solidFill>
                <a:latin charset="-122" panose="03000509000000000000" pitchFamily="65" typeface="迷你简粗倩"/>
                <a:ea charset="-122" panose="03000509000000000000" pitchFamily="65" typeface="迷你简粗倩"/>
              </a:rPr>
              <a:t>点击添加标题</a:t>
            </a:r>
          </a:p>
        </p:txBody>
      </p:sp>
      <p:cxnSp>
        <p:nvCxnSpPr>
          <p:cNvPr id="10" name="直接连接符 9"/>
          <p:cNvCxnSpPr/>
          <p:nvPr/>
        </p:nvCxnSpPr>
        <p:spPr>
          <a:xfrm>
            <a:off x="1557132" y="4271468"/>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53585249"/>
      </p:ext>
    </p:extLst>
  </p:cSld>
  <p:clrMapOvr>
    <a:masterClrMapping/>
  </p:clrMapOvr>
  <p:transition advTm="300" spd="slow">
    <p:fad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a:grpSpLocks noChangeAspect="1"/>
          </p:cNvGrpSpPr>
          <p:nvPr/>
        </p:nvGrpSpPr>
        <p:grpSpPr>
          <a:xfrm>
            <a:off x="7429934" y="3248702"/>
            <a:ext cx="864000" cy="864000"/>
            <a:chOff x="5848350" y="3181350"/>
            <a:chExt cx="492125" cy="492125"/>
          </a:xfrm>
        </p:grpSpPr>
        <p:sp>
          <p:nvSpPr>
            <p:cNvPr id="5" name="Freeform 5"/>
            <p:cNvSpPr>
              <a:spLocks noEditPoints="1"/>
            </p:cNvSpPr>
            <p:nvPr/>
          </p:nvSpPr>
          <p:spPr bwMode="auto">
            <a:xfrm>
              <a:off x="5848350" y="3181350"/>
              <a:ext cx="492125" cy="492125"/>
            </a:xfrm>
            <a:custGeom>
              <a:gdLst>
                <a:gd fmla="*/ 83 w 128" name="T0"/>
                <a:gd fmla="*/ 40 h 128" name="T1"/>
                <a:gd fmla="*/ 64 w 128" name="T2"/>
                <a:gd fmla="*/ 0 h 128" name="T3"/>
                <a:gd fmla="*/ 36 w 128" name="T4"/>
                <a:gd fmla="*/ 41 h 128" name="T5"/>
                <a:gd fmla="*/ 32 w 128" name="T6"/>
                <a:gd fmla="*/ 43 h 128" name="T7"/>
                <a:gd fmla="*/ 12 w 128" name="T8"/>
                <a:gd fmla="*/ 40 h 128" name="T9"/>
                <a:gd fmla="*/ 0 w 128" name="T10"/>
                <a:gd fmla="*/ 116 h 128" name="T11"/>
                <a:gd fmla="*/ 24 w 128" name="T12"/>
                <a:gd fmla="*/ 128 h 128" name="T13"/>
                <a:gd fmla="*/ 35 w 128" name="T14"/>
                <a:gd fmla="*/ 121 h 128" name="T15"/>
                <a:gd fmla="*/ 36 w 128" name="T16"/>
                <a:gd fmla="*/ 121 h 128" name="T17"/>
                <a:gd fmla="*/ 76 w 128" name="T18"/>
                <a:gd fmla="*/ 128 h 128" name="T19"/>
                <a:gd fmla="*/ 112 w 128" name="T20"/>
                <a:gd fmla="*/ 120 h 128" name="T21"/>
                <a:gd fmla="*/ 114 w 128" name="T22"/>
                <a:gd fmla="*/ 109 h 128" name="T23"/>
                <a:gd fmla="*/ 121 w 128" name="T24"/>
                <a:gd fmla="*/ 88 h 128" name="T25"/>
                <a:gd fmla="*/ 124 w 128" name="T26"/>
                <a:gd fmla="*/ 67 h 128" name="T27"/>
                <a:gd fmla="*/ 128 w 128" name="T28"/>
                <a:gd fmla="*/ 58 h 128" name="T29"/>
                <a:gd fmla="*/ 117 w 128" name="T30"/>
                <a:gd fmla="*/ 42 h 128" name="T31"/>
                <a:gd fmla="*/ 24 w 128" name="T32"/>
                <a:gd fmla="*/ 120 h 128" name="T33"/>
                <a:gd fmla="*/ 8 w 128" name="T34"/>
                <a:gd fmla="*/ 116 h 128" name="T35"/>
                <a:gd fmla="*/ 12 w 128" name="T36"/>
                <a:gd fmla="*/ 48 h 128" name="T37"/>
                <a:gd fmla="*/ 28 w 128" name="T38"/>
                <a:gd fmla="*/ 52 h 128" name="T39"/>
                <a:gd fmla="*/ 120 w 128" name="T40"/>
                <a:gd fmla="*/ 58 h 128" name="T41"/>
                <a:gd fmla="*/ 104 w 128" name="T42"/>
                <a:gd fmla="*/ 64 h 128" name="T43"/>
                <a:gd fmla="*/ 104 w 128" name="T44"/>
                <a:gd fmla="*/ 68 h 128" name="T45"/>
                <a:gd fmla="*/ 118 w 128" name="T46"/>
                <a:gd fmla="*/ 75 h 128" name="T47"/>
                <a:gd fmla="*/ 100 w 128" name="T48"/>
                <a:gd fmla="*/ 84 h 128" name="T49"/>
                <a:gd fmla="*/ 100 w 128" name="T50"/>
                <a:gd fmla="*/ 88 h 128" name="T51"/>
                <a:gd fmla="*/ 113 w 128" name="T52"/>
                <a:gd fmla="*/ 96 h 128" name="T53"/>
                <a:gd fmla="*/ 96 w 128" name="T54"/>
                <a:gd fmla="*/ 104 h 128" name="T55"/>
                <a:gd fmla="*/ 96 w 128" name="T56"/>
                <a:gd fmla="*/ 108 h 128" name="T57"/>
                <a:gd fmla="*/ 106 w 128" name="T58"/>
                <a:gd fmla="*/ 114 h 128" name="T59"/>
                <a:gd fmla="*/ 98 w 128" name="T60"/>
                <a:gd fmla="*/ 120 h 128" name="T61"/>
                <a:gd fmla="*/ 54 w 128" name="T62"/>
                <a:gd fmla="*/ 117 h 128" name="T63"/>
                <a:gd fmla="*/ 32 w 128" name="T64"/>
                <a:gd fmla="*/ 109 h 128" name="T65"/>
                <a:gd fmla="*/ 35 w 128" name="T66"/>
                <a:gd fmla="*/ 50 h 128" name="T67"/>
                <a:gd fmla="*/ 60 w 128" name="T68"/>
                <a:gd fmla="*/ 12 h 128" name="T69"/>
                <a:gd fmla="*/ 76 w 128" name="T70"/>
                <a:gd fmla="*/ 27 h 128" name="T71"/>
                <a:gd fmla="*/ 115 w 128" name="T72"/>
                <a:gd fmla="*/ 49 h 128" name="T73"/>
                <a:gd fmla="*/ 120 w 128" name="T74"/>
                <a:gd fmla="*/ 58 h 12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8" w="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09"/>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49"/>
                  </a:cubicBezTo>
                  <a:cubicBezTo>
                    <a:pt x="120" y="51"/>
                    <a:pt x="120" y="54"/>
                    <a:pt x="120" y="56"/>
                  </a:cubicBezTo>
                  <a:cubicBezTo>
                    <a:pt x="120" y="57"/>
                    <a:pt x="120" y="57"/>
                    <a:pt x="120" y="5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6"/>
            <p:cNvSpPr>
              <a:spLocks noEditPoints="1"/>
            </p:cNvSpPr>
            <p:nvPr/>
          </p:nvSpPr>
          <p:spPr bwMode="auto">
            <a:xfrm>
              <a:off x="5894388" y="3581400"/>
              <a:ext cx="46038" cy="46038"/>
            </a:xfrm>
            <a:custGeom>
              <a:gdLst>
                <a:gd fmla="*/ 6 w 12" name="T0"/>
                <a:gd fmla="*/ 0 h 12" name="T1"/>
                <a:gd fmla="*/ 0 w 12" name="T2"/>
                <a:gd fmla="*/ 6 h 12" name="T3"/>
                <a:gd fmla="*/ 6 w 12" name="T4"/>
                <a:gd fmla="*/ 12 h 12" name="T5"/>
                <a:gd fmla="*/ 12 w 12" name="T6"/>
                <a:gd fmla="*/ 6 h 12" name="T7"/>
                <a:gd fmla="*/ 6 w 12" name="T8"/>
                <a:gd fmla="*/ 0 h 12" name="T9"/>
                <a:gd fmla="*/ 6 w 12" name="T10"/>
                <a:gd fmla="*/ 8 h 12" name="T11"/>
                <a:gd fmla="*/ 4 w 12" name="T12"/>
                <a:gd fmla="*/ 6 h 12" name="T13"/>
                <a:gd fmla="*/ 6 w 12" name="T14"/>
                <a:gd fmla="*/ 4 h 12" name="T15"/>
                <a:gd fmla="*/ 8 w 12" name="T16"/>
                <a:gd fmla="*/ 6 h 12" name="T17"/>
                <a:gd fmla="*/ 6 w 12" name="T18"/>
                <a:gd fmla="*/ 8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4" name="组合 13"/>
          <p:cNvGrpSpPr>
            <a:grpSpLocks noChangeAspect="1"/>
          </p:cNvGrpSpPr>
          <p:nvPr/>
        </p:nvGrpSpPr>
        <p:grpSpPr>
          <a:xfrm>
            <a:off x="2112599" y="3257447"/>
            <a:ext cx="864000" cy="864000"/>
            <a:chOff x="7612063" y="3063875"/>
            <a:chExt cx="492125" cy="492125"/>
          </a:xfrm>
        </p:grpSpPr>
        <p:sp>
          <p:nvSpPr>
            <p:cNvPr id="11" name="Freeform 10"/>
            <p:cNvSpPr>
              <a:spLocks noEditPoints="1"/>
            </p:cNvSpPr>
            <p:nvPr/>
          </p:nvSpPr>
          <p:spPr bwMode="auto">
            <a:xfrm>
              <a:off x="7612063" y="3063875"/>
              <a:ext cx="492125" cy="492125"/>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1"/>
            <p:cNvSpPr>
              <a:spLocks noEditPoints="1"/>
            </p:cNvSpPr>
            <p:nvPr/>
          </p:nvSpPr>
          <p:spPr bwMode="auto">
            <a:xfrm>
              <a:off x="7750176" y="3201988"/>
              <a:ext cx="215900" cy="215900"/>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2"/>
            <p:cNvSpPr>
              <a:spLocks noEditPoints="1"/>
            </p:cNvSpPr>
            <p:nvPr/>
          </p:nvSpPr>
          <p:spPr bwMode="auto">
            <a:xfrm>
              <a:off x="7796213" y="3248025"/>
              <a:ext cx="122238" cy="123825"/>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5" name="文本框 14"/>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16" name="文本框 15"/>
          <p:cNvSpPr txBox="1"/>
          <p:nvPr/>
        </p:nvSpPr>
        <p:spPr>
          <a:xfrm>
            <a:off x="1785469" y="1917818"/>
            <a:ext cx="8339710"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p:txBody>
      </p:sp>
      <p:sp>
        <p:nvSpPr>
          <p:cNvPr id="17" name="加号 16"/>
          <p:cNvSpPr/>
          <p:nvPr/>
        </p:nvSpPr>
        <p:spPr>
          <a:xfrm>
            <a:off x="3447488" y="3324274"/>
            <a:ext cx="731520" cy="797173"/>
          </a:xfrm>
          <a:prstGeom prst="mathPlus">
            <a:avLst>
              <a:gd fmla="val 16377" name="adj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于号 17"/>
          <p:cNvSpPr/>
          <p:nvPr/>
        </p:nvSpPr>
        <p:spPr>
          <a:xfrm>
            <a:off x="6175274" y="3600782"/>
            <a:ext cx="783771" cy="377715"/>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a:grpSpLocks noChangeAspect="1"/>
          </p:cNvGrpSpPr>
          <p:nvPr/>
        </p:nvGrpSpPr>
        <p:grpSpPr>
          <a:xfrm>
            <a:off x="4649897" y="3290860"/>
            <a:ext cx="1054488" cy="864000"/>
            <a:chOff x="5610402" y="3130563"/>
            <a:chExt cx="492125" cy="403225"/>
          </a:xfrm>
        </p:grpSpPr>
        <p:sp>
          <p:nvSpPr>
            <p:cNvPr id="22" name="Freeform 16"/>
            <p:cNvSpPr>
              <a:spLocks noEditPoints="1"/>
            </p:cNvSpPr>
            <p:nvPr/>
          </p:nvSpPr>
          <p:spPr bwMode="auto">
            <a:xfrm>
              <a:off x="5948540" y="3254388"/>
              <a:ext cx="92075" cy="123825"/>
            </a:xfrm>
            <a:custGeom>
              <a:gdLst>
                <a:gd fmla="*/ 11 w 24" name="T0"/>
                <a:gd fmla="*/ 2 h 32" name="T1"/>
                <a:gd fmla="*/ 8 w 24" name="T2"/>
                <a:gd fmla="*/ 0 h 32" name="T3"/>
                <a:gd fmla="*/ 4 w 24" name="T4"/>
                <a:gd fmla="*/ 0 h 32" name="T5"/>
                <a:gd fmla="*/ 0 w 24" name="T6"/>
                <a:gd fmla="*/ 4 h 32" name="T7"/>
                <a:gd fmla="*/ 0 w 24" name="T8"/>
                <a:gd fmla="*/ 28 h 32" name="T9"/>
                <a:gd fmla="*/ 4 w 24" name="T10"/>
                <a:gd fmla="*/ 32 h 32" name="T11"/>
                <a:gd fmla="*/ 20 w 24" name="T12"/>
                <a:gd fmla="*/ 32 h 32" name="T13"/>
                <a:gd fmla="*/ 24 w 24" name="T14"/>
                <a:gd fmla="*/ 28 h 32" name="T15"/>
                <a:gd fmla="*/ 24 w 24" name="T16"/>
                <a:gd fmla="*/ 22 h 32" name="T17"/>
                <a:gd fmla="*/ 23 w 24" name="T18"/>
                <a:gd fmla="*/ 20 h 32" name="T19"/>
                <a:gd fmla="*/ 11 w 24" name="T20"/>
                <a:gd fmla="*/ 2 h 32" name="T21"/>
                <a:gd fmla="*/ 20 w 24" name="T22"/>
                <a:gd fmla="*/ 28 h 32" name="T23"/>
                <a:gd fmla="*/ 4 w 24" name="T24"/>
                <a:gd fmla="*/ 28 h 32" name="T25"/>
                <a:gd fmla="*/ 4 w 24" name="T26"/>
                <a:gd fmla="*/ 4 h 32" name="T27"/>
                <a:gd fmla="*/ 8 w 24" name="T28"/>
                <a:gd fmla="*/ 4 h 32" name="T29"/>
                <a:gd fmla="*/ 20 w 24" name="T30"/>
                <a:gd fmla="*/ 22 h 32" name="T31"/>
                <a:gd fmla="*/ 20 w 24" name="T32"/>
                <a:gd fmla="*/ 28 h 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 w="24">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17"/>
            <p:cNvSpPr>
              <a:spLocks noEditPoints="1"/>
            </p:cNvSpPr>
            <p:nvPr/>
          </p:nvSpPr>
          <p:spPr bwMode="auto">
            <a:xfrm>
              <a:off x="5610402" y="3130563"/>
              <a:ext cx="492125" cy="403225"/>
            </a:xfrm>
            <a:custGeom>
              <a:gdLst>
                <a:gd fmla="*/ 126 w 128" name="T0"/>
                <a:gd fmla="*/ 49 h 104" name="T1"/>
                <a:gd fmla="*/ 110 w 128" name="T2"/>
                <a:gd fmla="*/ 25 h 104" name="T3"/>
                <a:gd fmla="*/ 100 w 128" name="T4"/>
                <a:gd fmla="*/ 20 h 104" name="T5"/>
                <a:gd fmla="*/ 84 w 128" name="T6"/>
                <a:gd fmla="*/ 20 h 104" name="T7"/>
                <a:gd fmla="*/ 84 w 128" name="T8"/>
                <a:gd fmla="*/ 12 h 104" name="T9"/>
                <a:gd fmla="*/ 72 w 128" name="T10"/>
                <a:gd fmla="*/ 0 h 104" name="T11"/>
                <a:gd fmla="*/ 12 w 128" name="T12"/>
                <a:gd fmla="*/ 0 h 104" name="T13"/>
                <a:gd fmla="*/ 0 w 128" name="T14"/>
                <a:gd fmla="*/ 12 h 104" name="T15"/>
                <a:gd fmla="*/ 0 w 128" name="T16"/>
                <a:gd fmla="*/ 56 h 104" name="T17"/>
                <a:gd fmla="*/ 12 w 128" name="T18"/>
                <a:gd fmla="*/ 68 h 104" name="T19"/>
                <a:gd fmla="*/ 12 w 128" name="T20"/>
                <a:gd fmla="*/ 68 h 104" name="T21"/>
                <a:gd fmla="*/ 12 w 128" name="T22"/>
                <a:gd fmla="*/ 80 h 104" name="T23"/>
                <a:gd fmla="*/ 24 w 128" name="T24"/>
                <a:gd fmla="*/ 92 h 104" name="T25"/>
                <a:gd fmla="*/ 29 w 128" name="T26"/>
                <a:gd fmla="*/ 92 h 104" name="T27"/>
                <a:gd fmla="*/ 44 w 128" name="T28"/>
                <a:gd fmla="*/ 104 h 104" name="T29"/>
                <a:gd fmla="*/ 59 w 128" name="T30"/>
                <a:gd fmla="*/ 92 h 104" name="T31"/>
                <a:gd fmla="*/ 81 w 128" name="T32"/>
                <a:gd fmla="*/ 92 h 104" name="T33"/>
                <a:gd fmla="*/ 96 w 128" name="T34"/>
                <a:gd fmla="*/ 104 h 104" name="T35"/>
                <a:gd fmla="*/ 111 w 128" name="T36"/>
                <a:gd fmla="*/ 92 h 104" name="T37"/>
                <a:gd fmla="*/ 116 w 128" name="T38"/>
                <a:gd fmla="*/ 92 h 104" name="T39"/>
                <a:gd fmla="*/ 128 w 128" name="T40"/>
                <a:gd fmla="*/ 80 h 104" name="T41"/>
                <a:gd fmla="*/ 128 w 128" name="T42"/>
                <a:gd fmla="*/ 56 h 104" name="T43"/>
                <a:gd fmla="*/ 126 w 128" name="T44"/>
                <a:gd fmla="*/ 49 h 104" name="T45"/>
                <a:gd fmla="*/ 12 w 128" name="T46"/>
                <a:gd fmla="*/ 60 h 104" name="T47"/>
                <a:gd fmla="*/ 8 w 128" name="T48"/>
                <a:gd fmla="*/ 56 h 104" name="T49"/>
                <a:gd fmla="*/ 8 w 128" name="T50"/>
                <a:gd fmla="*/ 12 h 104" name="T51"/>
                <a:gd fmla="*/ 12 w 128" name="T52"/>
                <a:gd fmla="*/ 8 h 104" name="T53"/>
                <a:gd fmla="*/ 72 w 128" name="T54"/>
                <a:gd fmla="*/ 8 h 104" name="T55"/>
                <a:gd fmla="*/ 76 w 128" name="T56"/>
                <a:gd fmla="*/ 12 h 104" name="T57"/>
                <a:gd fmla="*/ 76 w 128" name="T58"/>
                <a:gd fmla="*/ 20 h 104" name="T59"/>
                <a:gd fmla="*/ 76 w 128" name="T60"/>
                <a:gd fmla="*/ 28 h 104" name="T61"/>
                <a:gd fmla="*/ 76 w 128" name="T62"/>
                <a:gd fmla="*/ 56 h 104" name="T63"/>
                <a:gd fmla="*/ 72 w 128" name="T64"/>
                <a:gd fmla="*/ 60 h 104" name="T65"/>
                <a:gd fmla="*/ 12 w 128" name="T66"/>
                <a:gd fmla="*/ 60 h 104" name="T67"/>
                <a:gd fmla="*/ 44 w 128" name="T68"/>
                <a:gd fmla="*/ 96 h 104" name="T69"/>
                <a:gd fmla="*/ 36 w 128" name="T70"/>
                <a:gd fmla="*/ 88 h 104" name="T71"/>
                <a:gd fmla="*/ 44 w 128" name="T72"/>
                <a:gd fmla="*/ 80 h 104" name="T73"/>
                <a:gd fmla="*/ 52 w 128" name="T74"/>
                <a:gd fmla="*/ 88 h 104" name="T75"/>
                <a:gd fmla="*/ 44 w 128" name="T76"/>
                <a:gd fmla="*/ 96 h 104" name="T77"/>
                <a:gd fmla="*/ 96 w 128" name="T78"/>
                <a:gd fmla="*/ 96 h 104" name="T79"/>
                <a:gd fmla="*/ 88 w 128" name="T80"/>
                <a:gd fmla="*/ 88 h 104" name="T81"/>
                <a:gd fmla="*/ 96 w 128" name="T82"/>
                <a:gd fmla="*/ 80 h 104" name="T83"/>
                <a:gd fmla="*/ 104 w 128" name="T84"/>
                <a:gd fmla="*/ 88 h 104" name="T85"/>
                <a:gd fmla="*/ 96 w 128" name="T86"/>
                <a:gd fmla="*/ 96 h 104" name="T87"/>
                <a:gd fmla="*/ 120 w 128" name="T88"/>
                <a:gd fmla="*/ 80 h 104" name="T89"/>
                <a:gd fmla="*/ 116 w 128" name="T90"/>
                <a:gd fmla="*/ 84 h 104" name="T91"/>
                <a:gd fmla="*/ 111 w 128" name="T92"/>
                <a:gd fmla="*/ 84 h 104" name="T93"/>
                <a:gd fmla="*/ 96 w 128" name="T94"/>
                <a:gd fmla="*/ 72 h 104" name="T95"/>
                <a:gd fmla="*/ 81 w 128" name="T96"/>
                <a:gd fmla="*/ 84 h 104" name="T97"/>
                <a:gd fmla="*/ 59 w 128" name="T98"/>
                <a:gd fmla="*/ 84 h 104" name="T99"/>
                <a:gd fmla="*/ 44 w 128" name="T100"/>
                <a:gd fmla="*/ 72 h 104" name="T101"/>
                <a:gd fmla="*/ 29 w 128" name="T102"/>
                <a:gd fmla="*/ 84 h 104" name="T103"/>
                <a:gd fmla="*/ 24 w 128" name="T104"/>
                <a:gd fmla="*/ 84 h 104" name="T105"/>
                <a:gd fmla="*/ 20 w 128" name="T106"/>
                <a:gd fmla="*/ 80 h 104" name="T107"/>
                <a:gd fmla="*/ 20 w 128" name="T108"/>
                <a:gd fmla="*/ 68 h 104" name="T109"/>
                <a:gd fmla="*/ 72 w 128" name="T110"/>
                <a:gd fmla="*/ 68 h 104" name="T111"/>
                <a:gd fmla="*/ 84 w 128" name="T112"/>
                <a:gd fmla="*/ 56 h 104" name="T113"/>
                <a:gd fmla="*/ 84 w 128" name="T114"/>
                <a:gd fmla="*/ 28 h 104" name="T115"/>
                <a:gd fmla="*/ 100 w 128" name="T116"/>
                <a:gd fmla="*/ 28 h 104" name="T117"/>
                <a:gd fmla="*/ 103 w 128" name="T118"/>
                <a:gd fmla="*/ 30 h 104" name="T119"/>
                <a:gd fmla="*/ 119 w 128" name="T120"/>
                <a:gd fmla="*/ 54 h 104" name="T121"/>
                <a:gd fmla="*/ 120 w 128" name="T122"/>
                <a:gd fmla="*/ 56 h 104" name="T123"/>
                <a:gd fmla="*/ 120 w 128" name="T124"/>
                <a:gd fmla="*/ 80 h 10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4" w="128">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25" name="矩形 24"/>
          <p:cNvSpPr/>
          <p:nvPr/>
        </p:nvSpPr>
        <p:spPr>
          <a:xfrm>
            <a:off x="8764822" y="3257447"/>
            <a:ext cx="1360357" cy="532192"/>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latin charset="-122" panose="020b0503020204020204" pitchFamily="34" typeface="微软雅黑"/>
                <a:ea charset="-122" panose="020b0503020204020204" pitchFamily="34" typeface="微软雅黑"/>
              </a:rPr>
              <a:t>添加文字</a:t>
            </a:r>
          </a:p>
        </p:txBody>
      </p:sp>
      <p:sp>
        <p:nvSpPr>
          <p:cNvPr id="26" name="文本框 25"/>
          <p:cNvSpPr txBox="1"/>
          <p:nvPr/>
        </p:nvSpPr>
        <p:spPr>
          <a:xfrm>
            <a:off x="1785469" y="5011666"/>
            <a:ext cx="2011680" cy="91440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a:solidFill>
                  <a:schemeClr val="bg1"/>
                </a:solidFill>
                <a:latin charset="-122" panose="020b0503020204020204" pitchFamily="34" typeface="微软雅黑"/>
                <a:ea charset="-122" panose="020b0503020204020204" pitchFamily="34" typeface="微软雅黑"/>
              </a:rPr>
              <a:t>点击添加文本文字</a:t>
            </a:r>
          </a:p>
        </p:txBody>
      </p:sp>
      <p:sp>
        <p:nvSpPr>
          <p:cNvPr id="27" name="文本框 26"/>
          <p:cNvSpPr txBox="1"/>
          <p:nvPr/>
        </p:nvSpPr>
        <p:spPr>
          <a:xfrm>
            <a:off x="8093855" y="5011666"/>
            <a:ext cx="2011680" cy="91440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a:solidFill>
                  <a:schemeClr val="bg1"/>
                </a:solidFill>
                <a:latin charset="-122" panose="020b0503020204020204" pitchFamily="34" typeface="微软雅黑"/>
                <a:ea charset="-122" panose="020b0503020204020204" pitchFamily="34" typeface="微软雅黑"/>
              </a:rPr>
              <a:t>点击添加文本文字</a:t>
            </a:r>
          </a:p>
        </p:txBody>
      </p:sp>
      <p:sp>
        <p:nvSpPr>
          <p:cNvPr id="28" name="文本框 27"/>
          <p:cNvSpPr txBox="1"/>
          <p:nvPr/>
        </p:nvSpPr>
        <p:spPr>
          <a:xfrm>
            <a:off x="4939662" y="5011666"/>
            <a:ext cx="2011680" cy="91440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a:solidFill>
                  <a:schemeClr val="bg1"/>
                </a:solidFill>
                <a:latin charset="-122" panose="020b0503020204020204" pitchFamily="34" typeface="微软雅黑"/>
                <a:ea charset="-122" panose="020b0503020204020204" pitchFamily="34" typeface="微软雅黑"/>
              </a:rPr>
              <a:t>点击添加文本文字</a:t>
            </a:r>
          </a:p>
          <a:p>
            <a:r>
              <a:rPr altLang="en-US" lang="zh-CN" smtClean="0">
                <a:solidFill>
                  <a:schemeClr val="bg1"/>
                </a:solidFill>
                <a:latin charset="-122" panose="020b0503020204020204" pitchFamily="34" typeface="微软雅黑"/>
                <a:ea charset="-122" panose="020b0503020204020204" pitchFamily="34" typeface="微软雅黑"/>
              </a:rPr>
              <a:t>点击添加文本文字</a:t>
            </a:r>
          </a:p>
        </p:txBody>
      </p:sp>
    </p:spTree>
    <p:extLst>
      <p:ext uri="{BB962C8B-B14F-4D97-AF65-F5344CB8AC3E}">
        <p14:creationId val="2009006968"/>
      </p:ext>
    </p:extLst>
  </p:cSld>
  <p:clrMapOvr>
    <a:masterClrMapping/>
  </p:clrMapOvr>
  <p:transition advTm="300" spd="slow">
    <p:fad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1785469" y="1917818"/>
            <a:ext cx="8339710"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8493703" y="3465513"/>
            <a:ext cx="1280338" cy="1224000"/>
          </a:xfrm>
          <a:prstGeom prst="ellipse">
            <a:avLst/>
          </a:prstGeom>
          <a:ln cap="rnd" w="63500">
            <a:solidFill>
              <a:schemeClr val="bg1">
                <a:lumMod val="85000"/>
              </a:schemeClr>
            </a:solidFill>
          </a:ln>
          <a:effectLst/>
          <a:scene3d>
            <a:camera prst="orthographicFront"/>
            <a:lightRig dir="t" rig="contrasting">
              <a:rot lat="0" lon="0" rev="3000000"/>
            </a:lightRig>
          </a:scene3d>
          <a:sp3d contourW="7620">
            <a:bevelT h="31750" w="95250"/>
            <a:contourClr>
              <a:srgbClr val="333333"/>
            </a:contourClr>
          </a:sp3d>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6490921" y="3465513"/>
            <a:ext cx="1219240" cy="1224000"/>
          </a:xfrm>
          <a:prstGeom prst="ellipse">
            <a:avLst/>
          </a:prstGeom>
          <a:ln cap="rnd" w="63500">
            <a:solidFill>
              <a:schemeClr val="bg1">
                <a:lumMod val="85000"/>
              </a:schemeClr>
            </a:solidFill>
          </a:ln>
          <a:effectLst/>
          <a:scene3d>
            <a:camera prst="orthographicFront"/>
            <a:lightRig dir="t" rig="contrasting">
              <a:rot lat="0" lon="0" rev="3000000"/>
            </a:lightRig>
          </a:scene3d>
          <a:sp3d contourW="7620">
            <a:bevelT h="31750" w="95250"/>
            <a:contourClr>
              <a:srgbClr val="333333"/>
            </a:contourClr>
          </a:sp3d>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4344522" y="3439692"/>
            <a:ext cx="1362856" cy="1224000"/>
          </a:xfrm>
          <a:prstGeom prst="ellipse">
            <a:avLst/>
          </a:prstGeom>
          <a:ln cap="rnd" w="63500">
            <a:solidFill>
              <a:schemeClr val="bg1">
                <a:lumMod val="85000"/>
              </a:schemeClr>
            </a:solidFill>
          </a:ln>
          <a:effectLst/>
          <a:scene3d>
            <a:camera prst="orthographicFront"/>
            <a:lightRig dir="t" rig="contrasting">
              <a:rot lat="0" lon="0" rev="3000000"/>
            </a:lightRig>
          </a:scene3d>
          <a:sp3d contourW="7620">
            <a:bevelT h="31750" w="95250"/>
            <a:contourClr>
              <a:srgbClr val="333333"/>
            </a:contourClr>
          </a:sp3d>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2286625" y="3439692"/>
            <a:ext cx="1274354" cy="1224000"/>
          </a:xfrm>
          <a:prstGeom prst="ellipse">
            <a:avLst/>
          </a:prstGeom>
          <a:ln cap="rnd" w="63500">
            <a:solidFill>
              <a:schemeClr val="bg1">
                <a:lumMod val="85000"/>
              </a:schemeClr>
            </a:solidFill>
          </a:ln>
          <a:effectLst/>
          <a:scene3d>
            <a:camera prst="orthographicFront"/>
            <a:lightRig dir="t" rig="contrasting">
              <a:rot lat="0" lon="0" rev="3000000"/>
            </a:lightRig>
          </a:scene3d>
          <a:sp3d contourW="7620">
            <a:bevelT h="31750" w="95250"/>
            <a:contourClr>
              <a:srgbClr val="333333"/>
            </a:contourClr>
          </a:sp3d>
        </p:spPr>
      </p:pic>
      <p:grpSp>
        <p:nvGrpSpPr>
          <p:cNvPr id="22" name="组合 21"/>
          <p:cNvGrpSpPr/>
          <p:nvPr/>
        </p:nvGrpSpPr>
        <p:grpSpPr>
          <a:xfrm>
            <a:off x="2025444" y="2776246"/>
            <a:ext cx="1796715" cy="564005"/>
            <a:chOff x="1916869" y="2765096"/>
            <a:chExt cx="1796715" cy="564005"/>
          </a:xfrm>
        </p:grpSpPr>
        <p:sp>
          <p:nvSpPr>
            <p:cNvPr id="9" name="矩形 8"/>
            <p:cNvSpPr/>
            <p:nvPr/>
          </p:nvSpPr>
          <p:spPr>
            <a:xfrm>
              <a:off x="1916869" y="2765096"/>
              <a:ext cx="1796715" cy="434452"/>
            </a:xfrm>
            <a:prstGeom prst="rect">
              <a:avLst/>
            </a:prstGeom>
            <a:gradFill flip="none" rotWithShape="1">
              <a:gsLst>
                <a:gs pos="0">
                  <a:srgbClr val="8BE4F9"/>
                </a:gs>
                <a:gs pos="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600">
                  <a:solidFill>
                    <a:schemeClr val="bg1"/>
                  </a:solidFill>
                  <a:latin charset="-122" panose="020b0503020204020204" pitchFamily="34" typeface="微软雅黑"/>
                  <a:ea charset="-122" panose="020b0503020204020204" pitchFamily="34" typeface="微软雅黑"/>
                </a:rPr>
                <a:t>点击添加标题</a:t>
              </a:r>
            </a:p>
          </p:txBody>
        </p:sp>
        <p:sp>
          <p:nvSpPr>
            <p:cNvPr id="10" name="直角三角形 9"/>
            <p:cNvSpPr/>
            <p:nvPr/>
          </p:nvSpPr>
          <p:spPr>
            <a:xfrm flipH="1" flipV="1">
              <a:off x="1916869" y="3199025"/>
              <a:ext cx="185980" cy="130076"/>
            </a:xfrm>
            <a:prstGeom prst="rtTriangle">
              <a:avLst/>
            </a:prstGeom>
            <a:gradFill flip="none" rotWithShape="1">
              <a:gsLst>
                <a:gs pos="0">
                  <a:srgbClr val="8BE4F9"/>
                </a:gs>
                <a:gs pos="0">
                  <a:srgbClr val="0CB9E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bg1"/>
                </a:solidFill>
                <a:latin charset="-122" panose="020b0503020204020204" pitchFamily="34" typeface="微软雅黑"/>
                <a:ea charset="-122" panose="020b0503020204020204" pitchFamily="34" typeface="微软雅黑"/>
              </a:endParaRPr>
            </a:p>
          </p:txBody>
        </p:sp>
      </p:grpSp>
      <p:grpSp>
        <p:nvGrpSpPr>
          <p:cNvPr id="12" name="组合 11"/>
          <p:cNvGrpSpPr/>
          <p:nvPr/>
        </p:nvGrpSpPr>
        <p:grpSpPr>
          <a:xfrm>
            <a:off x="6202183" y="2813177"/>
            <a:ext cx="1796715" cy="564005"/>
            <a:chOff x="1916869" y="2765096"/>
            <a:chExt cx="1796715" cy="564005"/>
          </a:xfrm>
        </p:grpSpPr>
        <p:sp>
          <p:nvSpPr>
            <p:cNvPr id="13" name="矩形 12"/>
            <p:cNvSpPr/>
            <p:nvPr/>
          </p:nvSpPr>
          <p:spPr>
            <a:xfrm>
              <a:off x="1916869" y="2765096"/>
              <a:ext cx="1796715" cy="434452"/>
            </a:xfrm>
            <a:prstGeom prst="rect">
              <a:avLst/>
            </a:prstGeom>
            <a:gradFill flip="none" rotWithShape="1">
              <a:gsLst>
                <a:gs pos="0">
                  <a:srgbClr val="8BE4F9"/>
                </a:gs>
                <a:gs pos="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600">
                  <a:solidFill>
                    <a:schemeClr val="bg1"/>
                  </a:solidFill>
                  <a:latin charset="-122" panose="020b0503020204020204" pitchFamily="34" typeface="微软雅黑"/>
                  <a:ea charset="-122" panose="020b0503020204020204" pitchFamily="34" typeface="微软雅黑"/>
                </a:rPr>
                <a:t>点击添加标题</a:t>
              </a:r>
            </a:p>
          </p:txBody>
        </p:sp>
        <p:sp>
          <p:nvSpPr>
            <p:cNvPr id="14" name="直角三角形 13"/>
            <p:cNvSpPr/>
            <p:nvPr/>
          </p:nvSpPr>
          <p:spPr>
            <a:xfrm flipH="1" flipV="1">
              <a:off x="1916869" y="3199025"/>
              <a:ext cx="185980" cy="130076"/>
            </a:xfrm>
            <a:prstGeom prst="rtTriangle">
              <a:avLst/>
            </a:prstGeom>
            <a:gradFill flip="none" rotWithShape="1">
              <a:gsLst>
                <a:gs pos="0">
                  <a:srgbClr val="8BE4F9"/>
                </a:gs>
                <a:gs pos="0">
                  <a:srgbClr val="0CB9E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bg1"/>
                </a:solidFill>
                <a:latin charset="-122" panose="020b0503020204020204" pitchFamily="34" typeface="微软雅黑"/>
                <a:ea charset="-122" panose="020b0503020204020204" pitchFamily="34" typeface="微软雅黑"/>
              </a:endParaRPr>
            </a:p>
          </p:txBody>
        </p:sp>
      </p:grpSp>
      <p:grpSp>
        <p:nvGrpSpPr>
          <p:cNvPr id="18" name="组合 17"/>
          <p:cNvGrpSpPr/>
          <p:nvPr/>
        </p:nvGrpSpPr>
        <p:grpSpPr>
          <a:xfrm>
            <a:off x="4127750" y="4836525"/>
            <a:ext cx="1796400" cy="566057"/>
            <a:chOff x="3261227" y="5214212"/>
            <a:chExt cx="1796400" cy="566057"/>
          </a:xfrm>
        </p:grpSpPr>
        <p:sp>
          <p:nvSpPr>
            <p:cNvPr id="16" name="矩形 15"/>
            <p:cNvSpPr/>
            <p:nvPr/>
          </p:nvSpPr>
          <p:spPr>
            <a:xfrm>
              <a:off x="3261227" y="5344669"/>
              <a:ext cx="1796400" cy="435600"/>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chemeClr val="bg1"/>
                  </a:solidFill>
                  <a:latin charset="-122" panose="020b0503020204020204" pitchFamily="34" typeface="微软雅黑"/>
                  <a:ea charset="-122" panose="020b0503020204020204" pitchFamily="34" typeface="微软雅黑"/>
                </a:rPr>
                <a:t>点击添加标题</a:t>
              </a:r>
            </a:p>
          </p:txBody>
        </p:sp>
        <p:sp>
          <p:nvSpPr>
            <p:cNvPr id="17" name="直角三角形 16"/>
            <p:cNvSpPr/>
            <p:nvPr/>
          </p:nvSpPr>
          <p:spPr>
            <a:xfrm flipH="1">
              <a:off x="3261227" y="5214212"/>
              <a:ext cx="183174" cy="130457"/>
            </a:xfrm>
            <a:prstGeom prst="rtTriangle">
              <a:avLst/>
            </a:prstGeom>
            <a:gradFill flip="none" rotWithShape="1">
              <a:gsLst>
                <a:gs pos="0">
                  <a:srgbClr val="57FD23"/>
                </a:gs>
                <a:gs pos="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grpSp>
        <p:nvGrpSpPr>
          <p:cNvPr id="19" name="组合 18"/>
          <p:cNvGrpSpPr/>
          <p:nvPr/>
        </p:nvGrpSpPr>
        <p:grpSpPr>
          <a:xfrm>
            <a:off x="8235672" y="4836525"/>
            <a:ext cx="1796400" cy="566057"/>
            <a:chOff x="3261227" y="5214212"/>
            <a:chExt cx="1796400" cy="566057"/>
          </a:xfrm>
        </p:grpSpPr>
        <p:sp>
          <p:nvSpPr>
            <p:cNvPr id="20" name="矩形 19"/>
            <p:cNvSpPr/>
            <p:nvPr/>
          </p:nvSpPr>
          <p:spPr>
            <a:xfrm>
              <a:off x="3261227" y="5344669"/>
              <a:ext cx="1796400" cy="435600"/>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chemeClr val="bg1"/>
                  </a:solidFill>
                  <a:latin charset="-122" panose="020b0503020204020204" pitchFamily="34" typeface="微软雅黑"/>
                  <a:ea charset="-122" panose="020b0503020204020204" pitchFamily="34" typeface="微软雅黑"/>
                </a:rPr>
                <a:t>点击添加标题</a:t>
              </a:r>
            </a:p>
          </p:txBody>
        </p:sp>
        <p:sp>
          <p:nvSpPr>
            <p:cNvPr id="21" name="直角三角形 20"/>
            <p:cNvSpPr/>
            <p:nvPr/>
          </p:nvSpPr>
          <p:spPr>
            <a:xfrm flipH="1">
              <a:off x="3261227" y="5214212"/>
              <a:ext cx="183174" cy="130457"/>
            </a:xfrm>
            <a:prstGeom prst="rtTriangle">
              <a:avLst/>
            </a:prstGeom>
            <a:gradFill flip="none" rotWithShape="1">
              <a:gsLst>
                <a:gs pos="0">
                  <a:srgbClr val="57FD23"/>
                </a:gs>
                <a:gs pos="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spTree>
    <p:extLst>
      <p:ext uri="{BB962C8B-B14F-4D97-AF65-F5344CB8AC3E}">
        <p14:creationId val="369307476"/>
      </p:ext>
    </p:extLst>
  </p:cSld>
  <p:clrMapOvr>
    <a:masterClrMapping/>
  </p:clrMapOvr>
  <p:transition advTm="300" spd="slow">
    <p:fade/>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2219490" y="2487753"/>
            <a:ext cx="3012560" cy="2880000"/>
          </a:xfrm>
          <a:prstGeom prst="ellipse">
            <a:avLst/>
          </a:prstGeom>
          <a:ln cap="rnd" w="63500">
            <a:solidFill>
              <a:schemeClr val="bg1">
                <a:lumMod val="85000"/>
              </a:schemeClr>
            </a:solidFill>
          </a:ln>
          <a:effectLst/>
          <a:scene3d>
            <a:camera prst="orthographicFront"/>
            <a:lightRig dir="t" rig="contrasting">
              <a:rot lat="0" lon="0" rev="3000000"/>
            </a:lightRig>
          </a:scene3d>
          <a:sp3d contourW="7620">
            <a:bevelT h="31750" w="95250"/>
            <a:contourClr>
              <a:srgbClr val="333333"/>
            </a:contourClr>
          </a:sp3d>
        </p:spPr>
      </p:pic>
      <p:sp>
        <p:nvSpPr>
          <p:cNvPr id="4" name="矩形 3"/>
          <p:cNvSpPr/>
          <p:nvPr/>
        </p:nvSpPr>
        <p:spPr>
          <a:xfrm>
            <a:off x="6719747" y="2232102"/>
            <a:ext cx="2626822" cy="1263307"/>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2000">
                <a:solidFill>
                  <a:schemeClr val="bg1"/>
                </a:solidFill>
                <a:latin charset="-122" panose="03000509000000000000" pitchFamily="65" typeface="迷你简粗倩"/>
                <a:ea charset="-122" panose="03000509000000000000" pitchFamily="65" typeface="迷你简粗倩"/>
              </a:rPr>
              <a:t>点击添加标题</a:t>
            </a:r>
          </a:p>
          <a:p>
            <a:r>
              <a:rPr altLang="en-US" lang="zh-CN" smtClean="0" sz="2000">
                <a:solidFill>
                  <a:schemeClr val="bg1"/>
                </a:solidFill>
                <a:latin charset="-122" panose="03000509000000000000" pitchFamily="65" typeface="迷你简粗倩"/>
                <a:ea charset="-122" panose="03000509000000000000" pitchFamily="65" typeface="迷你简粗倩"/>
              </a:rPr>
              <a:t>点击添加文本内容</a:t>
            </a:r>
          </a:p>
          <a:p>
            <a:r>
              <a:rPr altLang="en-US" lang="zh-CN" smtClean="0" sz="2000">
                <a:solidFill>
                  <a:schemeClr val="bg1"/>
                </a:solidFill>
                <a:latin charset="-122" panose="03000509000000000000" pitchFamily="65" typeface="迷你简粗倩"/>
                <a:ea charset="-122" panose="03000509000000000000" pitchFamily="65" typeface="迷你简粗倩"/>
              </a:rPr>
              <a:t>点击添加文本内容</a:t>
            </a:r>
          </a:p>
        </p:txBody>
      </p:sp>
      <p:sp>
        <p:nvSpPr>
          <p:cNvPr id="5" name="文本框 4"/>
          <p:cNvSpPr txBox="1"/>
          <p:nvPr/>
        </p:nvSpPr>
        <p:spPr>
          <a:xfrm>
            <a:off x="6719748" y="4068430"/>
            <a:ext cx="3027680" cy="73152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p:txBody>
      </p:sp>
    </p:spTree>
    <p:extLst>
      <p:ext uri="{BB962C8B-B14F-4D97-AF65-F5344CB8AC3E}">
        <p14:creationId val="1376504696"/>
      </p:ext>
    </p:extLst>
  </p:cSld>
  <p:clrMapOvr>
    <a:masterClrMapping/>
  </p:clrMapOvr>
  <p:transition advTm="300" spd="slow">
    <p:fad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1785469" y="5403967"/>
            <a:ext cx="8339710"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1658891" y="2327149"/>
            <a:ext cx="4437109" cy="2412000"/>
          </a:xfrm>
          <a:prstGeom prst="rect">
            <a:avLst/>
          </a:prstGeom>
        </p:spPr>
      </p:pic>
      <p:sp>
        <p:nvSpPr>
          <p:cNvPr id="5" name="矩形 4"/>
          <p:cNvSpPr/>
          <p:nvPr/>
        </p:nvSpPr>
        <p:spPr>
          <a:xfrm>
            <a:off x="6777804" y="2327149"/>
            <a:ext cx="2626822" cy="526480"/>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2000">
                <a:solidFill>
                  <a:schemeClr val="bg1"/>
                </a:solidFill>
                <a:latin charset="-122" panose="03000509000000000000" pitchFamily="65" typeface="迷你简粗倩"/>
                <a:ea charset="-122" panose="03000509000000000000" pitchFamily="65" typeface="迷你简粗倩"/>
              </a:rPr>
              <a:t>点击添加标题</a:t>
            </a:r>
          </a:p>
        </p:txBody>
      </p:sp>
      <p:sp>
        <p:nvSpPr>
          <p:cNvPr id="6" name="文本框 5"/>
          <p:cNvSpPr txBox="1"/>
          <p:nvPr/>
        </p:nvSpPr>
        <p:spPr>
          <a:xfrm>
            <a:off x="6777805" y="2994066"/>
            <a:ext cx="3027680" cy="13716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p:txBody>
      </p:sp>
    </p:spTree>
    <p:extLst>
      <p:ext uri="{BB962C8B-B14F-4D97-AF65-F5344CB8AC3E}">
        <p14:creationId val="3981479701"/>
      </p:ext>
    </p:extLst>
  </p:cSld>
  <p:clrMapOvr>
    <a:masterClrMapping/>
  </p:clrMapOvr>
  <p:transition advTm="300" spd="slow">
    <p:fade/>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808080"/>
        </a:solidFill>
        <a:effectLst/>
      </p:bgPr>
    </p:bg>
    <p:spTree>
      <p:nvGrpSpPr>
        <p:cNvPr id="1" name=""/>
        <p:cNvGrpSpPr/>
        <p:nvPr/>
      </p:nvGrpSpPr>
      <p:grpSpPr>
        <a:xfrm>
          <a:off x="0" y="0"/>
          <a:ext cx="0" cy="0"/>
        </a:xfrm>
      </p:grpSpPr>
      <p:sp>
        <p:nvSpPr>
          <p:cNvPr id="6" name="矩形 5"/>
          <p:cNvSpPr/>
          <p:nvPr/>
        </p:nvSpPr>
        <p:spPr>
          <a:xfrm>
            <a:off x="0" y="0"/>
            <a:ext cx="5257800" cy="6858000"/>
          </a:xfrm>
          <a:prstGeom prst="rect">
            <a:avLst/>
          </a:prstGeom>
          <a:solidFill>
            <a:schemeClr val="bg1">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加号 3"/>
          <p:cNvSpPr/>
          <p:nvPr/>
        </p:nvSpPr>
        <p:spPr>
          <a:xfrm>
            <a:off x="399952" y="430824"/>
            <a:ext cx="1412667" cy="1657350"/>
          </a:xfrm>
          <a:prstGeom prst="mathPlus">
            <a:avLst>
              <a:gd fmla="val 3673" name="adj1"/>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557132" y="1149100"/>
            <a:ext cx="2046605" cy="2194560"/>
          </a:xfrm>
          <a:prstGeom prst="rect">
            <a:avLst/>
          </a:prstGeom>
          <a:noFill/>
        </p:spPr>
        <p:txBody>
          <a:bodyPr rtlCol="0" wrap="none">
            <a:spAutoFit/>
          </a:bodyPr>
          <a:lstStyle/>
          <a:p>
            <a:r>
              <a:rPr altLang="zh-CN" kern="3400" lang="en-US" smtClean="0" spc="-300" sz="13800">
                <a:solidFill>
                  <a:schemeClr val="tx1">
                    <a:lumMod val="75000"/>
                    <a:lumOff val="25000"/>
                  </a:schemeClr>
                </a:solidFill>
                <a:latin charset="0" panose="02040503050406030204" pitchFamily="18" typeface="Cambria Math"/>
                <a:ea charset="0" panose="02040503050406030204" pitchFamily="18" typeface="Cambria Math"/>
              </a:rPr>
              <a:t>03</a:t>
            </a:r>
          </a:p>
        </p:txBody>
      </p:sp>
      <p:cxnSp>
        <p:nvCxnSpPr>
          <p:cNvPr id="3" name="直接连接符 2"/>
          <p:cNvCxnSpPr/>
          <p:nvPr/>
        </p:nvCxnSpPr>
        <p:spPr>
          <a:xfrm>
            <a:off x="1557132" y="3465513"/>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7132" y="3483099"/>
            <a:ext cx="3700668" cy="762000"/>
          </a:xfrm>
          <a:prstGeom prst="rect">
            <a:avLst/>
          </a:prstGeom>
          <a:noFill/>
        </p:spPr>
        <p:txBody>
          <a:bodyPr rtlCol="0" wrap="square">
            <a:spAutoFit/>
          </a:bodyPr>
          <a:lstStyle/>
          <a:p>
            <a:r>
              <a:rPr altLang="en-US" lang="zh-CN" smtClean="0" sz="4400">
                <a:solidFill>
                  <a:schemeClr val="tx1">
                    <a:lumMod val="95000"/>
                    <a:lumOff val="5000"/>
                  </a:schemeClr>
                </a:solidFill>
                <a:latin charset="-122" panose="03000509000000000000" pitchFamily="65" typeface="迷你简粗倩"/>
                <a:ea charset="-122" panose="03000509000000000000" pitchFamily="65" typeface="迷你简粗倩"/>
              </a:rPr>
              <a:t>点击添加标题</a:t>
            </a:r>
          </a:p>
        </p:txBody>
      </p:sp>
      <p:cxnSp>
        <p:nvCxnSpPr>
          <p:cNvPr id="10" name="直接连接符 9"/>
          <p:cNvCxnSpPr/>
          <p:nvPr/>
        </p:nvCxnSpPr>
        <p:spPr>
          <a:xfrm>
            <a:off x="1557132" y="4271468"/>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backgroundRemoval b="97687" l="3396" r="89434" t="0"/>
                    </a14:imgEffect>
                  </a14:imgLayer>
                </a14:imgProps>
              </a:ext>
              <a:ext uri="{28A0092B-C50C-407E-A947-70E740481C1C}">
                <a14:useLocalDpi val="0"/>
              </a:ext>
            </a:extLst>
          </a:blip>
          <a:srcRect b="4432"/>
          <a:stretch>
            <a:fillRect/>
          </a:stretch>
        </p:blipFill>
        <p:spPr>
          <a:xfrm>
            <a:off x="7900147" y="486000"/>
            <a:ext cx="1778474" cy="6089612"/>
          </a:xfrm>
          <a:prstGeom prst="rect">
            <a:avLst/>
          </a:prstGeom>
          <a:effectLst>
            <a:outerShdw algn="bl" blurRad="76200" dir="18900000" kx="-1200000" rotWithShape="0" sy="23000">
              <a:prstClr val="black">
                <a:alpha val="20000"/>
              </a:prstClr>
            </a:outerShdw>
          </a:effectLst>
        </p:spPr>
      </p:pic>
    </p:spTree>
    <p:extLst>
      <p:ext uri="{BB962C8B-B14F-4D97-AF65-F5344CB8AC3E}">
        <p14:creationId val="351019100"/>
      </p:ext>
    </p:extLst>
  </p:cSld>
  <p:clrMapOvr>
    <a:masterClrMapping/>
  </p:clrMapOvr>
  <p:transition advTm="300" spd="slow">
    <p:fad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rcRect l="19122"/>
          <a:stretch>
            <a:fillRect/>
          </a:stretch>
        </p:blipFill>
        <p:spPr>
          <a:xfrm>
            <a:off x="-35170" y="-17585"/>
            <a:ext cx="12227169" cy="6876000"/>
          </a:xfrm>
          <a:prstGeom prst="rect">
            <a:avLst/>
          </a:prstGeom>
        </p:spPr>
      </p:pic>
      <p:sp>
        <p:nvSpPr>
          <p:cNvPr id="6" name="矩形 5"/>
          <p:cNvSpPr/>
          <p:nvPr/>
        </p:nvSpPr>
        <p:spPr>
          <a:xfrm>
            <a:off x="0" y="0"/>
            <a:ext cx="5257800" cy="6858000"/>
          </a:xfrm>
          <a:prstGeom prst="rect">
            <a:avLst/>
          </a:prstGeom>
          <a:solidFill>
            <a:schemeClr val="bg1">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加号 3"/>
          <p:cNvSpPr/>
          <p:nvPr/>
        </p:nvSpPr>
        <p:spPr>
          <a:xfrm>
            <a:off x="399952" y="430824"/>
            <a:ext cx="1412667" cy="1657350"/>
          </a:xfrm>
          <a:prstGeom prst="mathPlus">
            <a:avLst>
              <a:gd fmla="val 3673" name="adj1"/>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557132" y="1149100"/>
            <a:ext cx="2046605" cy="2194560"/>
          </a:xfrm>
          <a:prstGeom prst="rect">
            <a:avLst/>
          </a:prstGeom>
          <a:noFill/>
        </p:spPr>
        <p:txBody>
          <a:bodyPr rtlCol="0" wrap="none">
            <a:spAutoFit/>
          </a:bodyPr>
          <a:lstStyle/>
          <a:p>
            <a:r>
              <a:rPr altLang="zh-CN" kern="3400" lang="en-US" smtClean="0" spc="-300" sz="13800">
                <a:solidFill>
                  <a:schemeClr val="tx1">
                    <a:lumMod val="75000"/>
                    <a:lumOff val="25000"/>
                  </a:schemeClr>
                </a:solidFill>
                <a:latin charset="0" panose="02040503050406030204" pitchFamily="18" typeface="Cambria Math"/>
                <a:ea charset="0" panose="02040503050406030204" pitchFamily="18" typeface="Cambria Math"/>
              </a:rPr>
              <a:t>01</a:t>
            </a:r>
          </a:p>
        </p:txBody>
      </p:sp>
      <p:cxnSp>
        <p:nvCxnSpPr>
          <p:cNvPr id="3" name="直接连接符 2"/>
          <p:cNvCxnSpPr/>
          <p:nvPr/>
        </p:nvCxnSpPr>
        <p:spPr>
          <a:xfrm>
            <a:off x="1557132" y="3465513"/>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7132" y="3483099"/>
            <a:ext cx="3700668" cy="762000"/>
          </a:xfrm>
          <a:prstGeom prst="rect">
            <a:avLst/>
          </a:prstGeom>
          <a:noFill/>
        </p:spPr>
        <p:txBody>
          <a:bodyPr rtlCol="0" wrap="square">
            <a:spAutoFit/>
          </a:bodyPr>
          <a:lstStyle/>
          <a:p>
            <a:r>
              <a:rPr altLang="en-US" lang="zh-CN" smtClean="0" sz="4400">
                <a:solidFill>
                  <a:schemeClr val="tx1">
                    <a:lumMod val="95000"/>
                    <a:lumOff val="5000"/>
                  </a:schemeClr>
                </a:solidFill>
                <a:latin charset="-122" panose="03000509000000000000" pitchFamily="65" typeface="迷你简粗倩"/>
                <a:ea charset="-122" panose="03000509000000000000" pitchFamily="65" typeface="迷你简粗倩"/>
              </a:rPr>
              <a:t>点击添加标题</a:t>
            </a:r>
          </a:p>
        </p:txBody>
      </p:sp>
      <p:cxnSp>
        <p:nvCxnSpPr>
          <p:cNvPr id="10" name="直接连接符 9"/>
          <p:cNvCxnSpPr/>
          <p:nvPr/>
        </p:nvCxnSpPr>
        <p:spPr>
          <a:xfrm>
            <a:off x="1557132" y="4271468"/>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93527068"/>
      </p:ext>
    </p:extLst>
  </p:cSld>
  <p:clrMapOvr>
    <a:masterClrMapping/>
  </p:clrMapOvr>
  <p:transition advTm="300" spd="slow">
    <p:fade/>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4" name="椭圆 3"/>
          <p:cNvSpPr/>
          <p:nvPr/>
        </p:nvSpPr>
        <p:spPr>
          <a:xfrm>
            <a:off x="4294094" y="2144358"/>
            <a:ext cx="1801906" cy="1801906"/>
          </a:xfrm>
          <a:prstGeom prst="ellipse">
            <a:avLst/>
          </a:prstGeom>
          <a:solidFill>
            <a:srgbClr val="33C3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600"/>
              <a:t>34%</a:t>
            </a:r>
          </a:p>
        </p:txBody>
      </p:sp>
      <p:sp>
        <p:nvSpPr>
          <p:cNvPr id="5" name="椭圆 4"/>
          <p:cNvSpPr/>
          <p:nvPr/>
        </p:nvSpPr>
        <p:spPr>
          <a:xfrm>
            <a:off x="5816500" y="2144358"/>
            <a:ext cx="1801906" cy="1801906"/>
          </a:xfrm>
          <a:prstGeom prst="ellipse">
            <a:avLst/>
          </a:prstGeom>
          <a:solidFill>
            <a:srgbClr val="37B8D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600"/>
              <a:t>45%</a:t>
            </a:r>
          </a:p>
        </p:txBody>
      </p:sp>
      <p:sp>
        <p:nvSpPr>
          <p:cNvPr id="6" name="椭圆 5"/>
          <p:cNvSpPr/>
          <p:nvPr/>
        </p:nvSpPr>
        <p:spPr>
          <a:xfrm>
            <a:off x="4294094" y="3367403"/>
            <a:ext cx="1801906" cy="1801906"/>
          </a:xfrm>
          <a:prstGeom prst="ellipse">
            <a:avLst/>
          </a:prstGeom>
          <a:solidFill>
            <a:srgbClr val="1C6D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600"/>
              <a:t>22%</a:t>
            </a:r>
          </a:p>
        </p:txBody>
      </p:sp>
      <p:sp>
        <p:nvSpPr>
          <p:cNvPr id="7" name="椭圆 6"/>
          <p:cNvSpPr/>
          <p:nvPr/>
        </p:nvSpPr>
        <p:spPr>
          <a:xfrm>
            <a:off x="5956250" y="3367403"/>
            <a:ext cx="1801906" cy="1801906"/>
          </a:xfrm>
          <a:prstGeom prst="ellipse">
            <a:avLst/>
          </a:prstGeom>
          <a:solidFill>
            <a:srgbClr val="2FC31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600"/>
              <a:t>98%</a:t>
            </a:r>
          </a:p>
        </p:txBody>
      </p:sp>
      <p:grpSp>
        <p:nvGrpSpPr>
          <p:cNvPr id="8" name="组合 7"/>
          <p:cNvGrpSpPr>
            <a:grpSpLocks noChangeAspect="1"/>
          </p:cNvGrpSpPr>
          <p:nvPr/>
        </p:nvGrpSpPr>
        <p:grpSpPr>
          <a:xfrm rot="16200000">
            <a:off x="2636540" y="2500208"/>
            <a:ext cx="694205" cy="396000"/>
            <a:chOff x="2674938" y="2411413"/>
            <a:chExt cx="2062163" cy="1176338"/>
          </a:xfrm>
          <a:solidFill>
            <a:schemeClr val="bg1"/>
          </a:solidFill>
        </p:grpSpPr>
        <p:sp>
          <p:nvSpPr>
            <p:cNvPr id="9" name="Rectangle 5"/>
            <p:cNvSpPr>
              <a:spLocks noChangeArrowheads="1"/>
            </p:cNvSpPr>
            <p:nvPr/>
          </p:nvSpPr>
          <p:spPr bwMode="auto">
            <a:xfrm>
              <a:off x="2967038" y="2667001"/>
              <a:ext cx="144463" cy="665163"/>
            </a:xfrm>
            <a:prstGeom prst="rect">
              <a:avLst/>
            </a:pr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Rectangle 6"/>
            <p:cNvSpPr>
              <a:spLocks noChangeArrowheads="1"/>
            </p:cNvSpPr>
            <p:nvPr/>
          </p:nvSpPr>
          <p:spPr bwMode="auto">
            <a:xfrm>
              <a:off x="3257550" y="2667001"/>
              <a:ext cx="120650" cy="665163"/>
            </a:xfrm>
            <a:prstGeom prst="rect">
              <a:avLst/>
            </a:pr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Rectangle 7"/>
            <p:cNvSpPr>
              <a:spLocks noChangeArrowheads="1"/>
            </p:cNvSpPr>
            <p:nvPr/>
          </p:nvSpPr>
          <p:spPr bwMode="auto">
            <a:xfrm>
              <a:off x="3524250" y="2667001"/>
              <a:ext cx="146050" cy="665163"/>
            </a:xfrm>
            <a:prstGeom prst="rect">
              <a:avLst/>
            </a:pr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Rectangle 8"/>
            <p:cNvSpPr>
              <a:spLocks noChangeArrowheads="1"/>
            </p:cNvSpPr>
            <p:nvPr/>
          </p:nvSpPr>
          <p:spPr bwMode="auto">
            <a:xfrm>
              <a:off x="3790950" y="2667001"/>
              <a:ext cx="146050" cy="665163"/>
            </a:xfrm>
            <a:prstGeom prst="rect">
              <a:avLst/>
            </a:pr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Rectangle 9"/>
            <p:cNvSpPr>
              <a:spLocks noChangeArrowheads="1"/>
            </p:cNvSpPr>
            <p:nvPr/>
          </p:nvSpPr>
          <p:spPr bwMode="auto">
            <a:xfrm>
              <a:off x="4083050" y="2667001"/>
              <a:ext cx="144463" cy="665163"/>
            </a:xfrm>
            <a:prstGeom prst="rect">
              <a:avLst/>
            </a:pr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0"/>
            <p:cNvSpPr>
              <a:spLocks noEditPoints="1"/>
            </p:cNvSpPr>
            <p:nvPr/>
          </p:nvSpPr>
          <p:spPr bwMode="auto">
            <a:xfrm>
              <a:off x="2674938" y="2411413"/>
              <a:ext cx="2062163" cy="1176338"/>
            </a:xfrm>
            <a:custGeom>
              <a:gdLst>
                <a:gd fmla="*/ 82 w 85" name="T0"/>
                <a:gd fmla="*/ 13 h 46" name="T1"/>
                <a:gd fmla="*/ 77 w 85" name="T2"/>
                <a:gd fmla="*/ 13 h 46" name="T3"/>
                <a:gd fmla="*/ 77 w 85" name="T4"/>
                <a:gd fmla="*/ 8 h 46" name="T5"/>
                <a:gd fmla="*/ 69 w 85" name="T6"/>
                <a:gd fmla="*/ 0 h 46" name="T7"/>
                <a:gd fmla="*/ 8 w 85" name="T8"/>
                <a:gd fmla="*/ 0 h 46" name="T9"/>
                <a:gd fmla="*/ 0 w 85" name="T10"/>
                <a:gd fmla="*/ 8 h 46" name="T11"/>
                <a:gd fmla="*/ 0 w 85" name="T12"/>
                <a:gd fmla="*/ 38 h 46" name="T13"/>
                <a:gd fmla="*/ 8 w 85" name="T14"/>
                <a:gd fmla="*/ 46 h 46" name="T15"/>
                <a:gd fmla="*/ 69 w 85" name="T16"/>
                <a:gd fmla="*/ 46 h 46" name="T17"/>
                <a:gd fmla="*/ 77 w 85" name="T18"/>
                <a:gd fmla="*/ 38 h 46" name="T19"/>
                <a:gd fmla="*/ 77 w 85" name="T20"/>
                <a:gd fmla="*/ 33 h 46" name="T21"/>
                <a:gd fmla="*/ 82 w 85" name="T22"/>
                <a:gd fmla="*/ 33 h 46" name="T23"/>
                <a:gd fmla="*/ 85 w 85" name="T24"/>
                <a:gd fmla="*/ 31 h 46" name="T25"/>
                <a:gd fmla="*/ 85 w 85" name="T26"/>
                <a:gd fmla="*/ 15 h 46" name="T27"/>
                <a:gd fmla="*/ 82 w 85" name="T28"/>
                <a:gd fmla="*/ 13 h 46" name="T29"/>
                <a:gd fmla="*/ 72 w 85" name="T30"/>
                <a:gd fmla="*/ 38 h 46" name="T31"/>
                <a:gd fmla="*/ 69 w 85" name="T32"/>
                <a:gd fmla="*/ 41 h 46" name="T33"/>
                <a:gd fmla="*/ 8 w 85" name="T34"/>
                <a:gd fmla="*/ 41 h 46" name="T35"/>
                <a:gd fmla="*/ 5 w 85" name="T36"/>
                <a:gd fmla="*/ 38 h 46" name="T37"/>
                <a:gd fmla="*/ 5 w 85" name="T38"/>
                <a:gd fmla="*/ 8 h 46" name="T39"/>
                <a:gd fmla="*/ 8 w 85" name="T40"/>
                <a:gd fmla="*/ 5 h 46" name="T41"/>
                <a:gd fmla="*/ 69 w 85" name="T42"/>
                <a:gd fmla="*/ 5 h 46" name="T43"/>
                <a:gd fmla="*/ 72 w 85" name="T44"/>
                <a:gd fmla="*/ 8 h 46" name="T45"/>
                <a:gd fmla="*/ 72 w 85" name="T46"/>
                <a:gd fmla="*/ 38 h 4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6" w="85">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 name="Freeform 5"/>
          <p:cNvSpPr>
            <a:spLocks noChangeAspect="1" noEditPoints="1"/>
          </p:cNvSpPr>
          <p:nvPr/>
        </p:nvSpPr>
        <p:spPr bwMode="auto">
          <a:xfrm>
            <a:off x="2641571" y="4044230"/>
            <a:ext cx="684143" cy="684000"/>
          </a:xfrm>
          <a:custGeom>
            <a:gdLst>
              <a:gd fmla="*/ 1992 w 2067" name="T0"/>
              <a:gd fmla="*/ 75 h 2067" name="T1"/>
              <a:gd fmla="*/ 1992 w 2067" name="T2"/>
              <a:gd fmla="*/ 347 h 2067" name="T3"/>
              <a:gd fmla="*/ 1901 w 2067" name="T4"/>
              <a:gd fmla="*/ 437 h 2067" name="T5"/>
              <a:gd fmla="*/ 1630 w 2067" name="T6"/>
              <a:gd fmla="*/ 166 h 2067" name="T7"/>
              <a:gd fmla="*/ 1720 w 2067" name="T8"/>
              <a:gd fmla="*/ 75 h 2067" name="T9"/>
              <a:gd fmla="*/ 1992 w 2067" name="T10"/>
              <a:gd fmla="*/ 75 h 2067" name="T11"/>
              <a:gd fmla="*/ 634 w 2067" name="T12"/>
              <a:gd fmla="*/ 1161 h 2067" name="T13"/>
              <a:gd fmla="*/ 544 w 2067" name="T14"/>
              <a:gd fmla="*/ 1523 h 2067" name="T15"/>
              <a:gd fmla="*/ 906 w 2067" name="T16"/>
              <a:gd fmla="*/ 1433 h 2067" name="T17"/>
              <a:gd fmla="*/ 1811 w 2067" name="T18"/>
              <a:gd fmla="*/ 528 h 2067" name="T19"/>
              <a:gd fmla="*/ 1539 w 2067" name="T20"/>
              <a:gd fmla="*/ 256 h 2067" name="T21"/>
              <a:gd fmla="*/ 634 w 2067" name="T22"/>
              <a:gd fmla="*/ 1161 h 2067" name="T23"/>
              <a:gd fmla="*/ 1536 w 2067" name="T24"/>
              <a:gd fmla="*/ 984 h 2067" name="T25"/>
              <a:gd fmla="*/ 1536 w 2067" name="T26"/>
              <a:gd fmla="*/ 1811 h 2067" name="T27"/>
              <a:gd fmla="*/ 256 w 2067" name="T28"/>
              <a:gd fmla="*/ 1811 h 2067" name="T29"/>
              <a:gd fmla="*/ 256 w 2067" name="T30"/>
              <a:gd fmla="*/ 531 h 2067" name="T31"/>
              <a:gd fmla="*/ 1083 w 2067" name="T32"/>
              <a:gd fmla="*/ 531 h 2067" name="T33"/>
              <a:gd fmla="*/ 1339 w 2067" name="T34"/>
              <a:gd fmla="*/ 275 h 2067" name="T35"/>
              <a:gd fmla="*/ 0 w 2067" name="T36"/>
              <a:gd fmla="*/ 275 h 2067" name="T37"/>
              <a:gd fmla="*/ 0 w 2067" name="T38"/>
              <a:gd fmla="*/ 2067 h 2067" name="T39"/>
              <a:gd fmla="*/ 1792 w 2067" name="T40"/>
              <a:gd fmla="*/ 2067 h 2067" name="T41"/>
              <a:gd fmla="*/ 1792 w 2067" name="T42"/>
              <a:gd fmla="*/ 728 h 2067" name="T43"/>
              <a:gd fmla="*/ 1536 w 2067" name="T44"/>
              <a:gd fmla="*/ 984 h 206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067" w="2067">
                <a:moveTo>
                  <a:pt x="1992" y="75"/>
                </a:moveTo>
                <a:cubicBezTo>
                  <a:pt x="2067" y="150"/>
                  <a:pt x="2067" y="272"/>
                  <a:pt x="1992" y="347"/>
                </a:cubicBezTo>
                <a:cubicBezTo>
                  <a:pt x="1901" y="437"/>
                  <a:pt x="1901" y="437"/>
                  <a:pt x="1901" y="437"/>
                </a:cubicBezTo>
                <a:cubicBezTo>
                  <a:pt x="1630" y="166"/>
                  <a:pt x="1630" y="166"/>
                  <a:pt x="1630" y="166"/>
                </a:cubicBezTo>
                <a:cubicBezTo>
                  <a:pt x="1720" y="75"/>
                  <a:pt x="1720" y="75"/>
                  <a:pt x="1720" y="75"/>
                </a:cubicBezTo>
                <a:cubicBezTo>
                  <a:pt x="1795" y="0"/>
                  <a:pt x="1917" y="0"/>
                  <a:pt x="1992" y="75"/>
                </a:cubicBezTo>
                <a:close/>
                <a:moveTo>
                  <a:pt x="634" y="1161"/>
                </a:moveTo>
                <a:cubicBezTo>
                  <a:pt x="544" y="1523"/>
                  <a:pt x="544" y="1523"/>
                  <a:pt x="544" y="1523"/>
                </a:cubicBezTo>
                <a:cubicBezTo>
                  <a:pt x="906" y="1433"/>
                  <a:pt x="906" y="1433"/>
                  <a:pt x="906" y="1433"/>
                </a:cubicBezTo>
                <a:cubicBezTo>
                  <a:pt x="1811" y="528"/>
                  <a:pt x="1811" y="528"/>
                  <a:pt x="1811" y="528"/>
                </a:cubicBezTo>
                <a:cubicBezTo>
                  <a:pt x="1539" y="256"/>
                  <a:pt x="1539" y="256"/>
                  <a:pt x="1539" y="256"/>
                </a:cubicBezTo>
                <a:lnTo>
                  <a:pt x="634" y="1161"/>
                </a:lnTo>
                <a:close/>
                <a:moveTo>
                  <a:pt x="1536" y="984"/>
                </a:moveTo>
                <a:cubicBezTo>
                  <a:pt x="1536" y="1811"/>
                  <a:pt x="1536" y="1811"/>
                  <a:pt x="1536" y="1811"/>
                </a:cubicBezTo>
                <a:cubicBezTo>
                  <a:pt x="256" y="1811"/>
                  <a:pt x="256" y="1811"/>
                  <a:pt x="256" y="1811"/>
                </a:cubicBezTo>
                <a:cubicBezTo>
                  <a:pt x="256" y="531"/>
                  <a:pt x="256" y="531"/>
                  <a:pt x="256" y="531"/>
                </a:cubicBezTo>
                <a:cubicBezTo>
                  <a:pt x="1083" y="531"/>
                  <a:pt x="1083" y="531"/>
                  <a:pt x="1083" y="531"/>
                </a:cubicBezTo>
                <a:cubicBezTo>
                  <a:pt x="1339" y="275"/>
                  <a:pt x="1339" y="275"/>
                  <a:pt x="1339" y="275"/>
                </a:cubicBezTo>
                <a:cubicBezTo>
                  <a:pt x="0" y="275"/>
                  <a:pt x="0" y="275"/>
                  <a:pt x="0" y="275"/>
                </a:cubicBezTo>
                <a:cubicBezTo>
                  <a:pt x="0" y="2067"/>
                  <a:pt x="0" y="2067"/>
                  <a:pt x="0" y="2067"/>
                </a:cubicBezTo>
                <a:cubicBezTo>
                  <a:pt x="1792" y="2067"/>
                  <a:pt x="1792" y="2067"/>
                  <a:pt x="1792" y="2067"/>
                </a:cubicBezTo>
                <a:cubicBezTo>
                  <a:pt x="1792" y="728"/>
                  <a:pt x="1792" y="728"/>
                  <a:pt x="1792" y="728"/>
                </a:cubicBezTo>
                <a:lnTo>
                  <a:pt x="1536" y="98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文本框 18"/>
          <p:cNvSpPr txBox="1"/>
          <p:nvPr/>
        </p:nvSpPr>
        <p:spPr>
          <a:xfrm>
            <a:off x="2352700" y="3213514"/>
            <a:ext cx="1249680" cy="3048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
        <p:nvSpPr>
          <p:cNvPr id="20" name="文本框 19"/>
          <p:cNvSpPr txBox="1"/>
          <p:nvPr/>
        </p:nvSpPr>
        <p:spPr>
          <a:xfrm>
            <a:off x="2352700" y="4946325"/>
            <a:ext cx="1249680" cy="3048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
        <p:nvSpPr>
          <p:cNvPr id="24" name="Freeform 9"/>
          <p:cNvSpPr>
            <a:spLocks noChangeAspect="1" noEditPoints="1"/>
          </p:cNvSpPr>
          <p:nvPr/>
        </p:nvSpPr>
        <p:spPr bwMode="auto">
          <a:xfrm>
            <a:off x="8447370" y="2262979"/>
            <a:ext cx="684000" cy="684000"/>
          </a:xfrm>
          <a:custGeom>
            <a:gdLst>
              <a:gd fmla="*/ 4846 w 4846" name="T0"/>
              <a:gd fmla="*/ 4543 h 4846" name="T1"/>
              <a:gd fmla="*/ 4846 w 4846" name="T2"/>
              <a:gd fmla="*/ 4846 h 4846" name="T3"/>
              <a:gd fmla="*/ 0 w 4846" name="T4"/>
              <a:gd fmla="*/ 4846 h 4846" name="T5"/>
              <a:gd fmla="*/ 0 w 4846" name="T6"/>
              <a:gd fmla="*/ 0 h 4846" name="T7"/>
              <a:gd fmla="*/ 303 w 4846" name="T8"/>
              <a:gd fmla="*/ 0 h 4846" name="T9"/>
              <a:gd fmla="*/ 303 w 4846" name="T10"/>
              <a:gd fmla="*/ 4543 h 4846" name="T11"/>
              <a:gd fmla="*/ 4846 w 4846" name="T12"/>
              <a:gd fmla="*/ 4543 h 4846" name="T13"/>
              <a:gd fmla="*/ 2167 w 4846" name="T14"/>
              <a:gd fmla="*/ 1682 h 4846" name="T15"/>
              <a:gd fmla="*/ 3405 w 4846" name="T16"/>
              <a:gd fmla="*/ 1990 h 4846" name="T17"/>
              <a:gd fmla="*/ 3833 w 4846" name="T18"/>
              <a:gd fmla="*/ 1278 h 4846" name="T19"/>
              <a:gd fmla="*/ 4221 w 4846" name="T20"/>
              <a:gd fmla="*/ 1510 h 4846" name="T21"/>
              <a:gd fmla="*/ 4240 w 4846" name="T22"/>
              <a:gd fmla="*/ 303 h 4846" name="T23"/>
              <a:gd fmla="*/ 3185 w 4846" name="T24"/>
              <a:gd fmla="*/ 890 h 4846" name="T25"/>
              <a:gd fmla="*/ 3573 w 4846" name="T26"/>
              <a:gd fmla="*/ 1122 h 4846" name="T27"/>
              <a:gd fmla="*/ 3260 w 4846" name="T28"/>
              <a:gd fmla="*/ 1645 h 4846" name="T29"/>
              <a:gd fmla="*/ 2073 w 4846" name="T30"/>
              <a:gd fmla="*/ 1346 h 4846" name="T31"/>
              <a:gd fmla="*/ 802 w 4846" name="T32"/>
              <a:gd fmla="*/ 2619 h 4846" name="T33"/>
              <a:gd fmla="*/ 1015 w 4846" name="T34"/>
              <a:gd fmla="*/ 2832 h 4846" name="T35"/>
              <a:gd fmla="*/ 2167 w 4846" name="T36"/>
              <a:gd fmla="*/ 1682 h 4846" name="T37"/>
              <a:gd fmla="*/ 1817 w 4846" name="T38"/>
              <a:gd fmla="*/ 4240 h 4846" name="T39"/>
              <a:gd fmla="*/ 2423 w 4846" name="T40"/>
              <a:gd fmla="*/ 4240 h 4846" name="T41"/>
              <a:gd fmla="*/ 2423 w 4846" name="T42"/>
              <a:gd fmla="*/ 2059 h 4846" name="T43"/>
              <a:gd fmla="*/ 2260 w 4846" name="T44"/>
              <a:gd fmla="*/ 2018 h 4846" name="T45"/>
              <a:gd fmla="*/ 1817 w 4846" name="T46"/>
              <a:gd fmla="*/ 2458 h 4846" name="T47"/>
              <a:gd fmla="*/ 1817 w 4846" name="T48"/>
              <a:gd fmla="*/ 4240 h 4846" name="T49"/>
              <a:gd fmla="*/ 908 w 4846" name="T50"/>
              <a:gd fmla="*/ 3154 h 4846" name="T51"/>
              <a:gd fmla="*/ 908 w 4846" name="T52"/>
              <a:gd fmla="*/ 4240 h 4846" name="T53"/>
              <a:gd fmla="*/ 1514 w 4846" name="T54"/>
              <a:gd fmla="*/ 4240 h 4846" name="T55"/>
              <a:gd fmla="*/ 1514 w 4846" name="T56"/>
              <a:gd fmla="*/ 2761 h 4846" name="T57"/>
              <a:gd fmla="*/ 1015 w 4846" name="T58"/>
              <a:gd fmla="*/ 3260 h 4846" name="T59"/>
              <a:gd fmla="*/ 908 w 4846" name="T60"/>
              <a:gd fmla="*/ 3154 h 4846" name="T61"/>
              <a:gd fmla="*/ 3634 w 4846" name="T62"/>
              <a:gd fmla="*/ 2196 h 4846" name="T63"/>
              <a:gd fmla="*/ 3634 w 4846" name="T64"/>
              <a:gd fmla="*/ 4240 h 4846" name="T65"/>
              <a:gd fmla="*/ 4240 w 4846" name="T66"/>
              <a:gd fmla="*/ 4240 h 4846" name="T67"/>
              <a:gd fmla="*/ 4240 w 4846" name="T68"/>
              <a:gd fmla="*/ 1876 h 4846" name="T69"/>
              <a:gd fmla="*/ 3935 w 4846" name="T70"/>
              <a:gd fmla="*/ 1694 h 4846" name="T71"/>
              <a:gd fmla="*/ 3634 w 4846" name="T72"/>
              <a:gd fmla="*/ 2196 h 4846" name="T73"/>
              <a:gd fmla="*/ 3331 w 4846" name="T74"/>
              <a:gd fmla="*/ 4240 h 4846" name="T75"/>
              <a:gd fmla="*/ 3331 w 4846" name="T76"/>
              <a:gd fmla="*/ 2286 h 4846" name="T77"/>
              <a:gd fmla="*/ 2726 w 4846" name="T78"/>
              <a:gd fmla="*/ 2134 h 4846" name="T79"/>
              <a:gd fmla="*/ 2726 w 4846" name="T80"/>
              <a:gd fmla="*/ 4240 h 4846" name="T81"/>
              <a:gd fmla="*/ 3331 w 4846" name="T82"/>
              <a:gd fmla="*/ 4240 h 484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846" w="4846">
                <a:moveTo>
                  <a:pt x="4846" y="4543"/>
                </a:moveTo>
                <a:lnTo>
                  <a:pt x="4846" y="4846"/>
                </a:lnTo>
                <a:lnTo>
                  <a:pt x="0" y="4846"/>
                </a:lnTo>
                <a:lnTo>
                  <a:pt x="0" y="0"/>
                </a:lnTo>
                <a:lnTo>
                  <a:pt x="303" y="0"/>
                </a:lnTo>
                <a:lnTo>
                  <a:pt x="303" y="4543"/>
                </a:lnTo>
                <a:lnTo>
                  <a:pt x="4846" y="4543"/>
                </a:lnTo>
                <a:close/>
                <a:moveTo>
                  <a:pt x="2167" y="1682"/>
                </a:moveTo>
                <a:lnTo>
                  <a:pt x="3405" y="1990"/>
                </a:lnTo>
                <a:lnTo>
                  <a:pt x="3833" y="1278"/>
                </a:lnTo>
                <a:lnTo>
                  <a:pt x="4221" y="1510"/>
                </a:lnTo>
                <a:lnTo>
                  <a:pt x="4240" y="303"/>
                </a:lnTo>
                <a:lnTo>
                  <a:pt x="3185" y="890"/>
                </a:lnTo>
                <a:lnTo>
                  <a:pt x="3573" y="1122"/>
                </a:lnTo>
                <a:lnTo>
                  <a:pt x="3260" y="1645"/>
                </a:lnTo>
                <a:lnTo>
                  <a:pt x="2073" y="1346"/>
                </a:lnTo>
                <a:lnTo>
                  <a:pt x="802" y="2619"/>
                </a:lnTo>
                <a:lnTo>
                  <a:pt x="1015" y="2832"/>
                </a:lnTo>
                <a:lnTo>
                  <a:pt x="2167" y="1682"/>
                </a:lnTo>
                <a:close/>
                <a:moveTo>
                  <a:pt x="1817" y="4240"/>
                </a:moveTo>
                <a:lnTo>
                  <a:pt x="2423" y="4240"/>
                </a:lnTo>
                <a:lnTo>
                  <a:pt x="2423" y="2059"/>
                </a:lnTo>
                <a:lnTo>
                  <a:pt x="2260" y="2018"/>
                </a:lnTo>
                <a:lnTo>
                  <a:pt x="1817" y="2458"/>
                </a:lnTo>
                <a:lnTo>
                  <a:pt x="1817" y="4240"/>
                </a:lnTo>
                <a:close/>
                <a:moveTo>
                  <a:pt x="908" y="3154"/>
                </a:moveTo>
                <a:lnTo>
                  <a:pt x="908" y="4240"/>
                </a:lnTo>
                <a:lnTo>
                  <a:pt x="1514" y="4240"/>
                </a:lnTo>
                <a:lnTo>
                  <a:pt x="1514" y="2761"/>
                </a:lnTo>
                <a:lnTo>
                  <a:pt x="1015" y="3260"/>
                </a:lnTo>
                <a:lnTo>
                  <a:pt x="908" y="3154"/>
                </a:lnTo>
                <a:close/>
                <a:moveTo>
                  <a:pt x="3634" y="2196"/>
                </a:moveTo>
                <a:lnTo>
                  <a:pt x="3634" y="4240"/>
                </a:lnTo>
                <a:lnTo>
                  <a:pt x="4240" y="4240"/>
                </a:lnTo>
                <a:lnTo>
                  <a:pt x="4240" y="1876"/>
                </a:lnTo>
                <a:lnTo>
                  <a:pt x="3935" y="1694"/>
                </a:lnTo>
                <a:lnTo>
                  <a:pt x="3634" y="2196"/>
                </a:lnTo>
                <a:close/>
                <a:moveTo>
                  <a:pt x="3331" y="4240"/>
                </a:moveTo>
                <a:lnTo>
                  <a:pt x="3331" y="2286"/>
                </a:lnTo>
                <a:lnTo>
                  <a:pt x="2726" y="2134"/>
                </a:lnTo>
                <a:lnTo>
                  <a:pt x="2726" y="4240"/>
                </a:lnTo>
                <a:lnTo>
                  <a:pt x="3331" y="424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13"/>
          <p:cNvSpPr>
            <a:spLocks noEditPoints="1"/>
          </p:cNvSpPr>
          <p:nvPr/>
        </p:nvSpPr>
        <p:spPr bwMode="auto">
          <a:xfrm>
            <a:off x="8446470" y="4044950"/>
            <a:ext cx="685800" cy="682625"/>
          </a:xfrm>
          <a:custGeom>
            <a:gdLst>
              <a:gd fmla="*/ 716 w 2048" name="T0"/>
              <a:gd fmla="*/ 1426 h 2044" name="T1"/>
              <a:gd fmla="*/ 458 w 2048" name="T2"/>
              <a:gd fmla="*/ 1873 h 2044" name="T3"/>
              <a:gd fmla="*/ 0 w 2048" name="T4"/>
              <a:gd fmla="*/ 1020 h 2044" name="T5"/>
              <a:gd fmla="*/ 960 w 2048" name="T6"/>
              <a:gd fmla="*/ 0 h 2044" name="T7"/>
              <a:gd fmla="*/ 960 w 2048" name="T8"/>
              <a:gd fmla="*/ 515 h 2044" name="T9"/>
              <a:gd fmla="*/ 512 w 2048" name="T10"/>
              <a:gd fmla="*/ 1020 h 2044" name="T11"/>
              <a:gd fmla="*/ 716 w 2048" name="T12"/>
              <a:gd fmla="*/ 1426 h 2044" name="T13"/>
              <a:gd fmla="*/ 1430 w 2048" name="T14"/>
              <a:gd fmla="*/ 712 h 2044" name="T15"/>
              <a:gd fmla="*/ 1877 w 2048" name="T16"/>
              <a:gd fmla="*/ 454 h 2044" name="T17"/>
              <a:gd fmla="*/ 1088 w 2048" name="T18"/>
              <a:gd fmla="*/ 0 h 2044" name="T19"/>
              <a:gd fmla="*/ 1088 w 2048" name="T20"/>
              <a:gd fmla="*/ 515 h 2044" name="T21"/>
              <a:gd fmla="*/ 1430 w 2048" name="T22"/>
              <a:gd fmla="*/ 712 h 2044" name="T23"/>
              <a:gd fmla="*/ 1940 w 2048" name="T24"/>
              <a:gd fmla="*/ 565 h 2044" name="T25"/>
              <a:gd fmla="*/ 1496 w 2048" name="T26"/>
              <a:gd fmla="*/ 822 h 2044" name="T27"/>
              <a:gd fmla="*/ 1536 w 2048" name="T28"/>
              <a:gd fmla="*/ 1020 h 2044" name="T29"/>
              <a:gd fmla="*/ 1024 w 2048" name="T30"/>
              <a:gd fmla="*/ 1532 h 2044" name="T31"/>
              <a:gd fmla="*/ 826 w 2048" name="T32"/>
              <a:gd fmla="*/ 1492 h 2044" name="T33"/>
              <a:gd fmla="*/ 569 w 2048" name="T34"/>
              <a:gd fmla="*/ 1937 h 2044" name="T35"/>
              <a:gd fmla="*/ 1024 w 2048" name="T36"/>
              <a:gd fmla="*/ 2044 h 2044" name="T37"/>
              <a:gd fmla="*/ 2048 w 2048" name="T38"/>
              <a:gd fmla="*/ 1020 h 2044" name="T39"/>
              <a:gd fmla="*/ 1940 w 2048" name="T40"/>
              <a:gd fmla="*/ 565 h 20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44" w="2048">
                <a:moveTo>
                  <a:pt x="716" y="1426"/>
                </a:moveTo>
                <a:cubicBezTo>
                  <a:pt x="458" y="1873"/>
                  <a:pt x="458" y="1873"/>
                  <a:pt x="458" y="1873"/>
                </a:cubicBezTo>
                <a:cubicBezTo>
                  <a:pt x="182" y="1690"/>
                  <a:pt x="0" y="1376"/>
                  <a:pt x="0" y="1020"/>
                </a:cubicBezTo>
                <a:cubicBezTo>
                  <a:pt x="0" y="476"/>
                  <a:pt x="425" y="33"/>
                  <a:pt x="960" y="0"/>
                </a:cubicBezTo>
                <a:cubicBezTo>
                  <a:pt x="960" y="515"/>
                  <a:pt x="960" y="515"/>
                  <a:pt x="960" y="515"/>
                </a:cubicBezTo>
                <a:cubicBezTo>
                  <a:pt x="708" y="547"/>
                  <a:pt x="512" y="760"/>
                  <a:pt x="512" y="1020"/>
                </a:cubicBezTo>
                <a:cubicBezTo>
                  <a:pt x="512" y="1186"/>
                  <a:pt x="593" y="1333"/>
                  <a:pt x="716" y="1426"/>
                </a:cubicBezTo>
                <a:close/>
                <a:moveTo>
                  <a:pt x="1430" y="712"/>
                </a:moveTo>
                <a:cubicBezTo>
                  <a:pt x="1877" y="454"/>
                  <a:pt x="1877" y="454"/>
                  <a:pt x="1877" y="454"/>
                </a:cubicBezTo>
                <a:cubicBezTo>
                  <a:pt x="1705" y="195"/>
                  <a:pt x="1417" y="20"/>
                  <a:pt x="1088" y="0"/>
                </a:cubicBezTo>
                <a:cubicBezTo>
                  <a:pt x="1088" y="515"/>
                  <a:pt x="1088" y="515"/>
                  <a:pt x="1088" y="515"/>
                </a:cubicBezTo>
                <a:cubicBezTo>
                  <a:pt x="1228" y="532"/>
                  <a:pt x="1349" y="605"/>
                  <a:pt x="1430" y="712"/>
                </a:cubicBezTo>
                <a:close/>
                <a:moveTo>
                  <a:pt x="1940" y="565"/>
                </a:moveTo>
                <a:cubicBezTo>
                  <a:pt x="1496" y="822"/>
                  <a:pt x="1496" y="822"/>
                  <a:pt x="1496" y="822"/>
                </a:cubicBezTo>
                <a:cubicBezTo>
                  <a:pt x="1522" y="883"/>
                  <a:pt x="1536" y="950"/>
                  <a:pt x="1536" y="1020"/>
                </a:cubicBezTo>
                <a:cubicBezTo>
                  <a:pt x="1536" y="1303"/>
                  <a:pt x="1306" y="1532"/>
                  <a:pt x="1024" y="1532"/>
                </a:cubicBezTo>
                <a:cubicBezTo>
                  <a:pt x="954" y="1532"/>
                  <a:pt x="887" y="1518"/>
                  <a:pt x="826" y="1492"/>
                </a:cubicBezTo>
                <a:cubicBezTo>
                  <a:pt x="569" y="1937"/>
                  <a:pt x="569" y="1937"/>
                  <a:pt x="569" y="1937"/>
                </a:cubicBezTo>
                <a:cubicBezTo>
                  <a:pt x="706" y="2005"/>
                  <a:pt x="860" y="2044"/>
                  <a:pt x="1024" y="2044"/>
                </a:cubicBezTo>
                <a:cubicBezTo>
                  <a:pt x="1590" y="2044"/>
                  <a:pt x="2048" y="1586"/>
                  <a:pt x="2048" y="1020"/>
                </a:cubicBezTo>
                <a:cubicBezTo>
                  <a:pt x="2048" y="857"/>
                  <a:pt x="2009" y="702"/>
                  <a:pt x="1940" y="56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文本框 29"/>
          <p:cNvSpPr txBox="1"/>
          <p:nvPr/>
        </p:nvSpPr>
        <p:spPr>
          <a:xfrm>
            <a:off x="8158429" y="3213514"/>
            <a:ext cx="1249680" cy="3048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
        <p:nvSpPr>
          <p:cNvPr id="31" name="文本框 30"/>
          <p:cNvSpPr txBox="1"/>
          <p:nvPr/>
        </p:nvSpPr>
        <p:spPr>
          <a:xfrm>
            <a:off x="8158429" y="4946325"/>
            <a:ext cx="1249680" cy="3048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Tree>
    <p:extLst>
      <p:ext uri="{BB962C8B-B14F-4D97-AF65-F5344CB8AC3E}">
        <p14:creationId val="1711227169"/>
      </p:ext>
    </p:extLst>
  </p:cSld>
  <p:clrMapOvr>
    <a:masterClrMapping/>
  </p:clrMapOvr>
  <mc:AlternateContent>
    <mc:Choice Requires="p14">
      <p:transition advTm="300" p14:dur="1250" spd="slow">
        <p14:switch dir="r"/>
      </p:transition>
    </mc:Choice>
    <mc:Fallback>
      <p:transition advTm="300" spd="slow">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3970927" y="2823445"/>
            <a:ext cx="2125073" cy="2125073"/>
          </a:xfrm>
          <a:prstGeom prst="ellipse">
            <a:avLst/>
          </a:prstGeom>
          <a:solidFill>
            <a:srgbClr val="37B8D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zh-CN" lang="en-US" smtClean="0" sz="2800"/>
              <a:t>860$</a:t>
            </a:r>
          </a:p>
        </p:txBody>
      </p:sp>
      <p:sp>
        <p:nvSpPr>
          <p:cNvPr id="3" name="椭圆 2"/>
          <p:cNvSpPr/>
          <p:nvPr/>
        </p:nvSpPr>
        <p:spPr>
          <a:xfrm>
            <a:off x="2112613" y="2407805"/>
            <a:ext cx="2707086" cy="2707086"/>
          </a:xfrm>
          <a:prstGeom prst="ellipse">
            <a:avLst/>
          </a:prstGeom>
          <a:solidFill>
            <a:srgbClr val="2FC31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lang="en-US" smtClean="0" sz="2800"/>
              <a:t>2000$</a:t>
            </a:r>
          </a:p>
        </p:txBody>
      </p:sp>
      <p:sp>
        <p:nvSpPr>
          <p:cNvPr id="6" name="文本框 5"/>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7" name="文本框 6"/>
          <p:cNvSpPr txBox="1"/>
          <p:nvPr/>
        </p:nvSpPr>
        <p:spPr>
          <a:xfrm>
            <a:off x="3857576" y="3530516"/>
            <a:ext cx="952817" cy="457200"/>
          </a:xfrm>
          <a:prstGeom prst="rect">
            <a:avLst/>
          </a:prstGeom>
          <a:noFill/>
        </p:spPr>
        <p:txBody>
          <a:bodyPr rtlCol="0" wrap="none">
            <a:spAutoFit/>
          </a:bodyPr>
          <a:lstStyle/>
          <a:p>
            <a:r>
              <a:rPr altLang="zh-CN" lang="en-US" sz="2400">
                <a:solidFill>
                  <a:schemeClr val="lt1"/>
                </a:solidFill>
              </a:rPr>
              <a:t>1420$</a:t>
            </a:r>
          </a:p>
        </p:txBody>
      </p:sp>
      <p:sp>
        <p:nvSpPr>
          <p:cNvPr id="8" name="文本框 7"/>
          <p:cNvSpPr txBox="1"/>
          <p:nvPr/>
        </p:nvSpPr>
        <p:spPr>
          <a:xfrm>
            <a:off x="6564663" y="2145520"/>
            <a:ext cx="3027680" cy="13716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sz="1400">
                <a:solidFill>
                  <a:schemeClr val="bg1"/>
                </a:solidFill>
                <a:latin charset="-122" panose="020b0503020204020204" pitchFamily="34" typeface="微软雅黑"/>
                <a:ea charset="-122" panose="020b0503020204020204" pitchFamily="34" typeface="微软雅黑"/>
              </a:rPr>
              <a:t>点击添加文本文字点击添加文本文字</a:t>
            </a:r>
          </a:p>
        </p:txBody>
      </p:sp>
      <p:sp>
        <p:nvSpPr>
          <p:cNvPr id="12" name="Freeform 5"/>
          <p:cNvSpPr>
            <a:spLocks noChangeAspect="1" noEditPoints="1"/>
          </p:cNvSpPr>
          <p:nvPr/>
        </p:nvSpPr>
        <p:spPr bwMode="auto">
          <a:xfrm>
            <a:off x="7093870" y="3992180"/>
            <a:ext cx="470298" cy="684000"/>
          </a:xfrm>
          <a:custGeom>
            <a:gdLst>
              <a:gd fmla="*/ 768 w 1408" name="T0"/>
              <a:gd fmla="*/ 384 h 2048" name="T1"/>
              <a:gd fmla="*/ 141 w 1408" name="T2"/>
              <a:gd fmla="*/ 896 h 2048" name="T3"/>
              <a:gd fmla="*/ 64 w 1408" name="T4"/>
              <a:gd fmla="*/ 896 h 2048" name="T5"/>
              <a:gd fmla="*/ 0 w 1408" name="T6"/>
              <a:gd fmla="*/ 960 h 2048" name="T7"/>
              <a:gd fmla="*/ 0 w 1408" name="T8"/>
              <a:gd fmla="*/ 1088 h 2048" name="T9"/>
              <a:gd fmla="*/ 64 w 1408" name="T10"/>
              <a:gd fmla="*/ 1152 h 2048" name="T11"/>
              <a:gd fmla="*/ 141 w 1408" name="T12"/>
              <a:gd fmla="*/ 1152 h 2048" name="T13"/>
              <a:gd fmla="*/ 768 w 1408" name="T14"/>
              <a:gd fmla="*/ 1664 h 2048" name="T15"/>
              <a:gd fmla="*/ 1408 w 1408" name="T16"/>
              <a:gd fmla="*/ 1024 h 2048" name="T17"/>
              <a:gd fmla="*/ 768 w 1408" name="T18"/>
              <a:gd fmla="*/ 384 h 2048" name="T19"/>
              <a:gd fmla="*/ 768 w 1408" name="T20"/>
              <a:gd fmla="*/ 1536 h 2048" name="T21"/>
              <a:gd fmla="*/ 256 w 1408" name="T22"/>
              <a:gd fmla="*/ 1024 h 2048" name="T23"/>
              <a:gd fmla="*/ 768 w 1408" name="T24"/>
              <a:gd fmla="*/ 512 h 2048" name="T25"/>
              <a:gd fmla="*/ 1280 w 1408" name="T26"/>
              <a:gd fmla="*/ 1024 h 2048" name="T27"/>
              <a:gd fmla="*/ 768 w 1408" name="T28"/>
              <a:gd fmla="*/ 1536 h 2048" name="T29"/>
              <a:gd fmla="*/ 768 w 1408" name="T30"/>
              <a:gd fmla="*/ 1728 h 2048" name="T31"/>
              <a:gd fmla="*/ 1129 w 1408" name="T32"/>
              <a:gd fmla="*/ 1627 h 2048" name="T33"/>
              <a:gd fmla="*/ 1024 w 1408" name="T34"/>
              <a:gd fmla="*/ 2048 h 2048" name="T35"/>
              <a:gd fmla="*/ 512 w 1408" name="T36"/>
              <a:gd fmla="*/ 2048 h 2048" name="T37"/>
              <a:gd fmla="*/ 407 w 1408" name="T38"/>
              <a:gd fmla="*/ 1627 h 2048" name="T39"/>
              <a:gd fmla="*/ 768 w 1408" name="T40"/>
              <a:gd fmla="*/ 1728 h 2048" name="T41"/>
              <a:gd fmla="*/ 768 w 1408" name="T42"/>
              <a:gd fmla="*/ 320 h 2048" name="T43"/>
              <a:gd fmla="*/ 407 w 1408" name="T44"/>
              <a:gd fmla="*/ 421 h 2048" name="T45"/>
              <a:gd fmla="*/ 512 w 1408" name="T46"/>
              <a:gd fmla="*/ 0 h 2048" name="T47"/>
              <a:gd fmla="*/ 1024 w 1408" name="T48"/>
              <a:gd fmla="*/ 0 h 2048" name="T49"/>
              <a:gd fmla="*/ 1129 w 1408" name="T50"/>
              <a:gd fmla="*/ 421 h 2048" name="T51"/>
              <a:gd fmla="*/ 768 w 1408" name="T52"/>
              <a:gd fmla="*/ 320 h 2048" name="T53"/>
              <a:gd fmla="*/ 1152 w 1408" name="T54"/>
              <a:gd fmla="*/ 960 h 2048" name="T55"/>
              <a:gd fmla="*/ 1152 w 1408" name="T56"/>
              <a:gd fmla="*/ 1088 h 2048" name="T57"/>
              <a:gd fmla="*/ 704 w 1408" name="T58"/>
              <a:gd fmla="*/ 1088 h 2048" name="T59"/>
              <a:gd fmla="*/ 704 w 1408" name="T60"/>
              <a:gd fmla="*/ 640 h 2048" name="T61"/>
              <a:gd fmla="*/ 832 w 1408" name="T62"/>
              <a:gd fmla="*/ 640 h 2048" name="T63"/>
              <a:gd fmla="*/ 832 w 1408" name="T64"/>
              <a:gd fmla="*/ 960 h 2048" name="T65"/>
              <a:gd fmla="*/ 1152 w 1408" name="T66"/>
              <a:gd fmla="*/ 960 h 204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48" w="1408">
                <a:moveTo>
                  <a:pt x="768" y="384"/>
                </a:moveTo>
                <a:cubicBezTo>
                  <a:pt x="459" y="384"/>
                  <a:pt x="200" y="604"/>
                  <a:pt x="141" y="896"/>
                </a:cubicBezTo>
                <a:cubicBezTo>
                  <a:pt x="64" y="896"/>
                  <a:pt x="64" y="896"/>
                  <a:pt x="64" y="896"/>
                </a:cubicBezTo>
                <a:cubicBezTo>
                  <a:pt x="29" y="896"/>
                  <a:pt x="0" y="925"/>
                  <a:pt x="0" y="960"/>
                </a:cubicBezTo>
                <a:cubicBezTo>
                  <a:pt x="0" y="1088"/>
                  <a:pt x="0" y="1088"/>
                  <a:pt x="0" y="1088"/>
                </a:cubicBezTo>
                <a:cubicBezTo>
                  <a:pt x="0" y="1123"/>
                  <a:pt x="29" y="1152"/>
                  <a:pt x="64" y="1152"/>
                </a:cubicBezTo>
                <a:cubicBezTo>
                  <a:pt x="141" y="1152"/>
                  <a:pt x="141" y="1152"/>
                  <a:pt x="141" y="1152"/>
                </a:cubicBezTo>
                <a:cubicBezTo>
                  <a:pt x="200" y="1444"/>
                  <a:pt x="459" y="1664"/>
                  <a:pt x="768" y="1664"/>
                </a:cubicBezTo>
                <a:cubicBezTo>
                  <a:pt x="1122" y="1664"/>
                  <a:pt x="1408" y="1377"/>
                  <a:pt x="1408" y="1024"/>
                </a:cubicBezTo>
                <a:cubicBezTo>
                  <a:pt x="1408" y="670"/>
                  <a:pt x="1122" y="384"/>
                  <a:pt x="768" y="384"/>
                </a:cubicBezTo>
                <a:close/>
                <a:moveTo>
                  <a:pt x="768" y="1536"/>
                </a:moveTo>
                <a:cubicBezTo>
                  <a:pt x="486" y="1536"/>
                  <a:pt x="256" y="1306"/>
                  <a:pt x="256" y="1024"/>
                </a:cubicBezTo>
                <a:cubicBezTo>
                  <a:pt x="256" y="742"/>
                  <a:pt x="486" y="512"/>
                  <a:pt x="768" y="512"/>
                </a:cubicBezTo>
                <a:cubicBezTo>
                  <a:pt x="1051" y="512"/>
                  <a:pt x="1280" y="742"/>
                  <a:pt x="1280" y="1024"/>
                </a:cubicBezTo>
                <a:cubicBezTo>
                  <a:pt x="1280" y="1306"/>
                  <a:pt x="1051" y="1536"/>
                  <a:pt x="768" y="1536"/>
                </a:cubicBezTo>
                <a:close/>
                <a:moveTo>
                  <a:pt x="768" y="1728"/>
                </a:moveTo>
                <a:cubicBezTo>
                  <a:pt x="900" y="1728"/>
                  <a:pt x="1024" y="1691"/>
                  <a:pt x="1129" y="1627"/>
                </a:cubicBezTo>
                <a:cubicBezTo>
                  <a:pt x="1024" y="2048"/>
                  <a:pt x="1024" y="2048"/>
                  <a:pt x="1024" y="2048"/>
                </a:cubicBezTo>
                <a:cubicBezTo>
                  <a:pt x="512" y="2048"/>
                  <a:pt x="512" y="2048"/>
                  <a:pt x="512" y="2048"/>
                </a:cubicBezTo>
                <a:cubicBezTo>
                  <a:pt x="407" y="1627"/>
                  <a:pt x="407" y="1627"/>
                  <a:pt x="407" y="1627"/>
                </a:cubicBezTo>
                <a:cubicBezTo>
                  <a:pt x="513" y="1691"/>
                  <a:pt x="636" y="1728"/>
                  <a:pt x="768" y="1728"/>
                </a:cubicBezTo>
                <a:close/>
                <a:moveTo>
                  <a:pt x="768" y="320"/>
                </a:moveTo>
                <a:cubicBezTo>
                  <a:pt x="636" y="320"/>
                  <a:pt x="513" y="357"/>
                  <a:pt x="407" y="421"/>
                </a:cubicBezTo>
                <a:cubicBezTo>
                  <a:pt x="512" y="0"/>
                  <a:pt x="512" y="0"/>
                  <a:pt x="512" y="0"/>
                </a:cubicBezTo>
                <a:cubicBezTo>
                  <a:pt x="1024" y="0"/>
                  <a:pt x="1024" y="0"/>
                  <a:pt x="1024" y="0"/>
                </a:cubicBezTo>
                <a:cubicBezTo>
                  <a:pt x="1129" y="421"/>
                  <a:pt x="1129" y="421"/>
                  <a:pt x="1129" y="421"/>
                </a:cubicBezTo>
                <a:cubicBezTo>
                  <a:pt x="1024" y="357"/>
                  <a:pt x="900" y="320"/>
                  <a:pt x="768" y="320"/>
                </a:cubicBezTo>
                <a:close/>
                <a:moveTo>
                  <a:pt x="1152" y="960"/>
                </a:moveTo>
                <a:cubicBezTo>
                  <a:pt x="1152" y="1088"/>
                  <a:pt x="1152" y="1088"/>
                  <a:pt x="1152" y="1088"/>
                </a:cubicBezTo>
                <a:cubicBezTo>
                  <a:pt x="704" y="1088"/>
                  <a:pt x="704" y="1088"/>
                  <a:pt x="704" y="1088"/>
                </a:cubicBezTo>
                <a:cubicBezTo>
                  <a:pt x="704" y="640"/>
                  <a:pt x="704" y="640"/>
                  <a:pt x="704" y="640"/>
                </a:cubicBezTo>
                <a:cubicBezTo>
                  <a:pt x="832" y="640"/>
                  <a:pt x="832" y="640"/>
                  <a:pt x="832" y="640"/>
                </a:cubicBezTo>
                <a:cubicBezTo>
                  <a:pt x="832" y="960"/>
                  <a:pt x="832" y="960"/>
                  <a:pt x="832" y="960"/>
                </a:cubicBezTo>
                <a:lnTo>
                  <a:pt x="1152" y="96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3"/>
          <p:cNvSpPr>
            <a:spLocks noChangeAspect="1" noEditPoints="1"/>
          </p:cNvSpPr>
          <p:nvPr/>
        </p:nvSpPr>
        <p:spPr bwMode="auto">
          <a:xfrm>
            <a:off x="8472227" y="4172180"/>
            <a:ext cx="504000" cy="504000"/>
          </a:xfrm>
          <a:custGeom>
            <a:gdLst>
              <a:gd fmla="*/ 1234 w 2048" name="T0"/>
              <a:gd fmla="*/ 0 h 2048" name="T1"/>
              <a:gd fmla="*/ 2048 w 2048" name="T2"/>
              <a:gd fmla="*/ 815 h 2048" name="T3"/>
              <a:gd fmla="*/ 1776 w 2048" name="T4"/>
              <a:gd fmla="*/ 905 h 2048" name="T5"/>
              <a:gd fmla="*/ 1143 w 2048" name="T6"/>
              <a:gd fmla="*/ 272 h 2048" name="T7"/>
              <a:gd fmla="*/ 1234 w 2048" name="T8"/>
              <a:gd fmla="*/ 0 h 2048" name="T9"/>
              <a:gd fmla="*/ 1629 w 2048" name="T10"/>
              <a:gd fmla="*/ 1052 h 2048" name="T11"/>
              <a:gd fmla="*/ 996 w 2048" name="T12"/>
              <a:gd fmla="*/ 419 h 2048" name="T13"/>
              <a:gd fmla="*/ 362 w 2048" name="T14"/>
              <a:gd fmla="*/ 690 h 2048" name="T15"/>
              <a:gd fmla="*/ 0 w 2048" name="T16"/>
              <a:gd fmla="*/ 1776 h 2048" name="T17"/>
              <a:gd fmla="*/ 272 w 2048" name="T18"/>
              <a:gd fmla="*/ 2048 h 2048" name="T19"/>
              <a:gd fmla="*/ 1358 w 2048" name="T20"/>
              <a:gd fmla="*/ 1686 h 2048" name="T21"/>
              <a:gd fmla="*/ 1629 w 2048" name="T22"/>
              <a:gd fmla="*/ 1052 h 2048" name="T23"/>
              <a:gd fmla="*/ 306 w 2048" name="T24"/>
              <a:gd fmla="*/ 1901 h 2048" name="T25"/>
              <a:gd fmla="*/ 272 w 2048" name="T26"/>
              <a:gd fmla="*/ 1867 h 2048" name="T27"/>
              <a:gd fmla="*/ 831 w 2048" name="T28"/>
              <a:gd fmla="*/ 1307 h 2048" name="T29"/>
              <a:gd fmla="*/ 1049 w 2048" name="T30"/>
              <a:gd fmla="*/ 1270 h 2048" name="T31"/>
              <a:gd fmla="*/ 1049 w 2048" name="T32"/>
              <a:gd fmla="*/ 999 h 2048" name="T33"/>
              <a:gd fmla="*/ 778 w 2048" name="T34"/>
              <a:gd fmla="*/ 999 h 2048" name="T35"/>
              <a:gd fmla="*/ 741 w 2048" name="T36"/>
              <a:gd fmla="*/ 1216 h 2048" name="T37"/>
              <a:gd fmla="*/ 181 w 2048" name="T38"/>
              <a:gd fmla="*/ 1776 h 2048" name="T39"/>
              <a:gd fmla="*/ 147 w 2048" name="T40"/>
              <a:gd fmla="*/ 1742 h 2048" name="T41"/>
              <a:gd fmla="*/ 465 w 2048" name="T42"/>
              <a:gd fmla="*/ 785 h 2048" name="T43"/>
              <a:gd fmla="*/ 967 w 2048" name="T44"/>
              <a:gd fmla="*/ 571 h 2048" name="T45"/>
              <a:gd fmla="*/ 1478 w 2048" name="T46"/>
              <a:gd fmla="*/ 1082 h 2048" name="T47"/>
              <a:gd fmla="*/ 1263 w 2048" name="T48"/>
              <a:gd fmla="*/ 1583 h 2048" name="T49"/>
              <a:gd fmla="*/ 306 w 2048" name="T50"/>
              <a:gd fmla="*/ 1901 h 204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048" w="2048">
                <a:moveTo>
                  <a:pt x="1234" y="0"/>
                </a:moveTo>
                <a:cubicBezTo>
                  <a:pt x="2048" y="815"/>
                  <a:pt x="2048" y="815"/>
                  <a:pt x="2048" y="815"/>
                </a:cubicBezTo>
                <a:cubicBezTo>
                  <a:pt x="1776" y="905"/>
                  <a:pt x="1776" y="905"/>
                  <a:pt x="1776" y="905"/>
                </a:cubicBezTo>
                <a:cubicBezTo>
                  <a:pt x="1143" y="272"/>
                  <a:pt x="1143" y="272"/>
                  <a:pt x="1143" y="272"/>
                </a:cubicBezTo>
                <a:lnTo>
                  <a:pt x="1234" y="0"/>
                </a:lnTo>
                <a:close/>
                <a:moveTo>
                  <a:pt x="1629" y="1052"/>
                </a:moveTo>
                <a:cubicBezTo>
                  <a:pt x="996" y="419"/>
                  <a:pt x="996" y="419"/>
                  <a:pt x="996" y="419"/>
                </a:cubicBezTo>
                <a:cubicBezTo>
                  <a:pt x="362" y="690"/>
                  <a:pt x="362" y="690"/>
                  <a:pt x="362" y="690"/>
                </a:cubicBezTo>
                <a:cubicBezTo>
                  <a:pt x="0" y="1776"/>
                  <a:pt x="0" y="1776"/>
                  <a:pt x="0" y="1776"/>
                </a:cubicBezTo>
                <a:cubicBezTo>
                  <a:pt x="272" y="2048"/>
                  <a:pt x="272" y="2048"/>
                  <a:pt x="272" y="2048"/>
                </a:cubicBezTo>
                <a:cubicBezTo>
                  <a:pt x="1358" y="1686"/>
                  <a:pt x="1358" y="1686"/>
                  <a:pt x="1358" y="1686"/>
                </a:cubicBezTo>
                <a:lnTo>
                  <a:pt x="1629" y="1052"/>
                </a:lnTo>
                <a:close/>
                <a:moveTo>
                  <a:pt x="306" y="1901"/>
                </a:moveTo>
                <a:cubicBezTo>
                  <a:pt x="272" y="1867"/>
                  <a:pt x="272" y="1867"/>
                  <a:pt x="272" y="1867"/>
                </a:cubicBezTo>
                <a:cubicBezTo>
                  <a:pt x="831" y="1307"/>
                  <a:pt x="831" y="1307"/>
                  <a:pt x="831" y="1307"/>
                </a:cubicBezTo>
                <a:cubicBezTo>
                  <a:pt x="903" y="1341"/>
                  <a:pt x="990" y="1329"/>
                  <a:pt x="1049" y="1270"/>
                </a:cubicBezTo>
                <a:cubicBezTo>
                  <a:pt x="1124" y="1195"/>
                  <a:pt x="1124" y="1074"/>
                  <a:pt x="1049" y="999"/>
                </a:cubicBezTo>
                <a:cubicBezTo>
                  <a:pt x="974" y="924"/>
                  <a:pt x="853" y="924"/>
                  <a:pt x="778" y="999"/>
                </a:cubicBezTo>
                <a:cubicBezTo>
                  <a:pt x="719" y="1058"/>
                  <a:pt x="707" y="1145"/>
                  <a:pt x="741" y="1216"/>
                </a:cubicBezTo>
                <a:cubicBezTo>
                  <a:pt x="181" y="1776"/>
                  <a:pt x="181" y="1776"/>
                  <a:pt x="181" y="1776"/>
                </a:cubicBezTo>
                <a:cubicBezTo>
                  <a:pt x="147" y="1742"/>
                  <a:pt x="147" y="1742"/>
                  <a:pt x="147" y="1742"/>
                </a:cubicBezTo>
                <a:cubicBezTo>
                  <a:pt x="465" y="785"/>
                  <a:pt x="465" y="785"/>
                  <a:pt x="465" y="785"/>
                </a:cubicBezTo>
                <a:cubicBezTo>
                  <a:pt x="967" y="571"/>
                  <a:pt x="967" y="571"/>
                  <a:pt x="967" y="571"/>
                </a:cubicBezTo>
                <a:cubicBezTo>
                  <a:pt x="1478" y="1082"/>
                  <a:pt x="1478" y="1082"/>
                  <a:pt x="1478" y="1082"/>
                </a:cubicBezTo>
                <a:cubicBezTo>
                  <a:pt x="1263" y="1583"/>
                  <a:pt x="1263" y="1583"/>
                  <a:pt x="1263" y="1583"/>
                </a:cubicBezTo>
                <a:lnTo>
                  <a:pt x="306" y="190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文本框 20"/>
          <p:cNvSpPr txBox="1"/>
          <p:nvPr/>
        </p:nvSpPr>
        <p:spPr>
          <a:xfrm>
            <a:off x="6698078" y="4921624"/>
            <a:ext cx="1249680" cy="3048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
        <p:nvSpPr>
          <p:cNvPr id="22" name="文本框 21"/>
          <p:cNvSpPr txBox="1"/>
          <p:nvPr/>
        </p:nvSpPr>
        <p:spPr>
          <a:xfrm>
            <a:off x="8093286" y="4921624"/>
            <a:ext cx="1249680" cy="3048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Tree>
    <p:extLst>
      <p:ext uri="{BB962C8B-B14F-4D97-AF65-F5344CB8AC3E}">
        <p14:creationId val="2232041800"/>
      </p:ext>
    </p:extLst>
  </p:cSld>
  <p:clrMapOvr>
    <a:masterClrMapping/>
  </p:clrMapOvr>
  <mc:AlternateContent>
    <mc:Choice Requires="p14">
      <p:transition advTm="300" p14:dur="1250" spd="slow">
        <p14:switch dir="r"/>
      </p:transition>
    </mc:Choice>
    <mc:Fallback>
      <p:transition advTm="300" spd="slow">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247600" y="2160410"/>
            <a:ext cx="3318689" cy="2871387"/>
            <a:chOff x="1547813" y="1125538"/>
            <a:chExt cx="6572250" cy="5686425"/>
          </a:xfrm>
          <a:solidFill>
            <a:schemeClr val="bg2">
              <a:lumMod val="90000"/>
            </a:schemeClr>
          </a:solidFill>
        </p:grpSpPr>
        <p:sp>
          <p:nvSpPr>
            <p:cNvPr id="3" name="Freeform 9"/>
            <p:cNvSpPr/>
            <p:nvPr/>
          </p:nvSpPr>
          <p:spPr bwMode="auto">
            <a:xfrm>
              <a:off x="1547813" y="1852613"/>
              <a:ext cx="2665412" cy="2079625"/>
            </a:xfrm>
            <a:custGeom>
              <a:gdLst>
                <a:gd fmla="*/ 2147483647 w 1456" name="T0"/>
                <a:gd fmla="*/ 2147483647 h 1090" name="T1"/>
                <a:gd fmla="*/ 2147483647 w 1456" name="T2"/>
                <a:gd fmla="*/ 2147483647 h 1090" name="T3"/>
                <a:gd fmla="*/ 2147483647 w 1456" name="T4"/>
                <a:gd fmla="*/ 2147483647 h 1090" name="T5"/>
                <a:gd fmla="*/ 2147483647 w 1456" name="T6"/>
                <a:gd fmla="*/ 2147483647 h 1090" name="T7"/>
                <a:gd fmla="*/ 2147483647 w 1456" name="T8"/>
                <a:gd fmla="*/ 2147483647 h 1090" name="T9"/>
                <a:gd fmla="*/ 2147483647 w 1456" name="T10"/>
                <a:gd fmla="*/ 2147483647 h 1090" name="T11"/>
                <a:gd fmla="*/ 2147483647 w 1456" name="T12"/>
                <a:gd fmla="*/ 2147483647 h 1090" name="T13"/>
                <a:gd fmla="*/ 2147483647 w 1456" name="T14"/>
                <a:gd fmla="*/ 2147483647 h 1090" name="T15"/>
                <a:gd fmla="*/ 2147483647 w 1456" name="T16"/>
                <a:gd fmla="*/ 2147483647 h 1090" name="T17"/>
                <a:gd fmla="*/ 2147483647 w 1456" name="T18"/>
                <a:gd fmla="*/ 2147483647 h 1090" name="T19"/>
                <a:gd fmla="*/ 2147483647 w 1456" name="T20"/>
                <a:gd fmla="*/ 2147483647 h 1090" name="T21"/>
                <a:gd fmla="*/ 2147483647 w 1456" name="T22"/>
                <a:gd fmla="*/ 2147483647 h 1090" name="T23"/>
                <a:gd fmla="*/ 2147483647 w 1456" name="T24"/>
                <a:gd fmla="*/ 2147483647 h 1090" name="T25"/>
                <a:gd fmla="*/ 2147483647 w 1456" name="T26"/>
                <a:gd fmla="*/ 2147483647 h 1090" name="T27"/>
                <a:gd fmla="*/ 2147483647 w 1456" name="T28"/>
                <a:gd fmla="*/ 2147483647 h 1090" name="T29"/>
                <a:gd fmla="*/ 2147483647 w 1456" name="T30"/>
                <a:gd fmla="*/ 2147483647 h 1090" name="T31"/>
                <a:gd fmla="*/ 2147483647 w 1456" name="T32"/>
                <a:gd fmla="*/ 2147483647 h 1090" name="T33"/>
                <a:gd fmla="*/ 2147483647 w 1456" name="T34"/>
                <a:gd fmla="*/ 2147483647 h 1090" name="T35"/>
                <a:gd fmla="*/ 2147483647 w 1456" name="T36"/>
                <a:gd fmla="*/ 2147483647 h 1090" name="T37"/>
                <a:gd fmla="*/ 2147483647 w 1456" name="T38"/>
                <a:gd fmla="*/ 2147483647 h 1090" name="T39"/>
                <a:gd fmla="*/ 2147483647 w 1456" name="T40"/>
                <a:gd fmla="*/ 2147483647 h 1090" name="T41"/>
                <a:gd fmla="*/ 2147483647 w 1456" name="T42"/>
                <a:gd fmla="*/ 2147483647 h 1090" name="T43"/>
                <a:gd fmla="*/ 2147483647 w 1456" name="T44"/>
                <a:gd fmla="*/ 2147483647 h 1090" name="T45"/>
                <a:gd fmla="*/ 2147483647 w 1456" name="T46"/>
                <a:gd fmla="*/ 2147483647 h 1090" name="T47"/>
                <a:gd fmla="*/ 2147483647 w 1456" name="T48"/>
                <a:gd fmla="*/ 2147483647 h 1090" name="T49"/>
                <a:gd fmla="*/ 2147483647 w 1456" name="T50"/>
                <a:gd fmla="*/ 2147483647 h 1090" name="T51"/>
                <a:gd fmla="*/ 2147483647 w 1456" name="T52"/>
                <a:gd fmla="*/ 2147483647 h 1090" name="T53"/>
                <a:gd fmla="*/ 2147483647 w 1456" name="T54"/>
                <a:gd fmla="*/ 2147483647 h 1090" name="T55"/>
                <a:gd fmla="*/ 2147483647 w 1456" name="T56"/>
                <a:gd fmla="*/ 2147483647 h 1090" name="T57"/>
                <a:gd fmla="*/ 2147483647 w 1456" name="T58"/>
                <a:gd fmla="*/ 2147483647 h 1090" name="T59"/>
                <a:gd fmla="*/ 2147483647 w 1456" name="T60"/>
                <a:gd fmla="*/ 2147483647 h 1090" name="T61"/>
                <a:gd fmla="*/ 2147483647 w 1456" name="T62"/>
                <a:gd fmla="*/ 2147483647 h 1090" name="T63"/>
                <a:gd fmla="*/ 2147483647 w 1456" name="T64"/>
                <a:gd fmla="*/ 2147483647 h 1090" name="T65"/>
                <a:gd fmla="*/ 2147483647 w 1456" name="T66"/>
                <a:gd fmla="*/ 2147483647 h 1090" name="T67"/>
                <a:gd fmla="*/ 2147483647 w 1456" name="T68"/>
                <a:gd fmla="*/ 2147483647 h 1090" name="T69"/>
                <a:gd fmla="*/ 2147483647 w 1456" name="T70"/>
                <a:gd fmla="*/ 2147483647 h 1090" name="T71"/>
                <a:gd fmla="*/ 2147483647 w 1456" name="T72"/>
                <a:gd fmla="*/ 2147483647 h 1090" name="T73"/>
                <a:gd fmla="*/ 2147483647 w 1456" name="T74"/>
                <a:gd fmla="*/ 2147483647 h 1090" name="T75"/>
                <a:gd fmla="*/ 2147483647 w 1456" name="T76"/>
                <a:gd fmla="*/ 2147483647 h 1090" name="T77"/>
                <a:gd fmla="*/ 2147483647 w 1456" name="T78"/>
                <a:gd fmla="*/ 2147483647 h 1090" name="T79"/>
                <a:gd fmla="*/ 2147483647 w 1456" name="T80"/>
                <a:gd fmla="*/ 2147483647 h 1090" name="T81"/>
                <a:gd fmla="*/ 2147483647 w 1456" name="T82"/>
                <a:gd fmla="*/ 2147483647 h 1090" name="T83"/>
                <a:gd fmla="*/ 2147483647 w 1456" name="T84"/>
                <a:gd fmla="*/ 2147483647 h 1090" name="T85"/>
                <a:gd fmla="*/ 2147483647 w 1456" name="T86"/>
                <a:gd fmla="*/ 2147483647 h 1090" name="T87"/>
                <a:gd fmla="*/ 2147483647 w 1456" name="T88"/>
                <a:gd fmla="*/ 2147483647 h 1090" name="T89"/>
                <a:gd fmla="*/ 2147483647 w 1456" name="T90"/>
                <a:gd fmla="*/ 2147483647 h 1090" name="T91"/>
                <a:gd fmla="*/ 2147483647 w 1456" name="T92"/>
                <a:gd fmla="*/ 2147483647 h 1090" name="T93"/>
                <a:gd fmla="*/ 2147483647 w 1456" name="T94"/>
                <a:gd fmla="*/ 2147483647 h 1090" name="T95"/>
                <a:gd fmla="*/ 2147483647 w 1456" name="T96"/>
                <a:gd fmla="*/ 2147483647 h 1090" name="T97"/>
                <a:gd fmla="*/ 2147483647 w 1456" name="T98"/>
                <a:gd fmla="*/ 2147483647 h 1090" name="T99"/>
                <a:gd fmla="*/ 2147483647 w 1456" name="T100"/>
                <a:gd fmla="*/ 2147483647 h 1090" name="T101"/>
                <a:gd fmla="*/ 2147483647 w 1456" name="T102"/>
                <a:gd fmla="*/ 2147483647 h 1090" name="T103"/>
                <a:gd fmla="*/ 2147483647 w 1456" name="T104"/>
                <a:gd fmla="*/ 2147483647 h 1090" name="T105"/>
                <a:gd fmla="*/ 2147483647 w 1456" name="T106"/>
                <a:gd fmla="*/ 2147483647 h 1090" name="T107"/>
                <a:gd fmla="*/ 2147483647 w 1456" name="T108"/>
                <a:gd fmla="*/ 2147483647 h 1090" name="T109"/>
                <a:gd fmla="*/ 2147483647 w 1456" name="T110"/>
                <a:gd fmla="*/ 2147483647 h 1090" name="T111"/>
                <a:gd fmla="*/ 2147483647 w 1456" name="T112"/>
                <a:gd fmla="*/ 2147483647 h 1090" name="T113"/>
                <a:gd fmla="*/ 2147483647 w 1456" name="T114"/>
                <a:gd fmla="*/ 2147483647 h 1090" name="T115"/>
                <a:gd fmla="*/ 2147483647 w 1456" name="T116"/>
                <a:gd fmla="*/ 2147483647 h 1090" name="T117"/>
                <a:gd fmla="*/ 2147483647 w 1456" name="T118"/>
                <a:gd fmla="*/ 2147483647 h 1090" name="T119"/>
                <a:gd fmla="*/ 2147483647 w 1456" name="T120"/>
                <a:gd fmla="*/ 2147483647 h 1090" name="T121"/>
                <a:gd fmla="*/ 2147483647 w 1456" name="T122"/>
                <a:gd fmla="*/ 2147483647 h 109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456" name="T186"/>
                <a:gd fmla="*/ 0 h 1090" name="T187"/>
                <a:gd fmla="*/ 1456 w 1456" name="T188"/>
                <a:gd fmla="*/ 1090 h 109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090" w="1456">
                  <a:moveTo>
                    <a:pt x="228" y="1074"/>
                  </a:moveTo>
                  <a:lnTo>
                    <a:pt x="220" y="1064"/>
                  </a:lnTo>
                  <a:lnTo>
                    <a:pt x="208" y="1056"/>
                  </a:lnTo>
                  <a:lnTo>
                    <a:pt x="197" y="1049"/>
                  </a:lnTo>
                  <a:lnTo>
                    <a:pt x="196" y="1048"/>
                  </a:lnTo>
                  <a:lnTo>
                    <a:pt x="195" y="1047"/>
                  </a:lnTo>
                  <a:lnTo>
                    <a:pt x="195" y="1046"/>
                  </a:lnTo>
                  <a:lnTo>
                    <a:pt x="192" y="1037"/>
                  </a:lnTo>
                  <a:lnTo>
                    <a:pt x="195" y="1018"/>
                  </a:lnTo>
                  <a:lnTo>
                    <a:pt x="193" y="988"/>
                  </a:lnTo>
                  <a:lnTo>
                    <a:pt x="194" y="976"/>
                  </a:lnTo>
                  <a:lnTo>
                    <a:pt x="176" y="972"/>
                  </a:lnTo>
                  <a:lnTo>
                    <a:pt x="161" y="964"/>
                  </a:lnTo>
                  <a:lnTo>
                    <a:pt x="143" y="954"/>
                  </a:lnTo>
                  <a:lnTo>
                    <a:pt x="122" y="938"/>
                  </a:lnTo>
                  <a:lnTo>
                    <a:pt x="114" y="925"/>
                  </a:lnTo>
                  <a:lnTo>
                    <a:pt x="112" y="924"/>
                  </a:lnTo>
                  <a:lnTo>
                    <a:pt x="111" y="924"/>
                  </a:lnTo>
                  <a:lnTo>
                    <a:pt x="110" y="923"/>
                  </a:lnTo>
                  <a:lnTo>
                    <a:pt x="109" y="922"/>
                  </a:lnTo>
                  <a:lnTo>
                    <a:pt x="107" y="922"/>
                  </a:lnTo>
                  <a:lnTo>
                    <a:pt x="106" y="921"/>
                  </a:lnTo>
                  <a:lnTo>
                    <a:pt x="105" y="920"/>
                  </a:lnTo>
                  <a:lnTo>
                    <a:pt x="103" y="919"/>
                  </a:lnTo>
                  <a:lnTo>
                    <a:pt x="101" y="918"/>
                  </a:lnTo>
                  <a:lnTo>
                    <a:pt x="99" y="918"/>
                  </a:lnTo>
                  <a:lnTo>
                    <a:pt x="97" y="917"/>
                  </a:lnTo>
                  <a:lnTo>
                    <a:pt x="95" y="916"/>
                  </a:lnTo>
                  <a:lnTo>
                    <a:pt x="93" y="915"/>
                  </a:lnTo>
                  <a:lnTo>
                    <a:pt x="91" y="915"/>
                  </a:lnTo>
                  <a:lnTo>
                    <a:pt x="90" y="914"/>
                  </a:lnTo>
                  <a:lnTo>
                    <a:pt x="88" y="913"/>
                  </a:lnTo>
                  <a:lnTo>
                    <a:pt x="87" y="913"/>
                  </a:lnTo>
                  <a:lnTo>
                    <a:pt x="84" y="912"/>
                  </a:lnTo>
                  <a:lnTo>
                    <a:pt x="85" y="903"/>
                  </a:lnTo>
                  <a:lnTo>
                    <a:pt x="85" y="902"/>
                  </a:lnTo>
                  <a:lnTo>
                    <a:pt x="84" y="902"/>
                  </a:lnTo>
                  <a:lnTo>
                    <a:pt x="84" y="901"/>
                  </a:lnTo>
                  <a:lnTo>
                    <a:pt x="84" y="900"/>
                  </a:lnTo>
                  <a:lnTo>
                    <a:pt x="83" y="899"/>
                  </a:lnTo>
                  <a:lnTo>
                    <a:pt x="83" y="898"/>
                  </a:lnTo>
                  <a:lnTo>
                    <a:pt x="83" y="896"/>
                  </a:lnTo>
                  <a:lnTo>
                    <a:pt x="82" y="895"/>
                  </a:lnTo>
                  <a:lnTo>
                    <a:pt x="82" y="894"/>
                  </a:lnTo>
                  <a:lnTo>
                    <a:pt x="81" y="892"/>
                  </a:lnTo>
                  <a:lnTo>
                    <a:pt x="81" y="891"/>
                  </a:lnTo>
                  <a:lnTo>
                    <a:pt x="81" y="889"/>
                  </a:lnTo>
                  <a:lnTo>
                    <a:pt x="81" y="888"/>
                  </a:lnTo>
                  <a:lnTo>
                    <a:pt x="81" y="886"/>
                  </a:lnTo>
                  <a:lnTo>
                    <a:pt x="81" y="884"/>
                  </a:lnTo>
                  <a:lnTo>
                    <a:pt x="81" y="883"/>
                  </a:lnTo>
                  <a:lnTo>
                    <a:pt x="81" y="881"/>
                  </a:lnTo>
                  <a:lnTo>
                    <a:pt x="81" y="880"/>
                  </a:lnTo>
                  <a:lnTo>
                    <a:pt x="81" y="878"/>
                  </a:lnTo>
                  <a:lnTo>
                    <a:pt x="82" y="877"/>
                  </a:lnTo>
                  <a:lnTo>
                    <a:pt x="83" y="875"/>
                  </a:lnTo>
                  <a:lnTo>
                    <a:pt x="84" y="874"/>
                  </a:lnTo>
                  <a:lnTo>
                    <a:pt x="85" y="872"/>
                  </a:lnTo>
                  <a:lnTo>
                    <a:pt x="85" y="871"/>
                  </a:lnTo>
                  <a:lnTo>
                    <a:pt x="86" y="870"/>
                  </a:lnTo>
                  <a:lnTo>
                    <a:pt x="87" y="868"/>
                  </a:lnTo>
                  <a:lnTo>
                    <a:pt x="88" y="867"/>
                  </a:lnTo>
                  <a:lnTo>
                    <a:pt x="89" y="866"/>
                  </a:lnTo>
                  <a:lnTo>
                    <a:pt x="90" y="865"/>
                  </a:lnTo>
                  <a:lnTo>
                    <a:pt x="90" y="864"/>
                  </a:lnTo>
                  <a:lnTo>
                    <a:pt x="90" y="863"/>
                  </a:lnTo>
                  <a:lnTo>
                    <a:pt x="90" y="862"/>
                  </a:lnTo>
                  <a:lnTo>
                    <a:pt x="90" y="860"/>
                  </a:lnTo>
                  <a:lnTo>
                    <a:pt x="90" y="859"/>
                  </a:lnTo>
                  <a:lnTo>
                    <a:pt x="89" y="858"/>
                  </a:lnTo>
                  <a:lnTo>
                    <a:pt x="89" y="857"/>
                  </a:lnTo>
                  <a:lnTo>
                    <a:pt x="89" y="856"/>
                  </a:lnTo>
                  <a:lnTo>
                    <a:pt x="89" y="855"/>
                  </a:lnTo>
                  <a:lnTo>
                    <a:pt x="88" y="854"/>
                  </a:lnTo>
                  <a:lnTo>
                    <a:pt x="88" y="853"/>
                  </a:lnTo>
                  <a:lnTo>
                    <a:pt x="88" y="852"/>
                  </a:lnTo>
                  <a:lnTo>
                    <a:pt x="88" y="850"/>
                  </a:lnTo>
                  <a:lnTo>
                    <a:pt x="87" y="846"/>
                  </a:lnTo>
                  <a:lnTo>
                    <a:pt x="84" y="837"/>
                  </a:lnTo>
                  <a:lnTo>
                    <a:pt x="83" y="836"/>
                  </a:lnTo>
                  <a:lnTo>
                    <a:pt x="83" y="835"/>
                  </a:lnTo>
                  <a:lnTo>
                    <a:pt x="82" y="834"/>
                  </a:lnTo>
                  <a:lnTo>
                    <a:pt x="81" y="834"/>
                  </a:lnTo>
                  <a:lnTo>
                    <a:pt x="68" y="828"/>
                  </a:lnTo>
                  <a:lnTo>
                    <a:pt x="61" y="808"/>
                  </a:lnTo>
                  <a:lnTo>
                    <a:pt x="32" y="795"/>
                  </a:lnTo>
                  <a:lnTo>
                    <a:pt x="27" y="789"/>
                  </a:lnTo>
                  <a:lnTo>
                    <a:pt x="27" y="788"/>
                  </a:lnTo>
                  <a:lnTo>
                    <a:pt x="26" y="788"/>
                  </a:lnTo>
                  <a:lnTo>
                    <a:pt x="25" y="787"/>
                  </a:lnTo>
                  <a:lnTo>
                    <a:pt x="24" y="787"/>
                  </a:lnTo>
                  <a:lnTo>
                    <a:pt x="22" y="786"/>
                  </a:lnTo>
                  <a:lnTo>
                    <a:pt x="21" y="786"/>
                  </a:lnTo>
                  <a:lnTo>
                    <a:pt x="20" y="785"/>
                  </a:lnTo>
                  <a:lnTo>
                    <a:pt x="18" y="784"/>
                  </a:lnTo>
                  <a:lnTo>
                    <a:pt x="17" y="784"/>
                  </a:lnTo>
                  <a:lnTo>
                    <a:pt x="15" y="783"/>
                  </a:lnTo>
                  <a:lnTo>
                    <a:pt x="14" y="782"/>
                  </a:lnTo>
                  <a:lnTo>
                    <a:pt x="13" y="781"/>
                  </a:lnTo>
                  <a:lnTo>
                    <a:pt x="12" y="780"/>
                  </a:lnTo>
                  <a:lnTo>
                    <a:pt x="11" y="778"/>
                  </a:lnTo>
                  <a:lnTo>
                    <a:pt x="10" y="777"/>
                  </a:lnTo>
                  <a:lnTo>
                    <a:pt x="10" y="776"/>
                  </a:lnTo>
                  <a:lnTo>
                    <a:pt x="10" y="774"/>
                  </a:lnTo>
                  <a:lnTo>
                    <a:pt x="10" y="773"/>
                  </a:lnTo>
                  <a:lnTo>
                    <a:pt x="10" y="772"/>
                  </a:lnTo>
                  <a:lnTo>
                    <a:pt x="10" y="770"/>
                  </a:lnTo>
                  <a:lnTo>
                    <a:pt x="11" y="769"/>
                  </a:lnTo>
                  <a:lnTo>
                    <a:pt x="11" y="767"/>
                  </a:lnTo>
                  <a:lnTo>
                    <a:pt x="12" y="766"/>
                  </a:lnTo>
                  <a:lnTo>
                    <a:pt x="13" y="765"/>
                  </a:lnTo>
                  <a:lnTo>
                    <a:pt x="14" y="763"/>
                  </a:lnTo>
                  <a:lnTo>
                    <a:pt x="15" y="762"/>
                  </a:lnTo>
                  <a:lnTo>
                    <a:pt x="15" y="761"/>
                  </a:lnTo>
                  <a:lnTo>
                    <a:pt x="16" y="760"/>
                  </a:lnTo>
                  <a:lnTo>
                    <a:pt x="17" y="760"/>
                  </a:lnTo>
                  <a:lnTo>
                    <a:pt x="18" y="759"/>
                  </a:lnTo>
                  <a:lnTo>
                    <a:pt x="19" y="758"/>
                  </a:lnTo>
                  <a:lnTo>
                    <a:pt x="20" y="758"/>
                  </a:lnTo>
                  <a:lnTo>
                    <a:pt x="20" y="757"/>
                  </a:lnTo>
                  <a:lnTo>
                    <a:pt x="21" y="757"/>
                  </a:lnTo>
                  <a:lnTo>
                    <a:pt x="22" y="757"/>
                  </a:lnTo>
                  <a:lnTo>
                    <a:pt x="22" y="756"/>
                  </a:lnTo>
                  <a:lnTo>
                    <a:pt x="23" y="756"/>
                  </a:lnTo>
                  <a:lnTo>
                    <a:pt x="24" y="756"/>
                  </a:lnTo>
                  <a:lnTo>
                    <a:pt x="25" y="756"/>
                  </a:lnTo>
                  <a:lnTo>
                    <a:pt x="26" y="757"/>
                  </a:lnTo>
                  <a:lnTo>
                    <a:pt x="27" y="757"/>
                  </a:lnTo>
                  <a:lnTo>
                    <a:pt x="28" y="757"/>
                  </a:lnTo>
                  <a:lnTo>
                    <a:pt x="30" y="758"/>
                  </a:lnTo>
                  <a:lnTo>
                    <a:pt x="32" y="759"/>
                  </a:lnTo>
                  <a:lnTo>
                    <a:pt x="34" y="759"/>
                  </a:lnTo>
                  <a:lnTo>
                    <a:pt x="36" y="760"/>
                  </a:lnTo>
                  <a:lnTo>
                    <a:pt x="38" y="761"/>
                  </a:lnTo>
                  <a:lnTo>
                    <a:pt x="41" y="761"/>
                  </a:lnTo>
                  <a:lnTo>
                    <a:pt x="43" y="762"/>
                  </a:lnTo>
                  <a:lnTo>
                    <a:pt x="45" y="763"/>
                  </a:lnTo>
                  <a:lnTo>
                    <a:pt x="47" y="763"/>
                  </a:lnTo>
                  <a:lnTo>
                    <a:pt x="48" y="764"/>
                  </a:lnTo>
                  <a:lnTo>
                    <a:pt x="50" y="764"/>
                  </a:lnTo>
                  <a:lnTo>
                    <a:pt x="51" y="764"/>
                  </a:lnTo>
                  <a:lnTo>
                    <a:pt x="53" y="765"/>
                  </a:lnTo>
                  <a:lnTo>
                    <a:pt x="54" y="765"/>
                  </a:lnTo>
                  <a:lnTo>
                    <a:pt x="55" y="765"/>
                  </a:lnTo>
                  <a:lnTo>
                    <a:pt x="56" y="765"/>
                  </a:lnTo>
                  <a:lnTo>
                    <a:pt x="56" y="764"/>
                  </a:lnTo>
                  <a:lnTo>
                    <a:pt x="57" y="764"/>
                  </a:lnTo>
                  <a:lnTo>
                    <a:pt x="58" y="763"/>
                  </a:lnTo>
                  <a:lnTo>
                    <a:pt x="58" y="762"/>
                  </a:lnTo>
                  <a:lnTo>
                    <a:pt x="59" y="762"/>
                  </a:lnTo>
                  <a:lnTo>
                    <a:pt x="58" y="761"/>
                  </a:lnTo>
                  <a:lnTo>
                    <a:pt x="58" y="760"/>
                  </a:lnTo>
                  <a:lnTo>
                    <a:pt x="57" y="759"/>
                  </a:lnTo>
                  <a:lnTo>
                    <a:pt x="57" y="758"/>
                  </a:lnTo>
                  <a:lnTo>
                    <a:pt x="56" y="757"/>
                  </a:lnTo>
                  <a:lnTo>
                    <a:pt x="56" y="756"/>
                  </a:lnTo>
                  <a:lnTo>
                    <a:pt x="55" y="755"/>
                  </a:lnTo>
                  <a:lnTo>
                    <a:pt x="54" y="753"/>
                  </a:lnTo>
                  <a:lnTo>
                    <a:pt x="54" y="752"/>
                  </a:lnTo>
                  <a:lnTo>
                    <a:pt x="53" y="750"/>
                  </a:lnTo>
                  <a:lnTo>
                    <a:pt x="52" y="749"/>
                  </a:lnTo>
                  <a:lnTo>
                    <a:pt x="52" y="748"/>
                  </a:lnTo>
                  <a:lnTo>
                    <a:pt x="51" y="746"/>
                  </a:lnTo>
                  <a:lnTo>
                    <a:pt x="51" y="745"/>
                  </a:lnTo>
                  <a:lnTo>
                    <a:pt x="51" y="744"/>
                  </a:lnTo>
                  <a:lnTo>
                    <a:pt x="51" y="743"/>
                  </a:lnTo>
                  <a:lnTo>
                    <a:pt x="51" y="742"/>
                  </a:lnTo>
                  <a:lnTo>
                    <a:pt x="51" y="741"/>
                  </a:lnTo>
                  <a:lnTo>
                    <a:pt x="51" y="740"/>
                  </a:lnTo>
                  <a:lnTo>
                    <a:pt x="51" y="738"/>
                  </a:lnTo>
                  <a:lnTo>
                    <a:pt x="52" y="738"/>
                  </a:lnTo>
                  <a:lnTo>
                    <a:pt x="52" y="737"/>
                  </a:lnTo>
                  <a:lnTo>
                    <a:pt x="53" y="736"/>
                  </a:lnTo>
                  <a:lnTo>
                    <a:pt x="54" y="735"/>
                  </a:lnTo>
                  <a:lnTo>
                    <a:pt x="54" y="734"/>
                  </a:lnTo>
                  <a:lnTo>
                    <a:pt x="56" y="732"/>
                  </a:lnTo>
                  <a:lnTo>
                    <a:pt x="56" y="731"/>
                  </a:lnTo>
                  <a:lnTo>
                    <a:pt x="56" y="730"/>
                  </a:lnTo>
                  <a:lnTo>
                    <a:pt x="57" y="729"/>
                  </a:lnTo>
                  <a:lnTo>
                    <a:pt x="57" y="728"/>
                  </a:lnTo>
                  <a:lnTo>
                    <a:pt x="58" y="727"/>
                  </a:lnTo>
                  <a:lnTo>
                    <a:pt x="58" y="725"/>
                  </a:lnTo>
                  <a:lnTo>
                    <a:pt x="59" y="724"/>
                  </a:lnTo>
                  <a:lnTo>
                    <a:pt x="59" y="723"/>
                  </a:lnTo>
                  <a:lnTo>
                    <a:pt x="59" y="721"/>
                  </a:lnTo>
                  <a:lnTo>
                    <a:pt x="59" y="720"/>
                  </a:lnTo>
                  <a:lnTo>
                    <a:pt x="59" y="718"/>
                  </a:lnTo>
                  <a:lnTo>
                    <a:pt x="59" y="717"/>
                  </a:lnTo>
                  <a:lnTo>
                    <a:pt x="59" y="716"/>
                  </a:lnTo>
                  <a:lnTo>
                    <a:pt x="59" y="714"/>
                  </a:lnTo>
                  <a:lnTo>
                    <a:pt x="59" y="713"/>
                  </a:lnTo>
                  <a:lnTo>
                    <a:pt x="58" y="712"/>
                  </a:lnTo>
                  <a:lnTo>
                    <a:pt x="58" y="711"/>
                  </a:lnTo>
                  <a:lnTo>
                    <a:pt x="58" y="710"/>
                  </a:lnTo>
                  <a:lnTo>
                    <a:pt x="58" y="709"/>
                  </a:lnTo>
                  <a:lnTo>
                    <a:pt x="58" y="708"/>
                  </a:lnTo>
                  <a:lnTo>
                    <a:pt x="57" y="708"/>
                  </a:lnTo>
                  <a:lnTo>
                    <a:pt x="57" y="707"/>
                  </a:lnTo>
                  <a:lnTo>
                    <a:pt x="57" y="706"/>
                  </a:lnTo>
                  <a:lnTo>
                    <a:pt x="57" y="705"/>
                  </a:lnTo>
                  <a:lnTo>
                    <a:pt x="57" y="704"/>
                  </a:lnTo>
                  <a:lnTo>
                    <a:pt x="57" y="703"/>
                  </a:lnTo>
                  <a:lnTo>
                    <a:pt x="56" y="702"/>
                  </a:lnTo>
                  <a:lnTo>
                    <a:pt x="57" y="701"/>
                  </a:lnTo>
                  <a:lnTo>
                    <a:pt x="57" y="699"/>
                  </a:lnTo>
                  <a:lnTo>
                    <a:pt x="57" y="697"/>
                  </a:lnTo>
                  <a:lnTo>
                    <a:pt x="57" y="696"/>
                  </a:lnTo>
                  <a:lnTo>
                    <a:pt x="57" y="694"/>
                  </a:lnTo>
                  <a:lnTo>
                    <a:pt x="58" y="692"/>
                  </a:lnTo>
                  <a:lnTo>
                    <a:pt x="58" y="691"/>
                  </a:lnTo>
                  <a:lnTo>
                    <a:pt x="58" y="690"/>
                  </a:lnTo>
                  <a:lnTo>
                    <a:pt x="58" y="689"/>
                  </a:lnTo>
                  <a:lnTo>
                    <a:pt x="59" y="688"/>
                  </a:lnTo>
                  <a:lnTo>
                    <a:pt x="59" y="687"/>
                  </a:lnTo>
                  <a:lnTo>
                    <a:pt x="59" y="686"/>
                  </a:lnTo>
                  <a:lnTo>
                    <a:pt x="59" y="685"/>
                  </a:lnTo>
                  <a:lnTo>
                    <a:pt x="60" y="684"/>
                  </a:lnTo>
                  <a:lnTo>
                    <a:pt x="67" y="675"/>
                  </a:lnTo>
                  <a:lnTo>
                    <a:pt x="62" y="667"/>
                  </a:lnTo>
                  <a:lnTo>
                    <a:pt x="51" y="661"/>
                  </a:lnTo>
                  <a:lnTo>
                    <a:pt x="50" y="660"/>
                  </a:lnTo>
                  <a:lnTo>
                    <a:pt x="49" y="659"/>
                  </a:lnTo>
                  <a:lnTo>
                    <a:pt x="48" y="659"/>
                  </a:lnTo>
                  <a:lnTo>
                    <a:pt x="47" y="659"/>
                  </a:lnTo>
                  <a:lnTo>
                    <a:pt x="46" y="658"/>
                  </a:lnTo>
                  <a:lnTo>
                    <a:pt x="45" y="658"/>
                  </a:lnTo>
                  <a:lnTo>
                    <a:pt x="44" y="657"/>
                  </a:lnTo>
                  <a:lnTo>
                    <a:pt x="43" y="657"/>
                  </a:lnTo>
                  <a:lnTo>
                    <a:pt x="42" y="657"/>
                  </a:lnTo>
                  <a:lnTo>
                    <a:pt x="40" y="656"/>
                  </a:lnTo>
                  <a:lnTo>
                    <a:pt x="39" y="656"/>
                  </a:lnTo>
                  <a:lnTo>
                    <a:pt x="38" y="656"/>
                  </a:lnTo>
                  <a:lnTo>
                    <a:pt x="37" y="656"/>
                  </a:lnTo>
                  <a:lnTo>
                    <a:pt x="36" y="656"/>
                  </a:lnTo>
                  <a:lnTo>
                    <a:pt x="35" y="656"/>
                  </a:lnTo>
                  <a:lnTo>
                    <a:pt x="34" y="656"/>
                  </a:lnTo>
                  <a:lnTo>
                    <a:pt x="33" y="656"/>
                  </a:lnTo>
                  <a:lnTo>
                    <a:pt x="32" y="656"/>
                  </a:lnTo>
                  <a:lnTo>
                    <a:pt x="29" y="657"/>
                  </a:lnTo>
                  <a:lnTo>
                    <a:pt x="28" y="657"/>
                  </a:lnTo>
                  <a:lnTo>
                    <a:pt x="27" y="657"/>
                  </a:lnTo>
                  <a:lnTo>
                    <a:pt x="26" y="657"/>
                  </a:lnTo>
                  <a:lnTo>
                    <a:pt x="25" y="658"/>
                  </a:lnTo>
                  <a:lnTo>
                    <a:pt x="23" y="658"/>
                  </a:lnTo>
                  <a:lnTo>
                    <a:pt x="22" y="658"/>
                  </a:lnTo>
                  <a:lnTo>
                    <a:pt x="20" y="657"/>
                  </a:lnTo>
                  <a:lnTo>
                    <a:pt x="19" y="657"/>
                  </a:lnTo>
                  <a:lnTo>
                    <a:pt x="17" y="657"/>
                  </a:lnTo>
                  <a:lnTo>
                    <a:pt x="16" y="656"/>
                  </a:lnTo>
                  <a:lnTo>
                    <a:pt x="15" y="655"/>
                  </a:lnTo>
                  <a:lnTo>
                    <a:pt x="13" y="654"/>
                  </a:lnTo>
                  <a:lnTo>
                    <a:pt x="12" y="653"/>
                  </a:lnTo>
                  <a:lnTo>
                    <a:pt x="10" y="651"/>
                  </a:lnTo>
                  <a:lnTo>
                    <a:pt x="9" y="650"/>
                  </a:lnTo>
                  <a:lnTo>
                    <a:pt x="8" y="648"/>
                  </a:lnTo>
                  <a:lnTo>
                    <a:pt x="7" y="646"/>
                  </a:lnTo>
                  <a:lnTo>
                    <a:pt x="6" y="644"/>
                  </a:lnTo>
                  <a:lnTo>
                    <a:pt x="5" y="642"/>
                  </a:lnTo>
                  <a:lnTo>
                    <a:pt x="4" y="640"/>
                  </a:lnTo>
                  <a:lnTo>
                    <a:pt x="3" y="638"/>
                  </a:lnTo>
                  <a:lnTo>
                    <a:pt x="2" y="636"/>
                  </a:lnTo>
                  <a:lnTo>
                    <a:pt x="2" y="635"/>
                  </a:lnTo>
                  <a:lnTo>
                    <a:pt x="1" y="633"/>
                  </a:lnTo>
                  <a:lnTo>
                    <a:pt x="0" y="630"/>
                  </a:lnTo>
                  <a:lnTo>
                    <a:pt x="1" y="618"/>
                  </a:lnTo>
                  <a:lnTo>
                    <a:pt x="16" y="612"/>
                  </a:lnTo>
                  <a:lnTo>
                    <a:pt x="10" y="602"/>
                  </a:lnTo>
                  <a:lnTo>
                    <a:pt x="10" y="585"/>
                  </a:lnTo>
                  <a:lnTo>
                    <a:pt x="10" y="584"/>
                  </a:lnTo>
                  <a:lnTo>
                    <a:pt x="10" y="583"/>
                  </a:lnTo>
                  <a:lnTo>
                    <a:pt x="10" y="582"/>
                  </a:lnTo>
                  <a:lnTo>
                    <a:pt x="10" y="581"/>
                  </a:lnTo>
                  <a:lnTo>
                    <a:pt x="10" y="580"/>
                  </a:lnTo>
                  <a:lnTo>
                    <a:pt x="11" y="579"/>
                  </a:lnTo>
                  <a:lnTo>
                    <a:pt x="11" y="578"/>
                  </a:lnTo>
                  <a:lnTo>
                    <a:pt x="12" y="577"/>
                  </a:lnTo>
                  <a:lnTo>
                    <a:pt x="12" y="576"/>
                  </a:lnTo>
                  <a:lnTo>
                    <a:pt x="13" y="575"/>
                  </a:lnTo>
                  <a:lnTo>
                    <a:pt x="14" y="574"/>
                  </a:lnTo>
                  <a:lnTo>
                    <a:pt x="15" y="573"/>
                  </a:lnTo>
                  <a:lnTo>
                    <a:pt x="16" y="572"/>
                  </a:lnTo>
                  <a:lnTo>
                    <a:pt x="17" y="572"/>
                  </a:lnTo>
                  <a:lnTo>
                    <a:pt x="18" y="571"/>
                  </a:lnTo>
                  <a:lnTo>
                    <a:pt x="19" y="571"/>
                  </a:lnTo>
                  <a:lnTo>
                    <a:pt x="20" y="570"/>
                  </a:lnTo>
                  <a:lnTo>
                    <a:pt x="21" y="570"/>
                  </a:lnTo>
                  <a:lnTo>
                    <a:pt x="22" y="569"/>
                  </a:lnTo>
                  <a:lnTo>
                    <a:pt x="23" y="569"/>
                  </a:lnTo>
                  <a:lnTo>
                    <a:pt x="24" y="569"/>
                  </a:lnTo>
                  <a:lnTo>
                    <a:pt x="25" y="569"/>
                  </a:lnTo>
                  <a:lnTo>
                    <a:pt x="26" y="569"/>
                  </a:lnTo>
                  <a:lnTo>
                    <a:pt x="27" y="569"/>
                  </a:lnTo>
                  <a:lnTo>
                    <a:pt x="38" y="573"/>
                  </a:lnTo>
                  <a:lnTo>
                    <a:pt x="41" y="568"/>
                  </a:lnTo>
                  <a:lnTo>
                    <a:pt x="41" y="565"/>
                  </a:lnTo>
                  <a:lnTo>
                    <a:pt x="41" y="564"/>
                  </a:lnTo>
                  <a:lnTo>
                    <a:pt x="40" y="563"/>
                  </a:lnTo>
                  <a:lnTo>
                    <a:pt x="40" y="561"/>
                  </a:lnTo>
                  <a:lnTo>
                    <a:pt x="40" y="560"/>
                  </a:lnTo>
                  <a:lnTo>
                    <a:pt x="40" y="558"/>
                  </a:lnTo>
                  <a:lnTo>
                    <a:pt x="40" y="557"/>
                  </a:lnTo>
                  <a:lnTo>
                    <a:pt x="40" y="556"/>
                  </a:lnTo>
                  <a:lnTo>
                    <a:pt x="41" y="555"/>
                  </a:lnTo>
                  <a:lnTo>
                    <a:pt x="41" y="554"/>
                  </a:lnTo>
                  <a:lnTo>
                    <a:pt x="41" y="553"/>
                  </a:lnTo>
                  <a:lnTo>
                    <a:pt x="42" y="552"/>
                  </a:lnTo>
                  <a:lnTo>
                    <a:pt x="42" y="551"/>
                  </a:lnTo>
                  <a:lnTo>
                    <a:pt x="42" y="550"/>
                  </a:lnTo>
                  <a:lnTo>
                    <a:pt x="43" y="549"/>
                  </a:lnTo>
                  <a:lnTo>
                    <a:pt x="43" y="548"/>
                  </a:lnTo>
                  <a:lnTo>
                    <a:pt x="44" y="548"/>
                  </a:lnTo>
                  <a:lnTo>
                    <a:pt x="44" y="547"/>
                  </a:lnTo>
                  <a:lnTo>
                    <a:pt x="45" y="546"/>
                  </a:lnTo>
                  <a:lnTo>
                    <a:pt x="50" y="541"/>
                  </a:lnTo>
                  <a:lnTo>
                    <a:pt x="51" y="540"/>
                  </a:lnTo>
                  <a:lnTo>
                    <a:pt x="52" y="539"/>
                  </a:lnTo>
                  <a:lnTo>
                    <a:pt x="52" y="538"/>
                  </a:lnTo>
                  <a:lnTo>
                    <a:pt x="53" y="538"/>
                  </a:lnTo>
                  <a:lnTo>
                    <a:pt x="54" y="537"/>
                  </a:lnTo>
                  <a:lnTo>
                    <a:pt x="56" y="536"/>
                  </a:lnTo>
                  <a:lnTo>
                    <a:pt x="57" y="535"/>
                  </a:lnTo>
                  <a:lnTo>
                    <a:pt x="58" y="534"/>
                  </a:lnTo>
                  <a:lnTo>
                    <a:pt x="60" y="533"/>
                  </a:lnTo>
                  <a:lnTo>
                    <a:pt x="61" y="532"/>
                  </a:lnTo>
                  <a:lnTo>
                    <a:pt x="63" y="531"/>
                  </a:lnTo>
                  <a:lnTo>
                    <a:pt x="64" y="531"/>
                  </a:lnTo>
                  <a:lnTo>
                    <a:pt x="66" y="531"/>
                  </a:lnTo>
                  <a:lnTo>
                    <a:pt x="67" y="531"/>
                  </a:lnTo>
                  <a:lnTo>
                    <a:pt x="68" y="531"/>
                  </a:lnTo>
                  <a:lnTo>
                    <a:pt x="70" y="531"/>
                  </a:lnTo>
                  <a:lnTo>
                    <a:pt x="71" y="532"/>
                  </a:lnTo>
                  <a:lnTo>
                    <a:pt x="72" y="532"/>
                  </a:lnTo>
                  <a:lnTo>
                    <a:pt x="73" y="532"/>
                  </a:lnTo>
                  <a:lnTo>
                    <a:pt x="75" y="532"/>
                  </a:lnTo>
                  <a:lnTo>
                    <a:pt x="76" y="532"/>
                  </a:lnTo>
                  <a:lnTo>
                    <a:pt x="77" y="533"/>
                  </a:lnTo>
                  <a:lnTo>
                    <a:pt x="78" y="533"/>
                  </a:lnTo>
                  <a:lnTo>
                    <a:pt x="79" y="533"/>
                  </a:lnTo>
                  <a:lnTo>
                    <a:pt x="80" y="533"/>
                  </a:lnTo>
                  <a:lnTo>
                    <a:pt x="81" y="533"/>
                  </a:lnTo>
                  <a:lnTo>
                    <a:pt x="82" y="534"/>
                  </a:lnTo>
                  <a:lnTo>
                    <a:pt x="83" y="534"/>
                  </a:lnTo>
                  <a:lnTo>
                    <a:pt x="84" y="535"/>
                  </a:lnTo>
                  <a:lnTo>
                    <a:pt x="85" y="535"/>
                  </a:lnTo>
                  <a:lnTo>
                    <a:pt x="86" y="536"/>
                  </a:lnTo>
                  <a:lnTo>
                    <a:pt x="87" y="536"/>
                  </a:lnTo>
                  <a:lnTo>
                    <a:pt x="88" y="536"/>
                  </a:lnTo>
                  <a:lnTo>
                    <a:pt x="89" y="536"/>
                  </a:lnTo>
                  <a:lnTo>
                    <a:pt x="90" y="535"/>
                  </a:lnTo>
                  <a:lnTo>
                    <a:pt x="91" y="535"/>
                  </a:lnTo>
                  <a:lnTo>
                    <a:pt x="92" y="535"/>
                  </a:lnTo>
                  <a:lnTo>
                    <a:pt x="93" y="535"/>
                  </a:lnTo>
                  <a:lnTo>
                    <a:pt x="94" y="535"/>
                  </a:lnTo>
                  <a:lnTo>
                    <a:pt x="94" y="534"/>
                  </a:lnTo>
                  <a:lnTo>
                    <a:pt x="95" y="534"/>
                  </a:lnTo>
                  <a:lnTo>
                    <a:pt x="98" y="531"/>
                  </a:lnTo>
                  <a:lnTo>
                    <a:pt x="99" y="531"/>
                  </a:lnTo>
                  <a:lnTo>
                    <a:pt x="99" y="530"/>
                  </a:lnTo>
                  <a:lnTo>
                    <a:pt x="100" y="530"/>
                  </a:lnTo>
                  <a:lnTo>
                    <a:pt x="101" y="530"/>
                  </a:lnTo>
                  <a:lnTo>
                    <a:pt x="101" y="529"/>
                  </a:lnTo>
                  <a:lnTo>
                    <a:pt x="102" y="529"/>
                  </a:lnTo>
                  <a:lnTo>
                    <a:pt x="103" y="529"/>
                  </a:lnTo>
                  <a:lnTo>
                    <a:pt x="104" y="529"/>
                  </a:lnTo>
                  <a:lnTo>
                    <a:pt x="105" y="529"/>
                  </a:lnTo>
                  <a:lnTo>
                    <a:pt x="107" y="528"/>
                  </a:lnTo>
                  <a:lnTo>
                    <a:pt x="108" y="528"/>
                  </a:lnTo>
                  <a:lnTo>
                    <a:pt x="109" y="528"/>
                  </a:lnTo>
                  <a:lnTo>
                    <a:pt x="110" y="528"/>
                  </a:lnTo>
                  <a:lnTo>
                    <a:pt x="111" y="527"/>
                  </a:lnTo>
                  <a:lnTo>
                    <a:pt x="112" y="527"/>
                  </a:lnTo>
                  <a:lnTo>
                    <a:pt x="113" y="527"/>
                  </a:lnTo>
                  <a:lnTo>
                    <a:pt x="114" y="527"/>
                  </a:lnTo>
                  <a:lnTo>
                    <a:pt x="115" y="527"/>
                  </a:lnTo>
                  <a:lnTo>
                    <a:pt x="116" y="527"/>
                  </a:lnTo>
                  <a:lnTo>
                    <a:pt x="117" y="527"/>
                  </a:lnTo>
                  <a:lnTo>
                    <a:pt x="117" y="526"/>
                  </a:lnTo>
                  <a:lnTo>
                    <a:pt x="117" y="525"/>
                  </a:lnTo>
                  <a:lnTo>
                    <a:pt x="117" y="524"/>
                  </a:lnTo>
                  <a:lnTo>
                    <a:pt x="118" y="524"/>
                  </a:lnTo>
                  <a:lnTo>
                    <a:pt x="118" y="523"/>
                  </a:lnTo>
                  <a:lnTo>
                    <a:pt x="118" y="522"/>
                  </a:lnTo>
                  <a:lnTo>
                    <a:pt x="118" y="521"/>
                  </a:lnTo>
                  <a:lnTo>
                    <a:pt x="118" y="520"/>
                  </a:lnTo>
                  <a:lnTo>
                    <a:pt x="118" y="519"/>
                  </a:lnTo>
                  <a:lnTo>
                    <a:pt x="119" y="518"/>
                  </a:lnTo>
                  <a:lnTo>
                    <a:pt x="120" y="517"/>
                  </a:lnTo>
                  <a:lnTo>
                    <a:pt x="121" y="517"/>
                  </a:lnTo>
                  <a:lnTo>
                    <a:pt x="122" y="516"/>
                  </a:lnTo>
                  <a:lnTo>
                    <a:pt x="123" y="515"/>
                  </a:lnTo>
                  <a:lnTo>
                    <a:pt x="124" y="515"/>
                  </a:lnTo>
                  <a:lnTo>
                    <a:pt x="125" y="515"/>
                  </a:lnTo>
                  <a:lnTo>
                    <a:pt x="126" y="515"/>
                  </a:lnTo>
                  <a:lnTo>
                    <a:pt x="127" y="515"/>
                  </a:lnTo>
                  <a:lnTo>
                    <a:pt x="128" y="515"/>
                  </a:lnTo>
                  <a:lnTo>
                    <a:pt x="129" y="514"/>
                  </a:lnTo>
                  <a:lnTo>
                    <a:pt x="130" y="515"/>
                  </a:lnTo>
                  <a:lnTo>
                    <a:pt x="131" y="515"/>
                  </a:lnTo>
                  <a:lnTo>
                    <a:pt x="132" y="515"/>
                  </a:lnTo>
                  <a:lnTo>
                    <a:pt x="133" y="516"/>
                  </a:lnTo>
                  <a:lnTo>
                    <a:pt x="134" y="516"/>
                  </a:lnTo>
                  <a:lnTo>
                    <a:pt x="135" y="517"/>
                  </a:lnTo>
                  <a:lnTo>
                    <a:pt x="136" y="518"/>
                  </a:lnTo>
                  <a:lnTo>
                    <a:pt x="137" y="519"/>
                  </a:lnTo>
                  <a:lnTo>
                    <a:pt x="138" y="520"/>
                  </a:lnTo>
                  <a:lnTo>
                    <a:pt x="139" y="521"/>
                  </a:lnTo>
                  <a:lnTo>
                    <a:pt x="139" y="522"/>
                  </a:lnTo>
                  <a:lnTo>
                    <a:pt x="140" y="522"/>
                  </a:lnTo>
                  <a:lnTo>
                    <a:pt x="141" y="523"/>
                  </a:lnTo>
                  <a:lnTo>
                    <a:pt x="142" y="524"/>
                  </a:lnTo>
                  <a:lnTo>
                    <a:pt x="143" y="524"/>
                  </a:lnTo>
                  <a:lnTo>
                    <a:pt x="144" y="524"/>
                  </a:lnTo>
                  <a:lnTo>
                    <a:pt x="145" y="524"/>
                  </a:lnTo>
                  <a:lnTo>
                    <a:pt x="146" y="524"/>
                  </a:lnTo>
                  <a:lnTo>
                    <a:pt x="147" y="524"/>
                  </a:lnTo>
                  <a:lnTo>
                    <a:pt x="148" y="524"/>
                  </a:lnTo>
                  <a:lnTo>
                    <a:pt x="149" y="524"/>
                  </a:lnTo>
                  <a:lnTo>
                    <a:pt x="150" y="524"/>
                  </a:lnTo>
                  <a:lnTo>
                    <a:pt x="151" y="524"/>
                  </a:lnTo>
                  <a:lnTo>
                    <a:pt x="152" y="524"/>
                  </a:lnTo>
                  <a:lnTo>
                    <a:pt x="153" y="523"/>
                  </a:lnTo>
                  <a:lnTo>
                    <a:pt x="155" y="523"/>
                  </a:lnTo>
                  <a:lnTo>
                    <a:pt x="156" y="523"/>
                  </a:lnTo>
                  <a:lnTo>
                    <a:pt x="156" y="522"/>
                  </a:lnTo>
                  <a:lnTo>
                    <a:pt x="157" y="522"/>
                  </a:lnTo>
                  <a:lnTo>
                    <a:pt x="158" y="522"/>
                  </a:lnTo>
                  <a:lnTo>
                    <a:pt x="159" y="521"/>
                  </a:lnTo>
                  <a:lnTo>
                    <a:pt x="160" y="521"/>
                  </a:lnTo>
                  <a:lnTo>
                    <a:pt x="161" y="521"/>
                  </a:lnTo>
                  <a:lnTo>
                    <a:pt x="161" y="520"/>
                  </a:lnTo>
                  <a:lnTo>
                    <a:pt x="162" y="520"/>
                  </a:lnTo>
                  <a:lnTo>
                    <a:pt x="163" y="520"/>
                  </a:lnTo>
                  <a:lnTo>
                    <a:pt x="164" y="520"/>
                  </a:lnTo>
                  <a:lnTo>
                    <a:pt x="165" y="519"/>
                  </a:lnTo>
                  <a:lnTo>
                    <a:pt x="166" y="519"/>
                  </a:lnTo>
                  <a:lnTo>
                    <a:pt x="167" y="519"/>
                  </a:lnTo>
                  <a:lnTo>
                    <a:pt x="168" y="519"/>
                  </a:lnTo>
                  <a:lnTo>
                    <a:pt x="169" y="518"/>
                  </a:lnTo>
                  <a:lnTo>
                    <a:pt x="170" y="518"/>
                  </a:lnTo>
                  <a:lnTo>
                    <a:pt x="171" y="519"/>
                  </a:lnTo>
                  <a:lnTo>
                    <a:pt x="175" y="519"/>
                  </a:lnTo>
                  <a:lnTo>
                    <a:pt x="176" y="519"/>
                  </a:lnTo>
                  <a:lnTo>
                    <a:pt x="176" y="520"/>
                  </a:lnTo>
                  <a:lnTo>
                    <a:pt x="177" y="520"/>
                  </a:lnTo>
                  <a:lnTo>
                    <a:pt x="180" y="525"/>
                  </a:lnTo>
                  <a:lnTo>
                    <a:pt x="180" y="534"/>
                  </a:lnTo>
                  <a:lnTo>
                    <a:pt x="180" y="549"/>
                  </a:lnTo>
                  <a:lnTo>
                    <a:pt x="182" y="550"/>
                  </a:lnTo>
                  <a:lnTo>
                    <a:pt x="183" y="550"/>
                  </a:lnTo>
                  <a:lnTo>
                    <a:pt x="184" y="550"/>
                  </a:lnTo>
                  <a:lnTo>
                    <a:pt x="185" y="550"/>
                  </a:lnTo>
                  <a:lnTo>
                    <a:pt x="186" y="550"/>
                  </a:lnTo>
                  <a:lnTo>
                    <a:pt x="188" y="550"/>
                  </a:lnTo>
                  <a:lnTo>
                    <a:pt x="189" y="550"/>
                  </a:lnTo>
                  <a:lnTo>
                    <a:pt x="190" y="550"/>
                  </a:lnTo>
                  <a:lnTo>
                    <a:pt x="191" y="549"/>
                  </a:lnTo>
                  <a:lnTo>
                    <a:pt x="192" y="549"/>
                  </a:lnTo>
                  <a:lnTo>
                    <a:pt x="194" y="549"/>
                  </a:lnTo>
                  <a:lnTo>
                    <a:pt x="195" y="548"/>
                  </a:lnTo>
                  <a:lnTo>
                    <a:pt x="196" y="548"/>
                  </a:lnTo>
                  <a:lnTo>
                    <a:pt x="197" y="547"/>
                  </a:lnTo>
                  <a:lnTo>
                    <a:pt x="198" y="547"/>
                  </a:lnTo>
                  <a:lnTo>
                    <a:pt x="199" y="547"/>
                  </a:lnTo>
                  <a:lnTo>
                    <a:pt x="200" y="547"/>
                  </a:lnTo>
                  <a:lnTo>
                    <a:pt x="201" y="546"/>
                  </a:lnTo>
                  <a:lnTo>
                    <a:pt x="202" y="546"/>
                  </a:lnTo>
                  <a:lnTo>
                    <a:pt x="203" y="546"/>
                  </a:lnTo>
                  <a:lnTo>
                    <a:pt x="204" y="546"/>
                  </a:lnTo>
                  <a:lnTo>
                    <a:pt x="205" y="546"/>
                  </a:lnTo>
                  <a:lnTo>
                    <a:pt x="206" y="547"/>
                  </a:lnTo>
                  <a:lnTo>
                    <a:pt x="213" y="553"/>
                  </a:lnTo>
                  <a:lnTo>
                    <a:pt x="213" y="554"/>
                  </a:lnTo>
                  <a:lnTo>
                    <a:pt x="214" y="554"/>
                  </a:lnTo>
                  <a:lnTo>
                    <a:pt x="215" y="554"/>
                  </a:lnTo>
                  <a:lnTo>
                    <a:pt x="216" y="554"/>
                  </a:lnTo>
                  <a:lnTo>
                    <a:pt x="217" y="553"/>
                  </a:lnTo>
                  <a:lnTo>
                    <a:pt x="218" y="552"/>
                  </a:lnTo>
                  <a:lnTo>
                    <a:pt x="219" y="552"/>
                  </a:lnTo>
                  <a:lnTo>
                    <a:pt x="219" y="551"/>
                  </a:lnTo>
                  <a:lnTo>
                    <a:pt x="220" y="550"/>
                  </a:lnTo>
                  <a:lnTo>
                    <a:pt x="221" y="549"/>
                  </a:lnTo>
                  <a:lnTo>
                    <a:pt x="222" y="548"/>
                  </a:lnTo>
                  <a:lnTo>
                    <a:pt x="222" y="547"/>
                  </a:lnTo>
                  <a:lnTo>
                    <a:pt x="223" y="547"/>
                  </a:lnTo>
                  <a:lnTo>
                    <a:pt x="223" y="546"/>
                  </a:lnTo>
                  <a:lnTo>
                    <a:pt x="224" y="545"/>
                  </a:lnTo>
                  <a:lnTo>
                    <a:pt x="224" y="544"/>
                  </a:lnTo>
                  <a:lnTo>
                    <a:pt x="225" y="544"/>
                  </a:lnTo>
                  <a:lnTo>
                    <a:pt x="225" y="543"/>
                  </a:lnTo>
                  <a:lnTo>
                    <a:pt x="226" y="542"/>
                  </a:lnTo>
                  <a:lnTo>
                    <a:pt x="226" y="541"/>
                  </a:lnTo>
                  <a:lnTo>
                    <a:pt x="227" y="541"/>
                  </a:lnTo>
                  <a:lnTo>
                    <a:pt x="235" y="527"/>
                  </a:lnTo>
                  <a:lnTo>
                    <a:pt x="236" y="526"/>
                  </a:lnTo>
                  <a:lnTo>
                    <a:pt x="236" y="525"/>
                  </a:lnTo>
                  <a:lnTo>
                    <a:pt x="237" y="524"/>
                  </a:lnTo>
                  <a:lnTo>
                    <a:pt x="241" y="519"/>
                  </a:lnTo>
                  <a:lnTo>
                    <a:pt x="242" y="518"/>
                  </a:lnTo>
                  <a:lnTo>
                    <a:pt x="242" y="517"/>
                  </a:lnTo>
                  <a:lnTo>
                    <a:pt x="243" y="517"/>
                  </a:lnTo>
                  <a:lnTo>
                    <a:pt x="244" y="516"/>
                  </a:lnTo>
                  <a:lnTo>
                    <a:pt x="245" y="516"/>
                  </a:lnTo>
                  <a:lnTo>
                    <a:pt x="246" y="515"/>
                  </a:lnTo>
                  <a:lnTo>
                    <a:pt x="247" y="515"/>
                  </a:lnTo>
                  <a:lnTo>
                    <a:pt x="248" y="514"/>
                  </a:lnTo>
                  <a:lnTo>
                    <a:pt x="249" y="514"/>
                  </a:lnTo>
                  <a:lnTo>
                    <a:pt x="251" y="513"/>
                  </a:lnTo>
                  <a:lnTo>
                    <a:pt x="252" y="513"/>
                  </a:lnTo>
                  <a:lnTo>
                    <a:pt x="253" y="513"/>
                  </a:lnTo>
                  <a:lnTo>
                    <a:pt x="255" y="513"/>
                  </a:lnTo>
                  <a:lnTo>
                    <a:pt x="257" y="513"/>
                  </a:lnTo>
                  <a:lnTo>
                    <a:pt x="258" y="513"/>
                  </a:lnTo>
                  <a:lnTo>
                    <a:pt x="260" y="513"/>
                  </a:lnTo>
                  <a:lnTo>
                    <a:pt x="261" y="513"/>
                  </a:lnTo>
                  <a:lnTo>
                    <a:pt x="263" y="513"/>
                  </a:lnTo>
                  <a:lnTo>
                    <a:pt x="264" y="513"/>
                  </a:lnTo>
                  <a:lnTo>
                    <a:pt x="265" y="513"/>
                  </a:lnTo>
                  <a:lnTo>
                    <a:pt x="266" y="513"/>
                  </a:lnTo>
                  <a:lnTo>
                    <a:pt x="268" y="513"/>
                  </a:lnTo>
                  <a:lnTo>
                    <a:pt x="268" y="514"/>
                  </a:lnTo>
                  <a:lnTo>
                    <a:pt x="269" y="514"/>
                  </a:lnTo>
                  <a:lnTo>
                    <a:pt x="270" y="514"/>
                  </a:lnTo>
                  <a:lnTo>
                    <a:pt x="271" y="514"/>
                  </a:lnTo>
                  <a:lnTo>
                    <a:pt x="272" y="514"/>
                  </a:lnTo>
                  <a:lnTo>
                    <a:pt x="273" y="515"/>
                  </a:lnTo>
                  <a:lnTo>
                    <a:pt x="275" y="516"/>
                  </a:lnTo>
                  <a:lnTo>
                    <a:pt x="276" y="517"/>
                  </a:lnTo>
                  <a:lnTo>
                    <a:pt x="277" y="518"/>
                  </a:lnTo>
                  <a:lnTo>
                    <a:pt x="278" y="519"/>
                  </a:lnTo>
                  <a:lnTo>
                    <a:pt x="280" y="519"/>
                  </a:lnTo>
                  <a:lnTo>
                    <a:pt x="281" y="520"/>
                  </a:lnTo>
                  <a:lnTo>
                    <a:pt x="282" y="521"/>
                  </a:lnTo>
                  <a:lnTo>
                    <a:pt x="284" y="521"/>
                  </a:lnTo>
                  <a:lnTo>
                    <a:pt x="285" y="522"/>
                  </a:lnTo>
                  <a:lnTo>
                    <a:pt x="286" y="522"/>
                  </a:lnTo>
                  <a:lnTo>
                    <a:pt x="287" y="523"/>
                  </a:lnTo>
                  <a:lnTo>
                    <a:pt x="288" y="523"/>
                  </a:lnTo>
                  <a:lnTo>
                    <a:pt x="289" y="523"/>
                  </a:lnTo>
                  <a:lnTo>
                    <a:pt x="290" y="523"/>
                  </a:lnTo>
                  <a:lnTo>
                    <a:pt x="291" y="524"/>
                  </a:lnTo>
                  <a:lnTo>
                    <a:pt x="297" y="526"/>
                  </a:lnTo>
                  <a:lnTo>
                    <a:pt x="300" y="525"/>
                  </a:lnTo>
                  <a:lnTo>
                    <a:pt x="302" y="525"/>
                  </a:lnTo>
                  <a:lnTo>
                    <a:pt x="303" y="524"/>
                  </a:lnTo>
                  <a:lnTo>
                    <a:pt x="304" y="524"/>
                  </a:lnTo>
                  <a:lnTo>
                    <a:pt x="306" y="523"/>
                  </a:lnTo>
                  <a:lnTo>
                    <a:pt x="308" y="523"/>
                  </a:lnTo>
                  <a:lnTo>
                    <a:pt x="309" y="522"/>
                  </a:lnTo>
                  <a:lnTo>
                    <a:pt x="310" y="521"/>
                  </a:lnTo>
                  <a:lnTo>
                    <a:pt x="312" y="521"/>
                  </a:lnTo>
                  <a:lnTo>
                    <a:pt x="313" y="521"/>
                  </a:lnTo>
                  <a:lnTo>
                    <a:pt x="314" y="520"/>
                  </a:lnTo>
                  <a:lnTo>
                    <a:pt x="315" y="519"/>
                  </a:lnTo>
                  <a:lnTo>
                    <a:pt x="316" y="519"/>
                  </a:lnTo>
                  <a:lnTo>
                    <a:pt x="317" y="519"/>
                  </a:lnTo>
                  <a:lnTo>
                    <a:pt x="317" y="518"/>
                  </a:lnTo>
                  <a:lnTo>
                    <a:pt x="318" y="518"/>
                  </a:lnTo>
                  <a:lnTo>
                    <a:pt x="319" y="518"/>
                  </a:lnTo>
                  <a:lnTo>
                    <a:pt x="320" y="518"/>
                  </a:lnTo>
                  <a:lnTo>
                    <a:pt x="321" y="518"/>
                  </a:lnTo>
                  <a:lnTo>
                    <a:pt x="322" y="518"/>
                  </a:lnTo>
                  <a:lnTo>
                    <a:pt x="323" y="517"/>
                  </a:lnTo>
                  <a:lnTo>
                    <a:pt x="324" y="517"/>
                  </a:lnTo>
                  <a:lnTo>
                    <a:pt x="325" y="517"/>
                  </a:lnTo>
                  <a:lnTo>
                    <a:pt x="326" y="517"/>
                  </a:lnTo>
                  <a:lnTo>
                    <a:pt x="327" y="517"/>
                  </a:lnTo>
                  <a:lnTo>
                    <a:pt x="328" y="517"/>
                  </a:lnTo>
                  <a:lnTo>
                    <a:pt x="329" y="517"/>
                  </a:lnTo>
                  <a:lnTo>
                    <a:pt x="330" y="516"/>
                  </a:lnTo>
                  <a:lnTo>
                    <a:pt x="331" y="516"/>
                  </a:lnTo>
                  <a:lnTo>
                    <a:pt x="332" y="516"/>
                  </a:lnTo>
                  <a:lnTo>
                    <a:pt x="333" y="515"/>
                  </a:lnTo>
                  <a:lnTo>
                    <a:pt x="334" y="514"/>
                  </a:lnTo>
                  <a:lnTo>
                    <a:pt x="335" y="514"/>
                  </a:lnTo>
                  <a:lnTo>
                    <a:pt x="336" y="514"/>
                  </a:lnTo>
                  <a:lnTo>
                    <a:pt x="336" y="513"/>
                  </a:lnTo>
                  <a:lnTo>
                    <a:pt x="337" y="512"/>
                  </a:lnTo>
                  <a:lnTo>
                    <a:pt x="338" y="512"/>
                  </a:lnTo>
                  <a:lnTo>
                    <a:pt x="339" y="512"/>
                  </a:lnTo>
                  <a:lnTo>
                    <a:pt x="339" y="511"/>
                  </a:lnTo>
                  <a:lnTo>
                    <a:pt x="340" y="511"/>
                  </a:lnTo>
                  <a:lnTo>
                    <a:pt x="341" y="511"/>
                  </a:lnTo>
                  <a:lnTo>
                    <a:pt x="342" y="510"/>
                  </a:lnTo>
                  <a:lnTo>
                    <a:pt x="343" y="510"/>
                  </a:lnTo>
                  <a:lnTo>
                    <a:pt x="344" y="509"/>
                  </a:lnTo>
                  <a:lnTo>
                    <a:pt x="345" y="509"/>
                  </a:lnTo>
                  <a:lnTo>
                    <a:pt x="346" y="508"/>
                  </a:lnTo>
                  <a:lnTo>
                    <a:pt x="347" y="508"/>
                  </a:lnTo>
                  <a:lnTo>
                    <a:pt x="348" y="508"/>
                  </a:lnTo>
                  <a:lnTo>
                    <a:pt x="350" y="507"/>
                  </a:lnTo>
                  <a:lnTo>
                    <a:pt x="351" y="507"/>
                  </a:lnTo>
                  <a:lnTo>
                    <a:pt x="352" y="507"/>
                  </a:lnTo>
                  <a:lnTo>
                    <a:pt x="353" y="507"/>
                  </a:lnTo>
                  <a:lnTo>
                    <a:pt x="355" y="507"/>
                  </a:lnTo>
                  <a:lnTo>
                    <a:pt x="357" y="507"/>
                  </a:lnTo>
                  <a:lnTo>
                    <a:pt x="358" y="507"/>
                  </a:lnTo>
                  <a:lnTo>
                    <a:pt x="359" y="507"/>
                  </a:lnTo>
                  <a:lnTo>
                    <a:pt x="360" y="507"/>
                  </a:lnTo>
                  <a:lnTo>
                    <a:pt x="360" y="506"/>
                  </a:lnTo>
                  <a:lnTo>
                    <a:pt x="361" y="506"/>
                  </a:lnTo>
                  <a:lnTo>
                    <a:pt x="362" y="506"/>
                  </a:lnTo>
                  <a:lnTo>
                    <a:pt x="363" y="506"/>
                  </a:lnTo>
                  <a:lnTo>
                    <a:pt x="364" y="506"/>
                  </a:lnTo>
                  <a:lnTo>
                    <a:pt x="365" y="506"/>
                  </a:lnTo>
                  <a:lnTo>
                    <a:pt x="373" y="504"/>
                  </a:lnTo>
                  <a:lnTo>
                    <a:pt x="389" y="498"/>
                  </a:lnTo>
                  <a:lnTo>
                    <a:pt x="406" y="494"/>
                  </a:lnTo>
                  <a:lnTo>
                    <a:pt x="420" y="490"/>
                  </a:lnTo>
                  <a:lnTo>
                    <a:pt x="421" y="489"/>
                  </a:lnTo>
                  <a:lnTo>
                    <a:pt x="422" y="489"/>
                  </a:lnTo>
                  <a:lnTo>
                    <a:pt x="423" y="489"/>
                  </a:lnTo>
                  <a:lnTo>
                    <a:pt x="424" y="489"/>
                  </a:lnTo>
                  <a:lnTo>
                    <a:pt x="425" y="489"/>
                  </a:lnTo>
                  <a:lnTo>
                    <a:pt x="426" y="488"/>
                  </a:lnTo>
                  <a:lnTo>
                    <a:pt x="427" y="488"/>
                  </a:lnTo>
                  <a:lnTo>
                    <a:pt x="443" y="486"/>
                  </a:lnTo>
                  <a:lnTo>
                    <a:pt x="444" y="486"/>
                  </a:lnTo>
                  <a:lnTo>
                    <a:pt x="445" y="485"/>
                  </a:lnTo>
                  <a:lnTo>
                    <a:pt x="446" y="485"/>
                  </a:lnTo>
                  <a:lnTo>
                    <a:pt x="447" y="485"/>
                  </a:lnTo>
                  <a:lnTo>
                    <a:pt x="448" y="485"/>
                  </a:lnTo>
                  <a:lnTo>
                    <a:pt x="449" y="484"/>
                  </a:lnTo>
                  <a:lnTo>
                    <a:pt x="456" y="479"/>
                  </a:lnTo>
                  <a:lnTo>
                    <a:pt x="457" y="479"/>
                  </a:lnTo>
                  <a:lnTo>
                    <a:pt x="458" y="478"/>
                  </a:lnTo>
                  <a:lnTo>
                    <a:pt x="459" y="478"/>
                  </a:lnTo>
                  <a:lnTo>
                    <a:pt x="460" y="478"/>
                  </a:lnTo>
                  <a:lnTo>
                    <a:pt x="466" y="477"/>
                  </a:lnTo>
                  <a:lnTo>
                    <a:pt x="467" y="477"/>
                  </a:lnTo>
                  <a:lnTo>
                    <a:pt x="468" y="476"/>
                  </a:lnTo>
                  <a:lnTo>
                    <a:pt x="474" y="474"/>
                  </a:lnTo>
                  <a:lnTo>
                    <a:pt x="474" y="472"/>
                  </a:lnTo>
                  <a:lnTo>
                    <a:pt x="474" y="471"/>
                  </a:lnTo>
                  <a:lnTo>
                    <a:pt x="474" y="470"/>
                  </a:lnTo>
                  <a:lnTo>
                    <a:pt x="474" y="469"/>
                  </a:lnTo>
                  <a:lnTo>
                    <a:pt x="474" y="468"/>
                  </a:lnTo>
                  <a:lnTo>
                    <a:pt x="475" y="467"/>
                  </a:lnTo>
                  <a:lnTo>
                    <a:pt x="475" y="466"/>
                  </a:lnTo>
                  <a:lnTo>
                    <a:pt x="475" y="464"/>
                  </a:lnTo>
                  <a:lnTo>
                    <a:pt x="475" y="462"/>
                  </a:lnTo>
                  <a:lnTo>
                    <a:pt x="475" y="461"/>
                  </a:lnTo>
                  <a:lnTo>
                    <a:pt x="475" y="458"/>
                  </a:lnTo>
                  <a:lnTo>
                    <a:pt x="475" y="457"/>
                  </a:lnTo>
                  <a:lnTo>
                    <a:pt x="476" y="453"/>
                  </a:lnTo>
                  <a:lnTo>
                    <a:pt x="476" y="451"/>
                  </a:lnTo>
                  <a:lnTo>
                    <a:pt x="476" y="449"/>
                  </a:lnTo>
                  <a:lnTo>
                    <a:pt x="476" y="447"/>
                  </a:lnTo>
                  <a:lnTo>
                    <a:pt x="476" y="446"/>
                  </a:lnTo>
                  <a:lnTo>
                    <a:pt x="476" y="444"/>
                  </a:lnTo>
                  <a:lnTo>
                    <a:pt x="477" y="443"/>
                  </a:lnTo>
                  <a:lnTo>
                    <a:pt x="477" y="441"/>
                  </a:lnTo>
                  <a:lnTo>
                    <a:pt x="477" y="440"/>
                  </a:lnTo>
                  <a:lnTo>
                    <a:pt x="478" y="439"/>
                  </a:lnTo>
                  <a:lnTo>
                    <a:pt x="478" y="438"/>
                  </a:lnTo>
                  <a:lnTo>
                    <a:pt x="479" y="437"/>
                  </a:lnTo>
                  <a:lnTo>
                    <a:pt x="479" y="436"/>
                  </a:lnTo>
                  <a:lnTo>
                    <a:pt x="480" y="435"/>
                  </a:lnTo>
                  <a:lnTo>
                    <a:pt x="481" y="434"/>
                  </a:lnTo>
                  <a:lnTo>
                    <a:pt x="482" y="433"/>
                  </a:lnTo>
                  <a:lnTo>
                    <a:pt x="483" y="432"/>
                  </a:lnTo>
                  <a:lnTo>
                    <a:pt x="484" y="431"/>
                  </a:lnTo>
                  <a:lnTo>
                    <a:pt x="485" y="430"/>
                  </a:lnTo>
                  <a:lnTo>
                    <a:pt x="486" y="429"/>
                  </a:lnTo>
                  <a:lnTo>
                    <a:pt x="487" y="428"/>
                  </a:lnTo>
                  <a:lnTo>
                    <a:pt x="488" y="427"/>
                  </a:lnTo>
                  <a:lnTo>
                    <a:pt x="489" y="426"/>
                  </a:lnTo>
                  <a:lnTo>
                    <a:pt x="490" y="425"/>
                  </a:lnTo>
                  <a:lnTo>
                    <a:pt x="491" y="424"/>
                  </a:lnTo>
                  <a:lnTo>
                    <a:pt x="492" y="424"/>
                  </a:lnTo>
                  <a:lnTo>
                    <a:pt x="493" y="423"/>
                  </a:lnTo>
                  <a:lnTo>
                    <a:pt x="494" y="423"/>
                  </a:lnTo>
                  <a:lnTo>
                    <a:pt x="496" y="423"/>
                  </a:lnTo>
                  <a:lnTo>
                    <a:pt x="497" y="423"/>
                  </a:lnTo>
                  <a:lnTo>
                    <a:pt x="499" y="423"/>
                  </a:lnTo>
                  <a:lnTo>
                    <a:pt x="500" y="423"/>
                  </a:lnTo>
                  <a:lnTo>
                    <a:pt x="501" y="423"/>
                  </a:lnTo>
                  <a:lnTo>
                    <a:pt x="502" y="423"/>
                  </a:lnTo>
                  <a:lnTo>
                    <a:pt x="503" y="423"/>
                  </a:lnTo>
                  <a:lnTo>
                    <a:pt x="506" y="423"/>
                  </a:lnTo>
                  <a:lnTo>
                    <a:pt x="504" y="422"/>
                  </a:lnTo>
                  <a:lnTo>
                    <a:pt x="503" y="421"/>
                  </a:lnTo>
                  <a:lnTo>
                    <a:pt x="503" y="420"/>
                  </a:lnTo>
                  <a:lnTo>
                    <a:pt x="502" y="419"/>
                  </a:lnTo>
                  <a:lnTo>
                    <a:pt x="501" y="418"/>
                  </a:lnTo>
                  <a:lnTo>
                    <a:pt x="500" y="417"/>
                  </a:lnTo>
                  <a:lnTo>
                    <a:pt x="500" y="416"/>
                  </a:lnTo>
                  <a:lnTo>
                    <a:pt x="499" y="415"/>
                  </a:lnTo>
                  <a:lnTo>
                    <a:pt x="499" y="414"/>
                  </a:lnTo>
                  <a:lnTo>
                    <a:pt x="499" y="412"/>
                  </a:lnTo>
                  <a:lnTo>
                    <a:pt x="499" y="410"/>
                  </a:lnTo>
                  <a:lnTo>
                    <a:pt x="500" y="410"/>
                  </a:lnTo>
                  <a:lnTo>
                    <a:pt x="500" y="409"/>
                  </a:lnTo>
                  <a:lnTo>
                    <a:pt x="501" y="408"/>
                  </a:lnTo>
                  <a:lnTo>
                    <a:pt x="502" y="407"/>
                  </a:lnTo>
                  <a:lnTo>
                    <a:pt x="503" y="406"/>
                  </a:lnTo>
                  <a:lnTo>
                    <a:pt x="504" y="406"/>
                  </a:lnTo>
                  <a:lnTo>
                    <a:pt x="505" y="405"/>
                  </a:lnTo>
                  <a:lnTo>
                    <a:pt x="506" y="404"/>
                  </a:lnTo>
                  <a:lnTo>
                    <a:pt x="507" y="404"/>
                  </a:lnTo>
                  <a:lnTo>
                    <a:pt x="508" y="403"/>
                  </a:lnTo>
                  <a:lnTo>
                    <a:pt x="510" y="403"/>
                  </a:lnTo>
                  <a:lnTo>
                    <a:pt x="511" y="402"/>
                  </a:lnTo>
                  <a:lnTo>
                    <a:pt x="512" y="402"/>
                  </a:lnTo>
                  <a:lnTo>
                    <a:pt x="514" y="402"/>
                  </a:lnTo>
                  <a:lnTo>
                    <a:pt x="515" y="402"/>
                  </a:lnTo>
                  <a:lnTo>
                    <a:pt x="516" y="402"/>
                  </a:lnTo>
                  <a:lnTo>
                    <a:pt x="518" y="403"/>
                  </a:lnTo>
                  <a:lnTo>
                    <a:pt x="519" y="403"/>
                  </a:lnTo>
                  <a:lnTo>
                    <a:pt x="521" y="403"/>
                  </a:lnTo>
                  <a:lnTo>
                    <a:pt x="522" y="403"/>
                  </a:lnTo>
                  <a:lnTo>
                    <a:pt x="523" y="403"/>
                  </a:lnTo>
                  <a:lnTo>
                    <a:pt x="524" y="403"/>
                  </a:lnTo>
                  <a:lnTo>
                    <a:pt x="525" y="403"/>
                  </a:lnTo>
                  <a:lnTo>
                    <a:pt x="526" y="403"/>
                  </a:lnTo>
                  <a:lnTo>
                    <a:pt x="527" y="403"/>
                  </a:lnTo>
                  <a:lnTo>
                    <a:pt x="527" y="402"/>
                  </a:lnTo>
                  <a:lnTo>
                    <a:pt x="528" y="391"/>
                  </a:lnTo>
                  <a:lnTo>
                    <a:pt x="528" y="390"/>
                  </a:lnTo>
                  <a:lnTo>
                    <a:pt x="528" y="389"/>
                  </a:lnTo>
                  <a:lnTo>
                    <a:pt x="527" y="383"/>
                  </a:lnTo>
                  <a:lnTo>
                    <a:pt x="527" y="382"/>
                  </a:lnTo>
                  <a:lnTo>
                    <a:pt x="527" y="381"/>
                  </a:lnTo>
                  <a:lnTo>
                    <a:pt x="527" y="380"/>
                  </a:lnTo>
                  <a:lnTo>
                    <a:pt x="527" y="366"/>
                  </a:lnTo>
                  <a:lnTo>
                    <a:pt x="527" y="365"/>
                  </a:lnTo>
                  <a:lnTo>
                    <a:pt x="527" y="364"/>
                  </a:lnTo>
                  <a:lnTo>
                    <a:pt x="527" y="363"/>
                  </a:lnTo>
                  <a:lnTo>
                    <a:pt x="526" y="362"/>
                  </a:lnTo>
                  <a:lnTo>
                    <a:pt x="526" y="361"/>
                  </a:lnTo>
                  <a:lnTo>
                    <a:pt x="526" y="360"/>
                  </a:lnTo>
                  <a:lnTo>
                    <a:pt x="524" y="342"/>
                  </a:lnTo>
                  <a:lnTo>
                    <a:pt x="524" y="341"/>
                  </a:lnTo>
                  <a:lnTo>
                    <a:pt x="524" y="340"/>
                  </a:lnTo>
                  <a:lnTo>
                    <a:pt x="524" y="339"/>
                  </a:lnTo>
                  <a:lnTo>
                    <a:pt x="523" y="338"/>
                  </a:lnTo>
                  <a:lnTo>
                    <a:pt x="523" y="337"/>
                  </a:lnTo>
                  <a:lnTo>
                    <a:pt x="523" y="336"/>
                  </a:lnTo>
                  <a:lnTo>
                    <a:pt x="520" y="322"/>
                  </a:lnTo>
                  <a:lnTo>
                    <a:pt x="520" y="321"/>
                  </a:lnTo>
                  <a:lnTo>
                    <a:pt x="520" y="320"/>
                  </a:lnTo>
                  <a:lnTo>
                    <a:pt x="520" y="319"/>
                  </a:lnTo>
                  <a:lnTo>
                    <a:pt x="520" y="318"/>
                  </a:lnTo>
                  <a:lnTo>
                    <a:pt x="520" y="317"/>
                  </a:lnTo>
                  <a:lnTo>
                    <a:pt x="520" y="316"/>
                  </a:lnTo>
                  <a:lnTo>
                    <a:pt x="520" y="315"/>
                  </a:lnTo>
                  <a:lnTo>
                    <a:pt x="520" y="313"/>
                  </a:lnTo>
                  <a:lnTo>
                    <a:pt x="521" y="312"/>
                  </a:lnTo>
                  <a:lnTo>
                    <a:pt x="521" y="310"/>
                  </a:lnTo>
                  <a:lnTo>
                    <a:pt x="521" y="308"/>
                  </a:lnTo>
                  <a:lnTo>
                    <a:pt x="522" y="307"/>
                  </a:lnTo>
                  <a:lnTo>
                    <a:pt x="522" y="305"/>
                  </a:lnTo>
                  <a:lnTo>
                    <a:pt x="523" y="303"/>
                  </a:lnTo>
                  <a:lnTo>
                    <a:pt x="523" y="302"/>
                  </a:lnTo>
                  <a:lnTo>
                    <a:pt x="524" y="300"/>
                  </a:lnTo>
                  <a:lnTo>
                    <a:pt x="525" y="299"/>
                  </a:lnTo>
                  <a:lnTo>
                    <a:pt x="525" y="298"/>
                  </a:lnTo>
                  <a:lnTo>
                    <a:pt x="526" y="297"/>
                  </a:lnTo>
                  <a:lnTo>
                    <a:pt x="526" y="296"/>
                  </a:lnTo>
                  <a:lnTo>
                    <a:pt x="527" y="295"/>
                  </a:lnTo>
                  <a:lnTo>
                    <a:pt x="528" y="294"/>
                  </a:lnTo>
                  <a:lnTo>
                    <a:pt x="528" y="293"/>
                  </a:lnTo>
                  <a:lnTo>
                    <a:pt x="528" y="292"/>
                  </a:lnTo>
                  <a:lnTo>
                    <a:pt x="528" y="291"/>
                  </a:lnTo>
                  <a:lnTo>
                    <a:pt x="528" y="283"/>
                  </a:lnTo>
                  <a:lnTo>
                    <a:pt x="527" y="282"/>
                  </a:lnTo>
                  <a:lnTo>
                    <a:pt x="526" y="281"/>
                  </a:lnTo>
                  <a:lnTo>
                    <a:pt x="525" y="280"/>
                  </a:lnTo>
                  <a:lnTo>
                    <a:pt x="525" y="279"/>
                  </a:lnTo>
                  <a:lnTo>
                    <a:pt x="524" y="278"/>
                  </a:lnTo>
                  <a:lnTo>
                    <a:pt x="523" y="277"/>
                  </a:lnTo>
                  <a:lnTo>
                    <a:pt x="523" y="276"/>
                  </a:lnTo>
                  <a:lnTo>
                    <a:pt x="522" y="274"/>
                  </a:lnTo>
                  <a:lnTo>
                    <a:pt x="521" y="273"/>
                  </a:lnTo>
                  <a:lnTo>
                    <a:pt x="520" y="272"/>
                  </a:lnTo>
                  <a:lnTo>
                    <a:pt x="518" y="271"/>
                  </a:lnTo>
                  <a:lnTo>
                    <a:pt x="518" y="270"/>
                  </a:lnTo>
                  <a:lnTo>
                    <a:pt x="516" y="269"/>
                  </a:lnTo>
                  <a:lnTo>
                    <a:pt x="516" y="268"/>
                  </a:lnTo>
                  <a:lnTo>
                    <a:pt x="515" y="267"/>
                  </a:lnTo>
                  <a:lnTo>
                    <a:pt x="515" y="266"/>
                  </a:lnTo>
                  <a:lnTo>
                    <a:pt x="514" y="265"/>
                  </a:lnTo>
                  <a:lnTo>
                    <a:pt x="514" y="264"/>
                  </a:lnTo>
                  <a:lnTo>
                    <a:pt x="514" y="263"/>
                  </a:lnTo>
                  <a:lnTo>
                    <a:pt x="514" y="261"/>
                  </a:lnTo>
                  <a:lnTo>
                    <a:pt x="515" y="260"/>
                  </a:lnTo>
                  <a:lnTo>
                    <a:pt x="515" y="259"/>
                  </a:lnTo>
                  <a:lnTo>
                    <a:pt x="515" y="258"/>
                  </a:lnTo>
                  <a:lnTo>
                    <a:pt x="516" y="257"/>
                  </a:lnTo>
                  <a:lnTo>
                    <a:pt x="516" y="256"/>
                  </a:lnTo>
                  <a:lnTo>
                    <a:pt x="518" y="254"/>
                  </a:lnTo>
                  <a:lnTo>
                    <a:pt x="519" y="254"/>
                  </a:lnTo>
                  <a:lnTo>
                    <a:pt x="520" y="253"/>
                  </a:lnTo>
                  <a:lnTo>
                    <a:pt x="521" y="253"/>
                  </a:lnTo>
                  <a:lnTo>
                    <a:pt x="522" y="252"/>
                  </a:lnTo>
                  <a:lnTo>
                    <a:pt x="523" y="251"/>
                  </a:lnTo>
                  <a:lnTo>
                    <a:pt x="525" y="250"/>
                  </a:lnTo>
                  <a:lnTo>
                    <a:pt x="527" y="250"/>
                  </a:lnTo>
                  <a:lnTo>
                    <a:pt x="528" y="249"/>
                  </a:lnTo>
                  <a:lnTo>
                    <a:pt x="530" y="248"/>
                  </a:lnTo>
                  <a:lnTo>
                    <a:pt x="532" y="248"/>
                  </a:lnTo>
                  <a:lnTo>
                    <a:pt x="534" y="247"/>
                  </a:lnTo>
                  <a:lnTo>
                    <a:pt x="536" y="247"/>
                  </a:lnTo>
                  <a:lnTo>
                    <a:pt x="538" y="247"/>
                  </a:lnTo>
                  <a:lnTo>
                    <a:pt x="539" y="247"/>
                  </a:lnTo>
                  <a:lnTo>
                    <a:pt x="541" y="246"/>
                  </a:lnTo>
                  <a:lnTo>
                    <a:pt x="542" y="246"/>
                  </a:lnTo>
                  <a:lnTo>
                    <a:pt x="543" y="246"/>
                  </a:lnTo>
                  <a:lnTo>
                    <a:pt x="544" y="246"/>
                  </a:lnTo>
                  <a:lnTo>
                    <a:pt x="545" y="246"/>
                  </a:lnTo>
                  <a:lnTo>
                    <a:pt x="546" y="245"/>
                  </a:lnTo>
                  <a:lnTo>
                    <a:pt x="547" y="245"/>
                  </a:lnTo>
                  <a:lnTo>
                    <a:pt x="556" y="244"/>
                  </a:lnTo>
                  <a:lnTo>
                    <a:pt x="557" y="243"/>
                  </a:lnTo>
                  <a:lnTo>
                    <a:pt x="558" y="243"/>
                  </a:lnTo>
                  <a:lnTo>
                    <a:pt x="559" y="243"/>
                  </a:lnTo>
                  <a:lnTo>
                    <a:pt x="560" y="244"/>
                  </a:lnTo>
                  <a:lnTo>
                    <a:pt x="561" y="244"/>
                  </a:lnTo>
                  <a:lnTo>
                    <a:pt x="575" y="248"/>
                  </a:lnTo>
                  <a:lnTo>
                    <a:pt x="576" y="249"/>
                  </a:lnTo>
                  <a:lnTo>
                    <a:pt x="577" y="249"/>
                  </a:lnTo>
                  <a:lnTo>
                    <a:pt x="578" y="249"/>
                  </a:lnTo>
                  <a:lnTo>
                    <a:pt x="579" y="249"/>
                  </a:lnTo>
                  <a:lnTo>
                    <a:pt x="580" y="249"/>
                  </a:lnTo>
                  <a:lnTo>
                    <a:pt x="581" y="248"/>
                  </a:lnTo>
                  <a:lnTo>
                    <a:pt x="582" y="248"/>
                  </a:lnTo>
                  <a:lnTo>
                    <a:pt x="584" y="247"/>
                  </a:lnTo>
                  <a:lnTo>
                    <a:pt x="586" y="247"/>
                  </a:lnTo>
                  <a:lnTo>
                    <a:pt x="588" y="246"/>
                  </a:lnTo>
                  <a:lnTo>
                    <a:pt x="591" y="246"/>
                  </a:lnTo>
                  <a:lnTo>
                    <a:pt x="593" y="245"/>
                  </a:lnTo>
                  <a:lnTo>
                    <a:pt x="596" y="244"/>
                  </a:lnTo>
                  <a:lnTo>
                    <a:pt x="599" y="244"/>
                  </a:lnTo>
                  <a:lnTo>
                    <a:pt x="602" y="243"/>
                  </a:lnTo>
                  <a:lnTo>
                    <a:pt x="605" y="243"/>
                  </a:lnTo>
                  <a:lnTo>
                    <a:pt x="608" y="242"/>
                  </a:lnTo>
                  <a:lnTo>
                    <a:pt x="610" y="242"/>
                  </a:lnTo>
                  <a:lnTo>
                    <a:pt x="613" y="242"/>
                  </a:lnTo>
                  <a:lnTo>
                    <a:pt x="616" y="242"/>
                  </a:lnTo>
                  <a:lnTo>
                    <a:pt x="618" y="242"/>
                  </a:lnTo>
                  <a:lnTo>
                    <a:pt x="621" y="242"/>
                  </a:lnTo>
                  <a:lnTo>
                    <a:pt x="623" y="243"/>
                  </a:lnTo>
                  <a:lnTo>
                    <a:pt x="625" y="243"/>
                  </a:lnTo>
                  <a:lnTo>
                    <a:pt x="627" y="243"/>
                  </a:lnTo>
                  <a:lnTo>
                    <a:pt x="629" y="244"/>
                  </a:lnTo>
                  <a:lnTo>
                    <a:pt x="631" y="244"/>
                  </a:lnTo>
                  <a:lnTo>
                    <a:pt x="633" y="245"/>
                  </a:lnTo>
                  <a:lnTo>
                    <a:pt x="634" y="245"/>
                  </a:lnTo>
                  <a:lnTo>
                    <a:pt x="635" y="246"/>
                  </a:lnTo>
                  <a:lnTo>
                    <a:pt x="637" y="247"/>
                  </a:lnTo>
                  <a:lnTo>
                    <a:pt x="638" y="247"/>
                  </a:lnTo>
                  <a:lnTo>
                    <a:pt x="639" y="248"/>
                  </a:lnTo>
                  <a:lnTo>
                    <a:pt x="639" y="249"/>
                  </a:lnTo>
                  <a:lnTo>
                    <a:pt x="640" y="250"/>
                  </a:lnTo>
                  <a:lnTo>
                    <a:pt x="641" y="251"/>
                  </a:lnTo>
                  <a:lnTo>
                    <a:pt x="642" y="252"/>
                  </a:lnTo>
                  <a:lnTo>
                    <a:pt x="643" y="253"/>
                  </a:lnTo>
                  <a:lnTo>
                    <a:pt x="644" y="254"/>
                  </a:lnTo>
                  <a:lnTo>
                    <a:pt x="645" y="255"/>
                  </a:lnTo>
                  <a:lnTo>
                    <a:pt x="646" y="256"/>
                  </a:lnTo>
                  <a:lnTo>
                    <a:pt x="648" y="258"/>
                  </a:lnTo>
                  <a:lnTo>
                    <a:pt x="649" y="259"/>
                  </a:lnTo>
                  <a:lnTo>
                    <a:pt x="650" y="260"/>
                  </a:lnTo>
                  <a:lnTo>
                    <a:pt x="652" y="261"/>
                  </a:lnTo>
                  <a:lnTo>
                    <a:pt x="653" y="262"/>
                  </a:lnTo>
                  <a:lnTo>
                    <a:pt x="654" y="262"/>
                  </a:lnTo>
                  <a:lnTo>
                    <a:pt x="655" y="263"/>
                  </a:lnTo>
                  <a:lnTo>
                    <a:pt x="656" y="264"/>
                  </a:lnTo>
                  <a:lnTo>
                    <a:pt x="657" y="264"/>
                  </a:lnTo>
                  <a:lnTo>
                    <a:pt x="658" y="264"/>
                  </a:lnTo>
                  <a:lnTo>
                    <a:pt x="669" y="268"/>
                  </a:lnTo>
                  <a:lnTo>
                    <a:pt x="668" y="266"/>
                  </a:lnTo>
                  <a:lnTo>
                    <a:pt x="668" y="265"/>
                  </a:lnTo>
                  <a:lnTo>
                    <a:pt x="667" y="264"/>
                  </a:lnTo>
                  <a:lnTo>
                    <a:pt x="667" y="263"/>
                  </a:lnTo>
                  <a:lnTo>
                    <a:pt x="667" y="262"/>
                  </a:lnTo>
                  <a:lnTo>
                    <a:pt x="666" y="260"/>
                  </a:lnTo>
                  <a:lnTo>
                    <a:pt x="666" y="259"/>
                  </a:lnTo>
                  <a:lnTo>
                    <a:pt x="665" y="257"/>
                  </a:lnTo>
                  <a:lnTo>
                    <a:pt x="664" y="256"/>
                  </a:lnTo>
                  <a:lnTo>
                    <a:pt x="663" y="254"/>
                  </a:lnTo>
                  <a:lnTo>
                    <a:pt x="662" y="252"/>
                  </a:lnTo>
                  <a:lnTo>
                    <a:pt x="661" y="251"/>
                  </a:lnTo>
                  <a:lnTo>
                    <a:pt x="660" y="249"/>
                  </a:lnTo>
                  <a:lnTo>
                    <a:pt x="659" y="247"/>
                  </a:lnTo>
                  <a:lnTo>
                    <a:pt x="658" y="245"/>
                  </a:lnTo>
                  <a:lnTo>
                    <a:pt x="657" y="244"/>
                  </a:lnTo>
                  <a:lnTo>
                    <a:pt x="657" y="242"/>
                  </a:lnTo>
                  <a:lnTo>
                    <a:pt x="656" y="240"/>
                  </a:lnTo>
                  <a:lnTo>
                    <a:pt x="656" y="239"/>
                  </a:lnTo>
                  <a:lnTo>
                    <a:pt x="656" y="237"/>
                  </a:lnTo>
                  <a:lnTo>
                    <a:pt x="656" y="235"/>
                  </a:lnTo>
                  <a:lnTo>
                    <a:pt x="656" y="234"/>
                  </a:lnTo>
                  <a:lnTo>
                    <a:pt x="656" y="233"/>
                  </a:lnTo>
                  <a:lnTo>
                    <a:pt x="656" y="232"/>
                  </a:lnTo>
                  <a:lnTo>
                    <a:pt x="657" y="231"/>
                  </a:lnTo>
                  <a:lnTo>
                    <a:pt x="657" y="229"/>
                  </a:lnTo>
                  <a:lnTo>
                    <a:pt x="666" y="213"/>
                  </a:lnTo>
                  <a:lnTo>
                    <a:pt x="669" y="208"/>
                  </a:lnTo>
                  <a:lnTo>
                    <a:pt x="669" y="207"/>
                  </a:lnTo>
                  <a:lnTo>
                    <a:pt x="671" y="205"/>
                  </a:lnTo>
                  <a:lnTo>
                    <a:pt x="672" y="203"/>
                  </a:lnTo>
                  <a:lnTo>
                    <a:pt x="673" y="201"/>
                  </a:lnTo>
                  <a:lnTo>
                    <a:pt x="674" y="199"/>
                  </a:lnTo>
                  <a:lnTo>
                    <a:pt x="676" y="197"/>
                  </a:lnTo>
                  <a:lnTo>
                    <a:pt x="677" y="195"/>
                  </a:lnTo>
                  <a:lnTo>
                    <a:pt x="679" y="193"/>
                  </a:lnTo>
                  <a:lnTo>
                    <a:pt x="680" y="190"/>
                  </a:lnTo>
                  <a:lnTo>
                    <a:pt x="682" y="188"/>
                  </a:lnTo>
                  <a:lnTo>
                    <a:pt x="683" y="186"/>
                  </a:lnTo>
                  <a:lnTo>
                    <a:pt x="685" y="183"/>
                  </a:lnTo>
                  <a:lnTo>
                    <a:pt x="686" y="182"/>
                  </a:lnTo>
                  <a:lnTo>
                    <a:pt x="687" y="180"/>
                  </a:lnTo>
                  <a:lnTo>
                    <a:pt x="688" y="179"/>
                  </a:lnTo>
                  <a:lnTo>
                    <a:pt x="690" y="175"/>
                  </a:lnTo>
                  <a:lnTo>
                    <a:pt x="697" y="164"/>
                  </a:lnTo>
                  <a:lnTo>
                    <a:pt x="706" y="145"/>
                  </a:lnTo>
                  <a:lnTo>
                    <a:pt x="707" y="144"/>
                  </a:lnTo>
                  <a:lnTo>
                    <a:pt x="708" y="143"/>
                  </a:lnTo>
                  <a:lnTo>
                    <a:pt x="708" y="142"/>
                  </a:lnTo>
                  <a:lnTo>
                    <a:pt x="708" y="141"/>
                  </a:lnTo>
                  <a:lnTo>
                    <a:pt x="709" y="141"/>
                  </a:lnTo>
                  <a:lnTo>
                    <a:pt x="709" y="140"/>
                  </a:lnTo>
                  <a:lnTo>
                    <a:pt x="710" y="139"/>
                  </a:lnTo>
                  <a:lnTo>
                    <a:pt x="710" y="138"/>
                  </a:lnTo>
                  <a:lnTo>
                    <a:pt x="711" y="137"/>
                  </a:lnTo>
                  <a:lnTo>
                    <a:pt x="713" y="134"/>
                  </a:lnTo>
                  <a:lnTo>
                    <a:pt x="715" y="132"/>
                  </a:lnTo>
                  <a:lnTo>
                    <a:pt x="716" y="131"/>
                  </a:lnTo>
                  <a:lnTo>
                    <a:pt x="718" y="129"/>
                  </a:lnTo>
                  <a:lnTo>
                    <a:pt x="719" y="127"/>
                  </a:lnTo>
                  <a:lnTo>
                    <a:pt x="722" y="123"/>
                  </a:lnTo>
                  <a:lnTo>
                    <a:pt x="723" y="121"/>
                  </a:lnTo>
                  <a:lnTo>
                    <a:pt x="725" y="120"/>
                  </a:lnTo>
                  <a:lnTo>
                    <a:pt x="726" y="118"/>
                  </a:lnTo>
                  <a:lnTo>
                    <a:pt x="727" y="117"/>
                  </a:lnTo>
                  <a:lnTo>
                    <a:pt x="728" y="115"/>
                  </a:lnTo>
                  <a:lnTo>
                    <a:pt x="730" y="114"/>
                  </a:lnTo>
                  <a:lnTo>
                    <a:pt x="731" y="113"/>
                  </a:lnTo>
                  <a:lnTo>
                    <a:pt x="732" y="113"/>
                  </a:lnTo>
                  <a:lnTo>
                    <a:pt x="734" y="112"/>
                  </a:lnTo>
                  <a:lnTo>
                    <a:pt x="735" y="112"/>
                  </a:lnTo>
                  <a:lnTo>
                    <a:pt x="737" y="112"/>
                  </a:lnTo>
                  <a:lnTo>
                    <a:pt x="739" y="113"/>
                  </a:lnTo>
                  <a:lnTo>
                    <a:pt x="740" y="113"/>
                  </a:lnTo>
                  <a:lnTo>
                    <a:pt x="743" y="115"/>
                  </a:lnTo>
                  <a:lnTo>
                    <a:pt x="745" y="116"/>
                  </a:lnTo>
                  <a:lnTo>
                    <a:pt x="748" y="118"/>
                  </a:lnTo>
                  <a:lnTo>
                    <a:pt x="752" y="121"/>
                  </a:lnTo>
                  <a:lnTo>
                    <a:pt x="755" y="124"/>
                  </a:lnTo>
                  <a:lnTo>
                    <a:pt x="759" y="127"/>
                  </a:lnTo>
                  <a:lnTo>
                    <a:pt x="762" y="130"/>
                  </a:lnTo>
                  <a:lnTo>
                    <a:pt x="766" y="132"/>
                  </a:lnTo>
                  <a:lnTo>
                    <a:pt x="769" y="135"/>
                  </a:lnTo>
                  <a:lnTo>
                    <a:pt x="773" y="137"/>
                  </a:lnTo>
                  <a:lnTo>
                    <a:pt x="776" y="139"/>
                  </a:lnTo>
                  <a:lnTo>
                    <a:pt x="778" y="141"/>
                  </a:lnTo>
                  <a:lnTo>
                    <a:pt x="781" y="142"/>
                  </a:lnTo>
                  <a:lnTo>
                    <a:pt x="783" y="142"/>
                  </a:lnTo>
                  <a:lnTo>
                    <a:pt x="784" y="143"/>
                  </a:lnTo>
                  <a:lnTo>
                    <a:pt x="786" y="144"/>
                  </a:lnTo>
                  <a:lnTo>
                    <a:pt x="787" y="144"/>
                  </a:lnTo>
                  <a:lnTo>
                    <a:pt x="788" y="144"/>
                  </a:lnTo>
                  <a:lnTo>
                    <a:pt x="791" y="145"/>
                  </a:lnTo>
                  <a:lnTo>
                    <a:pt x="805" y="147"/>
                  </a:lnTo>
                  <a:lnTo>
                    <a:pt x="818" y="149"/>
                  </a:lnTo>
                  <a:lnTo>
                    <a:pt x="819" y="149"/>
                  </a:lnTo>
                  <a:lnTo>
                    <a:pt x="820" y="150"/>
                  </a:lnTo>
                  <a:lnTo>
                    <a:pt x="821" y="150"/>
                  </a:lnTo>
                  <a:lnTo>
                    <a:pt x="822" y="150"/>
                  </a:lnTo>
                  <a:lnTo>
                    <a:pt x="829" y="152"/>
                  </a:lnTo>
                  <a:lnTo>
                    <a:pt x="830" y="152"/>
                  </a:lnTo>
                  <a:lnTo>
                    <a:pt x="831" y="152"/>
                  </a:lnTo>
                  <a:lnTo>
                    <a:pt x="831" y="153"/>
                  </a:lnTo>
                  <a:lnTo>
                    <a:pt x="835" y="157"/>
                  </a:lnTo>
                  <a:lnTo>
                    <a:pt x="836" y="158"/>
                  </a:lnTo>
                  <a:lnTo>
                    <a:pt x="836" y="159"/>
                  </a:lnTo>
                  <a:lnTo>
                    <a:pt x="836" y="160"/>
                  </a:lnTo>
                  <a:lnTo>
                    <a:pt x="836" y="161"/>
                  </a:lnTo>
                  <a:lnTo>
                    <a:pt x="837" y="161"/>
                  </a:lnTo>
                  <a:lnTo>
                    <a:pt x="837" y="162"/>
                  </a:lnTo>
                  <a:lnTo>
                    <a:pt x="838" y="163"/>
                  </a:lnTo>
                  <a:lnTo>
                    <a:pt x="839" y="164"/>
                  </a:lnTo>
                  <a:lnTo>
                    <a:pt x="840" y="164"/>
                  </a:lnTo>
                  <a:lnTo>
                    <a:pt x="841" y="164"/>
                  </a:lnTo>
                  <a:lnTo>
                    <a:pt x="842" y="165"/>
                  </a:lnTo>
                  <a:lnTo>
                    <a:pt x="843" y="165"/>
                  </a:lnTo>
                  <a:lnTo>
                    <a:pt x="844" y="165"/>
                  </a:lnTo>
                  <a:lnTo>
                    <a:pt x="845" y="164"/>
                  </a:lnTo>
                  <a:lnTo>
                    <a:pt x="853" y="160"/>
                  </a:lnTo>
                  <a:lnTo>
                    <a:pt x="864" y="156"/>
                  </a:lnTo>
                  <a:lnTo>
                    <a:pt x="865" y="156"/>
                  </a:lnTo>
                  <a:lnTo>
                    <a:pt x="866" y="156"/>
                  </a:lnTo>
                  <a:lnTo>
                    <a:pt x="866" y="155"/>
                  </a:lnTo>
                  <a:lnTo>
                    <a:pt x="867" y="155"/>
                  </a:lnTo>
                  <a:lnTo>
                    <a:pt x="867" y="154"/>
                  </a:lnTo>
                  <a:lnTo>
                    <a:pt x="868" y="154"/>
                  </a:lnTo>
                  <a:lnTo>
                    <a:pt x="869" y="153"/>
                  </a:lnTo>
                  <a:lnTo>
                    <a:pt x="870" y="152"/>
                  </a:lnTo>
                  <a:lnTo>
                    <a:pt x="871" y="151"/>
                  </a:lnTo>
                  <a:lnTo>
                    <a:pt x="871" y="149"/>
                  </a:lnTo>
                  <a:lnTo>
                    <a:pt x="872" y="148"/>
                  </a:lnTo>
                  <a:lnTo>
                    <a:pt x="872" y="147"/>
                  </a:lnTo>
                  <a:lnTo>
                    <a:pt x="872" y="146"/>
                  </a:lnTo>
                  <a:lnTo>
                    <a:pt x="872" y="145"/>
                  </a:lnTo>
                  <a:lnTo>
                    <a:pt x="873" y="143"/>
                  </a:lnTo>
                  <a:lnTo>
                    <a:pt x="873" y="142"/>
                  </a:lnTo>
                  <a:lnTo>
                    <a:pt x="873" y="141"/>
                  </a:lnTo>
                  <a:lnTo>
                    <a:pt x="873" y="140"/>
                  </a:lnTo>
                  <a:lnTo>
                    <a:pt x="873" y="138"/>
                  </a:lnTo>
                  <a:lnTo>
                    <a:pt x="875" y="111"/>
                  </a:lnTo>
                  <a:lnTo>
                    <a:pt x="876" y="96"/>
                  </a:lnTo>
                  <a:lnTo>
                    <a:pt x="876" y="95"/>
                  </a:lnTo>
                  <a:lnTo>
                    <a:pt x="876" y="94"/>
                  </a:lnTo>
                  <a:lnTo>
                    <a:pt x="876" y="93"/>
                  </a:lnTo>
                  <a:lnTo>
                    <a:pt x="877" y="92"/>
                  </a:lnTo>
                  <a:lnTo>
                    <a:pt x="877" y="91"/>
                  </a:lnTo>
                  <a:lnTo>
                    <a:pt x="877" y="90"/>
                  </a:lnTo>
                  <a:lnTo>
                    <a:pt x="877" y="89"/>
                  </a:lnTo>
                  <a:lnTo>
                    <a:pt x="877" y="88"/>
                  </a:lnTo>
                  <a:lnTo>
                    <a:pt x="878" y="86"/>
                  </a:lnTo>
                  <a:lnTo>
                    <a:pt x="878" y="84"/>
                  </a:lnTo>
                  <a:lnTo>
                    <a:pt x="879" y="83"/>
                  </a:lnTo>
                  <a:lnTo>
                    <a:pt x="879" y="81"/>
                  </a:lnTo>
                  <a:lnTo>
                    <a:pt x="880" y="79"/>
                  </a:lnTo>
                  <a:lnTo>
                    <a:pt x="880" y="77"/>
                  </a:lnTo>
                  <a:lnTo>
                    <a:pt x="881" y="75"/>
                  </a:lnTo>
                  <a:lnTo>
                    <a:pt x="882" y="73"/>
                  </a:lnTo>
                  <a:lnTo>
                    <a:pt x="883" y="71"/>
                  </a:lnTo>
                  <a:lnTo>
                    <a:pt x="883" y="69"/>
                  </a:lnTo>
                  <a:lnTo>
                    <a:pt x="884" y="68"/>
                  </a:lnTo>
                  <a:lnTo>
                    <a:pt x="885" y="66"/>
                  </a:lnTo>
                  <a:lnTo>
                    <a:pt x="886" y="64"/>
                  </a:lnTo>
                  <a:lnTo>
                    <a:pt x="888" y="62"/>
                  </a:lnTo>
                  <a:lnTo>
                    <a:pt x="889" y="60"/>
                  </a:lnTo>
                  <a:lnTo>
                    <a:pt x="890" y="58"/>
                  </a:lnTo>
                  <a:lnTo>
                    <a:pt x="891" y="57"/>
                  </a:lnTo>
                  <a:lnTo>
                    <a:pt x="893" y="55"/>
                  </a:lnTo>
                  <a:lnTo>
                    <a:pt x="894" y="53"/>
                  </a:lnTo>
                  <a:lnTo>
                    <a:pt x="896" y="52"/>
                  </a:lnTo>
                  <a:lnTo>
                    <a:pt x="897" y="51"/>
                  </a:lnTo>
                  <a:lnTo>
                    <a:pt x="899" y="50"/>
                  </a:lnTo>
                  <a:lnTo>
                    <a:pt x="900" y="49"/>
                  </a:lnTo>
                  <a:lnTo>
                    <a:pt x="902" y="49"/>
                  </a:lnTo>
                  <a:lnTo>
                    <a:pt x="904" y="48"/>
                  </a:lnTo>
                  <a:lnTo>
                    <a:pt x="906" y="48"/>
                  </a:lnTo>
                  <a:lnTo>
                    <a:pt x="908" y="48"/>
                  </a:lnTo>
                  <a:lnTo>
                    <a:pt x="910" y="48"/>
                  </a:lnTo>
                  <a:lnTo>
                    <a:pt x="913" y="48"/>
                  </a:lnTo>
                  <a:lnTo>
                    <a:pt x="915" y="48"/>
                  </a:lnTo>
                  <a:lnTo>
                    <a:pt x="918" y="48"/>
                  </a:lnTo>
                  <a:lnTo>
                    <a:pt x="921" y="48"/>
                  </a:lnTo>
                  <a:lnTo>
                    <a:pt x="924" y="49"/>
                  </a:lnTo>
                  <a:lnTo>
                    <a:pt x="927" y="49"/>
                  </a:lnTo>
                  <a:lnTo>
                    <a:pt x="929" y="49"/>
                  </a:lnTo>
                  <a:lnTo>
                    <a:pt x="932" y="49"/>
                  </a:lnTo>
                  <a:lnTo>
                    <a:pt x="934" y="49"/>
                  </a:lnTo>
                  <a:lnTo>
                    <a:pt x="936" y="49"/>
                  </a:lnTo>
                  <a:lnTo>
                    <a:pt x="938" y="48"/>
                  </a:lnTo>
                  <a:lnTo>
                    <a:pt x="939" y="48"/>
                  </a:lnTo>
                  <a:lnTo>
                    <a:pt x="941" y="47"/>
                  </a:lnTo>
                  <a:lnTo>
                    <a:pt x="942" y="47"/>
                  </a:lnTo>
                  <a:lnTo>
                    <a:pt x="943" y="47"/>
                  </a:lnTo>
                  <a:lnTo>
                    <a:pt x="944" y="46"/>
                  </a:lnTo>
                  <a:lnTo>
                    <a:pt x="946" y="45"/>
                  </a:lnTo>
                  <a:lnTo>
                    <a:pt x="947" y="44"/>
                  </a:lnTo>
                  <a:lnTo>
                    <a:pt x="948" y="44"/>
                  </a:lnTo>
                  <a:lnTo>
                    <a:pt x="948" y="43"/>
                  </a:lnTo>
                  <a:lnTo>
                    <a:pt x="949" y="43"/>
                  </a:lnTo>
                  <a:lnTo>
                    <a:pt x="950" y="42"/>
                  </a:lnTo>
                  <a:lnTo>
                    <a:pt x="951" y="41"/>
                  </a:lnTo>
                  <a:lnTo>
                    <a:pt x="952" y="40"/>
                  </a:lnTo>
                  <a:lnTo>
                    <a:pt x="952" y="39"/>
                  </a:lnTo>
                  <a:lnTo>
                    <a:pt x="953" y="38"/>
                  </a:lnTo>
                  <a:lnTo>
                    <a:pt x="953" y="37"/>
                  </a:lnTo>
                  <a:lnTo>
                    <a:pt x="954" y="36"/>
                  </a:lnTo>
                  <a:lnTo>
                    <a:pt x="954" y="35"/>
                  </a:lnTo>
                  <a:lnTo>
                    <a:pt x="954" y="34"/>
                  </a:lnTo>
                  <a:lnTo>
                    <a:pt x="954" y="33"/>
                  </a:lnTo>
                  <a:lnTo>
                    <a:pt x="954" y="32"/>
                  </a:lnTo>
                  <a:lnTo>
                    <a:pt x="954" y="31"/>
                  </a:lnTo>
                  <a:lnTo>
                    <a:pt x="954" y="30"/>
                  </a:lnTo>
                  <a:lnTo>
                    <a:pt x="954" y="29"/>
                  </a:lnTo>
                  <a:lnTo>
                    <a:pt x="954" y="28"/>
                  </a:lnTo>
                  <a:lnTo>
                    <a:pt x="953" y="27"/>
                  </a:lnTo>
                  <a:lnTo>
                    <a:pt x="953" y="26"/>
                  </a:lnTo>
                  <a:lnTo>
                    <a:pt x="953" y="25"/>
                  </a:lnTo>
                  <a:lnTo>
                    <a:pt x="952" y="24"/>
                  </a:lnTo>
                  <a:lnTo>
                    <a:pt x="952" y="23"/>
                  </a:lnTo>
                  <a:lnTo>
                    <a:pt x="952" y="22"/>
                  </a:lnTo>
                  <a:lnTo>
                    <a:pt x="952" y="21"/>
                  </a:lnTo>
                  <a:lnTo>
                    <a:pt x="952" y="20"/>
                  </a:lnTo>
                  <a:lnTo>
                    <a:pt x="952" y="19"/>
                  </a:lnTo>
                  <a:lnTo>
                    <a:pt x="952" y="17"/>
                  </a:lnTo>
                  <a:lnTo>
                    <a:pt x="953" y="16"/>
                  </a:lnTo>
                  <a:lnTo>
                    <a:pt x="954" y="15"/>
                  </a:lnTo>
                  <a:lnTo>
                    <a:pt x="955" y="13"/>
                  </a:lnTo>
                  <a:lnTo>
                    <a:pt x="956" y="12"/>
                  </a:lnTo>
                  <a:lnTo>
                    <a:pt x="958" y="10"/>
                  </a:lnTo>
                  <a:lnTo>
                    <a:pt x="960" y="9"/>
                  </a:lnTo>
                  <a:lnTo>
                    <a:pt x="962" y="7"/>
                  </a:lnTo>
                  <a:lnTo>
                    <a:pt x="964" y="6"/>
                  </a:lnTo>
                  <a:lnTo>
                    <a:pt x="966" y="4"/>
                  </a:lnTo>
                  <a:lnTo>
                    <a:pt x="969" y="3"/>
                  </a:lnTo>
                  <a:lnTo>
                    <a:pt x="971" y="2"/>
                  </a:lnTo>
                  <a:lnTo>
                    <a:pt x="973" y="1"/>
                  </a:lnTo>
                  <a:lnTo>
                    <a:pt x="974" y="1"/>
                  </a:lnTo>
                  <a:lnTo>
                    <a:pt x="976" y="0"/>
                  </a:lnTo>
                  <a:lnTo>
                    <a:pt x="978" y="0"/>
                  </a:lnTo>
                  <a:lnTo>
                    <a:pt x="979" y="0"/>
                  </a:lnTo>
                  <a:lnTo>
                    <a:pt x="981" y="0"/>
                  </a:lnTo>
                  <a:lnTo>
                    <a:pt x="982" y="1"/>
                  </a:lnTo>
                  <a:lnTo>
                    <a:pt x="984" y="1"/>
                  </a:lnTo>
                  <a:lnTo>
                    <a:pt x="986" y="2"/>
                  </a:lnTo>
                  <a:lnTo>
                    <a:pt x="988" y="2"/>
                  </a:lnTo>
                  <a:lnTo>
                    <a:pt x="990" y="3"/>
                  </a:lnTo>
                  <a:lnTo>
                    <a:pt x="993" y="4"/>
                  </a:lnTo>
                  <a:lnTo>
                    <a:pt x="995" y="5"/>
                  </a:lnTo>
                  <a:lnTo>
                    <a:pt x="997" y="6"/>
                  </a:lnTo>
                  <a:lnTo>
                    <a:pt x="1000" y="6"/>
                  </a:lnTo>
                  <a:lnTo>
                    <a:pt x="1002" y="7"/>
                  </a:lnTo>
                  <a:lnTo>
                    <a:pt x="1004" y="7"/>
                  </a:lnTo>
                  <a:lnTo>
                    <a:pt x="1006" y="7"/>
                  </a:lnTo>
                  <a:lnTo>
                    <a:pt x="1008" y="7"/>
                  </a:lnTo>
                  <a:lnTo>
                    <a:pt x="1010" y="7"/>
                  </a:lnTo>
                  <a:lnTo>
                    <a:pt x="1012" y="7"/>
                  </a:lnTo>
                  <a:lnTo>
                    <a:pt x="1014" y="6"/>
                  </a:lnTo>
                  <a:lnTo>
                    <a:pt x="1015" y="6"/>
                  </a:lnTo>
                  <a:lnTo>
                    <a:pt x="1017" y="6"/>
                  </a:lnTo>
                  <a:lnTo>
                    <a:pt x="1018" y="6"/>
                  </a:lnTo>
                  <a:lnTo>
                    <a:pt x="1020" y="6"/>
                  </a:lnTo>
                  <a:lnTo>
                    <a:pt x="1021" y="6"/>
                  </a:lnTo>
                  <a:lnTo>
                    <a:pt x="1022" y="6"/>
                  </a:lnTo>
                  <a:lnTo>
                    <a:pt x="1024" y="6"/>
                  </a:lnTo>
                  <a:lnTo>
                    <a:pt x="1025" y="7"/>
                  </a:lnTo>
                  <a:lnTo>
                    <a:pt x="1026" y="7"/>
                  </a:lnTo>
                  <a:lnTo>
                    <a:pt x="1027" y="8"/>
                  </a:lnTo>
                  <a:lnTo>
                    <a:pt x="1028" y="9"/>
                  </a:lnTo>
                  <a:lnTo>
                    <a:pt x="1029" y="10"/>
                  </a:lnTo>
                  <a:lnTo>
                    <a:pt x="1030" y="11"/>
                  </a:lnTo>
                  <a:lnTo>
                    <a:pt x="1031" y="11"/>
                  </a:lnTo>
                  <a:lnTo>
                    <a:pt x="1032" y="12"/>
                  </a:lnTo>
                  <a:lnTo>
                    <a:pt x="1032" y="13"/>
                  </a:lnTo>
                  <a:lnTo>
                    <a:pt x="1033" y="14"/>
                  </a:lnTo>
                  <a:lnTo>
                    <a:pt x="1033" y="15"/>
                  </a:lnTo>
                  <a:lnTo>
                    <a:pt x="1034" y="15"/>
                  </a:lnTo>
                  <a:lnTo>
                    <a:pt x="1034" y="16"/>
                  </a:lnTo>
                  <a:lnTo>
                    <a:pt x="1034" y="17"/>
                  </a:lnTo>
                  <a:lnTo>
                    <a:pt x="1034" y="18"/>
                  </a:lnTo>
                  <a:lnTo>
                    <a:pt x="1034" y="19"/>
                  </a:lnTo>
                  <a:lnTo>
                    <a:pt x="1034" y="20"/>
                  </a:lnTo>
                  <a:lnTo>
                    <a:pt x="1034" y="21"/>
                  </a:lnTo>
                  <a:lnTo>
                    <a:pt x="1034" y="22"/>
                  </a:lnTo>
                  <a:lnTo>
                    <a:pt x="1034" y="23"/>
                  </a:lnTo>
                  <a:lnTo>
                    <a:pt x="1034" y="25"/>
                  </a:lnTo>
                  <a:lnTo>
                    <a:pt x="1034" y="26"/>
                  </a:lnTo>
                  <a:lnTo>
                    <a:pt x="1034" y="28"/>
                  </a:lnTo>
                  <a:lnTo>
                    <a:pt x="1034" y="29"/>
                  </a:lnTo>
                  <a:lnTo>
                    <a:pt x="1033" y="30"/>
                  </a:lnTo>
                  <a:lnTo>
                    <a:pt x="1033" y="31"/>
                  </a:lnTo>
                  <a:lnTo>
                    <a:pt x="1032" y="32"/>
                  </a:lnTo>
                  <a:lnTo>
                    <a:pt x="1032" y="33"/>
                  </a:lnTo>
                  <a:lnTo>
                    <a:pt x="1031" y="34"/>
                  </a:lnTo>
                  <a:lnTo>
                    <a:pt x="1031" y="35"/>
                  </a:lnTo>
                  <a:lnTo>
                    <a:pt x="1030" y="36"/>
                  </a:lnTo>
                  <a:lnTo>
                    <a:pt x="1030" y="37"/>
                  </a:lnTo>
                  <a:lnTo>
                    <a:pt x="1030" y="38"/>
                  </a:lnTo>
                  <a:lnTo>
                    <a:pt x="1030" y="39"/>
                  </a:lnTo>
                  <a:lnTo>
                    <a:pt x="1031" y="40"/>
                  </a:lnTo>
                  <a:lnTo>
                    <a:pt x="1032" y="41"/>
                  </a:lnTo>
                  <a:lnTo>
                    <a:pt x="1032" y="42"/>
                  </a:lnTo>
                  <a:lnTo>
                    <a:pt x="1033" y="43"/>
                  </a:lnTo>
                  <a:lnTo>
                    <a:pt x="1034" y="45"/>
                  </a:lnTo>
                  <a:lnTo>
                    <a:pt x="1034" y="46"/>
                  </a:lnTo>
                  <a:lnTo>
                    <a:pt x="1035" y="47"/>
                  </a:lnTo>
                  <a:lnTo>
                    <a:pt x="1035" y="48"/>
                  </a:lnTo>
                  <a:lnTo>
                    <a:pt x="1036" y="49"/>
                  </a:lnTo>
                  <a:lnTo>
                    <a:pt x="1036" y="50"/>
                  </a:lnTo>
                  <a:lnTo>
                    <a:pt x="1037" y="51"/>
                  </a:lnTo>
                  <a:lnTo>
                    <a:pt x="1037" y="52"/>
                  </a:lnTo>
                  <a:lnTo>
                    <a:pt x="1038" y="53"/>
                  </a:lnTo>
                  <a:lnTo>
                    <a:pt x="1038" y="55"/>
                  </a:lnTo>
                  <a:lnTo>
                    <a:pt x="1038" y="56"/>
                  </a:lnTo>
                  <a:lnTo>
                    <a:pt x="1038" y="57"/>
                  </a:lnTo>
                  <a:lnTo>
                    <a:pt x="1038" y="58"/>
                  </a:lnTo>
                  <a:lnTo>
                    <a:pt x="1038" y="59"/>
                  </a:lnTo>
                  <a:lnTo>
                    <a:pt x="1039" y="60"/>
                  </a:lnTo>
                  <a:lnTo>
                    <a:pt x="1039" y="61"/>
                  </a:lnTo>
                  <a:lnTo>
                    <a:pt x="1040" y="61"/>
                  </a:lnTo>
                  <a:lnTo>
                    <a:pt x="1040" y="62"/>
                  </a:lnTo>
                  <a:lnTo>
                    <a:pt x="1041" y="63"/>
                  </a:lnTo>
                  <a:lnTo>
                    <a:pt x="1042" y="63"/>
                  </a:lnTo>
                  <a:lnTo>
                    <a:pt x="1043" y="64"/>
                  </a:lnTo>
                  <a:lnTo>
                    <a:pt x="1044" y="64"/>
                  </a:lnTo>
                  <a:lnTo>
                    <a:pt x="1044" y="65"/>
                  </a:lnTo>
                  <a:lnTo>
                    <a:pt x="1045" y="65"/>
                  </a:lnTo>
                  <a:lnTo>
                    <a:pt x="1046" y="66"/>
                  </a:lnTo>
                  <a:lnTo>
                    <a:pt x="1047" y="67"/>
                  </a:lnTo>
                  <a:lnTo>
                    <a:pt x="1055" y="74"/>
                  </a:lnTo>
                  <a:lnTo>
                    <a:pt x="1056" y="74"/>
                  </a:lnTo>
                  <a:lnTo>
                    <a:pt x="1056" y="75"/>
                  </a:lnTo>
                  <a:lnTo>
                    <a:pt x="1057" y="75"/>
                  </a:lnTo>
                  <a:lnTo>
                    <a:pt x="1057" y="76"/>
                  </a:lnTo>
                  <a:lnTo>
                    <a:pt x="1058" y="77"/>
                  </a:lnTo>
                  <a:lnTo>
                    <a:pt x="1058" y="78"/>
                  </a:lnTo>
                  <a:lnTo>
                    <a:pt x="1059" y="79"/>
                  </a:lnTo>
                  <a:lnTo>
                    <a:pt x="1059" y="80"/>
                  </a:lnTo>
                  <a:lnTo>
                    <a:pt x="1060" y="81"/>
                  </a:lnTo>
                  <a:lnTo>
                    <a:pt x="1060" y="82"/>
                  </a:lnTo>
                  <a:lnTo>
                    <a:pt x="1061" y="83"/>
                  </a:lnTo>
                  <a:lnTo>
                    <a:pt x="1061" y="84"/>
                  </a:lnTo>
                  <a:lnTo>
                    <a:pt x="1062" y="86"/>
                  </a:lnTo>
                  <a:lnTo>
                    <a:pt x="1062" y="87"/>
                  </a:lnTo>
                  <a:lnTo>
                    <a:pt x="1062" y="88"/>
                  </a:lnTo>
                  <a:lnTo>
                    <a:pt x="1062" y="89"/>
                  </a:lnTo>
                  <a:lnTo>
                    <a:pt x="1063" y="90"/>
                  </a:lnTo>
                  <a:lnTo>
                    <a:pt x="1063" y="91"/>
                  </a:lnTo>
                  <a:lnTo>
                    <a:pt x="1063" y="92"/>
                  </a:lnTo>
                  <a:lnTo>
                    <a:pt x="1063" y="93"/>
                  </a:lnTo>
                  <a:lnTo>
                    <a:pt x="1063" y="94"/>
                  </a:lnTo>
                  <a:lnTo>
                    <a:pt x="1063" y="95"/>
                  </a:lnTo>
                  <a:lnTo>
                    <a:pt x="1064" y="95"/>
                  </a:lnTo>
                  <a:lnTo>
                    <a:pt x="1064" y="96"/>
                  </a:lnTo>
                  <a:lnTo>
                    <a:pt x="1065" y="97"/>
                  </a:lnTo>
                  <a:lnTo>
                    <a:pt x="1065" y="98"/>
                  </a:lnTo>
                  <a:lnTo>
                    <a:pt x="1066" y="98"/>
                  </a:lnTo>
                  <a:lnTo>
                    <a:pt x="1066" y="99"/>
                  </a:lnTo>
                  <a:lnTo>
                    <a:pt x="1067" y="99"/>
                  </a:lnTo>
                  <a:lnTo>
                    <a:pt x="1067" y="100"/>
                  </a:lnTo>
                  <a:lnTo>
                    <a:pt x="1068" y="100"/>
                  </a:lnTo>
                  <a:lnTo>
                    <a:pt x="1068" y="101"/>
                  </a:lnTo>
                  <a:lnTo>
                    <a:pt x="1069" y="101"/>
                  </a:lnTo>
                  <a:lnTo>
                    <a:pt x="1070" y="102"/>
                  </a:lnTo>
                  <a:lnTo>
                    <a:pt x="1070" y="103"/>
                  </a:lnTo>
                  <a:lnTo>
                    <a:pt x="1071" y="103"/>
                  </a:lnTo>
                  <a:lnTo>
                    <a:pt x="1072" y="104"/>
                  </a:lnTo>
                  <a:lnTo>
                    <a:pt x="1073" y="105"/>
                  </a:lnTo>
                  <a:lnTo>
                    <a:pt x="1073" y="106"/>
                  </a:lnTo>
                  <a:lnTo>
                    <a:pt x="1074" y="106"/>
                  </a:lnTo>
                  <a:lnTo>
                    <a:pt x="1075" y="107"/>
                  </a:lnTo>
                  <a:lnTo>
                    <a:pt x="1075" y="108"/>
                  </a:lnTo>
                  <a:lnTo>
                    <a:pt x="1076" y="108"/>
                  </a:lnTo>
                  <a:lnTo>
                    <a:pt x="1077" y="109"/>
                  </a:lnTo>
                  <a:lnTo>
                    <a:pt x="1078" y="109"/>
                  </a:lnTo>
                  <a:lnTo>
                    <a:pt x="1078" y="110"/>
                  </a:lnTo>
                  <a:lnTo>
                    <a:pt x="1079" y="110"/>
                  </a:lnTo>
                  <a:lnTo>
                    <a:pt x="1088" y="114"/>
                  </a:lnTo>
                  <a:lnTo>
                    <a:pt x="1088" y="115"/>
                  </a:lnTo>
                  <a:lnTo>
                    <a:pt x="1089" y="115"/>
                  </a:lnTo>
                  <a:lnTo>
                    <a:pt x="1090" y="115"/>
                  </a:lnTo>
                  <a:lnTo>
                    <a:pt x="1090" y="116"/>
                  </a:lnTo>
                  <a:lnTo>
                    <a:pt x="1091" y="116"/>
                  </a:lnTo>
                  <a:lnTo>
                    <a:pt x="1092" y="116"/>
                  </a:lnTo>
                  <a:lnTo>
                    <a:pt x="1094" y="116"/>
                  </a:lnTo>
                  <a:lnTo>
                    <a:pt x="1095" y="116"/>
                  </a:lnTo>
                  <a:lnTo>
                    <a:pt x="1097" y="117"/>
                  </a:lnTo>
                  <a:lnTo>
                    <a:pt x="1099" y="117"/>
                  </a:lnTo>
                  <a:lnTo>
                    <a:pt x="1101" y="117"/>
                  </a:lnTo>
                  <a:lnTo>
                    <a:pt x="1102" y="118"/>
                  </a:lnTo>
                  <a:lnTo>
                    <a:pt x="1104" y="118"/>
                  </a:lnTo>
                  <a:lnTo>
                    <a:pt x="1106" y="118"/>
                  </a:lnTo>
                  <a:lnTo>
                    <a:pt x="1107" y="119"/>
                  </a:lnTo>
                  <a:lnTo>
                    <a:pt x="1108" y="120"/>
                  </a:lnTo>
                  <a:lnTo>
                    <a:pt x="1110" y="120"/>
                  </a:lnTo>
                  <a:lnTo>
                    <a:pt x="1111" y="121"/>
                  </a:lnTo>
                  <a:lnTo>
                    <a:pt x="1112" y="121"/>
                  </a:lnTo>
                  <a:lnTo>
                    <a:pt x="1113" y="122"/>
                  </a:lnTo>
                  <a:lnTo>
                    <a:pt x="1114" y="123"/>
                  </a:lnTo>
                  <a:lnTo>
                    <a:pt x="1115" y="124"/>
                  </a:lnTo>
                  <a:lnTo>
                    <a:pt x="1116" y="125"/>
                  </a:lnTo>
                  <a:lnTo>
                    <a:pt x="1117" y="126"/>
                  </a:lnTo>
                  <a:lnTo>
                    <a:pt x="1117" y="127"/>
                  </a:lnTo>
                  <a:lnTo>
                    <a:pt x="1118" y="128"/>
                  </a:lnTo>
                  <a:lnTo>
                    <a:pt x="1119" y="130"/>
                  </a:lnTo>
                  <a:lnTo>
                    <a:pt x="1120" y="130"/>
                  </a:lnTo>
                  <a:lnTo>
                    <a:pt x="1121" y="131"/>
                  </a:lnTo>
                  <a:lnTo>
                    <a:pt x="1122" y="132"/>
                  </a:lnTo>
                  <a:lnTo>
                    <a:pt x="1122" y="133"/>
                  </a:lnTo>
                  <a:lnTo>
                    <a:pt x="1123" y="133"/>
                  </a:lnTo>
                  <a:lnTo>
                    <a:pt x="1124" y="134"/>
                  </a:lnTo>
                  <a:lnTo>
                    <a:pt x="1125" y="134"/>
                  </a:lnTo>
                  <a:lnTo>
                    <a:pt x="1126" y="134"/>
                  </a:lnTo>
                  <a:lnTo>
                    <a:pt x="1127" y="134"/>
                  </a:lnTo>
                  <a:lnTo>
                    <a:pt x="1128" y="134"/>
                  </a:lnTo>
                  <a:lnTo>
                    <a:pt x="1128" y="133"/>
                  </a:lnTo>
                  <a:lnTo>
                    <a:pt x="1129" y="133"/>
                  </a:lnTo>
                  <a:lnTo>
                    <a:pt x="1130" y="133"/>
                  </a:lnTo>
                  <a:lnTo>
                    <a:pt x="1131" y="132"/>
                  </a:lnTo>
                  <a:lnTo>
                    <a:pt x="1132" y="132"/>
                  </a:lnTo>
                  <a:lnTo>
                    <a:pt x="1133" y="133"/>
                  </a:lnTo>
                  <a:lnTo>
                    <a:pt x="1134" y="133"/>
                  </a:lnTo>
                  <a:lnTo>
                    <a:pt x="1135" y="133"/>
                  </a:lnTo>
                  <a:lnTo>
                    <a:pt x="1136" y="134"/>
                  </a:lnTo>
                  <a:lnTo>
                    <a:pt x="1137" y="134"/>
                  </a:lnTo>
                  <a:lnTo>
                    <a:pt x="1137" y="135"/>
                  </a:lnTo>
                  <a:lnTo>
                    <a:pt x="1138" y="136"/>
                  </a:lnTo>
                  <a:lnTo>
                    <a:pt x="1138" y="137"/>
                  </a:lnTo>
                  <a:lnTo>
                    <a:pt x="1138" y="138"/>
                  </a:lnTo>
                  <a:lnTo>
                    <a:pt x="1138" y="139"/>
                  </a:lnTo>
                  <a:lnTo>
                    <a:pt x="1138" y="140"/>
                  </a:lnTo>
                  <a:lnTo>
                    <a:pt x="1138" y="141"/>
                  </a:lnTo>
                  <a:lnTo>
                    <a:pt x="1137" y="141"/>
                  </a:lnTo>
                  <a:lnTo>
                    <a:pt x="1137" y="142"/>
                  </a:lnTo>
                  <a:lnTo>
                    <a:pt x="1138" y="142"/>
                  </a:lnTo>
                  <a:lnTo>
                    <a:pt x="1138" y="143"/>
                  </a:lnTo>
                  <a:lnTo>
                    <a:pt x="1138" y="144"/>
                  </a:lnTo>
                  <a:lnTo>
                    <a:pt x="1139" y="145"/>
                  </a:lnTo>
                  <a:lnTo>
                    <a:pt x="1140" y="146"/>
                  </a:lnTo>
                  <a:lnTo>
                    <a:pt x="1153" y="163"/>
                  </a:lnTo>
                  <a:lnTo>
                    <a:pt x="1156" y="180"/>
                  </a:lnTo>
                  <a:lnTo>
                    <a:pt x="1154" y="186"/>
                  </a:lnTo>
                  <a:lnTo>
                    <a:pt x="1154" y="187"/>
                  </a:lnTo>
                  <a:lnTo>
                    <a:pt x="1154" y="188"/>
                  </a:lnTo>
                  <a:lnTo>
                    <a:pt x="1155" y="189"/>
                  </a:lnTo>
                  <a:lnTo>
                    <a:pt x="1157" y="196"/>
                  </a:lnTo>
                  <a:lnTo>
                    <a:pt x="1158" y="196"/>
                  </a:lnTo>
                  <a:lnTo>
                    <a:pt x="1158" y="197"/>
                  </a:lnTo>
                  <a:lnTo>
                    <a:pt x="1158" y="198"/>
                  </a:lnTo>
                  <a:lnTo>
                    <a:pt x="1162" y="204"/>
                  </a:lnTo>
                  <a:lnTo>
                    <a:pt x="1165" y="208"/>
                  </a:lnTo>
                  <a:lnTo>
                    <a:pt x="1165" y="209"/>
                  </a:lnTo>
                  <a:lnTo>
                    <a:pt x="1165" y="210"/>
                  </a:lnTo>
                  <a:lnTo>
                    <a:pt x="1166" y="210"/>
                  </a:lnTo>
                  <a:lnTo>
                    <a:pt x="1167" y="212"/>
                  </a:lnTo>
                  <a:lnTo>
                    <a:pt x="1168" y="214"/>
                  </a:lnTo>
                  <a:lnTo>
                    <a:pt x="1168" y="215"/>
                  </a:lnTo>
                  <a:lnTo>
                    <a:pt x="1169" y="217"/>
                  </a:lnTo>
                  <a:lnTo>
                    <a:pt x="1170" y="218"/>
                  </a:lnTo>
                  <a:lnTo>
                    <a:pt x="1171" y="220"/>
                  </a:lnTo>
                  <a:lnTo>
                    <a:pt x="1172" y="221"/>
                  </a:lnTo>
                  <a:lnTo>
                    <a:pt x="1173" y="223"/>
                  </a:lnTo>
                  <a:lnTo>
                    <a:pt x="1174" y="225"/>
                  </a:lnTo>
                  <a:lnTo>
                    <a:pt x="1175" y="226"/>
                  </a:lnTo>
                  <a:lnTo>
                    <a:pt x="1175" y="228"/>
                  </a:lnTo>
                  <a:lnTo>
                    <a:pt x="1176" y="229"/>
                  </a:lnTo>
                  <a:lnTo>
                    <a:pt x="1176" y="230"/>
                  </a:lnTo>
                  <a:lnTo>
                    <a:pt x="1177" y="231"/>
                  </a:lnTo>
                  <a:lnTo>
                    <a:pt x="1177" y="232"/>
                  </a:lnTo>
                  <a:lnTo>
                    <a:pt x="1177" y="233"/>
                  </a:lnTo>
                  <a:lnTo>
                    <a:pt x="1178" y="234"/>
                  </a:lnTo>
                  <a:lnTo>
                    <a:pt x="1178" y="235"/>
                  </a:lnTo>
                  <a:lnTo>
                    <a:pt x="1178" y="236"/>
                  </a:lnTo>
                  <a:lnTo>
                    <a:pt x="1178" y="237"/>
                  </a:lnTo>
                  <a:lnTo>
                    <a:pt x="1178" y="244"/>
                  </a:lnTo>
                  <a:lnTo>
                    <a:pt x="1176" y="259"/>
                  </a:lnTo>
                  <a:lnTo>
                    <a:pt x="1176" y="260"/>
                  </a:lnTo>
                  <a:lnTo>
                    <a:pt x="1176" y="261"/>
                  </a:lnTo>
                  <a:lnTo>
                    <a:pt x="1176" y="262"/>
                  </a:lnTo>
                  <a:lnTo>
                    <a:pt x="1175" y="263"/>
                  </a:lnTo>
                  <a:lnTo>
                    <a:pt x="1174" y="264"/>
                  </a:lnTo>
                  <a:lnTo>
                    <a:pt x="1173" y="265"/>
                  </a:lnTo>
                  <a:lnTo>
                    <a:pt x="1173" y="267"/>
                  </a:lnTo>
                  <a:lnTo>
                    <a:pt x="1172" y="269"/>
                  </a:lnTo>
                  <a:lnTo>
                    <a:pt x="1170" y="270"/>
                  </a:lnTo>
                  <a:lnTo>
                    <a:pt x="1170" y="272"/>
                  </a:lnTo>
                  <a:lnTo>
                    <a:pt x="1169" y="274"/>
                  </a:lnTo>
                  <a:lnTo>
                    <a:pt x="1168" y="277"/>
                  </a:lnTo>
                  <a:lnTo>
                    <a:pt x="1167" y="279"/>
                  </a:lnTo>
                  <a:lnTo>
                    <a:pt x="1167" y="281"/>
                  </a:lnTo>
                  <a:lnTo>
                    <a:pt x="1166" y="284"/>
                  </a:lnTo>
                  <a:lnTo>
                    <a:pt x="1166" y="287"/>
                  </a:lnTo>
                  <a:lnTo>
                    <a:pt x="1166" y="289"/>
                  </a:lnTo>
                  <a:lnTo>
                    <a:pt x="1166" y="292"/>
                  </a:lnTo>
                  <a:lnTo>
                    <a:pt x="1166" y="294"/>
                  </a:lnTo>
                  <a:lnTo>
                    <a:pt x="1165" y="296"/>
                  </a:lnTo>
                  <a:lnTo>
                    <a:pt x="1165" y="298"/>
                  </a:lnTo>
                  <a:lnTo>
                    <a:pt x="1165" y="300"/>
                  </a:lnTo>
                  <a:lnTo>
                    <a:pt x="1164" y="302"/>
                  </a:lnTo>
                  <a:lnTo>
                    <a:pt x="1163" y="303"/>
                  </a:lnTo>
                  <a:lnTo>
                    <a:pt x="1163" y="305"/>
                  </a:lnTo>
                  <a:lnTo>
                    <a:pt x="1162" y="306"/>
                  </a:lnTo>
                  <a:lnTo>
                    <a:pt x="1161" y="307"/>
                  </a:lnTo>
                  <a:lnTo>
                    <a:pt x="1160" y="308"/>
                  </a:lnTo>
                  <a:lnTo>
                    <a:pt x="1159" y="309"/>
                  </a:lnTo>
                  <a:lnTo>
                    <a:pt x="1159" y="310"/>
                  </a:lnTo>
                  <a:lnTo>
                    <a:pt x="1158" y="310"/>
                  </a:lnTo>
                  <a:lnTo>
                    <a:pt x="1158" y="311"/>
                  </a:lnTo>
                  <a:lnTo>
                    <a:pt x="1157" y="311"/>
                  </a:lnTo>
                  <a:lnTo>
                    <a:pt x="1156" y="312"/>
                  </a:lnTo>
                  <a:lnTo>
                    <a:pt x="1156" y="313"/>
                  </a:lnTo>
                  <a:lnTo>
                    <a:pt x="1155" y="313"/>
                  </a:lnTo>
                  <a:lnTo>
                    <a:pt x="1154" y="314"/>
                  </a:lnTo>
                  <a:lnTo>
                    <a:pt x="1153" y="315"/>
                  </a:lnTo>
                  <a:lnTo>
                    <a:pt x="1152" y="317"/>
                  </a:lnTo>
                  <a:lnTo>
                    <a:pt x="1151" y="318"/>
                  </a:lnTo>
                  <a:lnTo>
                    <a:pt x="1151" y="319"/>
                  </a:lnTo>
                  <a:lnTo>
                    <a:pt x="1150" y="321"/>
                  </a:lnTo>
                  <a:lnTo>
                    <a:pt x="1149" y="322"/>
                  </a:lnTo>
                  <a:lnTo>
                    <a:pt x="1148" y="324"/>
                  </a:lnTo>
                  <a:lnTo>
                    <a:pt x="1147" y="326"/>
                  </a:lnTo>
                  <a:lnTo>
                    <a:pt x="1146" y="327"/>
                  </a:lnTo>
                  <a:lnTo>
                    <a:pt x="1146" y="329"/>
                  </a:lnTo>
                  <a:lnTo>
                    <a:pt x="1146" y="331"/>
                  </a:lnTo>
                  <a:lnTo>
                    <a:pt x="1145" y="332"/>
                  </a:lnTo>
                  <a:lnTo>
                    <a:pt x="1145" y="333"/>
                  </a:lnTo>
                  <a:lnTo>
                    <a:pt x="1145" y="334"/>
                  </a:lnTo>
                  <a:lnTo>
                    <a:pt x="1145" y="336"/>
                  </a:lnTo>
                  <a:lnTo>
                    <a:pt x="1145" y="337"/>
                  </a:lnTo>
                  <a:lnTo>
                    <a:pt x="1146" y="338"/>
                  </a:lnTo>
                  <a:lnTo>
                    <a:pt x="1146" y="339"/>
                  </a:lnTo>
                  <a:lnTo>
                    <a:pt x="1146" y="340"/>
                  </a:lnTo>
                  <a:lnTo>
                    <a:pt x="1147" y="341"/>
                  </a:lnTo>
                  <a:lnTo>
                    <a:pt x="1148" y="342"/>
                  </a:lnTo>
                  <a:lnTo>
                    <a:pt x="1148" y="343"/>
                  </a:lnTo>
                  <a:lnTo>
                    <a:pt x="1148" y="344"/>
                  </a:lnTo>
                  <a:lnTo>
                    <a:pt x="1149" y="345"/>
                  </a:lnTo>
                  <a:lnTo>
                    <a:pt x="1150" y="347"/>
                  </a:lnTo>
                  <a:lnTo>
                    <a:pt x="1152" y="354"/>
                  </a:lnTo>
                  <a:lnTo>
                    <a:pt x="1155" y="357"/>
                  </a:lnTo>
                  <a:lnTo>
                    <a:pt x="1156" y="357"/>
                  </a:lnTo>
                  <a:lnTo>
                    <a:pt x="1156" y="358"/>
                  </a:lnTo>
                  <a:lnTo>
                    <a:pt x="1157" y="358"/>
                  </a:lnTo>
                  <a:lnTo>
                    <a:pt x="1158" y="358"/>
                  </a:lnTo>
                  <a:lnTo>
                    <a:pt x="1167" y="363"/>
                  </a:lnTo>
                  <a:lnTo>
                    <a:pt x="1168" y="363"/>
                  </a:lnTo>
                  <a:lnTo>
                    <a:pt x="1169" y="363"/>
                  </a:lnTo>
                  <a:lnTo>
                    <a:pt x="1170" y="364"/>
                  </a:lnTo>
                  <a:lnTo>
                    <a:pt x="1171" y="364"/>
                  </a:lnTo>
                  <a:lnTo>
                    <a:pt x="1172" y="365"/>
                  </a:lnTo>
                  <a:lnTo>
                    <a:pt x="1173" y="365"/>
                  </a:lnTo>
                  <a:lnTo>
                    <a:pt x="1175" y="366"/>
                  </a:lnTo>
                  <a:lnTo>
                    <a:pt x="1176" y="366"/>
                  </a:lnTo>
                  <a:lnTo>
                    <a:pt x="1177" y="367"/>
                  </a:lnTo>
                  <a:lnTo>
                    <a:pt x="1178" y="368"/>
                  </a:lnTo>
                  <a:lnTo>
                    <a:pt x="1180" y="368"/>
                  </a:lnTo>
                  <a:lnTo>
                    <a:pt x="1181" y="369"/>
                  </a:lnTo>
                  <a:lnTo>
                    <a:pt x="1182" y="370"/>
                  </a:lnTo>
                  <a:lnTo>
                    <a:pt x="1183" y="370"/>
                  </a:lnTo>
                  <a:lnTo>
                    <a:pt x="1184" y="371"/>
                  </a:lnTo>
                  <a:lnTo>
                    <a:pt x="1185" y="371"/>
                  </a:lnTo>
                  <a:lnTo>
                    <a:pt x="1185" y="372"/>
                  </a:lnTo>
                  <a:lnTo>
                    <a:pt x="1186" y="372"/>
                  </a:lnTo>
                  <a:lnTo>
                    <a:pt x="1187" y="373"/>
                  </a:lnTo>
                  <a:lnTo>
                    <a:pt x="1196" y="374"/>
                  </a:lnTo>
                  <a:lnTo>
                    <a:pt x="1209" y="376"/>
                  </a:lnTo>
                  <a:lnTo>
                    <a:pt x="1224" y="380"/>
                  </a:lnTo>
                  <a:lnTo>
                    <a:pt x="1225" y="380"/>
                  </a:lnTo>
                  <a:lnTo>
                    <a:pt x="1225" y="381"/>
                  </a:lnTo>
                  <a:lnTo>
                    <a:pt x="1226" y="381"/>
                  </a:lnTo>
                  <a:lnTo>
                    <a:pt x="1227" y="381"/>
                  </a:lnTo>
                  <a:lnTo>
                    <a:pt x="1228" y="381"/>
                  </a:lnTo>
                  <a:lnTo>
                    <a:pt x="1235" y="383"/>
                  </a:lnTo>
                  <a:lnTo>
                    <a:pt x="1236" y="383"/>
                  </a:lnTo>
                  <a:lnTo>
                    <a:pt x="1237" y="383"/>
                  </a:lnTo>
                  <a:lnTo>
                    <a:pt x="1238" y="383"/>
                  </a:lnTo>
                  <a:lnTo>
                    <a:pt x="1239" y="383"/>
                  </a:lnTo>
                  <a:lnTo>
                    <a:pt x="1250" y="380"/>
                  </a:lnTo>
                  <a:lnTo>
                    <a:pt x="1265" y="383"/>
                  </a:lnTo>
                  <a:lnTo>
                    <a:pt x="1274" y="385"/>
                  </a:lnTo>
                  <a:lnTo>
                    <a:pt x="1275" y="385"/>
                  </a:lnTo>
                  <a:lnTo>
                    <a:pt x="1275" y="386"/>
                  </a:lnTo>
                  <a:lnTo>
                    <a:pt x="1276" y="386"/>
                  </a:lnTo>
                  <a:lnTo>
                    <a:pt x="1277" y="386"/>
                  </a:lnTo>
                  <a:lnTo>
                    <a:pt x="1287" y="390"/>
                  </a:lnTo>
                  <a:lnTo>
                    <a:pt x="1289" y="390"/>
                  </a:lnTo>
                  <a:lnTo>
                    <a:pt x="1289" y="391"/>
                  </a:lnTo>
                  <a:lnTo>
                    <a:pt x="1290" y="391"/>
                  </a:lnTo>
                  <a:lnTo>
                    <a:pt x="1292" y="392"/>
                  </a:lnTo>
                  <a:lnTo>
                    <a:pt x="1293" y="392"/>
                  </a:lnTo>
                  <a:lnTo>
                    <a:pt x="1294" y="393"/>
                  </a:lnTo>
                  <a:lnTo>
                    <a:pt x="1296" y="393"/>
                  </a:lnTo>
                  <a:lnTo>
                    <a:pt x="1298" y="394"/>
                  </a:lnTo>
                  <a:lnTo>
                    <a:pt x="1299" y="395"/>
                  </a:lnTo>
                  <a:lnTo>
                    <a:pt x="1301" y="397"/>
                  </a:lnTo>
                  <a:lnTo>
                    <a:pt x="1303" y="398"/>
                  </a:lnTo>
                  <a:lnTo>
                    <a:pt x="1305" y="399"/>
                  </a:lnTo>
                  <a:lnTo>
                    <a:pt x="1307" y="401"/>
                  </a:lnTo>
                  <a:lnTo>
                    <a:pt x="1309" y="402"/>
                  </a:lnTo>
                  <a:lnTo>
                    <a:pt x="1311" y="404"/>
                  </a:lnTo>
                  <a:lnTo>
                    <a:pt x="1314" y="406"/>
                  </a:lnTo>
                  <a:lnTo>
                    <a:pt x="1316" y="408"/>
                  </a:lnTo>
                  <a:lnTo>
                    <a:pt x="1322" y="412"/>
                  </a:lnTo>
                  <a:lnTo>
                    <a:pt x="1325" y="415"/>
                  </a:lnTo>
                  <a:lnTo>
                    <a:pt x="1328" y="417"/>
                  </a:lnTo>
                  <a:lnTo>
                    <a:pt x="1331" y="419"/>
                  </a:lnTo>
                  <a:lnTo>
                    <a:pt x="1333" y="422"/>
                  </a:lnTo>
                  <a:lnTo>
                    <a:pt x="1336" y="424"/>
                  </a:lnTo>
                  <a:lnTo>
                    <a:pt x="1339" y="427"/>
                  </a:lnTo>
                  <a:lnTo>
                    <a:pt x="1342" y="429"/>
                  </a:lnTo>
                  <a:lnTo>
                    <a:pt x="1344" y="431"/>
                  </a:lnTo>
                  <a:lnTo>
                    <a:pt x="1346" y="433"/>
                  </a:lnTo>
                  <a:lnTo>
                    <a:pt x="1348" y="435"/>
                  </a:lnTo>
                  <a:lnTo>
                    <a:pt x="1350" y="437"/>
                  </a:lnTo>
                  <a:lnTo>
                    <a:pt x="1352" y="439"/>
                  </a:lnTo>
                  <a:lnTo>
                    <a:pt x="1353" y="440"/>
                  </a:lnTo>
                  <a:lnTo>
                    <a:pt x="1355" y="441"/>
                  </a:lnTo>
                  <a:lnTo>
                    <a:pt x="1356" y="443"/>
                  </a:lnTo>
                  <a:lnTo>
                    <a:pt x="1357" y="443"/>
                  </a:lnTo>
                  <a:lnTo>
                    <a:pt x="1357" y="444"/>
                  </a:lnTo>
                  <a:lnTo>
                    <a:pt x="1358" y="444"/>
                  </a:lnTo>
                  <a:lnTo>
                    <a:pt x="1358" y="445"/>
                  </a:lnTo>
                  <a:lnTo>
                    <a:pt x="1359" y="445"/>
                  </a:lnTo>
                  <a:lnTo>
                    <a:pt x="1360" y="446"/>
                  </a:lnTo>
                  <a:lnTo>
                    <a:pt x="1361" y="447"/>
                  </a:lnTo>
                  <a:lnTo>
                    <a:pt x="1362" y="448"/>
                  </a:lnTo>
                  <a:lnTo>
                    <a:pt x="1363" y="449"/>
                  </a:lnTo>
                  <a:lnTo>
                    <a:pt x="1365" y="450"/>
                  </a:lnTo>
                  <a:lnTo>
                    <a:pt x="1366" y="451"/>
                  </a:lnTo>
                  <a:lnTo>
                    <a:pt x="1367" y="453"/>
                  </a:lnTo>
                  <a:lnTo>
                    <a:pt x="1368" y="453"/>
                  </a:lnTo>
                  <a:lnTo>
                    <a:pt x="1370" y="455"/>
                  </a:lnTo>
                  <a:lnTo>
                    <a:pt x="1371" y="456"/>
                  </a:lnTo>
                  <a:lnTo>
                    <a:pt x="1373" y="457"/>
                  </a:lnTo>
                  <a:lnTo>
                    <a:pt x="1374" y="458"/>
                  </a:lnTo>
                  <a:lnTo>
                    <a:pt x="1376" y="459"/>
                  </a:lnTo>
                  <a:lnTo>
                    <a:pt x="1378" y="459"/>
                  </a:lnTo>
                  <a:lnTo>
                    <a:pt x="1379" y="460"/>
                  </a:lnTo>
                  <a:lnTo>
                    <a:pt x="1381" y="461"/>
                  </a:lnTo>
                  <a:lnTo>
                    <a:pt x="1383" y="461"/>
                  </a:lnTo>
                  <a:lnTo>
                    <a:pt x="1385" y="461"/>
                  </a:lnTo>
                  <a:lnTo>
                    <a:pt x="1386" y="461"/>
                  </a:lnTo>
                  <a:lnTo>
                    <a:pt x="1388" y="462"/>
                  </a:lnTo>
                  <a:lnTo>
                    <a:pt x="1390" y="462"/>
                  </a:lnTo>
                  <a:lnTo>
                    <a:pt x="1391" y="462"/>
                  </a:lnTo>
                  <a:lnTo>
                    <a:pt x="1393" y="462"/>
                  </a:lnTo>
                  <a:lnTo>
                    <a:pt x="1395" y="462"/>
                  </a:lnTo>
                  <a:lnTo>
                    <a:pt x="1396" y="462"/>
                  </a:lnTo>
                  <a:lnTo>
                    <a:pt x="1398" y="462"/>
                  </a:lnTo>
                  <a:lnTo>
                    <a:pt x="1399" y="462"/>
                  </a:lnTo>
                  <a:lnTo>
                    <a:pt x="1401" y="462"/>
                  </a:lnTo>
                  <a:lnTo>
                    <a:pt x="1402" y="463"/>
                  </a:lnTo>
                  <a:lnTo>
                    <a:pt x="1403" y="463"/>
                  </a:lnTo>
                  <a:lnTo>
                    <a:pt x="1404" y="463"/>
                  </a:lnTo>
                  <a:lnTo>
                    <a:pt x="1405" y="463"/>
                  </a:lnTo>
                  <a:lnTo>
                    <a:pt x="1406" y="463"/>
                  </a:lnTo>
                  <a:lnTo>
                    <a:pt x="1406" y="464"/>
                  </a:lnTo>
                  <a:lnTo>
                    <a:pt x="1408" y="470"/>
                  </a:lnTo>
                  <a:lnTo>
                    <a:pt x="1409" y="470"/>
                  </a:lnTo>
                  <a:lnTo>
                    <a:pt x="1409" y="471"/>
                  </a:lnTo>
                  <a:lnTo>
                    <a:pt x="1409" y="472"/>
                  </a:lnTo>
                  <a:lnTo>
                    <a:pt x="1408" y="472"/>
                  </a:lnTo>
                  <a:lnTo>
                    <a:pt x="1408" y="473"/>
                  </a:lnTo>
                  <a:lnTo>
                    <a:pt x="1404" y="481"/>
                  </a:lnTo>
                  <a:lnTo>
                    <a:pt x="1410" y="486"/>
                  </a:lnTo>
                  <a:lnTo>
                    <a:pt x="1410" y="487"/>
                  </a:lnTo>
                  <a:lnTo>
                    <a:pt x="1411" y="487"/>
                  </a:lnTo>
                  <a:lnTo>
                    <a:pt x="1411" y="488"/>
                  </a:lnTo>
                  <a:lnTo>
                    <a:pt x="1411" y="489"/>
                  </a:lnTo>
                  <a:lnTo>
                    <a:pt x="1412" y="490"/>
                  </a:lnTo>
                  <a:lnTo>
                    <a:pt x="1416" y="499"/>
                  </a:lnTo>
                  <a:lnTo>
                    <a:pt x="1417" y="511"/>
                  </a:lnTo>
                  <a:lnTo>
                    <a:pt x="1421" y="522"/>
                  </a:lnTo>
                  <a:lnTo>
                    <a:pt x="1426" y="535"/>
                  </a:lnTo>
                  <a:lnTo>
                    <a:pt x="1428" y="548"/>
                  </a:lnTo>
                  <a:lnTo>
                    <a:pt x="1439" y="563"/>
                  </a:lnTo>
                  <a:lnTo>
                    <a:pt x="1449" y="577"/>
                  </a:lnTo>
                  <a:lnTo>
                    <a:pt x="1455" y="591"/>
                  </a:lnTo>
                  <a:lnTo>
                    <a:pt x="1456" y="592"/>
                  </a:lnTo>
                  <a:lnTo>
                    <a:pt x="1456" y="593"/>
                  </a:lnTo>
                  <a:lnTo>
                    <a:pt x="1441" y="602"/>
                  </a:lnTo>
                  <a:lnTo>
                    <a:pt x="1433" y="612"/>
                  </a:lnTo>
                  <a:lnTo>
                    <a:pt x="1428" y="615"/>
                  </a:lnTo>
                  <a:lnTo>
                    <a:pt x="1424" y="620"/>
                  </a:lnTo>
                  <a:lnTo>
                    <a:pt x="1425" y="627"/>
                  </a:lnTo>
                  <a:lnTo>
                    <a:pt x="1430" y="632"/>
                  </a:lnTo>
                  <a:lnTo>
                    <a:pt x="1428" y="637"/>
                  </a:lnTo>
                  <a:lnTo>
                    <a:pt x="1428" y="643"/>
                  </a:lnTo>
                  <a:lnTo>
                    <a:pt x="1435" y="650"/>
                  </a:lnTo>
                  <a:lnTo>
                    <a:pt x="1428" y="658"/>
                  </a:lnTo>
                  <a:lnTo>
                    <a:pt x="1423" y="661"/>
                  </a:lnTo>
                  <a:lnTo>
                    <a:pt x="1421" y="661"/>
                  </a:lnTo>
                  <a:lnTo>
                    <a:pt x="1421" y="663"/>
                  </a:lnTo>
                  <a:lnTo>
                    <a:pt x="1416" y="663"/>
                  </a:lnTo>
                  <a:lnTo>
                    <a:pt x="1415" y="664"/>
                  </a:lnTo>
                  <a:lnTo>
                    <a:pt x="1402" y="665"/>
                  </a:lnTo>
                  <a:lnTo>
                    <a:pt x="1400" y="666"/>
                  </a:lnTo>
                  <a:lnTo>
                    <a:pt x="1395" y="667"/>
                  </a:lnTo>
                  <a:lnTo>
                    <a:pt x="1390" y="670"/>
                  </a:lnTo>
                  <a:lnTo>
                    <a:pt x="1384" y="678"/>
                  </a:lnTo>
                  <a:lnTo>
                    <a:pt x="1374" y="670"/>
                  </a:lnTo>
                  <a:lnTo>
                    <a:pt x="1352" y="672"/>
                  </a:lnTo>
                  <a:lnTo>
                    <a:pt x="1344" y="676"/>
                  </a:lnTo>
                  <a:lnTo>
                    <a:pt x="1341" y="679"/>
                  </a:lnTo>
                  <a:lnTo>
                    <a:pt x="1313" y="696"/>
                  </a:lnTo>
                  <a:lnTo>
                    <a:pt x="1288" y="724"/>
                  </a:lnTo>
                  <a:lnTo>
                    <a:pt x="1288" y="726"/>
                  </a:lnTo>
                  <a:lnTo>
                    <a:pt x="1262" y="754"/>
                  </a:lnTo>
                  <a:lnTo>
                    <a:pt x="1250" y="760"/>
                  </a:lnTo>
                  <a:lnTo>
                    <a:pt x="1248" y="762"/>
                  </a:lnTo>
                  <a:lnTo>
                    <a:pt x="1246" y="760"/>
                  </a:lnTo>
                  <a:lnTo>
                    <a:pt x="1236" y="759"/>
                  </a:lnTo>
                  <a:lnTo>
                    <a:pt x="1235" y="758"/>
                  </a:lnTo>
                  <a:lnTo>
                    <a:pt x="1226" y="757"/>
                  </a:lnTo>
                  <a:lnTo>
                    <a:pt x="1225" y="756"/>
                  </a:lnTo>
                  <a:lnTo>
                    <a:pt x="1218" y="756"/>
                  </a:lnTo>
                  <a:lnTo>
                    <a:pt x="1214" y="760"/>
                  </a:lnTo>
                  <a:lnTo>
                    <a:pt x="1215" y="765"/>
                  </a:lnTo>
                  <a:lnTo>
                    <a:pt x="1214" y="766"/>
                  </a:lnTo>
                  <a:lnTo>
                    <a:pt x="1214" y="771"/>
                  </a:lnTo>
                  <a:lnTo>
                    <a:pt x="1212" y="775"/>
                  </a:lnTo>
                  <a:lnTo>
                    <a:pt x="1213" y="778"/>
                  </a:lnTo>
                  <a:lnTo>
                    <a:pt x="1212" y="780"/>
                  </a:lnTo>
                  <a:lnTo>
                    <a:pt x="1210" y="793"/>
                  </a:lnTo>
                  <a:lnTo>
                    <a:pt x="1208" y="799"/>
                  </a:lnTo>
                  <a:lnTo>
                    <a:pt x="1206" y="801"/>
                  </a:lnTo>
                  <a:lnTo>
                    <a:pt x="1204" y="806"/>
                  </a:lnTo>
                  <a:lnTo>
                    <a:pt x="1207" y="849"/>
                  </a:lnTo>
                  <a:lnTo>
                    <a:pt x="1206" y="851"/>
                  </a:lnTo>
                  <a:lnTo>
                    <a:pt x="1206" y="855"/>
                  </a:lnTo>
                  <a:lnTo>
                    <a:pt x="1204" y="855"/>
                  </a:lnTo>
                  <a:lnTo>
                    <a:pt x="1204" y="858"/>
                  </a:lnTo>
                  <a:lnTo>
                    <a:pt x="1200" y="864"/>
                  </a:lnTo>
                  <a:lnTo>
                    <a:pt x="1186" y="864"/>
                  </a:lnTo>
                  <a:lnTo>
                    <a:pt x="1174" y="867"/>
                  </a:lnTo>
                  <a:lnTo>
                    <a:pt x="1172" y="868"/>
                  </a:lnTo>
                  <a:lnTo>
                    <a:pt x="1154" y="869"/>
                  </a:lnTo>
                  <a:lnTo>
                    <a:pt x="1153" y="870"/>
                  </a:lnTo>
                  <a:lnTo>
                    <a:pt x="1134" y="871"/>
                  </a:lnTo>
                  <a:lnTo>
                    <a:pt x="1132" y="873"/>
                  </a:lnTo>
                  <a:lnTo>
                    <a:pt x="1115" y="874"/>
                  </a:lnTo>
                  <a:lnTo>
                    <a:pt x="1113" y="875"/>
                  </a:lnTo>
                  <a:lnTo>
                    <a:pt x="1101" y="876"/>
                  </a:lnTo>
                  <a:lnTo>
                    <a:pt x="1100" y="877"/>
                  </a:lnTo>
                  <a:lnTo>
                    <a:pt x="1086" y="879"/>
                  </a:lnTo>
                  <a:lnTo>
                    <a:pt x="1085" y="881"/>
                  </a:lnTo>
                  <a:lnTo>
                    <a:pt x="1072" y="883"/>
                  </a:lnTo>
                  <a:lnTo>
                    <a:pt x="1070" y="884"/>
                  </a:lnTo>
                  <a:lnTo>
                    <a:pt x="1056" y="886"/>
                  </a:lnTo>
                  <a:lnTo>
                    <a:pt x="1054" y="888"/>
                  </a:lnTo>
                  <a:lnTo>
                    <a:pt x="1049" y="888"/>
                  </a:lnTo>
                  <a:lnTo>
                    <a:pt x="1047" y="889"/>
                  </a:lnTo>
                  <a:lnTo>
                    <a:pt x="1041" y="890"/>
                  </a:lnTo>
                  <a:lnTo>
                    <a:pt x="1040" y="891"/>
                  </a:lnTo>
                  <a:lnTo>
                    <a:pt x="1034" y="891"/>
                  </a:lnTo>
                  <a:lnTo>
                    <a:pt x="1033" y="893"/>
                  </a:lnTo>
                  <a:lnTo>
                    <a:pt x="1027" y="893"/>
                  </a:lnTo>
                  <a:lnTo>
                    <a:pt x="1023" y="897"/>
                  </a:lnTo>
                  <a:lnTo>
                    <a:pt x="1025" y="909"/>
                  </a:lnTo>
                  <a:lnTo>
                    <a:pt x="1028" y="914"/>
                  </a:lnTo>
                  <a:lnTo>
                    <a:pt x="1029" y="918"/>
                  </a:lnTo>
                  <a:lnTo>
                    <a:pt x="1032" y="923"/>
                  </a:lnTo>
                  <a:lnTo>
                    <a:pt x="1033" y="932"/>
                  </a:lnTo>
                  <a:lnTo>
                    <a:pt x="1035" y="934"/>
                  </a:lnTo>
                  <a:lnTo>
                    <a:pt x="1036" y="953"/>
                  </a:lnTo>
                  <a:lnTo>
                    <a:pt x="1070" y="984"/>
                  </a:lnTo>
                  <a:lnTo>
                    <a:pt x="1073" y="1001"/>
                  </a:lnTo>
                  <a:lnTo>
                    <a:pt x="1080" y="1010"/>
                  </a:lnTo>
                  <a:lnTo>
                    <a:pt x="1080" y="1018"/>
                  </a:lnTo>
                  <a:lnTo>
                    <a:pt x="1079" y="1020"/>
                  </a:lnTo>
                  <a:lnTo>
                    <a:pt x="1063" y="1020"/>
                  </a:lnTo>
                  <a:lnTo>
                    <a:pt x="1061" y="1022"/>
                  </a:lnTo>
                  <a:lnTo>
                    <a:pt x="1060" y="1021"/>
                  </a:lnTo>
                  <a:lnTo>
                    <a:pt x="1048" y="1026"/>
                  </a:lnTo>
                  <a:lnTo>
                    <a:pt x="1041" y="1030"/>
                  </a:lnTo>
                  <a:lnTo>
                    <a:pt x="1039" y="1030"/>
                  </a:lnTo>
                  <a:lnTo>
                    <a:pt x="1036" y="1033"/>
                  </a:lnTo>
                  <a:lnTo>
                    <a:pt x="1036" y="1049"/>
                  </a:lnTo>
                  <a:lnTo>
                    <a:pt x="1038" y="1052"/>
                  </a:lnTo>
                  <a:lnTo>
                    <a:pt x="1046" y="1053"/>
                  </a:lnTo>
                  <a:lnTo>
                    <a:pt x="1046" y="1054"/>
                  </a:lnTo>
                  <a:lnTo>
                    <a:pt x="1054" y="1055"/>
                  </a:lnTo>
                  <a:lnTo>
                    <a:pt x="1057" y="1058"/>
                  </a:lnTo>
                  <a:lnTo>
                    <a:pt x="1058" y="1089"/>
                  </a:lnTo>
                  <a:lnTo>
                    <a:pt x="1040" y="1090"/>
                  </a:lnTo>
                  <a:lnTo>
                    <a:pt x="1033" y="1083"/>
                  </a:lnTo>
                  <a:lnTo>
                    <a:pt x="1031" y="1083"/>
                  </a:lnTo>
                  <a:lnTo>
                    <a:pt x="1030" y="1082"/>
                  </a:lnTo>
                  <a:lnTo>
                    <a:pt x="1027" y="1082"/>
                  </a:lnTo>
                  <a:lnTo>
                    <a:pt x="1021" y="1079"/>
                  </a:lnTo>
                  <a:lnTo>
                    <a:pt x="1013" y="1078"/>
                  </a:lnTo>
                  <a:lnTo>
                    <a:pt x="1012" y="1077"/>
                  </a:lnTo>
                  <a:lnTo>
                    <a:pt x="1009" y="1077"/>
                  </a:lnTo>
                  <a:lnTo>
                    <a:pt x="1003" y="1073"/>
                  </a:lnTo>
                  <a:lnTo>
                    <a:pt x="1002" y="1074"/>
                  </a:lnTo>
                  <a:lnTo>
                    <a:pt x="998" y="1070"/>
                  </a:lnTo>
                  <a:lnTo>
                    <a:pt x="996" y="1070"/>
                  </a:lnTo>
                  <a:lnTo>
                    <a:pt x="993" y="1067"/>
                  </a:lnTo>
                  <a:lnTo>
                    <a:pt x="989" y="1068"/>
                  </a:lnTo>
                  <a:lnTo>
                    <a:pt x="986" y="1074"/>
                  </a:lnTo>
                  <a:lnTo>
                    <a:pt x="983" y="1077"/>
                  </a:lnTo>
                  <a:lnTo>
                    <a:pt x="967" y="1078"/>
                  </a:lnTo>
                  <a:lnTo>
                    <a:pt x="929" y="1051"/>
                  </a:lnTo>
                  <a:lnTo>
                    <a:pt x="918" y="1050"/>
                  </a:lnTo>
                  <a:lnTo>
                    <a:pt x="917" y="1049"/>
                  </a:lnTo>
                  <a:lnTo>
                    <a:pt x="913" y="1048"/>
                  </a:lnTo>
                  <a:lnTo>
                    <a:pt x="912" y="1049"/>
                  </a:lnTo>
                  <a:lnTo>
                    <a:pt x="910" y="1048"/>
                  </a:lnTo>
                  <a:lnTo>
                    <a:pt x="908" y="1048"/>
                  </a:lnTo>
                  <a:lnTo>
                    <a:pt x="904" y="1042"/>
                  </a:lnTo>
                  <a:lnTo>
                    <a:pt x="904" y="1038"/>
                  </a:lnTo>
                  <a:lnTo>
                    <a:pt x="897" y="1034"/>
                  </a:lnTo>
                  <a:lnTo>
                    <a:pt x="895" y="1035"/>
                  </a:lnTo>
                  <a:lnTo>
                    <a:pt x="892" y="1033"/>
                  </a:lnTo>
                  <a:lnTo>
                    <a:pt x="888" y="1033"/>
                  </a:lnTo>
                  <a:lnTo>
                    <a:pt x="886" y="1032"/>
                  </a:lnTo>
                  <a:lnTo>
                    <a:pt x="882" y="1033"/>
                  </a:lnTo>
                  <a:lnTo>
                    <a:pt x="880" y="1031"/>
                  </a:lnTo>
                  <a:lnTo>
                    <a:pt x="876" y="1031"/>
                  </a:lnTo>
                  <a:lnTo>
                    <a:pt x="875" y="1030"/>
                  </a:lnTo>
                  <a:lnTo>
                    <a:pt x="856" y="1032"/>
                  </a:lnTo>
                  <a:lnTo>
                    <a:pt x="854" y="1030"/>
                  </a:lnTo>
                  <a:lnTo>
                    <a:pt x="824" y="1032"/>
                  </a:lnTo>
                  <a:lnTo>
                    <a:pt x="821" y="1030"/>
                  </a:lnTo>
                  <a:lnTo>
                    <a:pt x="789" y="1032"/>
                  </a:lnTo>
                  <a:lnTo>
                    <a:pt x="785" y="1031"/>
                  </a:lnTo>
                  <a:lnTo>
                    <a:pt x="771" y="1032"/>
                  </a:lnTo>
                  <a:lnTo>
                    <a:pt x="765" y="1029"/>
                  </a:lnTo>
                  <a:lnTo>
                    <a:pt x="758" y="1029"/>
                  </a:lnTo>
                  <a:lnTo>
                    <a:pt x="757" y="1031"/>
                  </a:lnTo>
                  <a:lnTo>
                    <a:pt x="750" y="1032"/>
                  </a:lnTo>
                  <a:lnTo>
                    <a:pt x="748" y="1031"/>
                  </a:lnTo>
                  <a:lnTo>
                    <a:pt x="746" y="1033"/>
                  </a:lnTo>
                  <a:lnTo>
                    <a:pt x="744" y="1033"/>
                  </a:lnTo>
                  <a:lnTo>
                    <a:pt x="736" y="1043"/>
                  </a:lnTo>
                  <a:lnTo>
                    <a:pt x="734" y="1049"/>
                  </a:lnTo>
                  <a:lnTo>
                    <a:pt x="731" y="1052"/>
                  </a:lnTo>
                  <a:lnTo>
                    <a:pt x="731" y="1054"/>
                  </a:lnTo>
                  <a:lnTo>
                    <a:pt x="696" y="1059"/>
                  </a:lnTo>
                  <a:lnTo>
                    <a:pt x="691" y="1056"/>
                  </a:lnTo>
                  <a:lnTo>
                    <a:pt x="688" y="1055"/>
                  </a:lnTo>
                  <a:lnTo>
                    <a:pt x="676" y="1050"/>
                  </a:lnTo>
                  <a:lnTo>
                    <a:pt x="669" y="1050"/>
                  </a:lnTo>
                  <a:lnTo>
                    <a:pt x="664" y="1053"/>
                  </a:lnTo>
                  <a:lnTo>
                    <a:pt x="647" y="1054"/>
                  </a:lnTo>
                  <a:lnTo>
                    <a:pt x="645" y="1055"/>
                  </a:lnTo>
                  <a:lnTo>
                    <a:pt x="638" y="1055"/>
                  </a:lnTo>
                  <a:lnTo>
                    <a:pt x="636" y="1057"/>
                  </a:lnTo>
                  <a:lnTo>
                    <a:pt x="625" y="1057"/>
                  </a:lnTo>
                  <a:lnTo>
                    <a:pt x="620" y="1059"/>
                  </a:lnTo>
                  <a:lnTo>
                    <a:pt x="616" y="1062"/>
                  </a:lnTo>
                  <a:lnTo>
                    <a:pt x="614" y="1061"/>
                  </a:lnTo>
                  <a:lnTo>
                    <a:pt x="613" y="1064"/>
                  </a:lnTo>
                  <a:lnTo>
                    <a:pt x="610" y="1064"/>
                  </a:lnTo>
                  <a:lnTo>
                    <a:pt x="606" y="1066"/>
                  </a:lnTo>
                  <a:lnTo>
                    <a:pt x="603" y="1067"/>
                  </a:lnTo>
                  <a:lnTo>
                    <a:pt x="601" y="1065"/>
                  </a:lnTo>
                  <a:lnTo>
                    <a:pt x="598" y="1065"/>
                  </a:lnTo>
                  <a:lnTo>
                    <a:pt x="592" y="1066"/>
                  </a:lnTo>
                  <a:lnTo>
                    <a:pt x="590" y="1065"/>
                  </a:lnTo>
                  <a:lnTo>
                    <a:pt x="580" y="1065"/>
                  </a:lnTo>
                  <a:lnTo>
                    <a:pt x="579" y="1064"/>
                  </a:lnTo>
                  <a:lnTo>
                    <a:pt x="575" y="1064"/>
                  </a:lnTo>
                  <a:lnTo>
                    <a:pt x="572" y="1064"/>
                  </a:lnTo>
                  <a:lnTo>
                    <a:pt x="569" y="1063"/>
                  </a:lnTo>
                  <a:lnTo>
                    <a:pt x="565" y="1063"/>
                  </a:lnTo>
                  <a:lnTo>
                    <a:pt x="536" y="1051"/>
                  </a:lnTo>
                  <a:lnTo>
                    <a:pt x="532" y="1047"/>
                  </a:lnTo>
                  <a:lnTo>
                    <a:pt x="529" y="1042"/>
                  </a:lnTo>
                  <a:lnTo>
                    <a:pt x="529" y="1039"/>
                  </a:lnTo>
                  <a:lnTo>
                    <a:pt x="526" y="1036"/>
                  </a:lnTo>
                  <a:lnTo>
                    <a:pt x="526" y="1033"/>
                  </a:lnTo>
                  <a:lnTo>
                    <a:pt x="525" y="1032"/>
                  </a:lnTo>
                  <a:lnTo>
                    <a:pt x="523" y="1027"/>
                  </a:lnTo>
                  <a:lnTo>
                    <a:pt x="522" y="1027"/>
                  </a:lnTo>
                  <a:lnTo>
                    <a:pt x="521" y="1025"/>
                  </a:lnTo>
                  <a:lnTo>
                    <a:pt x="518" y="1021"/>
                  </a:lnTo>
                  <a:lnTo>
                    <a:pt x="517" y="1021"/>
                  </a:lnTo>
                  <a:lnTo>
                    <a:pt x="516" y="1022"/>
                  </a:lnTo>
                  <a:lnTo>
                    <a:pt x="513" y="1022"/>
                  </a:lnTo>
                  <a:lnTo>
                    <a:pt x="511" y="1024"/>
                  </a:lnTo>
                  <a:lnTo>
                    <a:pt x="509" y="1024"/>
                  </a:lnTo>
                  <a:lnTo>
                    <a:pt x="495" y="1018"/>
                  </a:lnTo>
                  <a:lnTo>
                    <a:pt x="490" y="1018"/>
                  </a:lnTo>
                  <a:lnTo>
                    <a:pt x="490" y="1020"/>
                  </a:lnTo>
                  <a:lnTo>
                    <a:pt x="461" y="1036"/>
                  </a:lnTo>
                  <a:lnTo>
                    <a:pt x="458" y="1036"/>
                  </a:lnTo>
                  <a:lnTo>
                    <a:pt x="454" y="1039"/>
                  </a:lnTo>
                  <a:lnTo>
                    <a:pt x="438" y="1040"/>
                  </a:lnTo>
                  <a:lnTo>
                    <a:pt x="424" y="1030"/>
                  </a:lnTo>
                  <a:lnTo>
                    <a:pt x="411" y="1025"/>
                  </a:lnTo>
                  <a:lnTo>
                    <a:pt x="409" y="1022"/>
                  </a:lnTo>
                  <a:lnTo>
                    <a:pt x="404" y="1023"/>
                  </a:lnTo>
                  <a:lnTo>
                    <a:pt x="403" y="1021"/>
                  </a:lnTo>
                  <a:lnTo>
                    <a:pt x="393" y="1022"/>
                  </a:lnTo>
                  <a:lnTo>
                    <a:pt x="392" y="1021"/>
                  </a:lnTo>
                  <a:lnTo>
                    <a:pt x="385" y="1021"/>
                  </a:lnTo>
                  <a:lnTo>
                    <a:pt x="372" y="1010"/>
                  </a:lnTo>
                  <a:lnTo>
                    <a:pt x="370" y="1008"/>
                  </a:lnTo>
                  <a:lnTo>
                    <a:pt x="366" y="1008"/>
                  </a:lnTo>
                  <a:lnTo>
                    <a:pt x="363" y="1006"/>
                  </a:lnTo>
                  <a:lnTo>
                    <a:pt x="360" y="1006"/>
                  </a:lnTo>
                  <a:lnTo>
                    <a:pt x="359" y="1005"/>
                  </a:lnTo>
                  <a:lnTo>
                    <a:pt x="355" y="1005"/>
                  </a:lnTo>
                  <a:lnTo>
                    <a:pt x="352" y="1009"/>
                  </a:lnTo>
                  <a:lnTo>
                    <a:pt x="352" y="1011"/>
                  </a:lnTo>
                  <a:lnTo>
                    <a:pt x="342" y="1023"/>
                  </a:lnTo>
                  <a:lnTo>
                    <a:pt x="336" y="1025"/>
                  </a:lnTo>
                  <a:lnTo>
                    <a:pt x="335" y="1026"/>
                  </a:lnTo>
                  <a:lnTo>
                    <a:pt x="330" y="1027"/>
                  </a:lnTo>
                  <a:lnTo>
                    <a:pt x="329" y="1028"/>
                  </a:lnTo>
                  <a:lnTo>
                    <a:pt x="326" y="1028"/>
                  </a:lnTo>
                  <a:lnTo>
                    <a:pt x="321" y="1032"/>
                  </a:lnTo>
                  <a:lnTo>
                    <a:pt x="321" y="1034"/>
                  </a:lnTo>
                  <a:lnTo>
                    <a:pt x="317" y="1038"/>
                  </a:lnTo>
                  <a:lnTo>
                    <a:pt x="318" y="1040"/>
                  </a:lnTo>
                  <a:lnTo>
                    <a:pt x="314" y="1046"/>
                  </a:lnTo>
                  <a:lnTo>
                    <a:pt x="312" y="1056"/>
                  </a:lnTo>
                  <a:lnTo>
                    <a:pt x="310" y="1058"/>
                  </a:lnTo>
                  <a:lnTo>
                    <a:pt x="311" y="1061"/>
                  </a:lnTo>
                  <a:lnTo>
                    <a:pt x="307" y="1066"/>
                  </a:lnTo>
                  <a:lnTo>
                    <a:pt x="285" y="1067"/>
                  </a:lnTo>
                  <a:lnTo>
                    <a:pt x="280" y="1066"/>
                  </a:lnTo>
                  <a:lnTo>
                    <a:pt x="274" y="1066"/>
                  </a:lnTo>
                  <a:lnTo>
                    <a:pt x="273" y="1065"/>
                  </a:lnTo>
                  <a:lnTo>
                    <a:pt x="268" y="1066"/>
                  </a:lnTo>
                  <a:lnTo>
                    <a:pt x="264" y="1064"/>
                  </a:lnTo>
                  <a:lnTo>
                    <a:pt x="259" y="1065"/>
                  </a:lnTo>
                  <a:lnTo>
                    <a:pt x="257" y="1064"/>
                  </a:lnTo>
                  <a:lnTo>
                    <a:pt x="251" y="1063"/>
                  </a:lnTo>
                  <a:lnTo>
                    <a:pt x="228" y="1074"/>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4" name="Freeform 10"/>
            <p:cNvSpPr/>
            <p:nvPr/>
          </p:nvSpPr>
          <p:spPr bwMode="auto">
            <a:xfrm>
              <a:off x="1824038" y="3768725"/>
              <a:ext cx="2552700" cy="1625600"/>
            </a:xfrm>
            <a:custGeom>
              <a:gdLst>
                <a:gd fmla="*/ 2147483647 w 1395" name="T0"/>
                <a:gd fmla="*/ 2147483647 h 852" name="T1"/>
                <a:gd fmla="*/ 2147483647 w 1395" name="T2"/>
                <a:gd fmla="*/ 2147483647 h 852" name="T3"/>
                <a:gd fmla="*/ 2147483647 w 1395" name="T4"/>
                <a:gd fmla="*/ 2147483647 h 852" name="T5"/>
                <a:gd fmla="*/ 2147483647 w 1395" name="T6"/>
                <a:gd fmla="*/ 2147483647 h 852" name="T7"/>
                <a:gd fmla="*/ 2147483647 w 1395" name="T8"/>
                <a:gd fmla="*/ 2147483647 h 852" name="T9"/>
                <a:gd fmla="*/ 2147483647 w 1395" name="T10"/>
                <a:gd fmla="*/ 2147483647 h 852" name="T11"/>
                <a:gd fmla="*/ 2147483647 w 1395" name="T12"/>
                <a:gd fmla="*/ 2147483647 h 852" name="T13"/>
                <a:gd fmla="*/ 2147483647 w 1395" name="T14"/>
                <a:gd fmla="*/ 2147483647 h 852" name="T15"/>
                <a:gd fmla="*/ 2147483647 w 1395" name="T16"/>
                <a:gd fmla="*/ 2147483647 h 852" name="T17"/>
                <a:gd fmla="*/ 2147483647 w 1395" name="T18"/>
                <a:gd fmla="*/ 2147483647 h 852" name="T19"/>
                <a:gd fmla="*/ 2147483647 w 1395" name="T20"/>
                <a:gd fmla="*/ 2147483647 h 852" name="T21"/>
                <a:gd fmla="*/ 2147483647 w 1395" name="T22"/>
                <a:gd fmla="*/ 2147483647 h 852" name="T23"/>
                <a:gd fmla="*/ 2147483647 w 1395" name="T24"/>
                <a:gd fmla="*/ 2147483647 h 852" name="T25"/>
                <a:gd fmla="*/ 2147483647 w 1395" name="T26"/>
                <a:gd fmla="*/ 2147483647 h 852" name="T27"/>
                <a:gd fmla="*/ 2147483647 w 1395" name="T28"/>
                <a:gd fmla="*/ 2147483647 h 852" name="T29"/>
                <a:gd fmla="*/ 2147483647 w 1395" name="T30"/>
                <a:gd fmla="*/ 2147483647 h 852" name="T31"/>
                <a:gd fmla="*/ 2147483647 w 1395" name="T32"/>
                <a:gd fmla="*/ 2147483647 h 852" name="T33"/>
                <a:gd fmla="*/ 2147483647 w 1395" name="T34"/>
                <a:gd fmla="*/ 2147483647 h 852" name="T35"/>
                <a:gd fmla="*/ 2147483647 w 1395" name="T36"/>
                <a:gd fmla="*/ 2147483647 h 852" name="T37"/>
                <a:gd fmla="*/ 2147483647 w 1395" name="T38"/>
                <a:gd fmla="*/ 2147483647 h 852" name="T39"/>
                <a:gd fmla="*/ 2147483647 w 1395" name="T40"/>
                <a:gd fmla="*/ 2147483647 h 852" name="T41"/>
                <a:gd fmla="*/ 2147483647 w 1395" name="T42"/>
                <a:gd fmla="*/ 2147483647 h 852" name="T43"/>
                <a:gd fmla="*/ 2147483647 w 1395" name="T44"/>
                <a:gd fmla="*/ 2147483647 h 852" name="T45"/>
                <a:gd fmla="*/ 2147483647 w 1395" name="T46"/>
                <a:gd fmla="*/ 2147483647 h 852" name="T47"/>
                <a:gd fmla="*/ 2147483647 w 1395" name="T48"/>
                <a:gd fmla="*/ 2147483647 h 852" name="T49"/>
                <a:gd fmla="*/ 2147483647 w 1395" name="T50"/>
                <a:gd fmla="*/ 2147483647 h 852" name="T51"/>
                <a:gd fmla="*/ 2147483647 w 1395" name="T52"/>
                <a:gd fmla="*/ 2147483647 h 852" name="T53"/>
                <a:gd fmla="*/ 2147483647 w 1395" name="T54"/>
                <a:gd fmla="*/ 2147483647 h 852" name="T55"/>
                <a:gd fmla="*/ 2147483647 w 1395" name="T56"/>
                <a:gd fmla="*/ 2147483647 h 852" name="T57"/>
                <a:gd fmla="*/ 2147483647 w 1395" name="T58"/>
                <a:gd fmla="*/ 2147483647 h 852" name="T59"/>
                <a:gd fmla="*/ 2147483647 w 1395" name="T60"/>
                <a:gd fmla="*/ 2147483647 h 852" name="T61"/>
                <a:gd fmla="*/ 2147483647 w 1395" name="T62"/>
                <a:gd fmla="*/ 2147483647 h 852" name="T63"/>
                <a:gd fmla="*/ 2147483647 w 1395" name="T64"/>
                <a:gd fmla="*/ 2147483647 h 852" name="T65"/>
                <a:gd fmla="*/ 2147483647 w 1395" name="T66"/>
                <a:gd fmla="*/ 2147483647 h 852" name="T67"/>
                <a:gd fmla="*/ 2147483647 w 1395" name="T68"/>
                <a:gd fmla="*/ 2147483647 h 852" name="T69"/>
                <a:gd fmla="*/ 2147483647 w 1395" name="T70"/>
                <a:gd fmla="*/ 2147483647 h 852" name="T71"/>
                <a:gd fmla="*/ 2147483647 w 1395" name="T72"/>
                <a:gd fmla="*/ 2147483647 h 852" name="T73"/>
                <a:gd fmla="*/ 2147483647 w 1395" name="T74"/>
                <a:gd fmla="*/ 2147483647 h 852" name="T75"/>
                <a:gd fmla="*/ 2147483647 w 1395" name="T76"/>
                <a:gd fmla="*/ 2147483647 h 852" name="T77"/>
                <a:gd fmla="*/ 2147483647 w 1395" name="T78"/>
                <a:gd fmla="*/ 2147483647 h 852" name="T79"/>
                <a:gd fmla="*/ 2147483647 w 1395" name="T80"/>
                <a:gd fmla="*/ 2147483647 h 852" name="T81"/>
                <a:gd fmla="*/ 2147483647 w 1395" name="T82"/>
                <a:gd fmla="*/ 2147483647 h 852" name="T83"/>
                <a:gd fmla="*/ 2147483647 w 1395" name="T84"/>
                <a:gd fmla="*/ 2147483647 h 852" name="T85"/>
                <a:gd fmla="*/ 2147483647 w 1395" name="T86"/>
                <a:gd fmla="*/ 2147483647 h 852" name="T87"/>
                <a:gd fmla="*/ 2147483647 w 1395" name="T88"/>
                <a:gd fmla="*/ 2147483647 h 852" name="T89"/>
                <a:gd fmla="*/ 2147483647 w 1395" name="T90"/>
                <a:gd fmla="*/ 2147483647 h 852" name="T91"/>
                <a:gd fmla="*/ 2147483647 w 1395" name="T92"/>
                <a:gd fmla="*/ 2147483647 h 852" name="T93"/>
                <a:gd fmla="*/ 2147483647 w 1395" name="T94"/>
                <a:gd fmla="*/ 2147483647 h 852" name="T95"/>
                <a:gd fmla="*/ 2147483647 w 1395" name="T96"/>
                <a:gd fmla="*/ 2147483647 h 852" name="T97"/>
                <a:gd fmla="*/ 2147483647 w 1395" name="T98"/>
                <a:gd fmla="*/ 2147483647 h 852" name="T99"/>
                <a:gd fmla="*/ 2147483647 w 1395" name="T100"/>
                <a:gd fmla="*/ 2147483647 h 852" name="T101"/>
                <a:gd fmla="*/ 2147483647 w 1395" name="T102"/>
                <a:gd fmla="*/ 2147483647 h 852" name="T103"/>
                <a:gd fmla="*/ 2147483647 w 1395" name="T104"/>
                <a:gd fmla="*/ 2147483647 h 852" name="T105"/>
                <a:gd fmla="*/ 2147483647 w 1395" name="T106"/>
                <a:gd fmla="*/ 2147483647 h 852" name="T107"/>
                <a:gd fmla="*/ 2147483647 w 1395" name="T108"/>
                <a:gd fmla="*/ 2147483647 h 852" name="T109"/>
                <a:gd fmla="*/ 2147483647 w 1395" name="T110"/>
                <a:gd fmla="*/ 2147483647 h 852" name="T111"/>
                <a:gd fmla="*/ 2147483647 w 1395" name="T112"/>
                <a:gd fmla="*/ 2147483647 h 852" name="T113"/>
                <a:gd fmla="*/ 2147483647 w 1395" name="T114"/>
                <a:gd fmla="*/ 2147483647 h 852" name="T115"/>
                <a:gd fmla="*/ 2147483647 w 1395" name="T116"/>
                <a:gd fmla="*/ 2147483647 h 852" name="T117"/>
                <a:gd fmla="*/ 2147483647 w 1395" name="T118"/>
                <a:gd fmla="*/ 2147483647 h 852" name="T119"/>
                <a:gd fmla="*/ 2147483647 w 1395" name="T120"/>
                <a:gd fmla="*/ 2147483647 h 852"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395" name="T183"/>
                <a:gd fmla="*/ 0 h 852" name="T184"/>
                <a:gd fmla="*/ 1395 w 1395" name="T185"/>
                <a:gd fmla="*/ 852 h 852"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852" w="1395">
                  <a:moveTo>
                    <a:pt x="1314" y="779"/>
                  </a:moveTo>
                  <a:lnTo>
                    <a:pt x="1311" y="775"/>
                  </a:lnTo>
                  <a:lnTo>
                    <a:pt x="1311" y="774"/>
                  </a:lnTo>
                  <a:lnTo>
                    <a:pt x="1310" y="774"/>
                  </a:lnTo>
                  <a:lnTo>
                    <a:pt x="1309" y="773"/>
                  </a:lnTo>
                  <a:lnTo>
                    <a:pt x="1309" y="772"/>
                  </a:lnTo>
                  <a:lnTo>
                    <a:pt x="1308" y="771"/>
                  </a:lnTo>
                  <a:lnTo>
                    <a:pt x="1307" y="770"/>
                  </a:lnTo>
                  <a:lnTo>
                    <a:pt x="1306" y="769"/>
                  </a:lnTo>
                  <a:lnTo>
                    <a:pt x="1305" y="768"/>
                  </a:lnTo>
                  <a:lnTo>
                    <a:pt x="1304" y="767"/>
                  </a:lnTo>
                  <a:lnTo>
                    <a:pt x="1303" y="766"/>
                  </a:lnTo>
                  <a:lnTo>
                    <a:pt x="1302" y="766"/>
                  </a:lnTo>
                  <a:lnTo>
                    <a:pt x="1302" y="765"/>
                  </a:lnTo>
                  <a:lnTo>
                    <a:pt x="1301" y="765"/>
                  </a:lnTo>
                  <a:lnTo>
                    <a:pt x="1300" y="764"/>
                  </a:lnTo>
                  <a:lnTo>
                    <a:pt x="1299" y="763"/>
                  </a:lnTo>
                  <a:lnTo>
                    <a:pt x="1298" y="763"/>
                  </a:lnTo>
                  <a:lnTo>
                    <a:pt x="1298" y="762"/>
                  </a:lnTo>
                  <a:lnTo>
                    <a:pt x="1296" y="761"/>
                  </a:lnTo>
                  <a:lnTo>
                    <a:pt x="1295" y="761"/>
                  </a:lnTo>
                  <a:lnTo>
                    <a:pt x="1295" y="760"/>
                  </a:lnTo>
                  <a:lnTo>
                    <a:pt x="1294" y="760"/>
                  </a:lnTo>
                  <a:lnTo>
                    <a:pt x="1291" y="758"/>
                  </a:lnTo>
                  <a:lnTo>
                    <a:pt x="1286" y="753"/>
                  </a:lnTo>
                  <a:lnTo>
                    <a:pt x="1285" y="753"/>
                  </a:lnTo>
                  <a:lnTo>
                    <a:pt x="1285" y="752"/>
                  </a:lnTo>
                  <a:lnTo>
                    <a:pt x="1284" y="752"/>
                  </a:lnTo>
                  <a:lnTo>
                    <a:pt x="1284" y="753"/>
                  </a:lnTo>
                  <a:lnTo>
                    <a:pt x="1283" y="754"/>
                  </a:lnTo>
                  <a:lnTo>
                    <a:pt x="1282" y="754"/>
                  </a:lnTo>
                  <a:lnTo>
                    <a:pt x="1282" y="755"/>
                  </a:lnTo>
                  <a:lnTo>
                    <a:pt x="1281" y="756"/>
                  </a:lnTo>
                  <a:lnTo>
                    <a:pt x="1281" y="757"/>
                  </a:lnTo>
                  <a:lnTo>
                    <a:pt x="1280" y="757"/>
                  </a:lnTo>
                  <a:lnTo>
                    <a:pt x="1280" y="758"/>
                  </a:lnTo>
                  <a:lnTo>
                    <a:pt x="1279" y="758"/>
                  </a:lnTo>
                  <a:lnTo>
                    <a:pt x="1279" y="759"/>
                  </a:lnTo>
                  <a:lnTo>
                    <a:pt x="1278" y="760"/>
                  </a:lnTo>
                  <a:lnTo>
                    <a:pt x="1278" y="761"/>
                  </a:lnTo>
                  <a:lnTo>
                    <a:pt x="1277" y="762"/>
                  </a:lnTo>
                  <a:lnTo>
                    <a:pt x="1277" y="763"/>
                  </a:lnTo>
                  <a:lnTo>
                    <a:pt x="1276" y="764"/>
                  </a:lnTo>
                  <a:lnTo>
                    <a:pt x="1275" y="765"/>
                  </a:lnTo>
                  <a:lnTo>
                    <a:pt x="1275" y="766"/>
                  </a:lnTo>
                  <a:lnTo>
                    <a:pt x="1274" y="766"/>
                  </a:lnTo>
                  <a:lnTo>
                    <a:pt x="1274" y="767"/>
                  </a:lnTo>
                  <a:lnTo>
                    <a:pt x="1273" y="767"/>
                  </a:lnTo>
                  <a:lnTo>
                    <a:pt x="1273" y="768"/>
                  </a:lnTo>
                  <a:lnTo>
                    <a:pt x="1273" y="769"/>
                  </a:lnTo>
                  <a:lnTo>
                    <a:pt x="1272" y="769"/>
                  </a:lnTo>
                  <a:lnTo>
                    <a:pt x="1272" y="770"/>
                  </a:lnTo>
                  <a:lnTo>
                    <a:pt x="1272" y="771"/>
                  </a:lnTo>
                  <a:lnTo>
                    <a:pt x="1272" y="772"/>
                  </a:lnTo>
                  <a:lnTo>
                    <a:pt x="1271" y="773"/>
                  </a:lnTo>
                  <a:lnTo>
                    <a:pt x="1271" y="774"/>
                  </a:lnTo>
                  <a:lnTo>
                    <a:pt x="1271" y="775"/>
                  </a:lnTo>
                  <a:lnTo>
                    <a:pt x="1271" y="776"/>
                  </a:lnTo>
                  <a:lnTo>
                    <a:pt x="1271" y="777"/>
                  </a:lnTo>
                  <a:lnTo>
                    <a:pt x="1272" y="778"/>
                  </a:lnTo>
                  <a:lnTo>
                    <a:pt x="1272" y="779"/>
                  </a:lnTo>
                  <a:lnTo>
                    <a:pt x="1272" y="780"/>
                  </a:lnTo>
                  <a:lnTo>
                    <a:pt x="1272" y="781"/>
                  </a:lnTo>
                  <a:lnTo>
                    <a:pt x="1272" y="782"/>
                  </a:lnTo>
                  <a:lnTo>
                    <a:pt x="1272" y="783"/>
                  </a:lnTo>
                  <a:lnTo>
                    <a:pt x="1272" y="784"/>
                  </a:lnTo>
                  <a:lnTo>
                    <a:pt x="1272" y="785"/>
                  </a:lnTo>
                  <a:lnTo>
                    <a:pt x="1272" y="787"/>
                  </a:lnTo>
                  <a:lnTo>
                    <a:pt x="1272" y="788"/>
                  </a:lnTo>
                  <a:lnTo>
                    <a:pt x="1272" y="789"/>
                  </a:lnTo>
                  <a:lnTo>
                    <a:pt x="1272" y="790"/>
                  </a:lnTo>
                  <a:lnTo>
                    <a:pt x="1272" y="791"/>
                  </a:lnTo>
                  <a:lnTo>
                    <a:pt x="1272" y="792"/>
                  </a:lnTo>
                  <a:lnTo>
                    <a:pt x="1272" y="793"/>
                  </a:lnTo>
                  <a:lnTo>
                    <a:pt x="1271" y="793"/>
                  </a:lnTo>
                  <a:lnTo>
                    <a:pt x="1271" y="794"/>
                  </a:lnTo>
                  <a:lnTo>
                    <a:pt x="1270" y="795"/>
                  </a:lnTo>
                  <a:lnTo>
                    <a:pt x="1269" y="795"/>
                  </a:lnTo>
                  <a:lnTo>
                    <a:pt x="1268" y="796"/>
                  </a:lnTo>
                  <a:lnTo>
                    <a:pt x="1267" y="797"/>
                  </a:lnTo>
                  <a:lnTo>
                    <a:pt x="1266" y="797"/>
                  </a:lnTo>
                  <a:lnTo>
                    <a:pt x="1266" y="798"/>
                  </a:lnTo>
                  <a:lnTo>
                    <a:pt x="1265" y="798"/>
                  </a:lnTo>
                  <a:lnTo>
                    <a:pt x="1264" y="798"/>
                  </a:lnTo>
                  <a:lnTo>
                    <a:pt x="1263" y="798"/>
                  </a:lnTo>
                  <a:lnTo>
                    <a:pt x="1263" y="799"/>
                  </a:lnTo>
                  <a:lnTo>
                    <a:pt x="1262" y="799"/>
                  </a:lnTo>
                  <a:lnTo>
                    <a:pt x="1262" y="800"/>
                  </a:lnTo>
                  <a:lnTo>
                    <a:pt x="1261" y="800"/>
                  </a:lnTo>
                  <a:lnTo>
                    <a:pt x="1260" y="801"/>
                  </a:lnTo>
                  <a:lnTo>
                    <a:pt x="1259" y="801"/>
                  </a:lnTo>
                  <a:lnTo>
                    <a:pt x="1258" y="802"/>
                  </a:lnTo>
                  <a:lnTo>
                    <a:pt x="1257" y="802"/>
                  </a:lnTo>
                  <a:lnTo>
                    <a:pt x="1256" y="803"/>
                  </a:lnTo>
                  <a:lnTo>
                    <a:pt x="1255" y="803"/>
                  </a:lnTo>
                  <a:lnTo>
                    <a:pt x="1254" y="804"/>
                  </a:lnTo>
                  <a:lnTo>
                    <a:pt x="1253" y="804"/>
                  </a:lnTo>
                  <a:lnTo>
                    <a:pt x="1251" y="805"/>
                  </a:lnTo>
                  <a:lnTo>
                    <a:pt x="1250" y="806"/>
                  </a:lnTo>
                  <a:lnTo>
                    <a:pt x="1249" y="806"/>
                  </a:lnTo>
                  <a:lnTo>
                    <a:pt x="1248" y="806"/>
                  </a:lnTo>
                  <a:lnTo>
                    <a:pt x="1247" y="806"/>
                  </a:lnTo>
                  <a:lnTo>
                    <a:pt x="1246" y="806"/>
                  </a:lnTo>
                  <a:lnTo>
                    <a:pt x="1245" y="806"/>
                  </a:lnTo>
                  <a:lnTo>
                    <a:pt x="1244" y="806"/>
                  </a:lnTo>
                  <a:lnTo>
                    <a:pt x="1243" y="806"/>
                  </a:lnTo>
                  <a:lnTo>
                    <a:pt x="1242" y="805"/>
                  </a:lnTo>
                  <a:lnTo>
                    <a:pt x="1241" y="805"/>
                  </a:lnTo>
                  <a:lnTo>
                    <a:pt x="1240" y="804"/>
                  </a:lnTo>
                  <a:lnTo>
                    <a:pt x="1239" y="803"/>
                  </a:lnTo>
                  <a:lnTo>
                    <a:pt x="1238" y="803"/>
                  </a:lnTo>
                  <a:lnTo>
                    <a:pt x="1238" y="802"/>
                  </a:lnTo>
                  <a:lnTo>
                    <a:pt x="1236" y="802"/>
                  </a:lnTo>
                  <a:lnTo>
                    <a:pt x="1235" y="801"/>
                  </a:lnTo>
                  <a:lnTo>
                    <a:pt x="1234" y="800"/>
                  </a:lnTo>
                  <a:lnTo>
                    <a:pt x="1233" y="800"/>
                  </a:lnTo>
                  <a:lnTo>
                    <a:pt x="1232" y="799"/>
                  </a:lnTo>
                  <a:lnTo>
                    <a:pt x="1230" y="798"/>
                  </a:lnTo>
                  <a:lnTo>
                    <a:pt x="1228" y="797"/>
                  </a:lnTo>
                  <a:lnTo>
                    <a:pt x="1227" y="797"/>
                  </a:lnTo>
                  <a:lnTo>
                    <a:pt x="1225" y="796"/>
                  </a:lnTo>
                  <a:lnTo>
                    <a:pt x="1223" y="795"/>
                  </a:lnTo>
                  <a:lnTo>
                    <a:pt x="1221" y="793"/>
                  </a:lnTo>
                  <a:lnTo>
                    <a:pt x="1219" y="792"/>
                  </a:lnTo>
                  <a:lnTo>
                    <a:pt x="1217" y="791"/>
                  </a:lnTo>
                  <a:lnTo>
                    <a:pt x="1215" y="789"/>
                  </a:lnTo>
                  <a:lnTo>
                    <a:pt x="1213" y="788"/>
                  </a:lnTo>
                  <a:lnTo>
                    <a:pt x="1210" y="786"/>
                  </a:lnTo>
                  <a:lnTo>
                    <a:pt x="1208" y="784"/>
                  </a:lnTo>
                  <a:lnTo>
                    <a:pt x="1206" y="783"/>
                  </a:lnTo>
                  <a:lnTo>
                    <a:pt x="1204" y="782"/>
                  </a:lnTo>
                  <a:lnTo>
                    <a:pt x="1202" y="781"/>
                  </a:lnTo>
                  <a:lnTo>
                    <a:pt x="1201" y="779"/>
                  </a:lnTo>
                  <a:lnTo>
                    <a:pt x="1199" y="778"/>
                  </a:lnTo>
                  <a:lnTo>
                    <a:pt x="1198" y="777"/>
                  </a:lnTo>
                  <a:lnTo>
                    <a:pt x="1196" y="776"/>
                  </a:lnTo>
                  <a:lnTo>
                    <a:pt x="1195" y="776"/>
                  </a:lnTo>
                  <a:lnTo>
                    <a:pt x="1194" y="775"/>
                  </a:lnTo>
                  <a:lnTo>
                    <a:pt x="1193" y="774"/>
                  </a:lnTo>
                  <a:lnTo>
                    <a:pt x="1191" y="774"/>
                  </a:lnTo>
                  <a:lnTo>
                    <a:pt x="1190" y="773"/>
                  </a:lnTo>
                  <a:lnTo>
                    <a:pt x="1189" y="772"/>
                  </a:lnTo>
                  <a:lnTo>
                    <a:pt x="1188" y="771"/>
                  </a:lnTo>
                  <a:lnTo>
                    <a:pt x="1187" y="771"/>
                  </a:lnTo>
                  <a:lnTo>
                    <a:pt x="1186" y="770"/>
                  </a:lnTo>
                  <a:lnTo>
                    <a:pt x="1186" y="769"/>
                  </a:lnTo>
                  <a:lnTo>
                    <a:pt x="1185" y="769"/>
                  </a:lnTo>
                  <a:lnTo>
                    <a:pt x="1184" y="768"/>
                  </a:lnTo>
                  <a:lnTo>
                    <a:pt x="1183" y="768"/>
                  </a:lnTo>
                  <a:lnTo>
                    <a:pt x="1182" y="768"/>
                  </a:lnTo>
                  <a:lnTo>
                    <a:pt x="1181" y="768"/>
                  </a:lnTo>
                  <a:lnTo>
                    <a:pt x="1170" y="766"/>
                  </a:lnTo>
                  <a:lnTo>
                    <a:pt x="1169" y="766"/>
                  </a:lnTo>
                  <a:lnTo>
                    <a:pt x="1168" y="766"/>
                  </a:lnTo>
                  <a:lnTo>
                    <a:pt x="1163" y="763"/>
                  </a:lnTo>
                  <a:lnTo>
                    <a:pt x="1162" y="763"/>
                  </a:lnTo>
                  <a:lnTo>
                    <a:pt x="1161" y="763"/>
                  </a:lnTo>
                  <a:lnTo>
                    <a:pt x="1161" y="762"/>
                  </a:lnTo>
                  <a:lnTo>
                    <a:pt x="1160" y="762"/>
                  </a:lnTo>
                  <a:lnTo>
                    <a:pt x="1159" y="761"/>
                  </a:lnTo>
                  <a:lnTo>
                    <a:pt x="1158" y="761"/>
                  </a:lnTo>
                  <a:lnTo>
                    <a:pt x="1157" y="761"/>
                  </a:lnTo>
                  <a:lnTo>
                    <a:pt x="1156" y="760"/>
                  </a:lnTo>
                  <a:lnTo>
                    <a:pt x="1155" y="760"/>
                  </a:lnTo>
                  <a:lnTo>
                    <a:pt x="1154" y="760"/>
                  </a:lnTo>
                  <a:lnTo>
                    <a:pt x="1153" y="759"/>
                  </a:lnTo>
                  <a:lnTo>
                    <a:pt x="1152" y="759"/>
                  </a:lnTo>
                  <a:lnTo>
                    <a:pt x="1150" y="759"/>
                  </a:lnTo>
                  <a:lnTo>
                    <a:pt x="1149" y="759"/>
                  </a:lnTo>
                  <a:lnTo>
                    <a:pt x="1148" y="759"/>
                  </a:lnTo>
                  <a:lnTo>
                    <a:pt x="1147" y="759"/>
                  </a:lnTo>
                  <a:lnTo>
                    <a:pt x="1146" y="759"/>
                  </a:lnTo>
                  <a:lnTo>
                    <a:pt x="1145" y="759"/>
                  </a:lnTo>
                  <a:lnTo>
                    <a:pt x="1134" y="762"/>
                  </a:lnTo>
                  <a:lnTo>
                    <a:pt x="1129" y="768"/>
                  </a:lnTo>
                  <a:lnTo>
                    <a:pt x="1128" y="768"/>
                  </a:lnTo>
                  <a:lnTo>
                    <a:pt x="1128" y="769"/>
                  </a:lnTo>
                  <a:lnTo>
                    <a:pt x="1127" y="769"/>
                  </a:lnTo>
                  <a:lnTo>
                    <a:pt x="1126" y="770"/>
                  </a:lnTo>
                  <a:lnTo>
                    <a:pt x="1126" y="771"/>
                  </a:lnTo>
                  <a:lnTo>
                    <a:pt x="1125" y="772"/>
                  </a:lnTo>
                  <a:lnTo>
                    <a:pt x="1124" y="772"/>
                  </a:lnTo>
                  <a:lnTo>
                    <a:pt x="1124" y="773"/>
                  </a:lnTo>
                  <a:lnTo>
                    <a:pt x="1123" y="774"/>
                  </a:lnTo>
                  <a:lnTo>
                    <a:pt x="1122" y="775"/>
                  </a:lnTo>
                  <a:lnTo>
                    <a:pt x="1121" y="776"/>
                  </a:lnTo>
                  <a:lnTo>
                    <a:pt x="1120" y="777"/>
                  </a:lnTo>
                  <a:lnTo>
                    <a:pt x="1119" y="778"/>
                  </a:lnTo>
                  <a:lnTo>
                    <a:pt x="1118" y="778"/>
                  </a:lnTo>
                  <a:lnTo>
                    <a:pt x="1117" y="779"/>
                  </a:lnTo>
                  <a:lnTo>
                    <a:pt x="1116" y="780"/>
                  </a:lnTo>
                  <a:lnTo>
                    <a:pt x="1115" y="781"/>
                  </a:lnTo>
                  <a:lnTo>
                    <a:pt x="1114" y="781"/>
                  </a:lnTo>
                  <a:lnTo>
                    <a:pt x="1113" y="782"/>
                  </a:lnTo>
                  <a:lnTo>
                    <a:pt x="1108" y="786"/>
                  </a:lnTo>
                  <a:lnTo>
                    <a:pt x="1107" y="786"/>
                  </a:lnTo>
                  <a:lnTo>
                    <a:pt x="1106" y="787"/>
                  </a:lnTo>
                  <a:lnTo>
                    <a:pt x="1099" y="790"/>
                  </a:lnTo>
                  <a:lnTo>
                    <a:pt x="1098" y="790"/>
                  </a:lnTo>
                  <a:lnTo>
                    <a:pt x="1098" y="791"/>
                  </a:lnTo>
                  <a:lnTo>
                    <a:pt x="1097" y="791"/>
                  </a:lnTo>
                  <a:lnTo>
                    <a:pt x="1091" y="791"/>
                  </a:lnTo>
                  <a:lnTo>
                    <a:pt x="1091" y="792"/>
                  </a:lnTo>
                  <a:lnTo>
                    <a:pt x="1090" y="792"/>
                  </a:lnTo>
                  <a:lnTo>
                    <a:pt x="1085" y="794"/>
                  </a:lnTo>
                  <a:lnTo>
                    <a:pt x="1084" y="794"/>
                  </a:lnTo>
                  <a:lnTo>
                    <a:pt x="1084" y="795"/>
                  </a:lnTo>
                  <a:lnTo>
                    <a:pt x="1083" y="795"/>
                  </a:lnTo>
                  <a:lnTo>
                    <a:pt x="1082" y="795"/>
                  </a:lnTo>
                  <a:lnTo>
                    <a:pt x="1082" y="796"/>
                  </a:lnTo>
                  <a:lnTo>
                    <a:pt x="1081" y="796"/>
                  </a:lnTo>
                  <a:lnTo>
                    <a:pt x="1080" y="797"/>
                  </a:lnTo>
                  <a:lnTo>
                    <a:pt x="1079" y="797"/>
                  </a:lnTo>
                  <a:lnTo>
                    <a:pt x="1078" y="798"/>
                  </a:lnTo>
                  <a:lnTo>
                    <a:pt x="1077" y="798"/>
                  </a:lnTo>
                  <a:lnTo>
                    <a:pt x="1076" y="798"/>
                  </a:lnTo>
                  <a:lnTo>
                    <a:pt x="1075" y="799"/>
                  </a:lnTo>
                  <a:lnTo>
                    <a:pt x="1074" y="799"/>
                  </a:lnTo>
                  <a:lnTo>
                    <a:pt x="1073" y="800"/>
                  </a:lnTo>
                  <a:lnTo>
                    <a:pt x="1072" y="800"/>
                  </a:lnTo>
                  <a:lnTo>
                    <a:pt x="1071" y="800"/>
                  </a:lnTo>
                  <a:lnTo>
                    <a:pt x="1070" y="800"/>
                  </a:lnTo>
                  <a:lnTo>
                    <a:pt x="1070" y="801"/>
                  </a:lnTo>
                  <a:lnTo>
                    <a:pt x="1069" y="801"/>
                  </a:lnTo>
                  <a:lnTo>
                    <a:pt x="1068" y="801"/>
                  </a:lnTo>
                  <a:lnTo>
                    <a:pt x="1054" y="803"/>
                  </a:lnTo>
                  <a:lnTo>
                    <a:pt x="1053" y="803"/>
                  </a:lnTo>
                  <a:lnTo>
                    <a:pt x="1052" y="803"/>
                  </a:lnTo>
                  <a:lnTo>
                    <a:pt x="1051" y="803"/>
                  </a:lnTo>
                  <a:lnTo>
                    <a:pt x="1050" y="803"/>
                  </a:lnTo>
                  <a:lnTo>
                    <a:pt x="1048" y="803"/>
                  </a:lnTo>
                  <a:lnTo>
                    <a:pt x="1047" y="803"/>
                  </a:lnTo>
                  <a:lnTo>
                    <a:pt x="1046" y="803"/>
                  </a:lnTo>
                  <a:lnTo>
                    <a:pt x="1045" y="803"/>
                  </a:lnTo>
                  <a:lnTo>
                    <a:pt x="1043" y="803"/>
                  </a:lnTo>
                  <a:lnTo>
                    <a:pt x="1042" y="803"/>
                  </a:lnTo>
                  <a:lnTo>
                    <a:pt x="1041" y="803"/>
                  </a:lnTo>
                  <a:lnTo>
                    <a:pt x="1040" y="803"/>
                  </a:lnTo>
                  <a:lnTo>
                    <a:pt x="1039" y="804"/>
                  </a:lnTo>
                  <a:lnTo>
                    <a:pt x="1038" y="804"/>
                  </a:lnTo>
                  <a:lnTo>
                    <a:pt x="1037" y="805"/>
                  </a:lnTo>
                  <a:lnTo>
                    <a:pt x="1036" y="806"/>
                  </a:lnTo>
                  <a:lnTo>
                    <a:pt x="1035" y="807"/>
                  </a:lnTo>
                  <a:lnTo>
                    <a:pt x="1034" y="808"/>
                  </a:lnTo>
                  <a:lnTo>
                    <a:pt x="1033" y="809"/>
                  </a:lnTo>
                  <a:lnTo>
                    <a:pt x="1032" y="811"/>
                  </a:lnTo>
                  <a:lnTo>
                    <a:pt x="1029" y="813"/>
                  </a:lnTo>
                  <a:lnTo>
                    <a:pt x="1026" y="816"/>
                  </a:lnTo>
                  <a:lnTo>
                    <a:pt x="1022" y="820"/>
                  </a:lnTo>
                  <a:lnTo>
                    <a:pt x="1021" y="821"/>
                  </a:lnTo>
                  <a:lnTo>
                    <a:pt x="1020" y="822"/>
                  </a:lnTo>
                  <a:lnTo>
                    <a:pt x="1019" y="823"/>
                  </a:lnTo>
                  <a:lnTo>
                    <a:pt x="1014" y="829"/>
                  </a:lnTo>
                  <a:lnTo>
                    <a:pt x="1014" y="830"/>
                  </a:lnTo>
                  <a:lnTo>
                    <a:pt x="1013" y="831"/>
                  </a:lnTo>
                  <a:lnTo>
                    <a:pt x="1013" y="832"/>
                  </a:lnTo>
                  <a:lnTo>
                    <a:pt x="1012" y="832"/>
                  </a:lnTo>
                  <a:lnTo>
                    <a:pt x="1003" y="844"/>
                  </a:lnTo>
                  <a:lnTo>
                    <a:pt x="1002" y="844"/>
                  </a:lnTo>
                  <a:lnTo>
                    <a:pt x="1002" y="845"/>
                  </a:lnTo>
                  <a:lnTo>
                    <a:pt x="1001" y="846"/>
                  </a:lnTo>
                  <a:lnTo>
                    <a:pt x="1000" y="846"/>
                  </a:lnTo>
                  <a:lnTo>
                    <a:pt x="999" y="847"/>
                  </a:lnTo>
                  <a:lnTo>
                    <a:pt x="991" y="849"/>
                  </a:lnTo>
                  <a:lnTo>
                    <a:pt x="990" y="850"/>
                  </a:lnTo>
                  <a:lnTo>
                    <a:pt x="989" y="850"/>
                  </a:lnTo>
                  <a:lnTo>
                    <a:pt x="988" y="850"/>
                  </a:lnTo>
                  <a:lnTo>
                    <a:pt x="987" y="850"/>
                  </a:lnTo>
                  <a:lnTo>
                    <a:pt x="986" y="850"/>
                  </a:lnTo>
                  <a:lnTo>
                    <a:pt x="973" y="851"/>
                  </a:lnTo>
                  <a:lnTo>
                    <a:pt x="972" y="851"/>
                  </a:lnTo>
                  <a:lnTo>
                    <a:pt x="971" y="851"/>
                  </a:lnTo>
                  <a:lnTo>
                    <a:pt x="970" y="851"/>
                  </a:lnTo>
                  <a:lnTo>
                    <a:pt x="961" y="852"/>
                  </a:lnTo>
                  <a:lnTo>
                    <a:pt x="960" y="852"/>
                  </a:lnTo>
                  <a:lnTo>
                    <a:pt x="959" y="852"/>
                  </a:lnTo>
                  <a:lnTo>
                    <a:pt x="958" y="852"/>
                  </a:lnTo>
                  <a:lnTo>
                    <a:pt x="957" y="852"/>
                  </a:lnTo>
                  <a:lnTo>
                    <a:pt x="944" y="851"/>
                  </a:lnTo>
                  <a:lnTo>
                    <a:pt x="932" y="848"/>
                  </a:lnTo>
                  <a:lnTo>
                    <a:pt x="931" y="848"/>
                  </a:lnTo>
                  <a:lnTo>
                    <a:pt x="931" y="847"/>
                  </a:lnTo>
                  <a:lnTo>
                    <a:pt x="930" y="847"/>
                  </a:lnTo>
                  <a:lnTo>
                    <a:pt x="929" y="847"/>
                  </a:lnTo>
                  <a:lnTo>
                    <a:pt x="928" y="846"/>
                  </a:lnTo>
                  <a:lnTo>
                    <a:pt x="927" y="846"/>
                  </a:lnTo>
                  <a:lnTo>
                    <a:pt x="926" y="846"/>
                  </a:lnTo>
                  <a:lnTo>
                    <a:pt x="925" y="845"/>
                  </a:lnTo>
                  <a:lnTo>
                    <a:pt x="924" y="845"/>
                  </a:lnTo>
                  <a:lnTo>
                    <a:pt x="922" y="845"/>
                  </a:lnTo>
                  <a:lnTo>
                    <a:pt x="921" y="844"/>
                  </a:lnTo>
                  <a:lnTo>
                    <a:pt x="920" y="844"/>
                  </a:lnTo>
                  <a:lnTo>
                    <a:pt x="918" y="844"/>
                  </a:lnTo>
                  <a:lnTo>
                    <a:pt x="916" y="844"/>
                  </a:lnTo>
                  <a:lnTo>
                    <a:pt x="914" y="843"/>
                  </a:lnTo>
                  <a:lnTo>
                    <a:pt x="911" y="843"/>
                  </a:lnTo>
                  <a:lnTo>
                    <a:pt x="908" y="843"/>
                  </a:lnTo>
                  <a:lnTo>
                    <a:pt x="905" y="843"/>
                  </a:lnTo>
                  <a:lnTo>
                    <a:pt x="902" y="843"/>
                  </a:lnTo>
                  <a:lnTo>
                    <a:pt x="898" y="843"/>
                  </a:lnTo>
                  <a:lnTo>
                    <a:pt x="894" y="843"/>
                  </a:lnTo>
                  <a:lnTo>
                    <a:pt x="890" y="843"/>
                  </a:lnTo>
                  <a:lnTo>
                    <a:pt x="887" y="843"/>
                  </a:lnTo>
                  <a:lnTo>
                    <a:pt x="883" y="843"/>
                  </a:lnTo>
                  <a:lnTo>
                    <a:pt x="880" y="842"/>
                  </a:lnTo>
                  <a:lnTo>
                    <a:pt x="878" y="842"/>
                  </a:lnTo>
                  <a:lnTo>
                    <a:pt x="876" y="842"/>
                  </a:lnTo>
                  <a:lnTo>
                    <a:pt x="874" y="841"/>
                  </a:lnTo>
                  <a:lnTo>
                    <a:pt x="872" y="840"/>
                  </a:lnTo>
                  <a:lnTo>
                    <a:pt x="871" y="840"/>
                  </a:lnTo>
                  <a:lnTo>
                    <a:pt x="870" y="839"/>
                  </a:lnTo>
                  <a:lnTo>
                    <a:pt x="869" y="838"/>
                  </a:lnTo>
                  <a:lnTo>
                    <a:pt x="869" y="837"/>
                  </a:lnTo>
                  <a:lnTo>
                    <a:pt x="868" y="836"/>
                  </a:lnTo>
                  <a:lnTo>
                    <a:pt x="868" y="835"/>
                  </a:lnTo>
                  <a:lnTo>
                    <a:pt x="867" y="834"/>
                  </a:lnTo>
                  <a:lnTo>
                    <a:pt x="867" y="833"/>
                  </a:lnTo>
                  <a:lnTo>
                    <a:pt x="867" y="832"/>
                  </a:lnTo>
                  <a:lnTo>
                    <a:pt x="867" y="830"/>
                  </a:lnTo>
                  <a:lnTo>
                    <a:pt x="867" y="829"/>
                  </a:lnTo>
                  <a:lnTo>
                    <a:pt x="866" y="827"/>
                  </a:lnTo>
                  <a:lnTo>
                    <a:pt x="867" y="826"/>
                  </a:lnTo>
                  <a:lnTo>
                    <a:pt x="867" y="824"/>
                  </a:lnTo>
                  <a:lnTo>
                    <a:pt x="867" y="822"/>
                  </a:lnTo>
                  <a:lnTo>
                    <a:pt x="867" y="820"/>
                  </a:lnTo>
                  <a:lnTo>
                    <a:pt x="867" y="819"/>
                  </a:lnTo>
                  <a:lnTo>
                    <a:pt x="867" y="817"/>
                  </a:lnTo>
                  <a:lnTo>
                    <a:pt x="868" y="816"/>
                  </a:lnTo>
                  <a:lnTo>
                    <a:pt x="868" y="815"/>
                  </a:lnTo>
                  <a:lnTo>
                    <a:pt x="868" y="814"/>
                  </a:lnTo>
                  <a:lnTo>
                    <a:pt x="868" y="813"/>
                  </a:lnTo>
                  <a:lnTo>
                    <a:pt x="868" y="812"/>
                  </a:lnTo>
                  <a:lnTo>
                    <a:pt x="868" y="811"/>
                  </a:lnTo>
                  <a:lnTo>
                    <a:pt x="869" y="811"/>
                  </a:lnTo>
                  <a:lnTo>
                    <a:pt x="869" y="810"/>
                  </a:lnTo>
                  <a:lnTo>
                    <a:pt x="875" y="799"/>
                  </a:lnTo>
                  <a:lnTo>
                    <a:pt x="865" y="793"/>
                  </a:lnTo>
                  <a:lnTo>
                    <a:pt x="864" y="792"/>
                  </a:lnTo>
                  <a:lnTo>
                    <a:pt x="863" y="791"/>
                  </a:lnTo>
                  <a:lnTo>
                    <a:pt x="862" y="791"/>
                  </a:lnTo>
                  <a:lnTo>
                    <a:pt x="861" y="791"/>
                  </a:lnTo>
                  <a:lnTo>
                    <a:pt x="861" y="790"/>
                  </a:lnTo>
                  <a:lnTo>
                    <a:pt x="847" y="785"/>
                  </a:lnTo>
                  <a:lnTo>
                    <a:pt x="841" y="775"/>
                  </a:lnTo>
                  <a:lnTo>
                    <a:pt x="840" y="774"/>
                  </a:lnTo>
                  <a:lnTo>
                    <a:pt x="840" y="773"/>
                  </a:lnTo>
                  <a:lnTo>
                    <a:pt x="840" y="772"/>
                  </a:lnTo>
                  <a:lnTo>
                    <a:pt x="840" y="771"/>
                  </a:lnTo>
                  <a:lnTo>
                    <a:pt x="840" y="762"/>
                  </a:lnTo>
                  <a:lnTo>
                    <a:pt x="839" y="753"/>
                  </a:lnTo>
                  <a:lnTo>
                    <a:pt x="830" y="744"/>
                  </a:lnTo>
                  <a:lnTo>
                    <a:pt x="829" y="745"/>
                  </a:lnTo>
                  <a:lnTo>
                    <a:pt x="828" y="745"/>
                  </a:lnTo>
                  <a:lnTo>
                    <a:pt x="827" y="746"/>
                  </a:lnTo>
                  <a:lnTo>
                    <a:pt x="826" y="747"/>
                  </a:lnTo>
                  <a:lnTo>
                    <a:pt x="825" y="747"/>
                  </a:lnTo>
                  <a:lnTo>
                    <a:pt x="824" y="747"/>
                  </a:lnTo>
                  <a:lnTo>
                    <a:pt x="823" y="748"/>
                  </a:lnTo>
                  <a:lnTo>
                    <a:pt x="822" y="748"/>
                  </a:lnTo>
                  <a:lnTo>
                    <a:pt x="821" y="749"/>
                  </a:lnTo>
                  <a:lnTo>
                    <a:pt x="820" y="749"/>
                  </a:lnTo>
                  <a:lnTo>
                    <a:pt x="819" y="749"/>
                  </a:lnTo>
                  <a:lnTo>
                    <a:pt x="818" y="749"/>
                  </a:lnTo>
                  <a:lnTo>
                    <a:pt x="817" y="749"/>
                  </a:lnTo>
                  <a:lnTo>
                    <a:pt x="816" y="749"/>
                  </a:lnTo>
                  <a:lnTo>
                    <a:pt x="815" y="749"/>
                  </a:lnTo>
                  <a:lnTo>
                    <a:pt x="813" y="749"/>
                  </a:lnTo>
                  <a:lnTo>
                    <a:pt x="812" y="749"/>
                  </a:lnTo>
                  <a:lnTo>
                    <a:pt x="811" y="748"/>
                  </a:lnTo>
                  <a:lnTo>
                    <a:pt x="810" y="748"/>
                  </a:lnTo>
                  <a:lnTo>
                    <a:pt x="808" y="748"/>
                  </a:lnTo>
                  <a:lnTo>
                    <a:pt x="807" y="747"/>
                  </a:lnTo>
                  <a:lnTo>
                    <a:pt x="806" y="747"/>
                  </a:lnTo>
                  <a:lnTo>
                    <a:pt x="804" y="746"/>
                  </a:lnTo>
                  <a:lnTo>
                    <a:pt x="803" y="746"/>
                  </a:lnTo>
                  <a:lnTo>
                    <a:pt x="802" y="745"/>
                  </a:lnTo>
                  <a:lnTo>
                    <a:pt x="801" y="744"/>
                  </a:lnTo>
                  <a:lnTo>
                    <a:pt x="800" y="744"/>
                  </a:lnTo>
                  <a:lnTo>
                    <a:pt x="798" y="743"/>
                  </a:lnTo>
                  <a:lnTo>
                    <a:pt x="798" y="742"/>
                  </a:lnTo>
                  <a:lnTo>
                    <a:pt x="797" y="742"/>
                  </a:lnTo>
                  <a:lnTo>
                    <a:pt x="795" y="741"/>
                  </a:lnTo>
                  <a:lnTo>
                    <a:pt x="794" y="741"/>
                  </a:lnTo>
                  <a:lnTo>
                    <a:pt x="794" y="740"/>
                  </a:lnTo>
                  <a:lnTo>
                    <a:pt x="793" y="740"/>
                  </a:lnTo>
                  <a:lnTo>
                    <a:pt x="786" y="736"/>
                  </a:lnTo>
                  <a:lnTo>
                    <a:pt x="785" y="735"/>
                  </a:lnTo>
                  <a:lnTo>
                    <a:pt x="784" y="735"/>
                  </a:lnTo>
                  <a:lnTo>
                    <a:pt x="783" y="735"/>
                  </a:lnTo>
                  <a:lnTo>
                    <a:pt x="782" y="734"/>
                  </a:lnTo>
                  <a:lnTo>
                    <a:pt x="772" y="732"/>
                  </a:lnTo>
                  <a:lnTo>
                    <a:pt x="771" y="732"/>
                  </a:lnTo>
                  <a:lnTo>
                    <a:pt x="771" y="731"/>
                  </a:lnTo>
                  <a:lnTo>
                    <a:pt x="770" y="731"/>
                  </a:lnTo>
                  <a:lnTo>
                    <a:pt x="769" y="731"/>
                  </a:lnTo>
                  <a:lnTo>
                    <a:pt x="768" y="730"/>
                  </a:lnTo>
                  <a:lnTo>
                    <a:pt x="767" y="730"/>
                  </a:lnTo>
                  <a:lnTo>
                    <a:pt x="756" y="724"/>
                  </a:lnTo>
                  <a:lnTo>
                    <a:pt x="756" y="723"/>
                  </a:lnTo>
                  <a:lnTo>
                    <a:pt x="755" y="723"/>
                  </a:lnTo>
                  <a:lnTo>
                    <a:pt x="754" y="723"/>
                  </a:lnTo>
                  <a:lnTo>
                    <a:pt x="754" y="722"/>
                  </a:lnTo>
                  <a:lnTo>
                    <a:pt x="753" y="722"/>
                  </a:lnTo>
                  <a:lnTo>
                    <a:pt x="752" y="722"/>
                  </a:lnTo>
                  <a:lnTo>
                    <a:pt x="751" y="722"/>
                  </a:lnTo>
                  <a:lnTo>
                    <a:pt x="750" y="722"/>
                  </a:lnTo>
                  <a:lnTo>
                    <a:pt x="749" y="721"/>
                  </a:lnTo>
                  <a:lnTo>
                    <a:pt x="748" y="721"/>
                  </a:lnTo>
                  <a:lnTo>
                    <a:pt x="747" y="721"/>
                  </a:lnTo>
                  <a:lnTo>
                    <a:pt x="746" y="721"/>
                  </a:lnTo>
                  <a:lnTo>
                    <a:pt x="744" y="720"/>
                  </a:lnTo>
                  <a:lnTo>
                    <a:pt x="743" y="720"/>
                  </a:lnTo>
                  <a:lnTo>
                    <a:pt x="742" y="720"/>
                  </a:lnTo>
                  <a:lnTo>
                    <a:pt x="740" y="720"/>
                  </a:lnTo>
                  <a:lnTo>
                    <a:pt x="739" y="720"/>
                  </a:lnTo>
                  <a:lnTo>
                    <a:pt x="738" y="720"/>
                  </a:lnTo>
                  <a:lnTo>
                    <a:pt x="737" y="719"/>
                  </a:lnTo>
                  <a:lnTo>
                    <a:pt x="735" y="719"/>
                  </a:lnTo>
                  <a:lnTo>
                    <a:pt x="734" y="719"/>
                  </a:lnTo>
                  <a:lnTo>
                    <a:pt x="733" y="719"/>
                  </a:lnTo>
                  <a:lnTo>
                    <a:pt x="727" y="717"/>
                  </a:lnTo>
                  <a:lnTo>
                    <a:pt x="713" y="714"/>
                  </a:lnTo>
                  <a:lnTo>
                    <a:pt x="707" y="715"/>
                  </a:lnTo>
                  <a:lnTo>
                    <a:pt x="706" y="715"/>
                  </a:lnTo>
                  <a:lnTo>
                    <a:pt x="706" y="716"/>
                  </a:lnTo>
                  <a:lnTo>
                    <a:pt x="705" y="716"/>
                  </a:lnTo>
                  <a:lnTo>
                    <a:pt x="705" y="717"/>
                  </a:lnTo>
                  <a:lnTo>
                    <a:pt x="704" y="717"/>
                  </a:lnTo>
                  <a:lnTo>
                    <a:pt x="703" y="718"/>
                  </a:lnTo>
                  <a:lnTo>
                    <a:pt x="701" y="720"/>
                  </a:lnTo>
                  <a:lnTo>
                    <a:pt x="683" y="736"/>
                  </a:lnTo>
                  <a:lnTo>
                    <a:pt x="682" y="737"/>
                  </a:lnTo>
                  <a:lnTo>
                    <a:pt x="681" y="737"/>
                  </a:lnTo>
                  <a:lnTo>
                    <a:pt x="681" y="738"/>
                  </a:lnTo>
                  <a:lnTo>
                    <a:pt x="680" y="739"/>
                  </a:lnTo>
                  <a:lnTo>
                    <a:pt x="679" y="739"/>
                  </a:lnTo>
                  <a:lnTo>
                    <a:pt x="679" y="740"/>
                  </a:lnTo>
                  <a:lnTo>
                    <a:pt x="673" y="748"/>
                  </a:lnTo>
                  <a:lnTo>
                    <a:pt x="672" y="749"/>
                  </a:lnTo>
                  <a:lnTo>
                    <a:pt x="672" y="750"/>
                  </a:lnTo>
                  <a:lnTo>
                    <a:pt x="672" y="751"/>
                  </a:lnTo>
                  <a:lnTo>
                    <a:pt x="671" y="752"/>
                  </a:lnTo>
                  <a:lnTo>
                    <a:pt x="671" y="753"/>
                  </a:lnTo>
                  <a:lnTo>
                    <a:pt x="671" y="754"/>
                  </a:lnTo>
                  <a:lnTo>
                    <a:pt x="670" y="755"/>
                  </a:lnTo>
                  <a:lnTo>
                    <a:pt x="670" y="756"/>
                  </a:lnTo>
                  <a:lnTo>
                    <a:pt x="670" y="757"/>
                  </a:lnTo>
                  <a:lnTo>
                    <a:pt x="670" y="758"/>
                  </a:lnTo>
                  <a:lnTo>
                    <a:pt x="670" y="759"/>
                  </a:lnTo>
                  <a:lnTo>
                    <a:pt x="670" y="760"/>
                  </a:lnTo>
                  <a:lnTo>
                    <a:pt x="670" y="761"/>
                  </a:lnTo>
                  <a:lnTo>
                    <a:pt x="670" y="762"/>
                  </a:lnTo>
                  <a:lnTo>
                    <a:pt x="670" y="763"/>
                  </a:lnTo>
                  <a:lnTo>
                    <a:pt x="670" y="764"/>
                  </a:lnTo>
                  <a:lnTo>
                    <a:pt x="670" y="765"/>
                  </a:lnTo>
                  <a:lnTo>
                    <a:pt x="670" y="766"/>
                  </a:lnTo>
                  <a:lnTo>
                    <a:pt x="670" y="767"/>
                  </a:lnTo>
                  <a:lnTo>
                    <a:pt x="669" y="767"/>
                  </a:lnTo>
                  <a:lnTo>
                    <a:pt x="669" y="768"/>
                  </a:lnTo>
                  <a:lnTo>
                    <a:pt x="669" y="769"/>
                  </a:lnTo>
                  <a:lnTo>
                    <a:pt x="669" y="770"/>
                  </a:lnTo>
                  <a:lnTo>
                    <a:pt x="669" y="771"/>
                  </a:lnTo>
                  <a:lnTo>
                    <a:pt x="668" y="771"/>
                  </a:lnTo>
                  <a:lnTo>
                    <a:pt x="664" y="774"/>
                  </a:lnTo>
                  <a:lnTo>
                    <a:pt x="664" y="775"/>
                  </a:lnTo>
                  <a:lnTo>
                    <a:pt x="663" y="775"/>
                  </a:lnTo>
                  <a:lnTo>
                    <a:pt x="662" y="775"/>
                  </a:lnTo>
                  <a:lnTo>
                    <a:pt x="662" y="776"/>
                  </a:lnTo>
                  <a:lnTo>
                    <a:pt x="661" y="776"/>
                  </a:lnTo>
                  <a:lnTo>
                    <a:pt x="656" y="777"/>
                  </a:lnTo>
                  <a:lnTo>
                    <a:pt x="655" y="777"/>
                  </a:lnTo>
                  <a:lnTo>
                    <a:pt x="654" y="778"/>
                  </a:lnTo>
                  <a:lnTo>
                    <a:pt x="654" y="777"/>
                  </a:lnTo>
                  <a:lnTo>
                    <a:pt x="653" y="777"/>
                  </a:lnTo>
                  <a:lnTo>
                    <a:pt x="648" y="775"/>
                  </a:lnTo>
                  <a:lnTo>
                    <a:pt x="647" y="775"/>
                  </a:lnTo>
                  <a:lnTo>
                    <a:pt x="647" y="774"/>
                  </a:lnTo>
                  <a:lnTo>
                    <a:pt x="646" y="774"/>
                  </a:lnTo>
                  <a:lnTo>
                    <a:pt x="640" y="770"/>
                  </a:lnTo>
                  <a:lnTo>
                    <a:pt x="635" y="753"/>
                  </a:lnTo>
                  <a:lnTo>
                    <a:pt x="637" y="739"/>
                  </a:lnTo>
                  <a:lnTo>
                    <a:pt x="644" y="727"/>
                  </a:lnTo>
                  <a:lnTo>
                    <a:pt x="645" y="726"/>
                  </a:lnTo>
                  <a:lnTo>
                    <a:pt x="645" y="725"/>
                  </a:lnTo>
                  <a:lnTo>
                    <a:pt x="645" y="724"/>
                  </a:lnTo>
                  <a:lnTo>
                    <a:pt x="645" y="723"/>
                  </a:lnTo>
                  <a:lnTo>
                    <a:pt x="645" y="722"/>
                  </a:lnTo>
                  <a:lnTo>
                    <a:pt x="644" y="720"/>
                  </a:lnTo>
                  <a:lnTo>
                    <a:pt x="644" y="719"/>
                  </a:lnTo>
                  <a:lnTo>
                    <a:pt x="643" y="718"/>
                  </a:lnTo>
                  <a:lnTo>
                    <a:pt x="643" y="716"/>
                  </a:lnTo>
                  <a:lnTo>
                    <a:pt x="642" y="715"/>
                  </a:lnTo>
                  <a:lnTo>
                    <a:pt x="642" y="714"/>
                  </a:lnTo>
                  <a:lnTo>
                    <a:pt x="641" y="713"/>
                  </a:lnTo>
                  <a:lnTo>
                    <a:pt x="640" y="712"/>
                  </a:lnTo>
                  <a:lnTo>
                    <a:pt x="640" y="711"/>
                  </a:lnTo>
                  <a:lnTo>
                    <a:pt x="639" y="710"/>
                  </a:lnTo>
                  <a:lnTo>
                    <a:pt x="639" y="709"/>
                  </a:lnTo>
                  <a:lnTo>
                    <a:pt x="638" y="709"/>
                  </a:lnTo>
                  <a:lnTo>
                    <a:pt x="637" y="708"/>
                  </a:lnTo>
                  <a:lnTo>
                    <a:pt x="636" y="708"/>
                  </a:lnTo>
                  <a:lnTo>
                    <a:pt x="635" y="708"/>
                  </a:lnTo>
                  <a:lnTo>
                    <a:pt x="634" y="708"/>
                  </a:lnTo>
                  <a:lnTo>
                    <a:pt x="632" y="708"/>
                  </a:lnTo>
                  <a:lnTo>
                    <a:pt x="631" y="709"/>
                  </a:lnTo>
                  <a:lnTo>
                    <a:pt x="610" y="715"/>
                  </a:lnTo>
                  <a:lnTo>
                    <a:pt x="609" y="715"/>
                  </a:lnTo>
                  <a:lnTo>
                    <a:pt x="607" y="716"/>
                  </a:lnTo>
                  <a:lnTo>
                    <a:pt x="606" y="716"/>
                  </a:lnTo>
                  <a:lnTo>
                    <a:pt x="605" y="716"/>
                  </a:lnTo>
                  <a:lnTo>
                    <a:pt x="604" y="716"/>
                  </a:lnTo>
                  <a:lnTo>
                    <a:pt x="603" y="716"/>
                  </a:lnTo>
                  <a:lnTo>
                    <a:pt x="602" y="716"/>
                  </a:lnTo>
                  <a:lnTo>
                    <a:pt x="588" y="717"/>
                  </a:lnTo>
                  <a:lnTo>
                    <a:pt x="578" y="710"/>
                  </a:lnTo>
                  <a:lnTo>
                    <a:pt x="577" y="710"/>
                  </a:lnTo>
                  <a:lnTo>
                    <a:pt x="576" y="709"/>
                  </a:lnTo>
                  <a:lnTo>
                    <a:pt x="575" y="709"/>
                  </a:lnTo>
                  <a:lnTo>
                    <a:pt x="575" y="710"/>
                  </a:lnTo>
                  <a:lnTo>
                    <a:pt x="574" y="710"/>
                  </a:lnTo>
                  <a:lnTo>
                    <a:pt x="573" y="711"/>
                  </a:lnTo>
                  <a:lnTo>
                    <a:pt x="572" y="712"/>
                  </a:lnTo>
                  <a:lnTo>
                    <a:pt x="571" y="712"/>
                  </a:lnTo>
                  <a:lnTo>
                    <a:pt x="569" y="713"/>
                  </a:lnTo>
                  <a:lnTo>
                    <a:pt x="568" y="713"/>
                  </a:lnTo>
                  <a:lnTo>
                    <a:pt x="566" y="714"/>
                  </a:lnTo>
                  <a:lnTo>
                    <a:pt x="564" y="714"/>
                  </a:lnTo>
                  <a:lnTo>
                    <a:pt x="562" y="714"/>
                  </a:lnTo>
                  <a:lnTo>
                    <a:pt x="560" y="714"/>
                  </a:lnTo>
                  <a:lnTo>
                    <a:pt x="557" y="714"/>
                  </a:lnTo>
                  <a:lnTo>
                    <a:pt x="555" y="714"/>
                  </a:lnTo>
                  <a:lnTo>
                    <a:pt x="553" y="714"/>
                  </a:lnTo>
                  <a:lnTo>
                    <a:pt x="551" y="713"/>
                  </a:lnTo>
                  <a:lnTo>
                    <a:pt x="549" y="713"/>
                  </a:lnTo>
                  <a:lnTo>
                    <a:pt x="547" y="713"/>
                  </a:lnTo>
                  <a:lnTo>
                    <a:pt x="546" y="713"/>
                  </a:lnTo>
                  <a:lnTo>
                    <a:pt x="545" y="713"/>
                  </a:lnTo>
                  <a:lnTo>
                    <a:pt x="544" y="712"/>
                  </a:lnTo>
                  <a:lnTo>
                    <a:pt x="543" y="712"/>
                  </a:lnTo>
                  <a:lnTo>
                    <a:pt x="542" y="712"/>
                  </a:lnTo>
                  <a:lnTo>
                    <a:pt x="541" y="712"/>
                  </a:lnTo>
                  <a:lnTo>
                    <a:pt x="540" y="712"/>
                  </a:lnTo>
                  <a:lnTo>
                    <a:pt x="539" y="712"/>
                  </a:lnTo>
                  <a:lnTo>
                    <a:pt x="538" y="712"/>
                  </a:lnTo>
                  <a:lnTo>
                    <a:pt x="537" y="712"/>
                  </a:lnTo>
                  <a:lnTo>
                    <a:pt x="536" y="712"/>
                  </a:lnTo>
                  <a:lnTo>
                    <a:pt x="535" y="712"/>
                  </a:lnTo>
                  <a:lnTo>
                    <a:pt x="534" y="712"/>
                  </a:lnTo>
                  <a:lnTo>
                    <a:pt x="533" y="711"/>
                  </a:lnTo>
                  <a:lnTo>
                    <a:pt x="532" y="711"/>
                  </a:lnTo>
                  <a:lnTo>
                    <a:pt x="531" y="711"/>
                  </a:lnTo>
                  <a:lnTo>
                    <a:pt x="530" y="710"/>
                  </a:lnTo>
                  <a:lnTo>
                    <a:pt x="529" y="710"/>
                  </a:lnTo>
                  <a:lnTo>
                    <a:pt x="528" y="709"/>
                  </a:lnTo>
                  <a:lnTo>
                    <a:pt x="526" y="708"/>
                  </a:lnTo>
                  <a:lnTo>
                    <a:pt x="525" y="708"/>
                  </a:lnTo>
                  <a:lnTo>
                    <a:pt x="524" y="707"/>
                  </a:lnTo>
                  <a:lnTo>
                    <a:pt x="523" y="706"/>
                  </a:lnTo>
                  <a:lnTo>
                    <a:pt x="522" y="705"/>
                  </a:lnTo>
                  <a:lnTo>
                    <a:pt x="521" y="703"/>
                  </a:lnTo>
                  <a:lnTo>
                    <a:pt x="519" y="702"/>
                  </a:lnTo>
                  <a:lnTo>
                    <a:pt x="518" y="701"/>
                  </a:lnTo>
                  <a:lnTo>
                    <a:pt x="517" y="700"/>
                  </a:lnTo>
                  <a:lnTo>
                    <a:pt x="516" y="699"/>
                  </a:lnTo>
                  <a:lnTo>
                    <a:pt x="514" y="698"/>
                  </a:lnTo>
                  <a:lnTo>
                    <a:pt x="513" y="697"/>
                  </a:lnTo>
                  <a:lnTo>
                    <a:pt x="512" y="696"/>
                  </a:lnTo>
                  <a:lnTo>
                    <a:pt x="511" y="695"/>
                  </a:lnTo>
                  <a:lnTo>
                    <a:pt x="509" y="694"/>
                  </a:lnTo>
                  <a:lnTo>
                    <a:pt x="508" y="693"/>
                  </a:lnTo>
                  <a:lnTo>
                    <a:pt x="507" y="692"/>
                  </a:lnTo>
                  <a:lnTo>
                    <a:pt x="506" y="691"/>
                  </a:lnTo>
                  <a:lnTo>
                    <a:pt x="505" y="690"/>
                  </a:lnTo>
                  <a:lnTo>
                    <a:pt x="504" y="689"/>
                  </a:lnTo>
                  <a:lnTo>
                    <a:pt x="503" y="688"/>
                  </a:lnTo>
                  <a:lnTo>
                    <a:pt x="502" y="687"/>
                  </a:lnTo>
                  <a:lnTo>
                    <a:pt x="501" y="686"/>
                  </a:lnTo>
                  <a:lnTo>
                    <a:pt x="500" y="685"/>
                  </a:lnTo>
                  <a:lnTo>
                    <a:pt x="499" y="684"/>
                  </a:lnTo>
                  <a:lnTo>
                    <a:pt x="498" y="684"/>
                  </a:lnTo>
                  <a:lnTo>
                    <a:pt x="497" y="683"/>
                  </a:lnTo>
                  <a:lnTo>
                    <a:pt x="496" y="682"/>
                  </a:lnTo>
                  <a:lnTo>
                    <a:pt x="496" y="681"/>
                  </a:lnTo>
                  <a:lnTo>
                    <a:pt x="494" y="679"/>
                  </a:lnTo>
                  <a:lnTo>
                    <a:pt x="492" y="677"/>
                  </a:lnTo>
                  <a:lnTo>
                    <a:pt x="491" y="679"/>
                  </a:lnTo>
                  <a:lnTo>
                    <a:pt x="490" y="680"/>
                  </a:lnTo>
                  <a:lnTo>
                    <a:pt x="490" y="681"/>
                  </a:lnTo>
                  <a:lnTo>
                    <a:pt x="489" y="681"/>
                  </a:lnTo>
                  <a:lnTo>
                    <a:pt x="489" y="682"/>
                  </a:lnTo>
                  <a:lnTo>
                    <a:pt x="488" y="684"/>
                  </a:lnTo>
                  <a:lnTo>
                    <a:pt x="487" y="684"/>
                  </a:lnTo>
                  <a:lnTo>
                    <a:pt x="487" y="685"/>
                  </a:lnTo>
                  <a:lnTo>
                    <a:pt x="486" y="686"/>
                  </a:lnTo>
                  <a:lnTo>
                    <a:pt x="485" y="687"/>
                  </a:lnTo>
                  <a:lnTo>
                    <a:pt x="484" y="688"/>
                  </a:lnTo>
                  <a:lnTo>
                    <a:pt x="484" y="689"/>
                  </a:lnTo>
                  <a:lnTo>
                    <a:pt x="483" y="690"/>
                  </a:lnTo>
                  <a:lnTo>
                    <a:pt x="482" y="690"/>
                  </a:lnTo>
                  <a:lnTo>
                    <a:pt x="481" y="691"/>
                  </a:lnTo>
                  <a:lnTo>
                    <a:pt x="480" y="691"/>
                  </a:lnTo>
                  <a:lnTo>
                    <a:pt x="479" y="691"/>
                  </a:lnTo>
                  <a:lnTo>
                    <a:pt x="478" y="692"/>
                  </a:lnTo>
                  <a:lnTo>
                    <a:pt x="477" y="692"/>
                  </a:lnTo>
                  <a:lnTo>
                    <a:pt x="476" y="692"/>
                  </a:lnTo>
                  <a:lnTo>
                    <a:pt x="475" y="692"/>
                  </a:lnTo>
                  <a:lnTo>
                    <a:pt x="474" y="692"/>
                  </a:lnTo>
                  <a:lnTo>
                    <a:pt x="473" y="692"/>
                  </a:lnTo>
                  <a:lnTo>
                    <a:pt x="472" y="692"/>
                  </a:lnTo>
                  <a:lnTo>
                    <a:pt x="471" y="692"/>
                  </a:lnTo>
                  <a:lnTo>
                    <a:pt x="470" y="691"/>
                  </a:lnTo>
                  <a:lnTo>
                    <a:pt x="465" y="686"/>
                  </a:lnTo>
                  <a:lnTo>
                    <a:pt x="459" y="675"/>
                  </a:lnTo>
                  <a:lnTo>
                    <a:pt x="458" y="674"/>
                  </a:lnTo>
                  <a:lnTo>
                    <a:pt x="457" y="674"/>
                  </a:lnTo>
                  <a:lnTo>
                    <a:pt x="457" y="675"/>
                  </a:lnTo>
                  <a:lnTo>
                    <a:pt x="451" y="687"/>
                  </a:lnTo>
                  <a:lnTo>
                    <a:pt x="440" y="681"/>
                  </a:lnTo>
                  <a:lnTo>
                    <a:pt x="433" y="666"/>
                  </a:lnTo>
                  <a:lnTo>
                    <a:pt x="428" y="649"/>
                  </a:lnTo>
                  <a:lnTo>
                    <a:pt x="411" y="645"/>
                  </a:lnTo>
                  <a:lnTo>
                    <a:pt x="410" y="645"/>
                  </a:lnTo>
                  <a:lnTo>
                    <a:pt x="409" y="645"/>
                  </a:lnTo>
                  <a:lnTo>
                    <a:pt x="408" y="645"/>
                  </a:lnTo>
                  <a:lnTo>
                    <a:pt x="407" y="644"/>
                  </a:lnTo>
                  <a:lnTo>
                    <a:pt x="406" y="644"/>
                  </a:lnTo>
                  <a:lnTo>
                    <a:pt x="405" y="643"/>
                  </a:lnTo>
                  <a:lnTo>
                    <a:pt x="392" y="636"/>
                  </a:lnTo>
                  <a:lnTo>
                    <a:pt x="390" y="636"/>
                  </a:lnTo>
                  <a:lnTo>
                    <a:pt x="389" y="635"/>
                  </a:lnTo>
                  <a:lnTo>
                    <a:pt x="388" y="635"/>
                  </a:lnTo>
                  <a:lnTo>
                    <a:pt x="388" y="634"/>
                  </a:lnTo>
                  <a:lnTo>
                    <a:pt x="387" y="634"/>
                  </a:lnTo>
                  <a:lnTo>
                    <a:pt x="387" y="633"/>
                  </a:lnTo>
                  <a:lnTo>
                    <a:pt x="382" y="625"/>
                  </a:lnTo>
                  <a:lnTo>
                    <a:pt x="384" y="623"/>
                  </a:lnTo>
                  <a:lnTo>
                    <a:pt x="384" y="622"/>
                  </a:lnTo>
                  <a:lnTo>
                    <a:pt x="385" y="620"/>
                  </a:lnTo>
                  <a:lnTo>
                    <a:pt x="386" y="619"/>
                  </a:lnTo>
                  <a:lnTo>
                    <a:pt x="387" y="618"/>
                  </a:lnTo>
                  <a:lnTo>
                    <a:pt x="388" y="616"/>
                  </a:lnTo>
                  <a:lnTo>
                    <a:pt x="388" y="615"/>
                  </a:lnTo>
                  <a:lnTo>
                    <a:pt x="389" y="613"/>
                  </a:lnTo>
                  <a:lnTo>
                    <a:pt x="389" y="612"/>
                  </a:lnTo>
                  <a:lnTo>
                    <a:pt x="389" y="611"/>
                  </a:lnTo>
                  <a:lnTo>
                    <a:pt x="389" y="610"/>
                  </a:lnTo>
                  <a:lnTo>
                    <a:pt x="389" y="609"/>
                  </a:lnTo>
                  <a:lnTo>
                    <a:pt x="388" y="608"/>
                  </a:lnTo>
                  <a:lnTo>
                    <a:pt x="387" y="608"/>
                  </a:lnTo>
                  <a:lnTo>
                    <a:pt x="387" y="607"/>
                  </a:lnTo>
                  <a:lnTo>
                    <a:pt x="386" y="607"/>
                  </a:lnTo>
                  <a:lnTo>
                    <a:pt x="377" y="617"/>
                  </a:lnTo>
                  <a:lnTo>
                    <a:pt x="353" y="602"/>
                  </a:lnTo>
                  <a:lnTo>
                    <a:pt x="336" y="586"/>
                  </a:lnTo>
                  <a:lnTo>
                    <a:pt x="330" y="574"/>
                  </a:lnTo>
                  <a:lnTo>
                    <a:pt x="330" y="573"/>
                  </a:lnTo>
                  <a:lnTo>
                    <a:pt x="330" y="572"/>
                  </a:lnTo>
                  <a:lnTo>
                    <a:pt x="330" y="571"/>
                  </a:lnTo>
                  <a:lnTo>
                    <a:pt x="330" y="570"/>
                  </a:lnTo>
                  <a:lnTo>
                    <a:pt x="331" y="569"/>
                  </a:lnTo>
                  <a:lnTo>
                    <a:pt x="331" y="567"/>
                  </a:lnTo>
                  <a:lnTo>
                    <a:pt x="330" y="566"/>
                  </a:lnTo>
                  <a:lnTo>
                    <a:pt x="330" y="564"/>
                  </a:lnTo>
                  <a:lnTo>
                    <a:pt x="330" y="562"/>
                  </a:lnTo>
                  <a:lnTo>
                    <a:pt x="329" y="560"/>
                  </a:lnTo>
                  <a:lnTo>
                    <a:pt x="328" y="558"/>
                  </a:lnTo>
                  <a:lnTo>
                    <a:pt x="327" y="557"/>
                  </a:lnTo>
                  <a:lnTo>
                    <a:pt x="326" y="555"/>
                  </a:lnTo>
                  <a:lnTo>
                    <a:pt x="325" y="553"/>
                  </a:lnTo>
                  <a:lnTo>
                    <a:pt x="324" y="551"/>
                  </a:lnTo>
                  <a:lnTo>
                    <a:pt x="323" y="550"/>
                  </a:lnTo>
                  <a:lnTo>
                    <a:pt x="323" y="548"/>
                  </a:lnTo>
                  <a:lnTo>
                    <a:pt x="321" y="545"/>
                  </a:lnTo>
                  <a:lnTo>
                    <a:pt x="309" y="547"/>
                  </a:lnTo>
                  <a:lnTo>
                    <a:pt x="308" y="547"/>
                  </a:lnTo>
                  <a:lnTo>
                    <a:pt x="307" y="547"/>
                  </a:lnTo>
                  <a:lnTo>
                    <a:pt x="304" y="548"/>
                  </a:lnTo>
                  <a:lnTo>
                    <a:pt x="303" y="548"/>
                  </a:lnTo>
                  <a:lnTo>
                    <a:pt x="302" y="548"/>
                  </a:lnTo>
                  <a:lnTo>
                    <a:pt x="301" y="548"/>
                  </a:lnTo>
                  <a:lnTo>
                    <a:pt x="300" y="548"/>
                  </a:lnTo>
                  <a:lnTo>
                    <a:pt x="299" y="548"/>
                  </a:lnTo>
                  <a:lnTo>
                    <a:pt x="297" y="548"/>
                  </a:lnTo>
                  <a:lnTo>
                    <a:pt x="296" y="548"/>
                  </a:lnTo>
                  <a:lnTo>
                    <a:pt x="295" y="548"/>
                  </a:lnTo>
                  <a:lnTo>
                    <a:pt x="294" y="547"/>
                  </a:lnTo>
                  <a:lnTo>
                    <a:pt x="292" y="547"/>
                  </a:lnTo>
                  <a:lnTo>
                    <a:pt x="291" y="546"/>
                  </a:lnTo>
                  <a:lnTo>
                    <a:pt x="290" y="546"/>
                  </a:lnTo>
                  <a:lnTo>
                    <a:pt x="289" y="545"/>
                  </a:lnTo>
                  <a:lnTo>
                    <a:pt x="288" y="544"/>
                  </a:lnTo>
                  <a:lnTo>
                    <a:pt x="287" y="543"/>
                  </a:lnTo>
                  <a:lnTo>
                    <a:pt x="286" y="542"/>
                  </a:lnTo>
                  <a:lnTo>
                    <a:pt x="285" y="540"/>
                  </a:lnTo>
                  <a:lnTo>
                    <a:pt x="284" y="539"/>
                  </a:lnTo>
                  <a:lnTo>
                    <a:pt x="283" y="537"/>
                  </a:lnTo>
                  <a:lnTo>
                    <a:pt x="282" y="535"/>
                  </a:lnTo>
                  <a:lnTo>
                    <a:pt x="282" y="533"/>
                  </a:lnTo>
                  <a:lnTo>
                    <a:pt x="281" y="531"/>
                  </a:lnTo>
                  <a:lnTo>
                    <a:pt x="280" y="530"/>
                  </a:lnTo>
                  <a:lnTo>
                    <a:pt x="280" y="528"/>
                  </a:lnTo>
                  <a:lnTo>
                    <a:pt x="280" y="526"/>
                  </a:lnTo>
                  <a:lnTo>
                    <a:pt x="279" y="525"/>
                  </a:lnTo>
                  <a:lnTo>
                    <a:pt x="279" y="522"/>
                  </a:lnTo>
                  <a:lnTo>
                    <a:pt x="263" y="504"/>
                  </a:lnTo>
                  <a:lnTo>
                    <a:pt x="238" y="485"/>
                  </a:lnTo>
                  <a:lnTo>
                    <a:pt x="225" y="466"/>
                  </a:lnTo>
                  <a:lnTo>
                    <a:pt x="213" y="452"/>
                  </a:lnTo>
                  <a:lnTo>
                    <a:pt x="212" y="451"/>
                  </a:lnTo>
                  <a:lnTo>
                    <a:pt x="212" y="450"/>
                  </a:lnTo>
                  <a:lnTo>
                    <a:pt x="211" y="450"/>
                  </a:lnTo>
                  <a:lnTo>
                    <a:pt x="211" y="449"/>
                  </a:lnTo>
                  <a:lnTo>
                    <a:pt x="210" y="448"/>
                  </a:lnTo>
                  <a:lnTo>
                    <a:pt x="210" y="447"/>
                  </a:lnTo>
                  <a:lnTo>
                    <a:pt x="207" y="434"/>
                  </a:lnTo>
                  <a:lnTo>
                    <a:pt x="186" y="423"/>
                  </a:lnTo>
                  <a:lnTo>
                    <a:pt x="184" y="422"/>
                  </a:lnTo>
                  <a:lnTo>
                    <a:pt x="183" y="422"/>
                  </a:lnTo>
                  <a:lnTo>
                    <a:pt x="182" y="422"/>
                  </a:lnTo>
                  <a:lnTo>
                    <a:pt x="180" y="421"/>
                  </a:lnTo>
                  <a:lnTo>
                    <a:pt x="179" y="421"/>
                  </a:lnTo>
                  <a:lnTo>
                    <a:pt x="178" y="421"/>
                  </a:lnTo>
                  <a:lnTo>
                    <a:pt x="176" y="421"/>
                  </a:lnTo>
                  <a:lnTo>
                    <a:pt x="175" y="422"/>
                  </a:lnTo>
                  <a:lnTo>
                    <a:pt x="174" y="422"/>
                  </a:lnTo>
                  <a:lnTo>
                    <a:pt x="173" y="423"/>
                  </a:lnTo>
                  <a:lnTo>
                    <a:pt x="171" y="424"/>
                  </a:lnTo>
                  <a:lnTo>
                    <a:pt x="170" y="425"/>
                  </a:lnTo>
                  <a:lnTo>
                    <a:pt x="169" y="426"/>
                  </a:lnTo>
                  <a:lnTo>
                    <a:pt x="168" y="427"/>
                  </a:lnTo>
                  <a:lnTo>
                    <a:pt x="168" y="428"/>
                  </a:lnTo>
                  <a:lnTo>
                    <a:pt x="167" y="429"/>
                  </a:lnTo>
                  <a:lnTo>
                    <a:pt x="166" y="430"/>
                  </a:lnTo>
                  <a:lnTo>
                    <a:pt x="165" y="432"/>
                  </a:lnTo>
                  <a:lnTo>
                    <a:pt x="163" y="433"/>
                  </a:lnTo>
                  <a:lnTo>
                    <a:pt x="163" y="434"/>
                  </a:lnTo>
                  <a:lnTo>
                    <a:pt x="162" y="434"/>
                  </a:lnTo>
                  <a:lnTo>
                    <a:pt x="161" y="435"/>
                  </a:lnTo>
                  <a:lnTo>
                    <a:pt x="160" y="436"/>
                  </a:lnTo>
                  <a:lnTo>
                    <a:pt x="159" y="437"/>
                  </a:lnTo>
                  <a:lnTo>
                    <a:pt x="158" y="438"/>
                  </a:lnTo>
                  <a:lnTo>
                    <a:pt x="157" y="439"/>
                  </a:lnTo>
                  <a:lnTo>
                    <a:pt x="156" y="440"/>
                  </a:lnTo>
                  <a:lnTo>
                    <a:pt x="154" y="440"/>
                  </a:lnTo>
                  <a:lnTo>
                    <a:pt x="153" y="441"/>
                  </a:lnTo>
                  <a:lnTo>
                    <a:pt x="152" y="442"/>
                  </a:lnTo>
                  <a:lnTo>
                    <a:pt x="151" y="443"/>
                  </a:lnTo>
                  <a:lnTo>
                    <a:pt x="150" y="443"/>
                  </a:lnTo>
                  <a:lnTo>
                    <a:pt x="149" y="443"/>
                  </a:lnTo>
                  <a:lnTo>
                    <a:pt x="148" y="444"/>
                  </a:lnTo>
                  <a:lnTo>
                    <a:pt x="147" y="444"/>
                  </a:lnTo>
                  <a:lnTo>
                    <a:pt x="147" y="445"/>
                  </a:lnTo>
                  <a:lnTo>
                    <a:pt x="146" y="445"/>
                  </a:lnTo>
                  <a:lnTo>
                    <a:pt x="146" y="444"/>
                  </a:lnTo>
                  <a:lnTo>
                    <a:pt x="145" y="444"/>
                  </a:lnTo>
                  <a:lnTo>
                    <a:pt x="144" y="443"/>
                  </a:lnTo>
                  <a:lnTo>
                    <a:pt x="143" y="443"/>
                  </a:lnTo>
                  <a:lnTo>
                    <a:pt x="142" y="442"/>
                  </a:lnTo>
                  <a:lnTo>
                    <a:pt x="141" y="441"/>
                  </a:lnTo>
                  <a:lnTo>
                    <a:pt x="140" y="440"/>
                  </a:lnTo>
                  <a:lnTo>
                    <a:pt x="139" y="439"/>
                  </a:lnTo>
                  <a:lnTo>
                    <a:pt x="138" y="438"/>
                  </a:lnTo>
                  <a:lnTo>
                    <a:pt x="137" y="436"/>
                  </a:lnTo>
                  <a:lnTo>
                    <a:pt x="136" y="435"/>
                  </a:lnTo>
                  <a:lnTo>
                    <a:pt x="135" y="433"/>
                  </a:lnTo>
                  <a:lnTo>
                    <a:pt x="134" y="432"/>
                  </a:lnTo>
                  <a:lnTo>
                    <a:pt x="134" y="430"/>
                  </a:lnTo>
                  <a:lnTo>
                    <a:pt x="133" y="429"/>
                  </a:lnTo>
                  <a:lnTo>
                    <a:pt x="132" y="428"/>
                  </a:lnTo>
                  <a:lnTo>
                    <a:pt x="132" y="426"/>
                  </a:lnTo>
                  <a:lnTo>
                    <a:pt x="130" y="424"/>
                  </a:lnTo>
                  <a:lnTo>
                    <a:pt x="94" y="390"/>
                  </a:lnTo>
                  <a:lnTo>
                    <a:pt x="92" y="388"/>
                  </a:lnTo>
                  <a:lnTo>
                    <a:pt x="91" y="387"/>
                  </a:lnTo>
                  <a:lnTo>
                    <a:pt x="90" y="387"/>
                  </a:lnTo>
                  <a:lnTo>
                    <a:pt x="89" y="386"/>
                  </a:lnTo>
                  <a:lnTo>
                    <a:pt x="87" y="384"/>
                  </a:lnTo>
                  <a:lnTo>
                    <a:pt x="86" y="383"/>
                  </a:lnTo>
                  <a:lnTo>
                    <a:pt x="85" y="382"/>
                  </a:lnTo>
                  <a:lnTo>
                    <a:pt x="83" y="381"/>
                  </a:lnTo>
                  <a:lnTo>
                    <a:pt x="82" y="380"/>
                  </a:lnTo>
                  <a:lnTo>
                    <a:pt x="80" y="378"/>
                  </a:lnTo>
                  <a:lnTo>
                    <a:pt x="79" y="377"/>
                  </a:lnTo>
                  <a:lnTo>
                    <a:pt x="77" y="376"/>
                  </a:lnTo>
                  <a:lnTo>
                    <a:pt x="76" y="375"/>
                  </a:lnTo>
                  <a:lnTo>
                    <a:pt x="75" y="374"/>
                  </a:lnTo>
                  <a:lnTo>
                    <a:pt x="73" y="373"/>
                  </a:lnTo>
                  <a:lnTo>
                    <a:pt x="70" y="370"/>
                  </a:lnTo>
                  <a:lnTo>
                    <a:pt x="66" y="352"/>
                  </a:lnTo>
                  <a:lnTo>
                    <a:pt x="59" y="344"/>
                  </a:lnTo>
                  <a:lnTo>
                    <a:pt x="43" y="336"/>
                  </a:lnTo>
                  <a:lnTo>
                    <a:pt x="29" y="334"/>
                  </a:lnTo>
                  <a:lnTo>
                    <a:pt x="28" y="334"/>
                  </a:lnTo>
                  <a:lnTo>
                    <a:pt x="27" y="334"/>
                  </a:lnTo>
                  <a:lnTo>
                    <a:pt x="26" y="333"/>
                  </a:lnTo>
                  <a:lnTo>
                    <a:pt x="25" y="333"/>
                  </a:lnTo>
                  <a:lnTo>
                    <a:pt x="24" y="332"/>
                  </a:lnTo>
                  <a:lnTo>
                    <a:pt x="23" y="331"/>
                  </a:lnTo>
                  <a:lnTo>
                    <a:pt x="7" y="319"/>
                  </a:lnTo>
                  <a:lnTo>
                    <a:pt x="4" y="302"/>
                  </a:lnTo>
                  <a:lnTo>
                    <a:pt x="0" y="278"/>
                  </a:lnTo>
                  <a:lnTo>
                    <a:pt x="5" y="270"/>
                  </a:lnTo>
                  <a:lnTo>
                    <a:pt x="6" y="245"/>
                  </a:lnTo>
                  <a:lnTo>
                    <a:pt x="5" y="242"/>
                  </a:lnTo>
                  <a:lnTo>
                    <a:pt x="5" y="241"/>
                  </a:lnTo>
                  <a:lnTo>
                    <a:pt x="5" y="239"/>
                  </a:lnTo>
                  <a:lnTo>
                    <a:pt x="5" y="237"/>
                  </a:lnTo>
                  <a:lnTo>
                    <a:pt x="4" y="235"/>
                  </a:lnTo>
                  <a:lnTo>
                    <a:pt x="4" y="234"/>
                  </a:lnTo>
                  <a:lnTo>
                    <a:pt x="4" y="231"/>
                  </a:lnTo>
                  <a:lnTo>
                    <a:pt x="4" y="230"/>
                  </a:lnTo>
                  <a:lnTo>
                    <a:pt x="4" y="228"/>
                  </a:lnTo>
                  <a:lnTo>
                    <a:pt x="4" y="226"/>
                  </a:lnTo>
                  <a:lnTo>
                    <a:pt x="4" y="225"/>
                  </a:lnTo>
                  <a:lnTo>
                    <a:pt x="5" y="224"/>
                  </a:lnTo>
                  <a:lnTo>
                    <a:pt x="5" y="223"/>
                  </a:lnTo>
                  <a:lnTo>
                    <a:pt x="6" y="222"/>
                  </a:lnTo>
                  <a:lnTo>
                    <a:pt x="6" y="221"/>
                  </a:lnTo>
                  <a:lnTo>
                    <a:pt x="7" y="220"/>
                  </a:lnTo>
                  <a:lnTo>
                    <a:pt x="7" y="219"/>
                  </a:lnTo>
                  <a:lnTo>
                    <a:pt x="8" y="219"/>
                  </a:lnTo>
                  <a:lnTo>
                    <a:pt x="8" y="218"/>
                  </a:lnTo>
                  <a:lnTo>
                    <a:pt x="8" y="217"/>
                  </a:lnTo>
                  <a:lnTo>
                    <a:pt x="8" y="216"/>
                  </a:lnTo>
                  <a:lnTo>
                    <a:pt x="6" y="202"/>
                  </a:lnTo>
                  <a:lnTo>
                    <a:pt x="15" y="192"/>
                  </a:lnTo>
                  <a:lnTo>
                    <a:pt x="23" y="190"/>
                  </a:lnTo>
                  <a:lnTo>
                    <a:pt x="37" y="188"/>
                  </a:lnTo>
                  <a:lnTo>
                    <a:pt x="42" y="193"/>
                  </a:lnTo>
                  <a:lnTo>
                    <a:pt x="42" y="194"/>
                  </a:lnTo>
                  <a:lnTo>
                    <a:pt x="43" y="194"/>
                  </a:lnTo>
                  <a:lnTo>
                    <a:pt x="43" y="195"/>
                  </a:lnTo>
                  <a:lnTo>
                    <a:pt x="43" y="196"/>
                  </a:lnTo>
                  <a:lnTo>
                    <a:pt x="44" y="197"/>
                  </a:lnTo>
                  <a:lnTo>
                    <a:pt x="44" y="198"/>
                  </a:lnTo>
                  <a:lnTo>
                    <a:pt x="44" y="199"/>
                  </a:lnTo>
                  <a:lnTo>
                    <a:pt x="44" y="200"/>
                  </a:lnTo>
                  <a:lnTo>
                    <a:pt x="44" y="201"/>
                  </a:lnTo>
                  <a:lnTo>
                    <a:pt x="44" y="202"/>
                  </a:lnTo>
                  <a:lnTo>
                    <a:pt x="44" y="203"/>
                  </a:lnTo>
                  <a:lnTo>
                    <a:pt x="44" y="204"/>
                  </a:lnTo>
                  <a:lnTo>
                    <a:pt x="44" y="205"/>
                  </a:lnTo>
                  <a:lnTo>
                    <a:pt x="44" y="207"/>
                  </a:lnTo>
                  <a:lnTo>
                    <a:pt x="44" y="208"/>
                  </a:lnTo>
                  <a:lnTo>
                    <a:pt x="44" y="209"/>
                  </a:lnTo>
                  <a:lnTo>
                    <a:pt x="44" y="211"/>
                  </a:lnTo>
                  <a:lnTo>
                    <a:pt x="44" y="212"/>
                  </a:lnTo>
                  <a:lnTo>
                    <a:pt x="44" y="214"/>
                  </a:lnTo>
                  <a:lnTo>
                    <a:pt x="45" y="215"/>
                  </a:lnTo>
                  <a:lnTo>
                    <a:pt x="45" y="217"/>
                  </a:lnTo>
                  <a:lnTo>
                    <a:pt x="45" y="218"/>
                  </a:lnTo>
                  <a:lnTo>
                    <a:pt x="46" y="219"/>
                  </a:lnTo>
                  <a:lnTo>
                    <a:pt x="46" y="220"/>
                  </a:lnTo>
                  <a:lnTo>
                    <a:pt x="47" y="221"/>
                  </a:lnTo>
                  <a:lnTo>
                    <a:pt x="48" y="222"/>
                  </a:lnTo>
                  <a:lnTo>
                    <a:pt x="49" y="222"/>
                  </a:lnTo>
                  <a:lnTo>
                    <a:pt x="50" y="222"/>
                  </a:lnTo>
                  <a:lnTo>
                    <a:pt x="51" y="222"/>
                  </a:lnTo>
                  <a:lnTo>
                    <a:pt x="51" y="221"/>
                  </a:lnTo>
                  <a:lnTo>
                    <a:pt x="53" y="221"/>
                  </a:lnTo>
                  <a:lnTo>
                    <a:pt x="54" y="220"/>
                  </a:lnTo>
                  <a:lnTo>
                    <a:pt x="55" y="219"/>
                  </a:lnTo>
                  <a:lnTo>
                    <a:pt x="56" y="218"/>
                  </a:lnTo>
                  <a:lnTo>
                    <a:pt x="57" y="217"/>
                  </a:lnTo>
                  <a:lnTo>
                    <a:pt x="58" y="216"/>
                  </a:lnTo>
                  <a:lnTo>
                    <a:pt x="59" y="215"/>
                  </a:lnTo>
                  <a:lnTo>
                    <a:pt x="61" y="214"/>
                  </a:lnTo>
                  <a:lnTo>
                    <a:pt x="62" y="212"/>
                  </a:lnTo>
                  <a:lnTo>
                    <a:pt x="63" y="212"/>
                  </a:lnTo>
                  <a:lnTo>
                    <a:pt x="63" y="211"/>
                  </a:lnTo>
                  <a:lnTo>
                    <a:pt x="64" y="210"/>
                  </a:lnTo>
                  <a:lnTo>
                    <a:pt x="65" y="209"/>
                  </a:lnTo>
                  <a:lnTo>
                    <a:pt x="66" y="209"/>
                  </a:lnTo>
                  <a:lnTo>
                    <a:pt x="66" y="208"/>
                  </a:lnTo>
                  <a:lnTo>
                    <a:pt x="67" y="207"/>
                  </a:lnTo>
                  <a:lnTo>
                    <a:pt x="67" y="206"/>
                  </a:lnTo>
                  <a:lnTo>
                    <a:pt x="68" y="205"/>
                  </a:lnTo>
                  <a:lnTo>
                    <a:pt x="68" y="203"/>
                  </a:lnTo>
                  <a:lnTo>
                    <a:pt x="68" y="202"/>
                  </a:lnTo>
                  <a:lnTo>
                    <a:pt x="68" y="200"/>
                  </a:lnTo>
                  <a:lnTo>
                    <a:pt x="68" y="199"/>
                  </a:lnTo>
                  <a:lnTo>
                    <a:pt x="68" y="197"/>
                  </a:lnTo>
                  <a:lnTo>
                    <a:pt x="68" y="195"/>
                  </a:lnTo>
                  <a:lnTo>
                    <a:pt x="68" y="192"/>
                  </a:lnTo>
                  <a:lnTo>
                    <a:pt x="68" y="190"/>
                  </a:lnTo>
                  <a:lnTo>
                    <a:pt x="68" y="187"/>
                  </a:lnTo>
                  <a:lnTo>
                    <a:pt x="68" y="184"/>
                  </a:lnTo>
                  <a:lnTo>
                    <a:pt x="68" y="182"/>
                  </a:lnTo>
                  <a:lnTo>
                    <a:pt x="68" y="179"/>
                  </a:lnTo>
                  <a:lnTo>
                    <a:pt x="68" y="177"/>
                  </a:lnTo>
                  <a:lnTo>
                    <a:pt x="68" y="175"/>
                  </a:lnTo>
                  <a:lnTo>
                    <a:pt x="69" y="173"/>
                  </a:lnTo>
                  <a:lnTo>
                    <a:pt x="69" y="168"/>
                  </a:lnTo>
                  <a:lnTo>
                    <a:pt x="64" y="158"/>
                  </a:lnTo>
                  <a:lnTo>
                    <a:pt x="56" y="144"/>
                  </a:lnTo>
                  <a:lnTo>
                    <a:pt x="55" y="144"/>
                  </a:lnTo>
                  <a:lnTo>
                    <a:pt x="55" y="143"/>
                  </a:lnTo>
                  <a:lnTo>
                    <a:pt x="54" y="142"/>
                  </a:lnTo>
                  <a:lnTo>
                    <a:pt x="54" y="141"/>
                  </a:lnTo>
                  <a:lnTo>
                    <a:pt x="54" y="140"/>
                  </a:lnTo>
                  <a:lnTo>
                    <a:pt x="53" y="139"/>
                  </a:lnTo>
                  <a:lnTo>
                    <a:pt x="53" y="138"/>
                  </a:lnTo>
                  <a:lnTo>
                    <a:pt x="53" y="137"/>
                  </a:lnTo>
                  <a:lnTo>
                    <a:pt x="52" y="135"/>
                  </a:lnTo>
                  <a:lnTo>
                    <a:pt x="52" y="133"/>
                  </a:lnTo>
                  <a:lnTo>
                    <a:pt x="51" y="131"/>
                  </a:lnTo>
                  <a:lnTo>
                    <a:pt x="51" y="128"/>
                  </a:lnTo>
                  <a:lnTo>
                    <a:pt x="51" y="126"/>
                  </a:lnTo>
                  <a:lnTo>
                    <a:pt x="51" y="123"/>
                  </a:lnTo>
                  <a:lnTo>
                    <a:pt x="51" y="121"/>
                  </a:lnTo>
                  <a:lnTo>
                    <a:pt x="52" y="119"/>
                  </a:lnTo>
                  <a:lnTo>
                    <a:pt x="53" y="116"/>
                  </a:lnTo>
                  <a:lnTo>
                    <a:pt x="54" y="114"/>
                  </a:lnTo>
                  <a:lnTo>
                    <a:pt x="55" y="112"/>
                  </a:lnTo>
                  <a:lnTo>
                    <a:pt x="56" y="110"/>
                  </a:lnTo>
                  <a:lnTo>
                    <a:pt x="57" y="108"/>
                  </a:lnTo>
                  <a:lnTo>
                    <a:pt x="58" y="107"/>
                  </a:lnTo>
                  <a:lnTo>
                    <a:pt x="59" y="105"/>
                  </a:lnTo>
                  <a:lnTo>
                    <a:pt x="61" y="102"/>
                  </a:lnTo>
                  <a:lnTo>
                    <a:pt x="57" y="85"/>
                  </a:lnTo>
                  <a:lnTo>
                    <a:pt x="64" y="78"/>
                  </a:lnTo>
                  <a:lnTo>
                    <a:pt x="66" y="78"/>
                  </a:lnTo>
                  <a:lnTo>
                    <a:pt x="66" y="79"/>
                  </a:lnTo>
                  <a:lnTo>
                    <a:pt x="67" y="79"/>
                  </a:lnTo>
                  <a:lnTo>
                    <a:pt x="68" y="79"/>
                  </a:lnTo>
                  <a:lnTo>
                    <a:pt x="69" y="79"/>
                  </a:lnTo>
                  <a:lnTo>
                    <a:pt x="70" y="79"/>
                  </a:lnTo>
                  <a:lnTo>
                    <a:pt x="71" y="79"/>
                  </a:lnTo>
                  <a:lnTo>
                    <a:pt x="72" y="79"/>
                  </a:lnTo>
                  <a:lnTo>
                    <a:pt x="74" y="78"/>
                  </a:lnTo>
                  <a:lnTo>
                    <a:pt x="75" y="78"/>
                  </a:lnTo>
                  <a:lnTo>
                    <a:pt x="76" y="77"/>
                  </a:lnTo>
                  <a:lnTo>
                    <a:pt x="78" y="77"/>
                  </a:lnTo>
                  <a:lnTo>
                    <a:pt x="79" y="76"/>
                  </a:lnTo>
                  <a:lnTo>
                    <a:pt x="80" y="75"/>
                  </a:lnTo>
                  <a:lnTo>
                    <a:pt x="81" y="74"/>
                  </a:lnTo>
                  <a:lnTo>
                    <a:pt x="82" y="73"/>
                  </a:lnTo>
                  <a:lnTo>
                    <a:pt x="82" y="72"/>
                  </a:lnTo>
                  <a:lnTo>
                    <a:pt x="81" y="71"/>
                  </a:lnTo>
                  <a:lnTo>
                    <a:pt x="80" y="71"/>
                  </a:lnTo>
                  <a:lnTo>
                    <a:pt x="79" y="71"/>
                  </a:lnTo>
                  <a:lnTo>
                    <a:pt x="78" y="70"/>
                  </a:lnTo>
                  <a:lnTo>
                    <a:pt x="77" y="69"/>
                  </a:lnTo>
                  <a:lnTo>
                    <a:pt x="100" y="58"/>
                  </a:lnTo>
                  <a:lnTo>
                    <a:pt x="106" y="59"/>
                  </a:lnTo>
                  <a:lnTo>
                    <a:pt x="108" y="60"/>
                  </a:lnTo>
                  <a:lnTo>
                    <a:pt x="113" y="59"/>
                  </a:lnTo>
                  <a:lnTo>
                    <a:pt x="117" y="61"/>
                  </a:lnTo>
                  <a:lnTo>
                    <a:pt x="122" y="60"/>
                  </a:lnTo>
                  <a:lnTo>
                    <a:pt x="123" y="61"/>
                  </a:lnTo>
                  <a:lnTo>
                    <a:pt x="129" y="61"/>
                  </a:lnTo>
                  <a:lnTo>
                    <a:pt x="134" y="62"/>
                  </a:lnTo>
                  <a:lnTo>
                    <a:pt x="156" y="61"/>
                  </a:lnTo>
                  <a:lnTo>
                    <a:pt x="160" y="56"/>
                  </a:lnTo>
                  <a:lnTo>
                    <a:pt x="159" y="53"/>
                  </a:lnTo>
                  <a:lnTo>
                    <a:pt x="161" y="51"/>
                  </a:lnTo>
                  <a:lnTo>
                    <a:pt x="163" y="41"/>
                  </a:lnTo>
                  <a:lnTo>
                    <a:pt x="167" y="35"/>
                  </a:lnTo>
                  <a:lnTo>
                    <a:pt x="166" y="33"/>
                  </a:lnTo>
                  <a:lnTo>
                    <a:pt x="170" y="29"/>
                  </a:lnTo>
                  <a:lnTo>
                    <a:pt x="170" y="27"/>
                  </a:lnTo>
                  <a:lnTo>
                    <a:pt x="175" y="23"/>
                  </a:lnTo>
                  <a:lnTo>
                    <a:pt x="178" y="23"/>
                  </a:lnTo>
                  <a:lnTo>
                    <a:pt x="179" y="22"/>
                  </a:lnTo>
                  <a:lnTo>
                    <a:pt x="184" y="21"/>
                  </a:lnTo>
                  <a:lnTo>
                    <a:pt x="185" y="20"/>
                  </a:lnTo>
                  <a:lnTo>
                    <a:pt x="191" y="18"/>
                  </a:lnTo>
                  <a:lnTo>
                    <a:pt x="201" y="6"/>
                  </a:lnTo>
                  <a:lnTo>
                    <a:pt x="201" y="4"/>
                  </a:lnTo>
                  <a:lnTo>
                    <a:pt x="204" y="0"/>
                  </a:lnTo>
                  <a:lnTo>
                    <a:pt x="208" y="0"/>
                  </a:lnTo>
                  <a:lnTo>
                    <a:pt x="209" y="1"/>
                  </a:lnTo>
                  <a:lnTo>
                    <a:pt x="212" y="1"/>
                  </a:lnTo>
                  <a:lnTo>
                    <a:pt x="215" y="3"/>
                  </a:lnTo>
                  <a:lnTo>
                    <a:pt x="219" y="3"/>
                  </a:lnTo>
                  <a:lnTo>
                    <a:pt x="221" y="5"/>
                  </a:lnTo>
                  <a:lnTo>
                    <a:pt x="234" y="16"/>
                  </a:lnTo>
                  <a:lnTo>
                    <a:pt x="241" y="16"/>
                  </a:lnTo>
                  <a:lnTo>
                    <a:pt x="242" y="17"/>
                  </a:lnTo>
                  <a:lnTo>
                    <a:pt x="252" y="16"/>
                  </a:lnTo>
                  <a:lnTo>
                    <a:pt x="253" y="18"/>
                  </a:lnTo>
                  <a:lnTo>
                    <a:pt x="258" y="17"/>
                  </a:lnTo>
                  <a:lnTo>
                    <a:pt x="260" y="20"/>
                  </a:lnTo>
                  <a:lnTo>
                    <a:pt x="273" y="25"/>
                  </a:lnTo>
                  <a:lnTo>
                    <a:pt x="287" y="35"/>
                  </a:lnTo>
                  <a:lnTo>
                    <a:pt x="303" y="34"/>
                  </a:lnTo>
                  <a:lnTo>
                    <a:pt x="307" y="31"/>
                  </a:lnTo>
                  <a:lnTo>
                    <a:pt x="310" y="31"/>
                  </a:lnTo>
                  <a:lnTo>
                    <a:pt x="339" y="15"/>
                  </a:lnTo>
                  <a:lnTo>
                    <a:pt x="339" y="13"/>
                  </a:lnTo>
                  <a:lnTo>
                    <a:pt x="344" y="13"/>
                  </a:lnTo>
                  <a:lnTo>
                    <a:pt x="358" y="19"/>
                  </a:lnTo>
                  <a:lnTo>
                    <a:pt x="360" y="19"/>
                  </a:lnTo>
                  <a:lnTo>
                    <a:pt x="362" y="17"/>
                  </a:lnTo>
                  <a:lnTo>
                    <a:pt x="365" y="17"/>
                  </a:lnTo>
                  <a:lnTo>
                    <a:pt x="366" y="16"/>
                  </a:lnTo>
                  <a:lnTo>
                    <a:pt x="367" y="16"/>
                  </a:lnTo>
                  <a:lnTo>
                    <a:pt x="370" y="20"/>
                  </a:lnTo>
                  <a:lnTo>
                    <a:pt x="371" y="22"/>
                  </a:lnTo>
                  <a:lnTo>
                    <a:pt x="372" y="22"/>
                  </a:lnTo>
                  <a:lnTo>
                    <a:pt x="374" y="27"/>
                  </a:lnTo>
                  <a:lnTo>
                    <a:pt x="375" y="28"/>
                  </a:lnTo>
                  <a:lnTo>
                    <a:pt x="375" y="31"/>
                  </a:lnTo>
                  <a:lnTo>
                    <a:pt x="378" y="34"/>
                  </a:lnTo>
                  <a:lnTo>
                    <a:pt x="378" y="37"/>
                  </a:lnTo>
                  <a:lnTo>
                    <a:pt x="381" y="42"/>
                  </a:lnTo>
                  <a:lnTo>
                    <a:pt x="385" y="46"/>
                  </a:lnTo>
                  <a:lnTo>
                    <a:pt x="414" y="58"/>
                  </a:lnTo>
                  <a:lnTo>
                    <a:pt x="418" y="58"/>
                  </a:lnTo>
                  <a:lnTo>
                    <a:pt x="421" y="59"/>
                  </a:lnTo>
                  <a:lnTo>
                    <a:pt x="424" y="59"/>
                  </a:lnTo>
                  <a:lnTo>
                    <a:pt x="428" y="59"/>
                  </a:lnTo>
                  <a:lnTo>
                    <a:pt x="429" y="60"/>
                  </a:lnTo>
                  <a:lnTo>
                    <a:pt x="439" y="60"/>
                  </a:lnTo>
                  <a:lnTo>
                    <a:pt x="441" y="61"/>
                  </a:lnTo>
                  <a:lnTo>
                    <a:pt x="447" y="60"/>
                  </a:lnTo>
                  <a:lnTo>
                    <a:pt x="450" y="60"/>
                  </a:lnTo>
                  <a:lnTo>
                    <a:pt x="452" y="62"/>
                  </a:lnTo>
                  <a:lnTo>
                    <a:pt x="455" y="61"/>
                  </a:lnTo>
                  <a:lnTo>
                    <a:pt x="459" y="59"/>
                  </a:lnTo>
                  <a:lnTo>
                    <a:pt x="462" y="59"/>
                  </a:lnTo>
                  <a:lnTo>
                    <a:pt x="463" y="56"/>
                  </a:lnTo>
                  <a:lnTo>
                    <a:pt x="465" y="57"/>
                  </a:lnTo>
                  <a:lnTo>
                    <a:pt x="469" y="54"/>
                  </a:lnTo>
                  <a:lnTo>
                    <a:pt x="474" y="52"/>
                  </a:lnTo>
                  <a:lnTo>
                    <a:pt x="485" y="52"/>
                  </a:lnTo>
                  <a:lnTo>
                    <a:pt x="487" y="50"/>
                  </a:lnTo>
                  <a:lnTo>
                    <a:pt x="494" y="50"/>
                  </a:lnTo>
                  <a:lnTo>
                    <a:pt x="496" y="49"/>
                  </a:lnTo>
                  <a:lnTo>
                    <a:pt x="513" y="48"/>
                  </a:lnTo>
                  <a:lnTo>
                    <a:pt x="518" y="45"/>
                  </a:lnTo>
                  <a:lnTo>
                    <a:pt x="525" y="45"/>
                  </a:lnTo>
                  <a:lnTo>
                    <a:pt x="537" y="50"/>
                  </a:lnTo>
                  <a:lnTo>
                    <a:pt x="540" y="51"/>
                  </a:lnTo>
                  <a:lnTo>
                    <a:pt x="545" y="54"/>
                  </a:lnTo>
                  <a:lnTo>
                    <a:pt x="580" y="49"/>
                  </a:lnTo>
                  <a:lnTo>
                    <a:pt x="580" y="47"/>
                  </a:lnTo>
                  <a:lnTo>
                    <a:pt x="583" y="44"/>
                  </a:lnTo>
                  <a:lnTo>
                    <a:pt x="585" y="38"/>
                  </a:lnTo>
                  <a:lnTo>
                    <a:pt x="593" y="28"/>
                  </a:lnTo>
                  <a:lnTo>
                    <a:pt x="595" y="28"/>
                  </a:lnTo>
                  <a:lnTo>
                    <a:pt x="597" y="26"/>
                  </a:lnTo>
                  <a:lnTo>
                    <a:pt x="599" y="27"/>
                  </a:lnTo>
                  <a:lnTo>
                    <a:pt x="606" y="26"/>
                  </a:lnTo>
                  <a:lnTo>
                    <a:pt x="607" y="24"/>
                  </a:lnTo>
                  <a:lnTo>
                    <a:pt x="614" y="24"/>
                  </a:lnTo>
                  <a:lnTo>
                    <a:pt x="620" y="27"/>
                  </a:lnTo>
                  <a:lnTo>
                    <a:pt x="634" y="26"/>
                  </a:lnTo>
                  <a:lnTo>
                    <a:pt x="638" y="27"/>
                  </a:lnTo>
                  <a:lnTo>
                    <a:pt x="670" y="25"/>
                  </a:lnTo>
                  <a:lnTo>
                    <a:pt x="673" y="27"/>
                  </a:lnTo>
                  <a:lnTo>
                    <a:pt x="703" y="25"/>
                  </a:lnTo>
                  <a:lnTo>
                    <a:pt x="705" y="27"/>
                  </a:lnTo>
                  <a:lnTo>
                    <a:pt x="724" y="25"/>
                  </a:lnTo>
                  <a:lnTo>
                    <a:pt x="725" y="26"/>
                  </a:lnTo>
                  <a:lnTo>
                    <a:pt x="729" y="26"/>
                  </a:lnTo>
                  <a:lnTo>
                    <a:pt x="731" y="28"/>
                  </a:lnTo>
                  <a:lnTo>
                    <a:pt x="735" y="27"/>
                  </a:lnTo>
                  <a:lnTo>
                    <a:pt x="737" y="28"/>
                  </a:lnTo>
                  <a:lnTo>
                    <a:pt x="741" y="28"/>
                  </a:lnTo>
                  <a:lnTo>
                    <a:pt x="744" y="30"/>
                  </a:lnTo>
                  <a:lnTo>
                    <a:pt x="746" y="29"/>
                  </a:lnTo>
                  <a:lnTo>
                    <a:pt x="753" y="33"/>
                  </a:lnTo>
                  <a:lnTo>
                    <a:pt x="753" y="37"/>
                  </a:lnTo>
                  <a:lnTo>
                    <a:pt x="757" y="43"/>
                  </a:lnTo>
                  <a:lnTo>
                    <a:pt x="759" y="43"/>
                  </a:lnTo>
                  <a:lnTo>
                    <a:pt x="761" y="44"/>
                  </a:lnTo>
                  <a:lnTo>
                    <a:pt x="762" y="43"/>
                  </a:lnTo>
                  <a:lnTo>
                    <a:pt x="766" y="44"/>
                  </a:lnTo>
                  <a:lnTo>
                    <a:pt x="767" y="45"/>
                  </a:lnTo>
                  <a:lnTo>
                    <a:pt x="778" y="46"/>
                  </a:lnTo>
                  <a:lnTo>
                    <a:pt x="816" y="73"/>
                  </a:lnTo>
                  <a:lnTo>
                    <a:pt x="809" y="74"/>
                  </a:lnTo>
                  <a:lnTo>
                    <a:pt x="796" y="75"/>
                  </a:lnTo>
                  <a:lnTo>
                    <a:pt x="796" y="83"/>
                  </a:lnTo>
                  <a:lnTo>
                    <a:pt x="800" y="86"/>
                  </a:lnTo>
                  <a:lnTo>
                    <a:pt x="803" y="87"/>
                  </a:lnTo>
                  <a:lnTo>
                    <a:pt x="809" y="91"/>
                  </a:lnTo>
                  <a:lnTo>
                    <a:pt x="813" y="92"/>
                  </a:lnTo>
                  <a:lnTo>
                    <a:pt x="817" y="95"/>
                  </a:lnTo>
                  <a:lnTo>
                    <a:pt x="809" y="112"/>
                  </a:lnTo>
                  <a:lnTo>
                    <a:pt x="810" y="121"/>
                  </a:lnTo>
                  <a:lnTo>
                    <a:pt x="808" y="124"/>
                  </a:lnTo>
                  <a:lnTo>
                    <a:pt x="799" y="126"/>
                  </a:lnTo>
                  <a:lnTo>
                    <a:pt x="798" y="127"/>
                  </a:lnTo>
                  <a:lnTo>
                    <a:pt x="793" y="129"/>
                  </a:lnTo>
                  <a:lnTo>
                    <a:pt x="792" y="139"/>
                  </a:lnTo>
                  <a:lnTo>
                    <a:pt x="789" y="143"/>
                  </a:lnTo>
                  <a:lnTo>
                    <a:pt x="791" y="147"/>
                  </a:lnTo>
                  <a:lnTo>
                    <a:pt x="794" y="151"/>
                  </a:lnTo>
                  <a:lnTo>
                    <a:pt x="794" y="156"/>
                  </a:lnTo>
                  <a:lnTo>
                    <a:pt x="793" y="157"/>
                  </a:lnTo>
                  <a:lnTo>
                    <a:pt x="792" y="161"/>
                  </a:lnTo>
                  <a:lnTo>
                    <a:pt x="792" y="169"/>
                  </a:lnTo>
                  <a:lnTo>
                    <a:pt x="794" y="171"/>
                  </a:lnTo>
                  <a:lnTo>
                    <a:pt x="803" y="169"/>
                  </a:lnTo>
                  <a:lnTo>
                    <a:pt x="804" y="168"/>
                  </a:lnTo>
                  <a:lnTo>
                    <a:pt x="807" y="169"/>
                  </a:lnTo>
                  <a:lnTo>
                    <a:pt x="808" y="177"/>
                  </a:lnTo>
                  <a:lnTo>
                    <a:pt x="805" y="180"/>
                  </a:lnTo>
                  <a:lnTo>
                    <a:pt x="801" y="180"/>
                  </a:lnTo>
                  <a:lnTo>
                    <a:pt x="798" y="183"/>
                  </a:lnTo>
                  <a:lnTo>
                    <a:pt x="798" y="187"/>
                  </a:lnTo>
                  <a:lnTo>
                    <a:pt x="803" y="191"/>
                  </a:lnTo>
                  <a:lnTo>
                    <a:pt x="804" y="211"/>
                  </a:lnTo>
                  <a:lnTo>
                    <a:pt x="798" y="224"/>
                  </a:lnTo>
                  <a:lnTo>
                    <a:pt x="798" y="226"/>
                  </a:lnTo>
                  <a:lnTo>
                    <a:pt x="794" y="228"/>
                  </a:lnTo>
                  <a:lnTo>
                    <a:pt x="791" y="228"/>
                  </a:lnTo>
                  <a:lnTo>
                    <a:pt x="787" y="232"/>
                  </a:lnTo>
                  <a:lnTo>
                    <a:pt x="786" y="237"/>
                  </a:lnTo>
                  <a:lnTo>
                    <a:pt x="794" y="249"/>
                  </a:lnTo>
                  <a:lnTo>
                    <a:pt x="794" y="251"/>
                  </a:lnTo>
                  <a:lnTo>
                    <a:pt x="795" y="251"/>
                  </a:lnTo>
                  <a:lnTo>
                    <a:pt x="795" y="253"/>
                  </a:lnTo>
                  <a:lnTo>
                    <a:pt x="798" y="255"/>
                  </a:lnTo>
                  <a:lnTo>
                    <a:pt x="803" y="265"/>
                  </a:lnTo>
                  <a:lnTo>
                    <a:pt x="807" y="270"/>
                  </a:lnTo>
                  <a:lnTo>
                    <a:pt x="807" y="272"/>
                  </a:lnTo>
                  <a:lnTo>
                    <a:pt x="811" y="276"/>
                  </a:lnTo>
                  <a:lnTo>
                    <a:pt x="811" y="278"/>
                  </a:lnTo>
                  <a:lnTo>
                    <a:pt x="814" y="280"/>
                  </a:lnTo>
                  <a:lnTo>
                    <a:pt x="814" y="282"/>
                  </a:lnTo>
                  <a:lnTo>
                    <a:pt x="817" y="285"/>
                  </a:lnTo>
                  <a:lnTo>
                    <a:pt x="821" y="302"/>
                  </a:lnTo>
                  <a:lnTo>
                    <a:pt x="822" y="303"/>
                  </a:lnTo>
                  <a:lnTo>
                    <a:pt x="824" y="303"/>
                  </a:lnTo>
                  <a:lnTo>
                    <a:pt x="828" y="307"/>
                  </a:lnTo>
                  <a:lnTo>
                    <a:pt x="830" y="307"/>
                  </a:lnTo>
                  <a:lnTo>
                    <a:pt x="838" y="314"/>
                  </a:lnTo>
                  <a:lnTo>
                    <a:pt x="840" y="314"/>
                  </a:lnTo>
                  <a:lnTo>
                    <a:pt x="843" y="317"/>
                  </a:lnTo>
                  <a:lnTo>
                    <a:pt x="853" y="321"/>
                  </a:lnTo>
                  <a:lnTo>
                    <a:pt x="871" y="317"/>
                  </a:lnTo>
                  <a:lnTo>
                    <a:pt x="875" y="317"/>
                  </a:lnTo>
                  <a:lnTo>
                    <a:pt x="877" y="315"/>
                  </a:lnTo>
                  <a:lnTo>
                    <a:pt x="879" y="316"/>
                  </a:lnTo>
                  <a:lnTo>
                    <a:pt x="881" y="314"/>
                  </a:lnTo>
                  <a:lnTo>
                    <a:pt x="881" y="312"/>
                  </a:lnTo>
                  <a:lnTo>
                    <a:pt x="883" y="309"/>
                  </a:lnTo>
                  <a:lnTo>
                    <a:pt x="887" y="310"/>
                  </a:lnTo>
                  <a:lnTo>
                    <a:pt x="889" y="309"/>
                  </a:lnTo>
                  <a:lnTo>
                    <a:pt x="892" y="310"/>
                  </a:lnTo>
                  <a:lnTo>
                    <a:pt x="895" y="314"/>
                  </a:lnTo>
                  <a:lnTo>
                    <a:pt x="897" y="324"/>
                  </a:lnTo>
                  <a:lnTo>
                    <a:pt x="917" y="347"/>
                  </a:lnTo>
                  <a:lnTo>
                    <a:pt x="919" y="347"/>
                  </a:lnTo>
                  <a:lnTo>
                    <a:pt x="930" y="355"/>
                  </a:lnTo>
                  <a:lnTo>
                    <a:pt x="934" y="355"/>
                  </a:lnTo>
                  <a:lnTo>
                    <a:pt x="936" y="356"/>
                  </a:lnTo>
                  <a:lnTo>
                    <a:pt x="939" y="355"/>
                  </a:lnTo>
                  <a:lnTo>
                    <a:pt x="947" y="363"/>
                  </a:lnTo>
                  <a:lnTo>
                    <a:pt x="949" y="365"/>
                  </a:lnTo>
                  <a:lnTo>
                    <a:pt x="956" y="364"/>
                  </a:lnTo>
                  <a:lnTo>
                    <a:pt x="958" y="365"/>
                  </a:lnTo>
                  <a:lnTo>
                    <a:pt x="968" y="366"/>
                  </a:lnTo>
                  <a:lnTo>
                    <a:pt x="977" y="370"/>
                  </a:lnTo>
                  <a:lnTo>
                    <a:pt x="979" y="370"/>
                  </a:lnTo>
                  <a:lnTo>
                    <a:pt x="981" y="371"/>
                  </a:lnTo>
                  <a:lnTo>
                    <a:pt x="989" y="370"/>
                  </a:lnTo>
                  <a:lnTo>
                    <a:pt x="990" y="372"/>
                  </a:lnTo>
                  <a:lnTo>
                    <a:pt x="994" y="372"/>
                  </a:lnTo>
                  <a:lnTo>
                    <a:pt x="997" y="374"/>
                  </a:lnTo>
                  <a:lnTo>
                    <a:pt x="999" y="381"/>
                  </a:lnTo>
                  <a:lnTo>
                    <a:pt x="1012" y="380"/>
                  </a:lnTo>
                  <a:lnTo>
                    <a:pt x="1014" y="381"/>
                  </a:lnTo>
                  <a:lnTo>
                    <a:pt x="1014" y="382"/>
                  </a:lnTo>
                  <a:lnTo>
                    <a:pt x="1023" y="392"/>
                  </a:lnTo>
                  <a:lnTo>
                    <a:pt x="1024" y="395"/>
                  </a:lnTo>
                  <a:lnTo>
                    <a:pt x="1029" y="399"/>
                  </a:lnTo>
                  <a:lnTo>
                    <a:pt x="1042" y="391"/>
                  </a:lnTo>
                  <a:lnTo>
                    <a:pt x="1054" y="400"/>
                  </a:lnTo>
                  <a:lnTo>
                    <a:pt x="1056" y="400"/>
                  </a:lnTo>
                  <a:lnTo>
                    <a:pt x="1058" y="401"/>
                  </a:lnTo>
                  <a:lnTo>
                    <a:pt x="1060" y="400"/>
                  </a:lnTo>
                  <a:lnTo>
                    <a:pt x="1069" y="403"/>
                  </a:lnTo>
                  <a:lnTo>
                    <a:pt x="1073" y="403"/>
                  </a:lnTo>
                  <a:lnTo>
                    <a:pt x="1074" y="404"/>
                  </a:lnTo>
                  <a:lnTo>
                    <a:pt x="1078" y="404"/>
                  </a:lnTo>
                  <a:lnTo>
                    <a:pt x="1083" y="401"/>
                  </a:lnTo>
                  <a:lnTo>
                    <a:pt x="1085" y="401"/>
                  </a:lnTo>
                  <a:lnTo>
                    <a:pt x="1089" y="398"/>
                  </a:lnTo>
                  <a:lnTo>
                    <a:pt x="1091" y="398"/>
                  </a:lnTo>
                  <a:lnTo>
                    <a:pt x="1096" y="394"/>
                  </a:lnTo>
                  <a:lnTo>
                    <a:pt x="1098" y="395"/>
                  </a:lnTo>
                  <a:lnTo>
                    <a:pt x="1102" y="392"/>
                  </a:lnTo>
                  <a:lnTo>
                    <a:pt x="1108" y="392"/>
                  </a:lnTo>
                  <a:lnTo>
                    <a:pt x="1127" y="416"/>
                  </a:lnTo>
                  <a:lnTo>
                    <a:pt x="1128" y="422"/>
                  </a:lnTo>
                  <a:lnTo>
                    <a:pt x="1133" y="425"/>
                  </a:lnTo>
                  <a:lnTo>
                    <a:pt x="1135" y="427"/>
                  </a:lnTo>
                  <a:lnTo>
                    <a:pt x="1139" y="426"/>
                  </a:lnTo>
                  <a:lnTo>
                    <a:pt x="1140" y="428"/>
                  </a:lnTo>
                  <a:lnTo>
                    <a:pt x="1146" y="427"/>
                  </a:lnTo>
                  <a:lnTo>
                    <a:pt x="1147" y="429"/>
                  </a:lnTo>
                  <a:lnTo>
                    <a:pt x="1149" y="429"/>
                  </a:lnTo>
                  <a:lnTo>
                    <a:pt x="1155" y="437"/>
                  </a:lnTo>
                  <a:lnTo>
                    <a:pt x="1157" y="443"/>
                  </a:lnTo>
                  <a:lnTo>
                    <a:pt x="1152" y="449"/>
                  </a:lnTo>
                  <a:lnTo>
                    <a:pt x="1152" y="454"/>
                  </a:lnTo>
                  <a:lnTo>
                    <a:pt x="1154" y="455"/>
                  </a:lnTo>
                  <a:lnTo>
                    <a:pt x="1154" y="459"/>
                  </a:lnTo>
                  <a:lnTo>
                    <a:pt x="1158" y="470"/>
                  </a:lnTo>
                  <a:lnTo>
                    <a:pt x="1161" y="472"/>
                  </a:lnTo>
                  <a:lnTo>
                    <a:pt x="1165" y="472"/>
                  </a:lnTo>
                  <a:lnTo>
                    <a:pt x="1167" y="470"/>
                  </a:lnTo>
                  <a:lnTo>
                    <a:pt x="1170" y="469"/>
                  </a:lnTo>
                  <a:lnTo>
                    <a:pt x="1174" y="472"/>
                  </a:lnTo>
                  <a:lnTo>
                    <a:pt x="1183" y="476"/>
                  </a:lnTo>
                  <a:lnTo>
                    <a:pt x="1198" y="477"/>
                  </a:lnTo>
                  <a:lnTo>
                    <a:pt x="1203" y="483"/>
                  </a:lnTo>
                  <a:lnTo>
                    <a:pt x="1205" y="492"/>
                  </a:lnTo>
                  <a:lnTo>
                    <a:pt x="1208" y="494"/>
                  </a:lnTo>
                  <a:lnTo>
                    <a:pt x="1209" y="492"/>
                  </a:lnTo>
                  <a:lnTo>
                    <a:pt x="1213" y="484"/>
                  </a:lnTo>
                  <a:lnTo>
                    <a:pt x="1213" y="473"/>
                  </a:lnTo>
                  <a:lnTo>
                    <a:pt x="1211" y="472"/>
                  </a:lnTo>
                  <a:lnTo>
                    <a:pt x="1209" y="467"/>
                  </a:lnTo>
                  <a:lnTo>
                    <a:pt x="1213" y="461"/>
                  </a:lnTo>
                  <a:lnTo>
                    <a:pt x="1215" y="461"/>
                  </a:lnTo>
                  <a:lnTo>
                    <a:pt x="1217" y="465"/>
                  </a:lnTo>
                  <a:lnTo>
                    <a:pt x="1224" y="472"/>
                  </a:lnTo>
                  <a:lnTo>
                    <a:pt x="1224" y="473"/>
                  </a:lnTo>
                  <a:lnTo>
                    <a:pt x="1232" y="480"/>
                  </a:lnTo>
                  <a:lnTo>
                    <a:pt x="1235" y="481"/>
                  </a:lnTo>
                  <a:lnTo>
                    <a:pt x="1239" y="481"/>
                  </a:lnTo>
                  <a:lnTo>
                    <a:pt x="1243" y="484"/>
                  </a:lnTo>
                  <a:lnTo>
                    <a:pt x="1248" y="485"/>
                  </a:lnTo>
                  <a:lnTo>
                    <a:pt x="1251" y="481"/>
                  </a:lnTo>
                  <a:lnTo>
                    <a:pt x="1250" y="463"/>
                  </a:lnTo>
                  <a:lnTo>
                    <a:pt x="1249" y="461"/>
                  </a:lnTo>
                  <a:lnTo>
                    <a:pt x="1249" y="458"/>
                  </a:lnTo>
                  <a:lnTo>
                    <a:pt x="1252" y="457"/>
                  </a:lnTo>
                  <a:lnTo>
                    <a:pt x="1261" y="461"/>
                  </a:lnTo>
                  <a:lnTo>
                    <a:pt x="1270" y="456"/>
                  </a:lnTo>
                  <a:lnTo>
                    <a:pt x="1276" y="456"/>
                  </a:lnTo>
                  <a:lnTo>
                    <a:pt x="1277" y="454"/>
                  </a:lnTo>
                  <a:lnTo>
                    <a:pt x="1282" y="454"/>
                  </a:lnTo>
                  <a:lnTo>
                    <a:pt x="1285" y="451"/>
                  </a:lnTo>
                  <a:lnTo>
                    <a:pt x="1287" y="445"/>
                  </a:lnTo>
                  <a:lnTo>
                    <a:pt x="1288" y="437"/>
                  </a:lnTo>
                  <a:lnTo>
                    <a:pt x="1295" y="433"/>
                  </a:lnTo>
                  <a:lnTo>
                    <a:pt x="1294" y="423"/>
                  </a:lnTo>
                  <a:lnTo>
                    <a:pt x="1295" y="422"/>
                  </a:lnTo>
                  <a:lnTo>
                    <a:pt x="1321" y="419"/>
                  </a:lnTo>
                  <a:lnTo>
                    <a:pt x="1326" y="423"/>
                  </a:lnTo>
                  <a:lnTo>
                    <a:pt x="1333" y="428"/>
                  </a:lnTo>
                  <a:lnTo>
                    <a:pt x="1338" y="429"/>
                  </a:lnTo>
                  <a:lnTo>
                    <a:pt x="1340" y="432"/>
                  </a:lnTo>
                  <a:lnTo>
                    <a:pt x="1342" y="432"/>
                  </a:lnTo>
                  <a:lnTo>
                    <a:pt x="1349" y="438"/>
                  </a:lnTo>
                  <a:lnTo>
                    <a:pt x="1348" y="440"/>
                  </a:lnTo>
                  <a:lnTo>
                    <a:pt x="1350" y="442"/>
                  </a:lnTo>
                  <a:lnTo>
                    <a:pt x="1352" y="451"/>
                  </a:lnTo>
                  <a:lnTo>
                    <a:pt x="1357" y="459"/>
                  </a:lnTo>
                  <a:lnTo>
                    <a:pt x="1360" y="462"/>
                  </a:lnTo>
                  <a:lnTo>
                    <a:pt x="1360" y="464"/>
                  </a:lnTo>
                  <a:lnTo>
                    <a:pt x="1361" y="465"/>
                  </a:lnTo>
                  <a:lnTo>
                    <a:pt x="1362" y="481"/>
                  </a:lnTo>
                  <a:lnTo>
                    <a:pt x="1363" y="482"/>
                  </a:lnTo>
                  <a:lnTo>
                    <a:pt x="1363" y="484"/>
                  </a:lnTo>
                  <a:lnTo>
                    <a:pt x="1366" y="486"/>
                  </a:lnTo>
                  <a:lnTo>
                    <a:pt x="1366" y="488"/>
                  </a:lnTo>
                  <a:lnTo>
                    <a:pt x="1369" y="490"/>
                  </a:lnTo>
                  <a:lnTo>
                    <a:pt x="1369" y="492"/>
                  </a:lnTo>
                  <a:lnTo>
                    <a:pt x="1377" y="503"/>
                  </a:lnTo>
                  <a:lnTo>
                    <a:pt x="1377" y="505"/>
                  </a:lnTo>
                  <a:lnTo>
                    <a:pt x="1389" y="516"/>
                  </a:lnTo>
                  <a:lnTo>
                    <a:pt x="1389" y="519"/>
                  </a:lnTo>
                  <a:lnTo>
                    <a:pt x="1386" y="523"/>
                  </a:lnTo>
                  <a:lnTo>
                    <a:pt x="1385" y="525"/>
                  </a:lnTo>
                  <a:lnTo>
                    <a:pt x="1377" y="518"/>
                  </a:lnTo>
                  <a:lnTo>
                    <a:pt x="1375" y="518"/>
                  </a:lnTo>
                  <a:lnTo>
                    <a:pt x="1371" y="522"/>
                  </a:lnTo>
                  <a:lnTo>
                    <a:pt x="1371" y="532"/>
                  </a:lnTo>
                  <a:lnTo>
                    <a:pt x="1379" y="544"/>
                  </a:lnTo>
                  <a:lnTo>
                    <a:pt x="1386" y="547"/>
                  </a:lnTo>
                  <a:lnTo>
                    <a:pt x="1386" y="549"/>
                  </a:lnTo>
                  <a:lnTo>
                    <a:pt x="1384" y="551"/>
                  </a:lnTo>
                  <a:lnTo>
                    <a:pt x="1382" y="552"/>
                  </a:lnTo>
                  <a:lnTo>
                    <a:pt x="1382" y="556"/>
                  </a:lnTo>
                  <a:lnTo>
                    <a:pt x="1383" y="557"/>
                  </a:lnTo>
                  <a:lnTo>
                    <a:pt x="1385" y="560"/>
                  </a:lnTo>
                  <a:lnTo>
                    <a:pt x="1391" y="563"/>
                  </a:lnTo>
                  <a:lnTo>
                    <a:pt x="1391" y="573"/>
                  </a:lnTo>
                  <a:lnTo>
                    <a:pt x="1390" y="575"/>
                  </a:lnTo>
                  <a:lnTo>
                    <a:pt x="1392" y="619"/>
                  </a:lnTo>
                  <a:lnTo>
                    <a:pt x="1395" y="622"/>
                  </a:lnTo>
                  <a:lnTo>
                    <a:pt x="1393" y="631"/>
                  </a:lnTo>
                  <a:lnTo>
                    <a:pt x="1392" y="635"/>
                  </a:lnTo>
                  <a:lnTo>
                    <a:pt x="1390" y="636"/>
                  </a:lnTo>
                  <a:lnTo>
                    <a:pt x="1388" y="642"/>
                  </a:lnTo>
                  <a:lnTo>
                    <a:pt x="1385" y="659"/>
                  </a:lnTo>
                  <a:lnTo>
                    <a:pt x="1388" y="665"/>
                  </a:lnTo>
                  <a:lnTo>
                    <a:pt x="1391" y="692"/>
                  </a:lnTo>
                  <a:lnTo>
                    <a:pt x="1390" y="695"/>
                  </a:lnTo>
                  <a:lnTo>
                    <a:pt x="1391" y="699"/>
                  </a:lnTo>
                  <a:lnTo>
                    <a:pt x="1385" y="699"/>
                  </a:lnTo>
                  <a:lnTo>
                    <a:pt x="1384" y="701"/>
                  </a:lnTo>
                  <a:lnTo>
                    <a:pt x="1381" y="701"/>
                  </a:lnTo>
                  <a:lnTo>
                    <a:pt x="1379" y="704"/>
                  </a:lnTo>
                  <a:lnTo>
                    <a:pt x="1380" y="705"/>
                  </a:lnTo>
                  <a:lnTo>
                    <a:pt x="1381" y="711"/>
                  </a:lnTo>
                  <a:lnTo>
                    <a:pt x="1375" y="719"/>
                  </a:lnTo>
                  <a:lnTo>
                    <a:pt x="1378" y="727"/>
                  </a:lnTo>
                  <a:lnTo>
                    <a:pt x="1374" y="734"/>
                  </a:lnTo>
                  <a:lnTo>
                    <a:pt x="1369" y="734"/>
                  </a:lnTo>
                  <a:lnTo>
                    <a:pt x="1366" y="729"/>
                  </a:lnTo>
                  <a:lnTo>
                    <a:pt x="1366" y="726"/>
                  </a:lnTo>
                  <a:lnTo>
                    <a:pt x="1365" y="725"/>
                  </a:lnTo>
                  <a:lnTo>
                    <a:pt x="1365" y="721"/>
                  </a:lnTo>
                  <a:lnTo>
                    <a:pt x="1362" y="717"/>
                  </a:lnTo>
                  <a:lnTo>
                    <a:pt x="1360" y="718"/>
                  </a:lnTo>
                  <a:lnTo>
                    <a:pt x="1358" y="718"/>
                  </a:lnTo>
                  <a:lnTo>
                    <a:pt x="1356" y="723"/>
                  </a:lnTo>
                  <a:lnTo>
                    <a:pt x="1355" y="723"/>
                  </a:lnTo>
                  <a:lnTo>
                    <a:pt x="1355" y="730"/>
                  </a:lnTo>
                  <a:lnTo>
                    <a:pt x="1354" y="732"/>
                  </a:lnTo>
                  <a:lnTo>
                    <a:pt x="1354" y="755"/>
                  </a:lnTo>
                  <a:lnTo>
                    <a:pt x="1355" y="756"/>
                  </a:lnTo>
                  <a:lnTo>
                    <a:pt x="1356" y="764"/>
                  </a:lnTo>
                  <a:lnTo>
                    <a:pt x="1357" y="765"/>
                  </a:lnTo>
                  <a:lnTo>
                    <a:pt x="1362" y="774"/>
                  </a:lnTo>
                  <a:lnTo>
                    <a:pt x="1352" y="774"/>
                  </a:lnTo>
                  <a:lnTo>
                    <a:pt x="1351" y="776"/>
                  </a:lnTo>
                  <a:lnTo>
                    <a:pt x="1348" y="776"/>
                  </a:lnTo>
                  <a:lnTo>
                    <a:pt x="1347" y="777"/>
                  </a:lnTo>
                  <a:lnTo>
                    <a:pt x="1343" y="777"/>
                  </a:lnTo>
                  <a:lnTo>
                    <a:pt x="1340" y="774"/>
                  </a:lnTo>
                  <a:lnTo>
                    <a:pt x="1340" y="762"/>
                  </a:lnTo>
                  <a:lnTo>
                    <a:pt x="1337" y="759"/>
                  </a:lnTo>
                  <a:lnTo>
                    <a:pt x="1337" y="758"/>
                  </a:lnTo>
                  <a:lnTo>
                    <a:pt x="1333" y="757"/>
                  </a:lnTo>
                  <a:lnTo>
                    <a:pt x="1328" y="759"/>
                  </a:lnTo>
                  <a:lnTo>
                    <a:pt x="1326" y="761"/>
                  </a:lnTo>
                  <a:lnTo>
                    <a:pt x="1329" y="765"/>
                  </a:lnTo>
                  <a:lnTo>
                    <a:pt x="1329" y="768"/>
                  </a:lnTo>
                  <a:lnTo>
                    <a:pt x="1326" y="769"/>
                  </a:lnTo>
                  <a:lnTo>
                    <a:pt x="1314" y="779"/>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5" name="Freeform 11"/>
            <p:cNvSpPr/>
            <p:nvPr/>
          </p:nvSpPr>
          <p:spPr bwMode="auto">
            <a:xfrm>
              <a:off x="7221538" y="5514975"/>
              <a:ext cx="220662" cy="555625"/>
            </a:xfrm>
            <a:custGeom>
              <a:gdLst>
                <a:gd fmla="*/ 2147483647 w 121" name="T0"/>
                <a:gd fmla="*/ 2147483647 h 291" name="T1"/>
                <a:gd fmla="*/ 2147483647 w 121" name="T2"/>
                <a:gd fmla="*/ 2147483647 h 291" name="T3"/>
                <a:gd fmla="*/ 2147483647 w 121" name="T4"/>
                <a:gd fmla="*/ 2147483647 h 291" name="T5"/>
                <a:gd fmla="*/ 2147483647 w 121" name="T6"/>
                <a:gd fmla="*/ 2147483647 h 291" name="T7"/>
                <a:gd fmla="*/ 2147483647 w 121" name="T8"/>
                <a:gd fmla="*/ 2147483647 h 291" name="T9"/>
                <a:gd fmla="*/ 2147483647 w 121" name="T10"/>
                <a:gd fmla="*/ 2147483647 h 291" name="T11"/>
                <a:gd fmla="*/ 2147483647 w 121" name="T12"/>
                <a:gd fmla="*/ 2147483647 h 291" name="T13"/>
                <a:gd fmla="*/ 2147483647 w 121" name="T14"/>
                <a:gd fmla="*/ 2147483647 h 291" name="T15"/>
                <a:gd fmla="*/ 2147483647 w 121" name="T16"/>
                <a:gd fmla="*/ 2147483647 h 291" name="T17"/>
                <a:gd fmla="*/ 2147483647 w 121" name="T18"/>
                <a:gd fmla="*/ 2147483647 h 291" name="T19"/>
                <a:gd fmla="*/ 2147483647 w 121" name="T20"/>
                <a:gd fmla="*/ 2147483647 h 291" name="T21"/>
                <a:gd fmla="*/ 2147483647 w 121" name="T22"/>
                <a:gd fmla="*/ 2147483647 h 291" name="T23"/>
                <a:gd fmla="*/ 2147483647 w 121" name="T24"/>
                <a:gd fmla="*/ 2147483647 h 291" name="T25"/>
                <a:gd fmla="*/ 2147483647 w 121" name="T26"/>
                <a:gd fmla="*/ 2147483647 h 291" name="T27"/>
                <a:gd fmla="*/ 2147483647 w 121" name="T28"/>
                <a:gd fmla="*/ 2147483647 h 291" name="T29"/>
                <a:gd fmla="*/ 2147483647 w 121" name="T30"/>
                <a:gd fmla="*/ 2147483647 h 291" name="T31"/>
                <a:gd fmla="*/ 2147483647 w 121" name="T32"/>
                <a:gd fmla="*/ 2147483647 h 291" name="T33"/>
                <a:gd fmla="*/ 2147483647 w 121" name="T34"/>
                <a:gd fmla="*/ 2147483647 h 291" name="T35"/>
                <a:gd fmla="*/ 2147483647 w 121" name="T36"/>
                <a:gd fmla="*/ 2147483647 h 291" name="T37"/>
                <a:gd fmla="*/ 2147483647 w 121" name="T38"/>
                <a:gd fmla="*/ 2147483647 h 291" name="T39"/>
                <a:gd fmla="*/ 2147483647 w 121" name="T40"/>
                <a:gd fmla="*/ 2147483647 h 291" name="T41"/>
                <a:gd fmla="*/ 2147483647 w 121" name="T42"/>
                <a:gd fmla="*/ 2147483647 h 291" name="T43"/>
                <a:gd fmla="*/ 2147483647 w 121" name="T44"/>
                <a:gd fmla="*/ 2147483647 h 291" name="T45"/>
                <a:gd fmla="*/ 2147483647 w 121" name="T46"/>
                <a:gd fmla="*/ 2147483647 h 291" name="T47"/>
                <a:gd fmla="*/ 2147483647 w 121" name="T48"/>
                <a:gd fmla="*/ 2147483647 h 291" name="T49"/>
                <a:gd fmla="*/ 2147483647 w 121" name="T50"/>
                <a:gd fmla="*/ 2147483647 h 291" name="T51"/>
                <a:gd fmla="*/ 2147483647 w 121" name="T52"/>
                <a:gd fmla="*/ 2147483647 h 291" name="T53"/>
                <a:gd fmla="*/ 2147483647 w 121" name="T54"/>
                <a:gd fmla="*/ 2147483647 h 291" name="T55"/>
                <a:gd fmla="*/ 2147483647 w 121" name="T56"/>
                <a:gd fmla="*/ 2147483647 h 291" name="T57"/>
                <a:gd fmla="*/ 2147483647 w 121" name="T58"/>
                <a:gd fmla="*/ 2147483647 h 291" name="T59"/>
                <a:gd fmla="*/ 2147483647 w 121" name="T60"/>
                <a:gd fmla="*/ 2147483647 h 291" name="T61"/>
                <a:gd fmla="*/ 2147483647 w 121" name="T62"/>
                <a:gd fmla="*/ 2147483647 h 291" name="T63"/>
                <a:gd fmla="*/ 2147483647 w 121" name="T64"/>
                <a:gd fmla="*/ 2147483647 h 291" name="T65"/>
                <a:gd fmla="*/ 2147483647 w 121" name="T66"/>
                <a:gd fmla="*/ 2147483647 h 291" name="T67"/>
                <a:gd fmla="*/ 2147483647 w 121" name="T68"/>
                <a:gd fmla="*/ 2147483647 h 291" name="T69"/>
                <a:gd fmla="*/ 2147483647 w 121" name="T70"/>
                <a:gd fmla="*/ 2147483647 h 291" name="T71"/>
                <a:gd fmla="*/ 2147483647 w 121" name="T72"/>
                <a:gd fmla="*/ 2147483647 h 291" name="T73"/>
                <a:gd fmla="*/ 2147483647 w 121" name="T74"/>
                <a:gd fmla="*/ 2147483647 h 291" name="T75"/>
                <a:gd fmla="*/ 2147483647 w 121" name="T76"/>
                <a:gd fmla="*/ 2147483647 h 291" name="T77"/>
                <a:gd fmla="*/ 2147483647 w 121" name="T78"/>
                <a:gd fmla="*/ 2147483647 h 291" name="T79"/>
                <a:gd fmla="*/ 2147483647 w 121" name="T80"/>
                <a:gd fmla="*/ 2147483647 h 291" name="T81"/>
                <a:gd fmla="*/ 2147483647 w 121" name="T82"/>
                <a:gd fmla="*/ 2147483647 h 291" name="T83"/>
                <a:gd fmla="*/ 2147483647 w 121" name="T84"/>
                <a:gd fmla="*/ 2147483647 h 291" name="T85"/>
                <a:gd fmla="*/ 2147483647 w 121" name="T86"/>
                <a:gd fmla="*/ 2147483647 h 291" name="T87"/>
                <a:gd fmla="*/ 2147483647 w 121" name="T88"/>
                <a:gd fmla="*/ 2147483647 h 291" name="T89"/>
                <a:gd fmla="*/ 2147483647 w 121" name="T90"/>
                <a:gd fmla="*/ 2147483647 h 291" name="T91"/>
                <a:gd fmla="*/ 2147483647 w 121" name="T92"/>
                <a:gd fmla="*/ 2147483647 h 291" name="T93"/>
                <a:gd fmla="*/ 2147483647 w 121" name="T94"/>
                <a:gd fmla="*/ 2147483647 h 291" name="T95"/>
                <a:gd fmla="*/ 2147483647 w 121" name="T96"/>
                <a:gd fmla="*/ 2147483647 h 291" name="T97"/>
                <a:gd fmla="*/ 2147483647 w 121" name="T98"/>
                <a:gd fmla="*/ 2147483647 h 291" name="T99"/>
                <a:gd fmla="*/ 2147483647 w 121" name="T100"/>
                <a:gd fmla="*/ 2147483647 h 291" name="T101"/>
                <a:gd fmla="*/ 2147483647 w 121" name="T102"/>
                <a:gd fmla="*/ 2147483647 h 291" name="T103"/>
                <a:gd fmla="*/ 2147483647 w 121" name="T104"/>
                <a:gd fmla="*/ 2147483647 h 291" name="T105"/>
                <a:gd fmla="*/ 2147483647 w 121" name="T106"/>
                <a:gd fmla="*/ 2147483647 h 29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21" name="T162"/>
                <a:gd fmla="*/ 0 h 291" name="T163"/>
                <a:gd fmla="*/ 121 w 121" name="T164"/>
                <a:gd fmla="*/ 291 h 291"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291" w="120">
                  <a:moveTo>
                    <a:pt x="87" y="0"/>
                  </a:moveTo>
                  <a:lnTo>
                    <a:pt x="83" y="0"/>
                  </a:lnTo>
                  <a:lnTo>
                    <a:pt x="78" y="6"/>
                  </a:lnTo>
                  <a:lnTo>
                    <a:pt x="76" y="9"/>
                  </a:lnTo>
                  <a:lnTo>
                    <a:pt x="76" y="13"/>
                  </a:lnTo>
                  <a:lnTo>
                    <a:pt x="70" y="14"/>
                  </a:lnTo>
                  <a:lnTo>
                    <a:pt x="67" y="17"/>
                  </a:lnTo>
                  <a:lnTo>
                    <a:pt x="64" y="17"/>
                  </a:lnTo>
                  <a:lnTo>
                    <a:pt x="61" y="20"/>
                  </a:lnTo>
                  <a:lnTo>
                    <a:pt x="59" y="21"/>
                  </a:lnTo>
                  <a:lnTo>
                    <a:pt x="54" y="25"/>
                  </a:lnTo>
                  <a:lnTo>
                    <a:pt x="52" y="28"/>
                  </a:lnTo>
                  <a:lnTo>
                    <a:pt x="50" y="31"/>
                  </a:lnTo>
                  <a:lnTo>
                    <a:pt x="46" y="37"/>
                  </a:lnTo>
                  <a:lnTo>
                    <a:pt x="46" y="40"/>
                  </a:lnTo>
                  <a:lnTo>
                    <a:pt x="43" y="44"/>
                  </a:lnTo>
                  <a:lnTo>
                    <a:pt x="43" y="47"/>
                  </a:lnTo>
                  <a:lnTo>
                    <a:pt x="40" y="51"/>
                  </a:lnTo>
                  <a:lnTo>
                    <a:pt x="41" y="59"/>
                  </a:lnTo>
                  <a:lnTo>
                    <a:pt x="35" y="67"/>
                  </a:lnTo>
                  <a:lnTo>
                    <a:pt x="32" y="68"/>
                  </a:lnTo>
                  <a:lnTo>
                    <a:pt x="32" y="71"/>
                  </a:lnTo>
                  <a:lnTo>
                    <a:pt x="29" y="75"/>
                  </a:lnTo>
                  <a:lnTo>
                    <a:pt x="29" y="82"/>
                  </a:lnTo>
                  <a:lnTo>
                    <a:pt x="22" y="91"/>
                  </a:lnTo>
                  <a:lnTo>
                    <a:pt x="21" y="95"/>
                  </a:lnTo>
                  <a:lnTo>
                    <a:pt x="19" y="98"/>
                  </a:lnTo>
                  <a:lnTo>
                    <a:pt x="18" y="108"/>
                  </a:lnTo>
                  <a:lnTo>
                    <a:pt x="16" y="111"/>
                  </a:lnTo>
                  <a:lnTo>
                    <a:pt x="16" y="113"/>
                  </a:lnTo>
                  <a:lnTo>
                    <a:pt x="14" y="115"/>
                  </a:lnTo>
                  <a:lnTo>
                    <a:pt x="15" y="116"/>
                  </a:lnTo>
                  <a:lnTo>
                    <a:pt x="13" y="117"/>
                  </a:lnTo>
                  <a:lnTo>
                    <a:pt x="14" y="119"/>
                  </a:lnTo>
                  <a:lnTo>
                    <a:pt x="11" y="124"/>
                  </a:lnTo>
                  <a:lnTo>
                    <a:pt x="11" y="125"/>
                  </a:lnTo>
                  <a:lnTo>
                    <a:pt x="11" y="127"/>
                  </a:lnTo>
                  <a:lnTo>
                    <a:pt x="9" y="131"/>
                  </a:lnTo>
                  <a:lnTo>
                    <a:pt x="9" y="135"/>
                  </a:lnTo>
                  <a:lnTo>
                    <a:pt x="7" y="137"/>
                  </a:lnTo>
                  <a:lnTo>
                    <a:pt x="4" y="146"/>
                  </a:lnTo>
                  <a:lnTo>
                    <a:pt x="3" y="149"/>
                  </a:lnTo>
                  <a:lnTo>
                    <a:pt x="3" y="152"/>
                  </a:lnTo>
                  <a:lnTo>
                    <a:pt x="1" y="155"/>
                  </a:lnTo>
                  <a:lnTo>
                    <a:pt x="4" y="158"/>
                  </a:lnTo>
                  <a:lnTo>
                    <a:pt x="3" y="161"/>
                  </a:lnTo>
                  <a:lnTo>
                    <a:pt x="6" y="166"/>
                  </a:lnTo>
                  <a:lnTo>
                    <a:pt x="6" y="171"/>
                  </a:lnTo>
                  <a:lnTo>
                    <a:pt x="6" y="177"/>
                  </a:lnTo>
                  <a:lnTo>
                    <a:pt x="6" y="182"/>
                  </a:lnTo>
                  <a:lnTo>
                    <a:pt x="6" y="185"/>
                  </a:lnTo>
                  <a:lnTo>
                    <a:pt x="4" y="189"/>
                  </a:lnTo>
                  <a:lnTo>
                    <a:pt x="0" y="193"/>
                  </a:lnTo>
                  <a:lnTo>
                    <a:pt x="2" y="196"/>
                  </a:lnTo>
                  <a:lnTo>
                    <a:pt x="4" y="198"/>
                  </a:lnTo>
                  <a:lnTo>
                    <a:pt x="7" y="201"/>
                  </a:lnTo>
                  <a:lnTo>
                    <a:pt x="13" y="204"/>
                  </a:lnTo>
                  <a:lnTo>
                    <a:pt x="17" y="208"/>
                  </a:lnTo>
                  <a:lnTo>
                    <a:pt x="21" y="215"/>
                  </a:lnTo>
                  <a:lnTo>
                    <a:pt x="21" y="220"/>
                  </a:lnTo>
                  <a:lnTo>
                    <a:pt x="23" y="223"/>
                  </a:lnTo>
                  <a:lnTo>
                    <a:pt x="25" y="226"/>
                  </a:lnTo>
                  <a:lnTo>
                    <a:pt x="25" y="228"/>
                  </a:lnTo>
                  <a:lnTo>
                    <a:pt x="26" y="230"/>
                  </a:lnTo>
                  <a:lnTo>
                    <a:pt x="28" y="233"/>
                  </a:lnTo>
                  <a:lnTo>
                    <a:pt x="29" y="237"/>
                  </a:lnTo>
                  <a:lnTo>
                    <a:pt x="30" y="240"/>
                  </a:lnTo>
                  <a:lnTo>
                    <a:pt x="31" y="245"/>
                  </a:lnTo>
                  <a:lnTo>
                    <a:pt x="31" y="248"/>
                  </a:lnTo>
                  <a:lnTo>
                    <a:pt x="34" y="250"/>
                  </a:lnTo>
                  <a:lnTo>
                    <a:pt x="36" y="249"/>
                  </a:lnTo>
                  <a:lnTo>
                    <a:pt x="40" y="250"/>
                  </a:lnTo>
                  <a:lnTo>
                    <a:pt x="44" y="251"/>
                  </a:lnTo>
                  <a:lnTo>
                    <a:pt x="56" y="260"/>
                  </a:lnTo>
                  <a:lnTo>
                    <a:pt x="58" y="265"/>
                  </a:lnTo>
                  <a:lnTo>
                    <a:pt x="61" y="268"/>
                  </a:lnTo>
                  <a:lnTo>
                    <a:pt x="62" y="273"/>
                  </a:lnTo>
                  <a:lnTo>
                    <a:pt x="64" y="274"/>
                  </a:lnTo>
                  <a:lnTo>
                    <a:pt x="62" y="280"/>
                  </a:lnTo>
                  <a:lnTo>
                    <a:pt x="62" y="287"/>
                  </a:lnTo>
                  <a:lnTo>
                    <a:pt x="67" y="289"/>
                  </a:lnTo>
                  <a:lnTo>
                    <a:pt x="69" y="286"/>
                  </a:lnTo>
                  <a:lnTo>
                    <a:pt x="76" y="291"/>
                  </a:lnTo>
                  <a:lnTo>
                    <a:pt x="79" y="289"/>
                  </a:lnTo>
                  <a:lnTo>
                    <a:pt x="82" y="282"/>
                  </a:lnTo>
                  <a:lnTo>
                    <a:pt x="81" y="273"/>
                  </a:lnTo>
                  <a:lnTo>
                    <a:pt x="82" y="266"/>
                  </a:lnTo>
                  <a:lnTo>
                    <a:pt x="80" y="260"/>
                  </a:lnTo>
                  <a:lnTo>
                    <a:pt x="79" y="255"/>
                  </a:lnTo>
                  <a:lnTo>
                    <a:pt x="80" y="252"/>
                  </a:lnTo>
                  <a:lnTo>
                    <a:pt x="80" y="249"/>
                  </a:lnTo>
                  <a:lnTo>
                    <a:pt x="81" y="246"/>
                  </a:lnTo>
                  <a:lnTo>
                    <a:pt x="82" y="243"/>
                  </a:lnTo>
                  <a:lnTo>
                    <a:pt x="82" y="241"/>
                  </a:lnTo>
                  <a:lnTo>
                    <a:pt x="84" y="238"/>
                  </a:lnTo>
                  <a:lnTo>
                    <a:pt x="86" y="235"/>
                  </a:lnTo>
                  <a:lnTo>
                    <a:pt x="88" y="233"/>
                  </a:lnTo>
                  <a:lnTo>
                    <a:pt x="89" y="228"/>
                  </a:lnTo>
                  <a:lnTo>
                    <a:pt x="92" y="223"/>
                  </a:lnTo>
                  <a:lnTo>
                    <a:pt x="95" y="217"/>
                  </a:lnTo>
                  <a:lnTo>
                    <a:pt x="97" y="210"/>
                  </a:lnTo>
                  <a:lnTo>
                    <a:pt x="98" y="204"/>
                  </a:lnTo>
                  <a:lnTo>
                    <a:pt x="99" y="200"/>
                  </a:lnTo>
                  <a:lnTo>
                    <a:pt x="102" y="194"/>
                  </a:lnTo>
                  <a:lnTo>
                    <a:pt x="104" y="190"/>
                  </a:lnTo>
                  <a:lnTo>
                    <a:pt x="106" y="185"/>
                  </a:lnTo>
                  <a:lnTo>
                    <a:pt x="107" y="181"/>
                  </a:lnTo>
                  <a:lnTo>
                    <a:pt x="106" y="179"/>
                  </a:lnTo>
                  <a:lnTo>
                    <a:pt x="106" y="176"/>
                  </a:lnTo>
                  <a:lnTo>
                    <a:pt x="106" y="174"/>
                  </a:lnTo>
                  <a:lnTo>
                    <a:pt x="107" y="171"/>
                  </a:lnTo>
                  <a:lnTo>
                    <a:pt x="106" y="168"/>
                  </a:lnTo>
                  <a:lnTo>
                    <a:pt x="106" y="166"/>
                  </a:lnTo>
                  <a:lnTo>
                    <a:pt x="107" y="161"/>
                  </a:lnTo>
                  <a:lnTo>
                    <a:pt x="107" y="157"/>
                  </a:lnTo>
                  <a:lnTo>
                    <a:pt x="107" y="153"/>
                  </a:lnTo>
                  <a:lnTo>
                    <a:pt x="107" y="149"/>
                  </a:lnTo>
                  <a:lnTo>
                    <a:pt x="107" y="145"/>
                  </a:lnTo>
                  <a:lnTo>
                    <a:pt x="109" y="134"/>
                  </a:lnTo>
                  <a:lnTo>
                    <a:pt x="109" y="129"/>
                  </a:lnTo>
                  <a:lnTo>
                    <a:pt x="109" y="125"/>
                  </a:lnTo>
                  <a:lnTo>
                    <a:pt x="110" y="118"/>
                  </a:lnTo>
                  <a:lnTo>
                    <a:pt x="110" y="112"/>
                  </a:lnTo>
                  <a:lnTo>
                    <a:pt x="111" y="109"/>
                  </a:lnTo>
                  <a:lnTo>
                    <a:pt x="111" y="106"/>
                  </a:lnTo>
                  <a:lnTo>
                    <a:pt x="110" y="102"/>
                  </a:lnTo>
                  <a:lnTo>
                    <a:pt x="110" y="99"/>
                  </a:lnTo>
                  <a:lnTo>
                    <a:pt x="111" y="95"/>
                  </a:lnTo>
                  <a:lnTo>
                    <a:pt x="111" y="91"/>
                  </a:lnTo>
                  <a:lnTo>
                    <a:pt x="109" y="88"/>
                  </a:lnTo>
                  <a:lnTo>
                    <a:pt x="108" y="84"/>
                  </a:lnTo>
                  <a:lnTo>
                    <a:pt x="110" y="83"/>
                  </a:lnTo>
                  <a:lnTo>
                    <a:pt x="109" y="82"/>
                  </a:lnTo>
                  <a:lnTo>
                    <a:pt x="110" y="79"/>
                  </a:lnTo>
                  <a:lnTo>
                    <a:pt x="109" y="73"/>
                  </a:lnTo>
                  <a:lnTo>
                    <a:pt x="112" y="68"/>
                  </a:lnTo>
                  <a:lnTo>
                    <a:pt x="112" y="65"/>
                  </a:lnTo>
                  <a:lnTo>
                    <a:pt x="114" y="62"/>
                  </a:lnTo>
                  <a:lnTo>
                    <a:pt x="116" y="59"/>
                  </a:lnTo>
                  <a:lnTo>
                    <a:pt x="118" y="58"/>
                  </a:lnTo>
                  <a:lnTo>
                    <a:pt x="116" y="55"/>
                  </a:lnTo>
                  <a:lnTo>
                    <a:pt x="116" y="53"/>
                  </a:lnTo>
                  <a:lnTo>
                    <a:pt x="115" y="49"/>
                  </a:lnTo>
                  <a:lnTo>
                    <a:pt x="113" y="46"/>
                  </a:lnTo>
                  <a:lnTo>
                    <a:pt x="111" y="43"/>
                  </a:lnTo>
                  <a:lnTo>
                    <a:pt x="111" y="38"/>
                  </a:lnTo>
                  <a:lnTo>
                    <a:pt x="111" y="34"/>
                  </a:lnTo>
                  <a:lnTo>
                    <a:pt x="111" y="27"/>
                  </a:lnTo>
                  <a:lnTo>
                    <a:pt x="113" y="25"/>
                  </a:lnTo>
                  <a:lnTo>
                    <a:pt x="115" y="24"/>
                  </a:lnTo>
                  <a:lnTo>
                    <a:pt x="120" y="22"/>
                  </a:lnTo>
                  <a:lnTo>
                    <a:pt x="121" y="16"/>
                  </a:lnTo>
                  <a:lnTo>
                    <a:pt x="114" y="17"/>
                  </a:lnTo>
                  <a:lnTo>
                    <a:pt x="113" y="16"/>
                  </a:lnTo>
                  <a:lnTo>
                    <a:pt x="112" y="12"/>
                  </a:lnTo>
                  <a:lnTo>
                    <a:pt x="112" y="10"/>
                  </a:lnTo>
                  <a:lnTo>
                    <a:pt x="108" y="10"/>
                  </a:lnTo>
                  <a:lnTo>
                    <a:pt x="106" y="10"/>
                  </a:lnTo>
                  <a:lnTo>
                    <a:pt x="103" y="11"/>
                  </a:lnTo>
                  <a:lnTo>
                    <a:pt x="101" y="10"/>
                  </a:lnTo>
                  <a:lnTo>
                    <a:pt x="99" y="10"/>
                  </a:lnTo>
                  <a:lnTo>
                    <a:pt x="95" y="8"/>
                  </a:lnTo>
                  <a:lnTo>
                    <a:pt x="91" y="4"/>
                  </a:lnTo>
                  <a:lnTo>
                    <a:pt x="87" y="0"/>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6" name="Freeform 12"/>
            <p:cNvSpPr/>
            <p:nvPr/>
          </p:nvSpPr>
          <p:spPr bwMode="auto">
            <a:xfrm>
              <a:off x="6519863" y="4079875"/>
              <a:ext cx="750887" cy="620713"/>
            </a:xfrm>
            <a:custGeom>
              <a:gdLst>
                <a:gd fmla="*/ 2147483647 w 410" name="T0"/>
                <a:gd fmla="*/ 2147483647 h 325" name="T1"/>
                <a:gd fmla="*/ 2147483647 w 410" name="T2"/>
                <a:gd fmla="*/ 2147483647 h 325" name="T3"/>
                <a:gd fmla="*/ 2147483647 w 410" name="T4"/>
                <a:gd fmla="*/ 2147483647 h 325" name="T5"/>
                <a:gd fmla="*/ 2147483647 w 410" name="T6"/>
                <a:gd fmla="*/ 2147483647 h 325" name="T7"/>
                <a:gd fmla="*/ 2147483647 w 410" name="T8"/>
                <a:gd fmla="*/ 2147483647 h 325" name="T9"/>
                <a:gd fmla="*/ 2147483647 w 410" name="T10"/>
                <a:gd fmla="*/ 2147483647 h 325" name="T11"/>
                <a:gd fmla="*/ 2147483647 w 410" name="T12"/>
                <a:gd fmla="*/ 2147483647 h 325" name="T13"/>
                <a:gd fmla="*/ 2147483647 w 410" name="T14"/>
                <a:gd fmla="*/ 2147483647 h 325" name="T15"/>
                <a:gd fmla="*/ 2147483647 w 410" name="T16"/>
                <a:gd fmla="*/ 2147483647 h 325" name="T17"/>
                <a:gd fmla="*/ 2147483647 w 410" name="T18"/>
                <a:gd fmla="*/ 2147483647 h 325" name="T19"/>
                <a:gd fmla="*/ 2147483647 w 410" name="T20"/>
                <a:gd fmla="*/ 2147483647 h 325" name="T21"/>
                <a:gd fmla="*/ 2147483647 w 410" name="T22"/>
                <a:gd fmla="*/ 2147483647 h 325" name="T23"/>
                <a:gd fmla="*/ 2147483647 w 410" name="T24"/>
                <a:gd fmla="*/ 2147483647 h 325" name="T25"/>
                <a:gd fmla="*/ 2147483647 w 410" name="T26"/>
                <a:gd fmla="*/ 2147483647 h 325" name="T27"/>
                <a:gd fmla="*/ 2147483647 w 410" name="T28"/>
                <a:gd fmla="*/ 2147483647 h 325" name="T29"/>
                <a:gd fmla="*/ 2147483647 w 410" name="T30"/>
                <a:gd fmla="*/ 2147483647 h 325" name="T31"/>
                <a:gd fmla="*/ 2147483647 w 410" name="T32"/>
                <a:gd fmla="*/ 2147483647 h 325" name="T33"/>
                <a:gd fmla="*/ 2147483647 w 410" name="T34"/>
                <a:gd fmla="*/ 2147483647 h 325" name="T35"/>
                <a:gd fmla="*/ 2147483647 w 410" name="T36"/>
                <a:gd fmla="*/ 2147483647 h 325" name="T37"/>
                <a:gd fmla="*/ 2147483647 w 410" name="T38"/>
                <a:gd fmla="*/ 2147483647 h 325" name="T39"/>
                <a:gd fmla="*/ 2147483647 w 410" name="T40"/>
                <a:gd fmla="*/ 2147483647 h 325" name="T41"/>
                <a:gd fmla="*/ 2147483647 w 410" name="T42"/>
                <a:gd fmla="*/ 2147483647 h 325" name="T43"/>
                <a:gd fmla="*/ 2147483647 w 410" name="T44"/>
                <a:gd fmla="*/ 2147483647 h 325" name="T45"/>
                <a:gd fmla="*/ 2147483647 w 410" name="T46"/>
                <a:gd fmla="*/ 2147483647 h 325" name="T47"/>
                <a:gd fmla="*/ 2147483647 w 410" name="T48"/>
                <a:gd fmla="*/ 2147483647 h 325" name="T49"/>
                <a:gd fmla="*/ 2147483647 w 410" name="T50"/>
                <a:gd fmla="*/ 2147483647 h 325" name="T51"/>
                <a:gd fmla="*/ 2147483647 w 410" name="T52"/>
                <a:gd fmla="*/ 2147483647 h 325" name="T53"/>
                <a:gd fmla="*/ 2147483647 w 410" name="T54"/>
                <a:gd fmla="*/ 2147483647 h 325" name="T55"/>
                <a:gd fmla="*/ 2147483647 w 410" name="T56"/>
                <a:gd fmla="*/ 2147483647 h 325" name="T57"/>
                <a:gd fmla="*/ 2147483647 w 410" name="T58"/>
                <a:gd fmla="*/ 2147483647 h 325" name="T59"/>
                <a:gd fmla="*/ 2147483647 w 410" name="T60"/>
                <a:gd fmla="*/ 2147483647 h 325" name="T61"/>
                <a:gd fmla="*/ 2147483647 w 410" name="T62"/>
                <a:gd fmla="*/ 2147483647 h 325" name="T63"/>
                <a:gd fmla="*/ 2147483647 w 410" name="T64"/>
                <a:gd fmla="*/ 2147483647 h 325" name="T65"/>
                <a:gd fmla="*/ 2147483647 w 410" name="T66"/>
                <a:gd fmla="*/ 2147483647 h 325" name="T67"/>
                <a:gd fmla="*/ 2147483647 w 410" name="T68"/>
                <a:gd fmla="*/ 2147483647 h 325" name="T69"/>
                <a:gd fmla="*/ 2147483647 w 410" name="T70"/>
                <a:gd fmla="*/ 2147483647 h 325" name="T71"/>
                <a:gd fmla="*/ 2147483647 w 410" name="T72"/>
                <a:gd fmla="*/ 2147483647 h 325" name="T73"/>
                <a:gd fmla="*/ 2147483647 w 410" name="T74"/>
                <a:gd fmla="*/ 2147483647 h 325" name="T75"/>
                <a:gd fmla="*/ 2147483647 w 410" name="T76"/>
                <a:gd fmla="*/ 2147483647 h 325" name="T77"/>
                <a:gd fmla="*/ 2147483647 w 410" name="T78"/>
                <a:gd fmla="*/ 2147483647 h 325" name="T79"/>
                <a:gd fmla="*/ 2147483647 w 410" name="T80"/>
                <a:gd fmla="*/ 2147483647 h 325" name="T81"/>
                <a:gd fmla="*/ 2147483647 w 410" name="T82"/>
                <a:gd fmla="*/ 2147483647 h 325" name="T83"/>
                <a:gd fmla="*/ 2147483647 w 410" name="T84"/>
                <a:gd fmla="*/ 2147483647 h 325" name="T85"/>
                <a:gd fmla="*/ 2147483647 w 410" name="T86"/>
                <a:gd fmla="*/ 2147483647 h 325" name="T87"/>
                <a:gd fmla="*/ 2147483647 w 410" name="T88"/>
                <a:gd fmla="*/ 2147483647 h 325" name="T89"/>
                <a:gd fmla="*/ 2147483647 w 410" name="T90"/>
                <a:gd fmla="*/ 2147483647 h 325" name="T91"/>
                <a:gd fmla="*/ 2147483647 w 410" name="T92"/>
                <a:gd fmla="*/ 2147483647 h 325" name="T93"/>
                <a:gd fmla="*/ 2147483647 w 410" name="T94"/>
                <a:gd fmla="*/ 2147483647 h 325" name="T95"/>
                <a:gd fmla="*/ 2147483647 w 410" name="T96"/>
                <a:gd fmla="*/ 2147483647 h 325" name="T97"/>
                <a:gd fmla="*/ 2147483647 w 410" name="T98"/>
                <a:gd fmla="*/ 2147483647 h 325" name="T99"/>
                <a:gd fmla="*/ 2147483647 w 410" name="T100"/>
                <a:gd fmla="*/ 2147483647 h 325" name="T101"/>
                <a:gd fmla="*/ 2147483647 w 410" name="T102"/>
                <a:gd fmla="*/ 2147483647 h 325" name="T103"/>
                <a:gd fmla="*/ 2147483647 w 410" name="T104"/>
                <a:gd fmla="*/ 2147483647 h 325" name="T105"/>
                <a:gd fmla="*/ 2147483647 w 410" name="T106"/>
                <a:gd fmla="*/ 2147483647 h 325" name="T107"/>
                <a:gd fmla="*/ 2147483647 w 410" name="T108"/>
                <a:gd fmla="*/ 2147483647 h 325" name="T109"/>
                <a:gd fmla="*/ 2147483647 w 410" name="T110"/>
                <a:gd fmla="*/ 2147483647 h 325" name="T111"/>
                <a:gd fmla="*/ 2147483647 w 410" name="T112"/>
                <a:gd fmla="*/ 2147483647 h 325" name="T113"/>
                <a:gd fmla="*/ 2147483647 w 410" name="T114"/>
                <a:gd fmla="*/ 2147483647 h 325" name="T115"/>
                <a:gd fmla="*/ 2147483647 w 410" name="T116"/>
                <a:gd fmla="*/ 2147483647 h 325" name="T117"/>
                <a:gd fmla="*/ 2147483647 w 410" name="T118"/>
                <a:gd fmla="*/ 2147483647 h 325" name="T119"/>
                <a:gd fmla="*/ 2147483647 w 410" name="T120"/>
                <a:gd fmla="*/ 2147483647 h 325" name="T121"/>
                <a:gd fmla="*/ 2147483647 w 410" name="T122"/>
                <a:gd fmla="*/ 2147483647 h 325" name="T123"/>
                <a:gd fmla="*/ 2147483647 w 410" name="T124"/>
                <a:gd fmla="*/ 2147483647 h 32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410" name="T189"/>
                <a:gd fmla="*/ 0 h 325" name="T190"/>
                <a:gd fmla="*/ 410 w 410" name="T191"/>
                <a:gd fmla="*/ 325 h 325"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325" w="410">
                  <a:moveTo>
                    <a:pt x="312" y="135"/>
                  </a:moveTo>
                  <a:lnTo>
                    <a:pt x="312" y="134"/>
                  </a:lnTo>
                  <a:lnTo>
                    <a:pt x="312" y="133"/>
                  </a:lnTo>
                  <a:lnTo>
                    <a:pt x="312" y="132"/>
                  </a:lnTo>
                  <a:lnTo>
                    <a:pt x="311" y="132"/>
                  </a:lnTo>
                  <a:lnTo>
                    <a:pt x="311" y="131"/>
                  </a:lnTo>
                  <a:lnTo>
                    <a:pt x="311" y="130"/>
                  </a:lnTo>
                  <a:lnTo>
                    <a:pt x="311" y="129"/>
                  </a:lnTo>
                  <a:lnTo>
                    <a:pt x="311" y="128"/>
                  </a:lnTo>
                  <a:lnTo>
                    <a:pt x="310" y="128"/>
                  </a:lnTo>
                  <a:lnTo>
                    <a:pt x="310" y="127"/>
                  </a:lnTo>
                  <a:lnTo>
                    <a:pt x="309" y="127"/>
                  </a:lnTo>
                  <a:lnTo>
                    <a:pt x="308" y="126"/>
                  </a:lnTo>
                  <a:lnTo>
                    <a:pt x="307" y="126"/>
                  </a:lnTo>
                  <a:lnTo>
                    <a:pt x="306" y="126"/>
                  </a:lnTo>
                  <a:lnTo>
                    <a:pt x="305" y="126"/>
                  </a:lnTo>
                  <a:lnTo>
                    <a:pt x="303" y="127"/>
                  </a:lnTo>
                  <a:lnTo>
                    <a:pt x="302" y="126"/>
                  </a:lnTo>
                  <a:lnTo>
                    <a:pt x="300" y="126"/>
                  </a:lnTo>
                  <a:lnTo>
                    <a:pt x="299" y="125"/>
                  </a:lnTo>
                  <a:lnTo>
                    <a:pt x="297" y="124"/>
                  </a:lnTo>
                  <a:lnTo>
                    <a:pt x="297" y="123"/>
                  </a:lnTo>
                  <a:lnTo>
                    <a:pt x="296" y="122"/>
                  </a:lnTo>
                  <a:lnTo>
                    <a:pt x="295" y="120"/>
                  </a:lnTo>
                  <a:lnTo>
                    <a:pt x="295" y="119"/>
                  </a:lnTo>
                  <a:lnTo>
                    <a:pt x="294" y="118"/>
                  </a:lnTo>
                  <a:lnTo>
                    <a:pt x="294" y="116"/>
                  </a:lnTo>
                  <a:lnTo>
                    <a:pt x="294" y="115"/>
                  </a:lnTo>
                  <a:lnTo>
                    <a:pt x="294" y="114"/>
                  </a:lnTo>
                  <a:lnTo>
                    <a:pt x="293" y="112"/>
                  </a:lnTo>
                  <a:lnTo>
                    <a:pt x="293" y="111"/>
                  </a:lnTo>
                  <a:lnTo>
                    <a:pt x="293" y="109"/>
                  </a:lnTo>
                  <a:lnTo>
                    <a:pt x="293" y="106"/>
                  </a:lnTo>
                  <a:lnTo>
                    <a:pt x="292" y="103"/>
                  </a:lnTo>
                  <a:lnTo>
                    <a:pt x="292" y="101"/>
                  </a:lnTo>
                  <a:lnTo>
                    <a:pt x="292" y="100"/>
                  </a:lnTo>
                  <a:lnTo>
                    <a:pt x="292" y="98"/>
                  </a:lnTo>
                  <a:lnTo>
                    <a:pt x="292" y="97"/>
                  </a:lnTo>
                  <a:lnTo>
                    <a:pt x="292" y="95"/>
                  </a:lnTo>
                  <a:lnTo>
                    <a:pt x="291" y="94"/>
                  </a:lnTo>
                  <a:lnTo>
                    <a:pt x="291" y="93"/>
                  </a:lnTo>
                  <a:lnTo>
                    <a:pt x="290" y="91"/>
                  </a:lnTo>
                  <a:lnTo>
                    <a:pt x="290" y="90"/>
                  </a:lnTo>
                  <a:lnTo>
                    <a:pt x="289" y="88"/>
                  </a:lnTo>
                  <a:lnTo>
                    <a:pt x="289" y="87"/>
                  </a:lnTo>
                  <a:lnTo>
                    <a:pt x="289" y="86"/>
                  </a:lnTo>
                  <a:lnTo>
                    <a:pt x="288" y="85"/>
                  </a:lnTo>
                  <a:lnTo>
                    <a:pt x="287" y="84"/>
                  </a:lnTo>
                  <a:lnTo>
                    <a:pt x="287" y="83"/>
                  </a:lnTo>
                  <a:lnTo>
                    <a:pt x="286" y="81"/>
                  </a:lnTo>
                  <a:lnTo>
                    <a:pt x="285" y="80"/>
                  </a:lnTo>
                  <a:lnTo>
                    <a:pt x="285" y="79"/>
                  </a:lnTo>
                  <a:lnTo>
                    <a:pt x="284" y="78"/>
                  </a:lnTo>
                  <a:lnTo>
                    <a:pt x="283" y="77"/>
                  </a:lnTo>
                  <a:lnTo>
                    <a:pt x="282" y="76"/>
                  </a:lnTo>
                  <a:lnTo>
                    <a:pt x="280" y="73"/>
                  </a:lnTo>
                  <a:lnTo>
                    <a:pt x="279" y="72"/>
                  </a:lnTo>
                  <a:lnTo>
                    <a:pt x="277" y="70"/>
                  </a:lnTo>
                  <a:lnTo>
                    <a:pt x="276" y="68"/>
                  </a:lnTo>
                  <a:lnTo>
                    <a:pt x="275" y="66"/>
                  </a:lnTo>
                  <a:lnTo>
                    <a:pt x="274" y="64"/>
                  </a:lnTo>
                  <a:lnTo>
                    <a:pt x="272" y="61"/>
                  </a:lnTo>
                  <a:lnTo>
                    <a:pt x="270" y="57"/>
                  </a:lnTo>
                  <a:lnTo>
                    <a:pt x="269" y="56"/>
                  </a:lnTo>
                  <a:lnTo>
                    <a:pt x="269" y="54"/>
                  </a:lnTo>
                  <a:lnTo>
                    <a:pt x="268" y="53"/>
                  </a:lnTo>
                  <a:lnTo>
                    <a:pt x="267" y="52"/>
                  </a:lnTo>
                  <a:lnTo>
                    <a:pt x="267" y="51"/>
                  </a:lnTo>
                  <a:lnTo>
                    <a:pt x="266" y="50"/>
                  </a:lnTo>
                  <a:lnTo>
                    <a:pt x="265" y="49"/>
                  </a:lnTo>
                  <a:lnTo>
                    <a:pt x="264" y="48"/>
                  </a:lnTo>
                  <a:lnTo>
                    <a:pt x="263" y="46"/>
                  </a:lnTo>
                  <a:lnTo>
                    <a:pt x="262" y="46"/>
                  </a:lnTo>
                  <a:lnTo>
                    <a:pt x="261" y="45"/>
                  </a:lnTo>
                  <a:lnTo>
                    <a:pt x="260" y="44"/>
                  </a:lnTo>
                  <a:lnTo>
                    <a:pt x="259" y="44"/>
                  </a:lnTo>
                  <a:lnTo>
                    <a:pt x="258" y="43"/>
                  </a:lnTo>
                  <a:lnTo>
                    <a:pt x="257" y="42"/>
                  </a:lnTo>
                  <a:lnTo>
                    <a:pt x="255" y="42"/>
                  </a:lnTo>
                  <a:lnTo>
                    <a:pt x="254" y="41"/>
                  </a:lnTo>
                  <a:lnTo>
                    <a:pt x="253" y="41"/>
                  </a:lnTo>
                  <a:lnTo>
                    <a:pt x="252" y="40"/>
                  </a:lnTo>
                  <a:lnTo>
                    <a:pt x="250" y="40"/>
                  </a:lnTo>
                  <a:lnTo>
                    <a:pt x="249" y="39"/>
                  </a:lnTo>
                  <a:lnTo>
                    <a:pt x="248" y="39"/>
                  </a:lnTo>
                  <a:lnTo>
                    <a:pt x="247" y="39"/>
                  </a:lnTo>
                  <a:lnTo>
                    <a:pt x="246" y="39"/>
                  </a:lnTo>
                  <a:lnTo>
                    <a:pt x="244" y="38"/>
                  </a:lnTo>
                  <a:lnTo>
                    <a:pt x="243" y="38"/>
                  </a:lnTo>
                  <a:lnTo>
                    <a:pt x="242" y="38"/>
                  </a:lnTo>
                  <a:lnTo>
                    <a:pt x="241" y="38"/>
                  </a:lnTo>
                  <a:lnTo>
                    <a:pt x="239" y="38"/>
                  </a:lnTo>
                  <a:lnTo>
                    <a:pt x="238" y="38"/>
                  </a:lnTo>
                  <a:lnTo>
                    <a:pt x="237" y="38"/>
                  </a:lnTo>
                  <a:lnTo>
                    <a:pt x="234" y="38"/>
                  </a:lnTo>
                  <a:lnTo>
                    <a:pt x="232" y="37"/>
                  </a:lnTo>
                  <a:lnTo>
                    <a:pt x="229" y="37"/>
                  </a:lnTo>
                  <a:lnTo>
                    <a:pt x="227" y="37"/>
                  </a:lnTo>
                  <a:lnTo>
                    <a:pt x="225" y="37"/>
                  </a:lnTo>
                  <a:lnTo>
                    <a:pt x="222" y="37"/>
                  </a:lnTo>
                  <a:lnTo>
                    <a:pt x="220" y="36"/>
                  </a:lnTo>
                  <a:lnTo>
                    <a:pt x="218" y="35"/>
                  </a:lnTo>
                  <a:lnTo>
                    <a:pt x="217" y="34"/>
                  </a:lnTo>
                  <a:lnTo>
                    <a:pt x="215" y="34"/>
                  </a:lnTo>
                  <a:lnTo>
                    <a:pt x="214" y="32"/>
                  </a:lnTo>
                  <a:lnTo>
                    <a:pt x="212" y="31"/>
                  </a:lnTo>
                  <a:lnTo>
                    <a:pt x="212" y="30"/>
                  </a:lnTo>
                  <a:lnTo>
                    <a:pt x="211" y="28"/>
                  </a:lnTo>
                  <a:lnTo>
                    <a:pt x="210" y="27"/>
                  </a:lnTo>
                  <a:lnTo>
                    <a:pt x="210" y="26"/>
                  </a:lnTo>
                  <a:lnTo>
                    <a:pt x="209" y="25"/>
                  </a:lnTo>
                  <a:lnTo>
                    <a:pt x="208" y="24"/>
                  </a:lnTo>
                  <a:lnTo>
                    <a:pt x="207" y="23"/>
                  </a:lnTo>
                  <a:lnTo>
                    <a:pt x="206" y="23"/>
                  </a:lnTo>
                  <a:lnTo>
                    <a:pt x="206" y="22"/>
                  </a:lnTo>
                  <a:lnTo>
                    <a:pt x="205" y="22"/>
                  </a:lnTo>
                  <a:lnTo>
                    <a:pt x="204" y="22"/>
                  </a:lnTo>
                  <a:lnTo>
                    <a:pt x="203" y="22"/>
                  </a:lnTo>
                  <a:lnTo>
                    <a:pt x="202" y="22"/>
                  </a:lnTo>
                  <a:lnTo>
                    <a:pt x="201" y="22"/>
                  </a:lnTo>
                  <a:lnTo>
                    <a:pt x="200" y="22"/>
                  </a:lnTo>
                  <a:lnTo>
                    <a:pt x="199" y="22"/>
                  </a:lnTo>
                  <a:lnTo>
                    <a:pt x="198" y="22"/>
                  </a:lnTo>
                  <a:lnTo>
                    <a:pt x="197" y="22"/>
                  </a:lnTo>
                  <a:lnTo>
                    <a:pt x="196" y="22"/>
                  </a:lnTo>
                  <a:lnTo>
                    <a:pt x="194" y="22"/>
                  </a:lnTo>
                  <a:lnTo>
                    <a:pt x="192" y="22"/>
                  </a:lnTo>
                  <a:lnTo>
                    <a:pt x="191" y="22"/>
                  </a:lnTo>
                  <a:lnTo>
                    <a:pt x="190" y="22"/>
                  </a:lnTo>
                  <a:lnTo>
                    <a:pt x="189" y="21"/>
                  </a:lnTo>
                  <a:lnTo>
                    <a:pt x="188" y="20"/>
                  </a:lnTo>
                  <a:lnTo>
                    <a:pt x="187" y="18"/>
                  </a:lnTo>
                  <a:lnTo>
                    <a:pt x="187" y="17"/>
                  </a:lnTo>
                  <a:lnTo>
                    <a:pt x="186" y="15"/>
                  </a:lnTo>
                  <a:lnTo>
                    <a:pt x="186" y="13"/>
                  </a:lnTo>
                  <a:lnTo>
                    <a:pt x="185" y="12"/>
                  </a:lnTo>
                  <a:lnTo>
                    <a:pt x="185" y="10"/>
                  </a:lnTo>
                  <a:lnTo>
                    <a:pt x="185" y="9"/>
                  </a:lnTo>
                  <a:lnTo>
                    <a:pt x="185" y="7"/>
                  </a:lnTo>
                  <a:lnTo>
                    <a:pt x="185" y="6"/>
                  </a:lnTo>
                  <a:lnTo>
                    <a:pt x="183" y="4"/>
                  </a:lnTo>
                  <a:lnTo>
                    <a:pt x="173" y="1"/>
                  </a:lnTo>
                  <a:lnTo>
                    <a:pt x="166" y="0"/>
                  </a:lnTo>
                  <a:lnTo>
                    <a:pt x="165" y="1"/>
                  </a:lnTo>
                  <a:lnTo>
                    <a:pt x="160" y="1"/>
                  </a:lnTo>
                  <a:lnTo>
                    <a:pt x="157" y="5"/>
                  </a:lnTo>
                  <a:lnTo>
                    <a:pt x="157" y="10"/>
                  </a:lnTo>
                  <a:lnTo>
                    <a:pt x="155" y="14"/>
                  </a:lnTo>
                  <a:lnTo>
                    <a:pt x="155" y="17"/>
                  </a:lnTo>
                  <a:lnTo>
                    <a:pt x="152" y="20"/>
                  </a:lnTo>
                  <a:lnTo>
                    <a:pt x="151" y="28"/>
                  </a:lnTo>
                  <a:lnTo>
                    <a:pt x="153" y="30"/>
                  </a:lnTo>
                  <a:lnTo>
                    <a:pt x="150" y="32"/>
                  </a:lnTo>
                  <a:lnTo>
                    <a:pt x="138" y="31"/>
                  </a:lnTo>
                  <a:lnTo>
                    <a:pt x="138" y="32"/>
                  </a:lnTo>
                  <a:lnTo>
                    <a:pt x="134" y="35"/>
                  </a:lnTo>
                  <a:lnTo>
                    <a:pt x="134" y="39"/>
                  </a:lnTo>
                  <a:lnTo>
                    <a:pt x="133" y="39"/>
                  </a:lnTo>
                  <a:lnTo>
                    <a:pt x="134" y="53"/>
                  </a:lnTo>
                  <a:lnTo>
                    <a:pt x="126" y="59"/>
                  </a:lnTo>
                  <a:lnTo>
                    <a:pt x="124" y="59"/>
                  </a:lnTo>
                  <a:lnTo>
                    <a:pt x="121" y="62"/>
                  </a:lnTo>
                  <a:lnTo>
                    <a:pt x="117" y="59"/>
                  </a:lnTo>
                  <a:lnTo>
                    <a:pt x="118" y="57"/>
                  </a:lnTo>
                  <a:lnTo>
                    <a:pt x="116" y="56"/>
                  </a:lnTo>
                  <a:lnTo>
                    <a:pt x="116" y="51"/>
                  </a:lnTo>
                  <a:lnTo>
                    <a:pt x="114" y="50"/>
                  </a:lnTo>
                  <a:lnTo>
                    <a:pt x="112" y="48"/>
                  </a:lnTo>
                  <a:lnTo>
                    <a:pt x="112" y="43"/>
                  </a:lnTo>
                  <a:lnTo>
                    <a:pt x="110" y="41"/>
                  </a:lnTo>
                  <a:lnTo>
                    <a:pt x="102" y="42"/>
                  </a:lnTo>
                  <a:lnTo>
                    <a:pt x="98" y="45"/>
                  </a:lnTo>
                  <a:lnTo>
                    <a:pt x="95" y="45"/>
                  </a:lnTo>
                  <a:lnTo>
                    <a:pt x="94" y="46"/>
                  </a:lnTo>
                  <a:lnTo>
                    <a:pt x="94" y="53"/>
                  </a:lnTo>
                  <a:lnTo>
                    <a:pt x="93" y="54"/>
                  </a:lnTo>
                  <a:lnTo>
                    <a:pt x="87" y="54"/>
                  </a:lnTo>
                  <a:lnTo>
                    <a:pt x="81" y="61"/>
                  </a:lnTo>
                  <a:lnTo>
                    <a:pt x="71" y="61"/>
                  </a:lnTo>
                  <a:lnTo>
                    <a:pt x="67" y="61"/>
                  </a:lnTo>
                  <a:lnTo>
                    <a:pt x="66" y="70"/>
                  </a:lnTo>
                  <a:lnTo>
                    <a:pt x="60" y="69"/>
                  </a:lnTo>
                  <a:lnTo>
                    <a:pt x="57" y="68"/>
                  </a:lnTo>
                  <a:lnTo>
                    <a:pt x="55" y="65"/>
                  </a:lnTo>
                  <a:lnTo>
                    <a:pt x="51" y="62"/>
                  </a:lnTo>
                  <a:lnTo>
                    <a:pt x="51" y="57"/>
                  </a:lnTo>
                  <a:lnTo>
                    <a:pt x="48" y="55"/>
                  </a:lnTo>
                  <a:lnTo>
                    <a:pt x="48" y="53"/>
                  </a:lnTo>
                  <a:lnTo>
                    <a:pt x="43" y="50"/>
                  </a:lnTo>
                  <a:lnTo>
                    <a:pt x="42" y="44"/>
                  </a:lnTo>
                  <a:lnTo>
                    <a:pt x="36" y="38"/>
                  </a:lnTo>
                  <a:lnTo>
                    <a:pt x="36" y="36"/>
                  </a:lnTo>
                  <a:lnTo>
                    <a:pt x="34" y="33"/>
                  </a:lnTo>
                  <a:lnTo>
                    <a:pt x="31" y="33"/>
                  </a:lnTo>
                  <a:lnTo>
                    <a:pt x="27" y="31"/>
                  </a:lnTo>
                  <a:lnTo>
                    <a:pt x="25" y="32"/>
                  </a:lnTo>
                  <a:lnTo>
                    <a:pt x="17" y="32"/>
                  </a:lnTo>
                  <a:lnTo>
                    <a:pt x="16" y="33"/>
                  </a:lnTo>
                  <a:lnTo>
                    <a:pt x="13" y="33"/>
                  </a:lnTo>
                  <a:lnTo>
                    <a:pt x="12" y="34"/>
                  </a:lnTo>
                  <a:lnTo>
                    <a:pt x="3" y="36"/>
                  </a:lnTo>
                  <a:lnTo>
                    <a:pt x="0" y="39"/>
                  </a:lnTo>
                  <a:lnTo>
                    <a:pt x="1" y="46"/>
                  </a:lnTo>
                  <a:lnTo>
                    <a:pt x="0" y="49"/>
                  </a:lnTo>
                  <a:lnTo>
                    <a:pt x="0" y="55"/>
                  </a:lnTo>
                  <a:lnTo>
                    <a:pt x="14" y="65"/>
                  </a:lnTo>
                  <a:lnTo>
                    <a:pt x="25" y="67"/>
                  </a:lnTo>
                  <a:lnTo>
                    <a:pt x="30" y="72"/>
                  </a:lnTo>
                  <a:lnTo>
                    <a:pt x="32" y="71"/>
                  </a:lnTo>
                  <a:lnTo>
                    <a:pt x="38" y="70"/>
                  </a:lnTo>
                  <a:lnTo>
                    <a:pt x="42" y="74"/>
                  </a:lnTo>
                  <a:lnTo>
                    <a:pt x="42" y="76"/>
                  </a:lnTo>
                  <a:lnTo>
                    <a:pt x="43" y="77"/>
                  </a:lnTo>
                  <a:lnTo>
                    <a:pt x="45" y="81"/>
                  </a:lnTo>
                  <a:lnTo>
                    <a:pt x="48" y="84"/>
                  </a:lnTo>
                  <a:lnTo>
                    <a:pt x="49" y="88"/>
                  </a:lnTo>
                  <a:lnTo>
                    <a:pt x="52" y="90"/>
                  </a:lnTo>
                  <a:lnTo>
                    <a:pt x="52" y="91"/>
                  </a:lnTo>
                  <a:lnTo>
                    <a:pt x="58" y="94"/>
                  </a:lnTo>
                  <a:lnTo>
                    <a:pt x="61" y="94"/>
                  </a:lnTo>
                  <a:lnTo>
                    <a:pt x="65" y="92"/>
                  </a:lnTo>
                  <a:lnTo>
                    <a:pt x="70" y="92"/>
                  </a:lnTo>
                  <a:lnTo>
                    <a:pt x="75" y="96"/>
                  </a:lnTo>
                  <a:lnTo>
                    <a:pt x="77" y="94"/>
                  </a:lnTo>
                  <a:lnTo>
                    <a:pt x="79" y="93"/>
                  </a:lnTo>
                  <a:lnTo>
                    <a:pt x="84" y="97"/>
                  </a:lnTo>
                  <a:lnTo>
                    <a:pt x="87" y="94"/>
                  </a:lnTo>
                  <a:lnTo>
                    <a:pt x="90" y="97"/>
                  </a:lnTo>
                  <a:lnTo>
                    <a:pt x="91" y="100"/>
                  </a:lnTo>
                  <a:lnTo>
                    <a:pt x="95" y="102"/>
                  </a:lnTo>
                  <a:lnTo>
                    <a:pt x="97" y="105"/>
                  </a:lnTo>
                  <a:lnTo>
                    <a:pt x="97" y="111"/>
                  </a:lnTo>
                  <a:lnTo>
                    <a:pt x="98" y="112"/>
                  </a:lnTo>
                  <a:lnTo>
                    <a:pt x="100" y="119"/>
                  </a:lnTo>
                  <a:lnTo>
                    <a:pt x="101" y="117"/>
                  </a:lnTo>
                  <a:lnTo>
                    <a:pt x="105" y="117"/>
                  </a:lnTo>
                  <a:lnTo>
                    <a:pt x="106" y="116"/>
                  </a:lnTo>
                  <a:lnTo>
                    <a:pt x="109" y="115"/>
                  </a:lnTo>
                  <a:lnTo>
                    <a:pt x="114" y="112"/>
                  </a:lnTo>
                  <a:lnTo>
                    <a:pt x="118" y="112"/>
                  </a:lnTo>
                  <a:lnTo>
                    <a:pt x="119" y="111"/>
                  </a:lnTo>
                  <a:lnTo>
                    <a:pt x="125" y="111"/>
                  </a:lnTo>
                  <a:lnTo>
                    <a:pt x="127" y="113"/>
                  </a:lnTo>
                  <a:lnTo>
                    <a:pt x="127" y="119"/>
                  </a:lnTo>
                  <a:lnTo>
                    <a:pt x="126" y="121"/>
                  </a:lnTo>
                  <a:lnTo>
                    <a:pt x="125" y="134"/>
                  </a:lnTo>
                  <a:lnTo>
                    <a:pt x="122" y="138"/>
                  </a:lnTo>
                  <a:lnTo>
                    <a:pt x="122" y="145"/>
                  </a:lnTo>
                  <a:lnTo>
                    <a:pt x="118" y="152"/>
                  </a:lnTo>
                  <a:lnTo>
                    <a:pt x="118" y="156"/>
                  </a:lnTo>
                  <a:lnTo>
                    <a:pt x="123" y="160"/>
                  </a:lnTo>
                  <a:lnTo>
                    <a:pt x="123" y="162"/>
                  </a:lnTo>
                  <a:lnTo>
                    <a:pt x="125" y="160"/>
                  </a:lnTo>
                  <a:lnTo>
                    <a:pt x="127" y="161"/>
                  </a:lnTo>
                  <a:lnTo>
                    <a:pt x="139" y="159"/>
                  </a:lnTo>
                  <a:lnTo>
                    <a:pt x="141" y="167"/>
                  </a:lnTo>
                  <a:lnTo>
                    <a:pt x="143" y="172"/>
                  </a:lnTo>
                  <a:lnTo>
                    <a:pt x="144" y="180"/>
                  </a:lnTo>
                  <a:lnTo>
                    <a:pt x="151" y="191"/>
                  </a:lnTo>
                  <a:lnTo>
                    <a:pt x="165" y="190"/>
                  </a:lnTo>
                  <a:lnTo>
                    <a:pt x="166" y="189"/>
                  </a:lnTo>
                  <a:lnTo>
                    <a:pt x="170" y="188"/>
                  </a:lnTo>
                  <a:lnTo>
                    <a:pt x="170" y="187"/>
                  </a:lnTo>
                  <a:lnTo>
                    <a:pt x="174" y="187"/>
                  </a:lnTo>
                  <a:lnTo>
                    <a:pt x="175" y="185"/>
                  </a:lnTo>
                  <a:lnTo>
                    <a:pt x="174" y="179"/>
                  </a:lnTo>
                  <a:lnTo>
                    <a:pt x="178" y="175"/>
                  </a:lnTo>
                  <a:lnTo>
                    <a:pt x="178" y="173"/>
                  </a:lnTo>
                  <a:lnTo>
                    <a:pt x="180" y="172"/>
                  </a:lnTo>
                  <a:lnTo>
                    <a:pt x="180" y="170"/>
                  </a:lnTo>
                  <a:lnTo>
                    <a:pt x="184" y="167"/>
                  </a:lnTo>
                  <a:lnTo>
                    <a:pt x="194" y="167"/>
                  </a:lnTo>
                  <a:lnTo>
                    <a:pt x="204" y="177"/>
                  </a:lnTo>
                  <a:lnTo>
                    <a:pt x="206" y="187"/>
                  </a:lnTo>
                  <a:lnTo>
                    <a:pt x="204" y="195"/>
                  </a:lnTo>
                  <a:lnTo>
                    <a:pt x="197" y="206"/>
                  </a:lnTo>
                  <a:lnTo>
                    <a:pt x="187" y="201"/>
                  </a:lnTo>
                  <a:lnTo>
                    <a:pt x="187" y="200"/>
                  </a:lnTo>
                  <a:lnTo>
                    <a:pt x="167" y="202"/>
                  </a:lnTo>
                  <a:lnTo>
                    <a:pt x="167" y="203"/>
                  </a:lnTo>
                  <a:lnTo>
                    <a:pt x="175" y="211"/>
                  </a:lnTo>
                  <a:lnTo>
                    <a:pt x="177" y="211"/>
                  </a:lnTo>
                  <a:lnTo>
                    <a:pt x="179" y="213"/>
                  </a:lnTo>
                  <a:lnTo>
                    <a:pt x="179" y="226"/>
                  </a:lnTo>
                  <a:lnTo>
                    <a:pt x="178" y="229"/>
                  </a:lnTo>
                  <a:lnTo>
                    <a:pt x="176" y="231"/>
                  </a:lnTo>
                  <a:lnTo>
                    <a:pt x="170" y="234"/>
                  </a:lnTo>
                  <a:lnTo>
                    <a:pt x="162" y="235"/>
                  </a:lnTo>
                  <a:lnTo>
                    <a:pt x="160" y="236"/>
                  </a:lnTo>
                  <a:lnTo>
                    <a:pt x="162" y="250"/>
                  </a:lnTo>
                  <a:lnTo>
                    <a:pt x="160" y="253"/>
                  </a:lnTo>
                  <a:lnTo>
                    <a:pt x="171" y="262"/>
                  </a:lnTo>
                  <a:lnTo>
                    <a:pt x="187" y="270"/>
                  </a:lnTo>
                  <a:lnTo>
                    <a:pt x="198" y="278"/>
                  </a:lnTo>
                  <a:lnTo>
                    <a:pt x="201" y="282"/>
                  </a:lnTo>
                  <a:lnTo>
                    <a:pt x="202" y="289"/>
                  </a:lnTo>
                  <a:lnTo>
                    <a:pt x="198" y="295"/>
                  </a:lnTo>
                  <a:lnTo>
                    <a:pt x="198" y="296"/>
                  </a:lnTo>
                  <a:lnTo>
                    <a:pt x="193" y="300"/>
                  </a:lnTo>
                  <a:lnTo>
                    <a:pt x="193" y="302"/>
                  </a:lnTo>
                  <a:lnTo>
                    <a:pt x="196" y="305"/>
                  </a:lnTo>
                  <a:lnTo>
                    <a:pt x="201" y="305"/>
                  </a:lnTo>
                  <a:lnTo>
                    <a:pt x="214" y="302"/>
                  </a:lnTo>
                  <a:lnTo>
                    <a:pt x="221" y="297"/>
                  </a:lnTo>
                  <a:lnTo>
                    <a:pt x="224" y="298"/>
                  </a:lnTo>
                  <a:lnTo>
                    <a:pt x="232" y="297"/>
                  </a:lnTo>
                  <a:lnTo>
                    <a:pt x="233" y="296"/>
                  </a:lnTo>
                  <a:lnTo>
                    <a:pt x="237" y="297"/>
                  </a:lnTo>
                  <a:lnTo>
                    <a:pt x="237" y="301"/>
                  </a:lnTo>
                  <a:lnTo>
                    <a:pt x="239" y="303"/>
                  </a:lnTo>
                  <a:lnTo>
                    <a:pt x="247" y="303"/>
                  </a:lnTo>
                  <a:lnTo>
                    <a:pt x="252" y="303"/>
                  </a:lnTo>
                  <a:lnTo>
                    <a:pt x="257" y="305"/>
                  </a:lnTo>
                  <a:lnTo>
                    <a:pt x="260" y="302"/>
                  </a:lnTo>
                  <a:lnTo>
                    <a:pt x="263" y="303"/>
                  </a:lnTo>
                  <a:lnTo>
                    <a:pt x="264" y="301"/>
                  </a:lnTo>
                  <a:lnTo>
                    <a:pt x="274" y="301"/>
                  </a:lnTo>
                  <a:lnTo>
                    <a:pt x="275" y="301"/>
                  </a:lnTo>
                  <a:lnTo>
                    <a:pt x="275" y="303"/>
                  </a:lnTo>
                  <a:lnTo>
                    <a:pt x="276" y="304"/>
                  </a:lnTo>
                  <a:lnTo>
                    <a:pt x="277" y="307"/>
                  </a:lnTo>
                  <a:lnTo>
                    <a:pt x="281" y="311"/>
                  </a:lnTo>
                  <a:lnTo>
                    <a:pt x="288" y="315"/>
                  </a:lnTo>
                  <a:lnTo>
                    <a:pt x="294" y="316"/>
                  </a:lnTo>
                  <a:lnTo>
                    <a:pt x="295" y="317"/>
                  </a:lnTo>
                  <a:lnTo>
                    <a:pt x="303" y="317"/>
                  </a:lnTo>
                  <a:lnTo>
                    <a:pt x="305" y="315"/>
                  </a:lnTo>
                  <a:lnTo>
                    <a:pt x="307" y="318"/>
                  </a:lnTo>
                  <a:lnTo>
                    <a:pt x="309" y="319"/>
                  </a:lnTo>
                  <a:lnTo>
                    <a:pt x="312" y="319"/>
                  </a:lnTo>
                  <a:lnTo>
                    <a:pt x="313" y="317"/>
                  </a:lnTo>
                  <a:lnTo>
                    <a:pt x="316" y="323"/>
                  </a:lnTo>
                  <a:lnTo>
                    <a:pt x="319" y="325"/>
                  </a:lnTo>
                  <a:lnTo>
                    <a:pt x="321" y="324"/>
                  </a:lnTo>
                  <a:lnTo>
                    <a:pt x="330" y="315"/>
                  </a:lnTo>
                  <a:lnTo>
                    <a:pt x="332" y="315"/>
                  </a:lnTo>
                  <a:lnTo>
                    <a:pt x="335" y="311"/>
                  </a:lnTo>
                  <a:lnTo>
                    <a:pt x="333" y="309"/>
                  </a:lnTo>
                  <a:lnTo>
                    <a:pt x="336" y="305"/>
                  </a:lnTo>
                  <a:lnTo>
                    <a:pt x="346" y="299"/>
                  </a:lnTo>
                  <a:lnTo>
                    <a:pt x="345" y="295"/>
                  </a:lnTo>
                  <a:lnTo>
                    <a:pt x="343" y="294"/>
                  </a:lnTo>
                  <a:lnTo>
                    <a:pt x="350" y="292"/>
                  </a:lnTo>
                  <a:lnTo>
                    <a:pt x="354" y="289"/>
                  </a:lnTo>
                  <a:lnTo>
                    <a:pt x="353" y="279"/>
                  </a:lnTo>
                  <a:lnTo>
                    <a:pt x="355" y="279"/>
                  </a:lnTo>
                  <a:lnTo>
                    <a:pt x="357" y="277"/>
                  </a:lnTo>
                  <a:lnTo>
                    <a:pt x="357" y="270"/>
                  </a:lnTo>
                  <a:lnTo>
                    <a:pt x="358" y="269"/>
                  </a:lnTo>
                  <a:lnTo>
                    <a:pt x="358" y="265"/>
                  </a:lnTo>
                  <a:lnTo>
                    <a:pt x="360" y="262"/>
                  </a:lnTo>
                  <a:lnTo>
                    <a:pt x="366" y="261"/>
                  </a:lnTo>
                  <a:lnTo>
                    <a:pt x="368" y="257"/>
                  </a:lnTo>
                  <a:lnTo>
                    <a:pt x="366" y="253"/>
                  </a:lnTo>
                  <a:lnTo>
                    <a:pt x="360" y="248"/>
                  </a:lnTo>
                  <a:lnTo>
                    <a:pt x="354" y="245"/>
                  </a:lnTo>
                  <a:lnTo>
                    <a:pt x="359" y="242"/>
                  </a:lnTo>
                  <a:lnTo>
                    <a:pt x="359" y="241"/>
                  </a:lnTo>
                  <a:lnTo>
                    <a:pt x="359" y="239"/>
                  </a:lnTo>
                  <a:lnTo>
                    <a:pt x="360" y="237"/>
                  </a:lnTo>
                  <a:lnTo>
                    <a:pt x="361" y="236"/>
                  </a:lnTo>
                  <a:lnTo>
                    <a:pt x="362" y="236"/>
                  </a:lnTo>
                  <a:lnTo>
                    <a:pt x="363" y="234"/>
                  </a:lnTo>
                  <a:lnTo>
                    <a:pt x="365" y="232"/>
                  </a:lnTo>
                  <a:lnTo>
                    <a:pt x="366" y="231"/>
                  </a:lnTo>
                  <a:lnTo>
                    <a:pt x="367" y="231"/>
                  </a:lnTo>
                  <a:lnTo>
                    <a:pt x="369" y="231"/>
                  </a:lnTo>
                  <a:lnTo>
                    <a:pt x="370" y="231"/>
                  </a:lnTo>
                  <a:lnTo>
                    <a:pt x="371" y="231"/>
                  </a:lnTo>
                  <a:lnTo>
                    <a:pt x="373" y="232"/>
                  </a:lnTo>
                  <a:lnTo>
                    <a:pt x="374" y="232"/>
                  </a:lnTo>
                  <a:lnTo>
                    <a:pt x="375" y="233"/>
                  </a:lnTo>
                  <a:lnTo>
                    <a:pt x="376" y="234"/>
                  </a:lnTo>
                  <a:lnTo>
                    <a:pt x="377" y="234"/>
                  </a:lnTo>
                  <a:lnTo>
                    <a:pt x="379" y="235"/>
                  </a:lnTo>
                  <a:lnTo>
                    <a:pt x="380" y="235"/>
                  </a:lnTo>
                  <a:lnTo>
                    <a:pt x="381" y="236"/>
                  </a:lnTo>
                  <a:lnTo>
                    <a:pt x="382" y="236"/>
                  </a:lnTo>
                  <a:lnTo>
                    <a:pt x="383" y="237"/>
                  </a:lnTo>
                  <a:lnTo>
                    <a:pt x="384" y="237"/>
                  </a:lnTo>
                  <a:lnTo>
                    <a:pt x="385" y="238"/>
                  </a:lnTo>
                  <a:lnTo>
                    <a:pt x="386" y="238"/>
                  </a:lnTo>
                  <a:lnTo>
                    <a:pt x="387" y="239"/>
                  </a:lnTo>
                  <a:lnTo>
                    <a:pt x="388" y="239"/>
                  </a:lnTo>
                  <a:lnTo>
                    <a:pt x="389" y="240"/>
                  </a:lnTo>
                  <a:lnTo>
                    <a:pt x="390" y="240"/>
                  </a:lnTo>
                  <a:lnTo>
                    <a:pt x="392" y="241"/>
                  </a:lnTo>
                  <a:lnTo>
                    <a:pt x="393" y="241"/>
                  </a:lnTo>
                  <a:lnTo>
                    <a:pt x="394" y="241"/>
                  </a:lnTo>
                  <a:lnTo>
                    <a:pt x="395" y="241"/>
                  </a:lnTo>
                  <a:lnTo>
                    <a:pt x="396" y="242"/>
                  </a:lnTo>
                  <a:lnTo>
                    <a:pt x="397" y="242"/>
                  </a:lnTo>
                  <a:lnTo>
                    <a:pt x="399" y="242"/>
                  </a:lnTo>
                  <a:lnTo>
                    <a:pt x="400" y="242"/>
                  </a:lnTo>
                  <a:lnTo>
                    <a:pt x="401" y="243"/>
                  </a:lnTo>
                  <a:lnTo>
                    <a:pt x="402" y="243"/>
                  </a:lnTo>
                  <a:lnTo>
                    <a:pt x="403" y="243"/>
                  </a:lnTo>
                  <a:lnTo>
                    <a:pt x="404" y="243"/>
                  </a:lnTo>
                  <a:lnTo>
                    <a:pt x="405" y="243"/>
                  </a:lnTo>
                  <a:lnTo>
                    <a:pt x="406" y="243"/>
                  </a:lnTo>
                  <a:lnTo>
                    <a:pt x="407" y="242"/>
                  </a:lnTo>
                  <a:lnTo>
                    <a:pt x="408" y="242"/>
                  </a:lnTo>
                  <a:lnTo>
                    <a:pt x="409" y="242"/>
                  </a:lnTo>
                  <a:lnTo>
                    <a:pt x="409" y="241"/>
                  </a:lnTo>
                  <a:lnTo>
                    <a:pt x="409" y="240"/>
                  </a:lnTo>
                  <a:lnTo>
                    <a:pt x="410" y="240"/>
                  </a:lnTo>
                  <a:lnTo>
                    <a:pt x="410" y="239"/>
                  </a:lnTo>
                  <a:lnTo>
                    <a:pt x="409" y="239"/>
                  </a:lnTo>
                  <a:lnTo>
                    <a:pt x="409" y="238"/>
                  </a:lnTo>
                  <a:lnTo>
                    <a:pt x="409" y="237"/>
                  </a:lnTo>
                  <a:lnTo>
                    <a:pt x="409" y="236"/>
                  </a:lnTo>
                  <a:lnTo>
                    <a:pt x="408" y="235"/>
                  </a:lnTo>
                  <a:lnTo>
                    <a:pt x="408" y="234"/>
                  </a:lnTo>
                  <a:lnTo>
                    <a:pt x="406" y="231"/>
                  </a:lnTo>
                  <a:lnTo>
                    <a:pt x="406" y="230"/>
                  </a:lnTo>
                  <a:lnTo>
                    <a:pt x="405" y="229"/>
                  </a:lnTo>
                  <a:lnTo>
                    <a:pt x="405" y="227"/>
                  </a:lnTo>
                  <a:lnTo>
                    <a:pt x="404" y="226"/>
                  </a:lnTo>
                  <a:lnTo>
                    <a:pt x="404" y="225"/>
                  </a:lnTo>
                  <a:lnTo>
                    <a:pt x="403" y="224"/>
                  </a:lnTo>
                  <a:lnTo>
                    <a:pt x="403" y="223"/>
                  </a:lnTo>
                  <a:lnTo>
                    <a:pt x="402" y="222"/>
                  </a:lnTo>
                  <a:lnTo>
                    <a:pt x="401" y="221"/>
                  </a:lnTo>
                  <a:lnTo>
                    <a:pt x="401" y="220"/>
                  </a:lnTo>
                  <a:lnTo>
                    <a:pt x="400" y="219"/>
                  </a:lnTo>
                  <a:lnTo>
                    <a:pt x="399" y="218"/>
                  </a:lnTo>
                  <a:lnTo>
                    <a:pt x="398" y="217"/>
                  </a:lnTo>
                  <a:lnTo>
                    <a:pt x="397" y="216"/>
                  </a:lnTo>
                  <a:lnTo>
                    <a:pt x="396" y="215"/>
                  </a:lnTo>
                  <a:lnTo>
                    <a:pt x="395" y="214"/>
                  </a:lnTo>
                  <a:lnTo>
                    <a:pt x="394" y="213"/>
                  </a:lnTo>
                  <a:lnTo>
                    <a:pt x="393" y="212"/>
                  </a:lnTo>
                  <a:lnTo>
                    <a:pt x="392" y="211"/>
                  </a:lnTo>
                  <a:lnTo>
                    <a:pt x="391" y="210"/>
                  </a:lnTo>
                  <a:lnTo>
                    <a:pt x="390" y="210"/>
                  </a:lnTo>
                  <a:lnTo>
                    <a:pt x="389" y="209"/>
                  </a:lnTo>
                  <a:lnTo>
                    <a:pt x="388" y="209"/>
                  </a:lnTo>
                  <a:lnTo>
                    <a:pt x="387" y="208"/>
                  </a:lnTo>
                  <a:lnTo>
                    <a:pt x="386" y="208"/>
                  </a:lnTo>
                  <a:lnTo>
                    <a:pt x="385" y="208"/>
                  </a:lnTo>
                  <a:lnTo>
                    <a:pt x="384" y="208"/>
                  </a:lnTo>
                  <a:lnTo>
                    <a:pt x="383" y="208"/>
                  </a:lnTo>
                  <a:lnTo>
                    <a:pt x="382" y="208"/>
                  </a:lnTo>
                  <a:lnTo>
                    <a:pt x="381" y="208"/>
                  </a:lnTo>
                  <a:lnTo>
                    <a:pt x="380" y="208"/>
                  </a:lnTo>
                  <a:lnTo>
                    <a:pt x="379" y="208"/>
                  </a:lnTo>
                  <a:lnTo>
                    <a:pt x="378" y="209"/>
                  </a:lnTo>
                  <a:lnTo>
                    <a:pt x="377" y="209"/>
                  </a:lnTo>
                  <a:lnTo>
                    <a:pt x="375" y="211"/>
                  </a:lnTo>
                  <a:lnTo>
                    <a:pt x="373" y="211"/>
                  </a:lnTo>
                  <a:lnTo>
                    <a:pt x="372" y="210"/>
                  </a:lnTo>
                  <a:lnTo>
                    <a:pt x="372" y="209"/>
                  </a:lnTo>
                  <a:lnTo>
                    <a:pt x="371" y="208"/>
                  </a:lnTo>
                  <a:lnTo>
                    <a:pt x="371" y="207"/>
                  </a:lnTo>
                  <a:lnTo>
                    <a:pt x="370" y="207"/>
                  </a:lnTo>
                  <a:lnTo>
                    <a:pt x="370" y="206"/>
                  </a:lnTo>
                  <a:lnTo>
                    <a:pt x="369" y="206"/>
                  </a:lnTo>
                  <a:lnTo>
                    <a:pt x="368" y="206"/>
                  </a:lnTo>
                  <a:lnTo>
                    <a:pt x="367" y="206"/>
                  </a:lnTo>
                  <a:lnTo>
                    <a:pt x="366" y="206"/>
                  </a:lnTo>
                  <a:lnTo>
                    <a:pt x="365" y="207"/>
                  </a:lnTo>
                  <a:lnTo>
                    <a:pt x="364" y="207"/>
                  </a:lnTo>
                  <a:lnTo>
                    <a:pt x="364" y="206"/>
                  </a:lnTo>
                  <a:lnTo>
                    <a:pt x="364" y="205"/>
                  </a:lnTo>
                  <a:lnTo>
                    <a:pt x="364" y="204"/>
                  </a:lnTo>
                  <a:lnTo>
                    <a:pt x="365" y="202"/>
                  </a:lnTo>
                  <a:lnTo>
                    <a:pt x="365" y="201"/>
                  </a:lnTo>
                  <a:lnTo>
                    <a:pt x="365" y="200"/>
                  </a:lnTo>
                  <a:lnTo>
                    <a:pt x="365" y="199"/>
                  </a:lnTo>
                  <a:lnTo>
                    <a:pt x="365" y="198"/>
                  </a:lnTo>
                  <a:lnTo>
                    <a:pt x="365" y="197"/>
                  </a:lnTo>
                  <a:lnTo>
                    <a:pt x="365" y="196"/>
                  </a:lnTo>
                  <a:lnTo>
                    <a:pt x="365" y="195"/>
                  </a:lnTo>
                  <a:lnTo>
                    <a:pt x="365" y="194"/>
                  </a:lnTo>
                  <a:lnTo>
                    <a:pt x="365" y="193"/>
                  </a:lnTo>
                  <a:lnTo>
                    <a:pt x="364" y="193"/>
                  </a:lnTo>
                  <a:lnTo>
                    <a:pt x="364" y="192"/>
                  </a:lnTo>
                  <a:lnTo>
                    <a:pt x="363" y="192"/>
                  </a:lnTo>
                  <a:lnTo>
                    <a:pt x="363" y="191"/>
                  </a:lnTo>
                  <a:lnTo>
                    <a:pt x="362" y="191"/>
                  </a:lnTo>
                  <a:lnTo>
                    <a:pt x="362" y="190"/>
                  </a:lnTo>
                  <a:lnTo>
                    <a:pt x="361" y="190"/>
                  </a:lnTo>
                  <a:lnTo>
                    <a:pt x="361" y="189"/>
                  </a:lnTo>
                  <a:lnTo>
                    <a:pt x="360" y="189"/>
                  </a:lnTo>
                  <a:lnTo>
                    <a:pt x="360" y="188"/>
                  </a:lnTo>
                  <a:lnTo>
                    <a:pt x="359" y="188"/>
                  </a:lnTo>
                  <a:lnTo>
                    <a:pt x="358" y="187"/>
                  </a:lnTo>
                  <a:lnTo>
                    <a:pt x="357" y="187"/>
                  </a:lnTo>
                  <a:lnTo>
                    <a:pt x="356" y="187"/>
                  </a:lnTo>
                  <a:lnTo>
                    <a:pt x="354" y="186"/>
                  </a:lnTo>
                  <a:lnTo>
                    <a:pt x="353" y="186"/>
                  </a:lnTo>
                  <a:lnTo>
                    <a:pt x="352" y="186"/>
                  </a:lnTo>
                  <a:lnTo>
                    <a:pt x="350" y="185"/>
                  </a:lnTo>
                  <a:lnTo>
                    <a:pt x="349" y="185"/>
                  </a:lnTo>
                  <a:lnTo>
                    <a:pt x="348" y="185"/>
                  </a:lnTo>
                  <a:lnTo>
                    <a:pt x="347" y="185"/>
                  </a:lnTo>
                  <a:lnTo>
                    <a:pt x="345" y="185"/>
                  </a:lnTo>
                  <a:lnTo>
                    <a:pt x="340" y="185"/>
                  </a:lnTo>
                  <a:lnTo>
                    <a:pt x="338" y="184"/>
                  </a:lnTo>
                  <a:lnTo>
                    <a:pt x="336" y="184"/>
                  </a:lnTo>
                  <a:lnTo>
                    <a:pt x="335" y="184"/>
                  </a:lnTo>
                  <a:lnTo>
                    <a:pt x="333" y="183"/>
                  </a:lnTo>
                  <a:lnTo>
                    <a:pt x="331" y="183"/>
                  </a:lnTo>
                  <a:lnTo>
                    <a:pt x="329" y="182"/>
                  </a:lnTo>
                  <a:lnTo>
                    <a:pt x="328" y="181"/>
                  </a:lnTo>
                  <a:lnTo>
                    <a:pt x="327" y="180"/>
                  </a:lnTo>
                  <a:lnTo>
                    <a:pt x="327" y="178"/>
                  </a:lnTo>
                  <a:lnTo>
                    <a:pt x="327" y="177"/>
                  </a:lnTo>
                  <a:lnTo>
                    <a:pt x="328" y="176"/>
                  </a:lnTo>
                  <a:lnTo>
                    <a:pt x="328" y="175"/>
                  </a:lnTo>
                  <a:lnTo>
                    <a:pt x="328" y="174"/>
                  </a:lnTo>
                  <a:lnTo>
                    <a:pt x="327" y="173"/>
                  </a:lnTo>
                  <a:lnTo>
                    <a:pt x="327" y="172"/>
                  </a:lnTo>
                  <a:lnTo>
                    <a:pt x="326" y="171"/>
                  </a:lnTo>
                  <a:lnTo>
                    <a:pt x="326" y="170"/>
                  </a:lnTo>
                  <a:lnTo>
                    <a:pt x="324" y="169"/>
                  </a:lnTo>
                  <a:lnTo>
                    <a:pt x="323" y="168"/>
                  </a:lnTo>
                  <a:lnTo>
                    <a:pt x="323" y="166"/>
                  </a:lnTo>
                  <a:lnTo>
                    <a:pt x="324" y="165"/>
                  </a:lnTo>
                  <a:lnTo>
                    <a:pt x="324" y="164"/>
                  </a:lnTo>
                  <a:lnTo>
                    <a:pt x="325" y="162"/>
                  </a:lnTo>
                  <a:lnTo>
                    <a:pt x="325" y="161"/>
                  </a:lnTo>
                  <a:lnTo>
                    <a:pt x="325" y="160"/>
                  </a:lnTo>
                  <a:lnTo>
                    <a:pt x="325" y="159"/>
                  </a:lnTo>
                  <a:lnTo>
                    <a:pt x="325" y="158"/>
                  </a:lnTo>
                  <a:lnTo>
                    <a:pt x="325" y="156"/>
                  </a:lnTo>
                  <a:lnTo>
                    <a:pt x="324" y="155"/>
                  </a:lnTo>
                  <a:lnTo>
                    <a:pt x="324" y="153"/>
                  </a:lnTo>
                  <a:lnTo>
                    <a:pt x="324" y="151"/>
                  </a:lnTo>
                  <a:lnTo>
                    <a:pt x="323" y="149"/>
                  </a:lnTo>
                  <a:lnTo>
                    <a:pt x="323" y="148"/>
                  </a:lnTo>
                  <a:lnTo>
                    <a:pt x="323" y="147"/>
                  </a:lnTo>
                  <a:lnTo>
                    <a:pt x="323" y="146"/>
                  </a:lnTo>
                  <a:lnTo>
                    <a:pt x="323" y="145"/>
                  </a:lnTo>
                  <a:lnTo>
                    <a:pt x="322" y="145"/>
                  </a:lnTo>
                  <a:lnTo>
                    <a:pt x="322" y="144"/>
                  </a:lnTo>
                  <a:lnTo>
                    <a:pt x="321" y="144"/>
                  </a:lnTo>
                  <a:lnTo>
                    <a:pt x="320" y="144"/>
                  </a:lnTo>
                  <a:lnTo>
                    <a:pt x="319" y="144"/>
                  </a:lnTo>
                  <a:lnTo>
                    <a:pt x="317" y="144"/>
                  </a:lnTo>
                  <a:lnTo>
                    <a:pt x="315" y="144"/>
                  </a:lnTo>
                  <a:lnTo>
                    <a:pt x="314" y="144"/>
                  </a:lnTo>
                  <a:lnTo>
                    <a:pt x="313" y="143"/>
                  </a:lnTo>
                  <a:lnTo>
                    <a:pt x="313" y="142"/>
                  </a:lnTo>
                  <a:lnTo>
                    <a:pt x="312" y="141"/>
                  </a:lnTo>
                  <a:lnTo>
                    <a:pt x="312" y="139"/>
                  </a:lnTo>
                  <a:lnTo>
                    <a:pt x="312" y="138"/>
                  </a:lnTo>
                  <a:lnTo>
                    <a:pt x="312" y="135"/>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7" name="Freeform 13"/>
            <p:cNvSpPr>
              <a:spLocks noEditPoints="1"/>
            </p:cNvSpPr>
            <p:nvPr/>
          </p:nvSpPr>
          <p:spPr bwMode="auto">
            <a:xfrm>
              <a:off x="7148513" y="4530725"/>
              <a:ext cx="141287" cy="173038"/>
            </a:xfrm>
            <a:custGeom>
              <a:gdLst>
                <a:gd fmla="*/ 2147483647 w 77" name="T0"/>
                <a:gd fmla="*/ 2147483647 h 91" name="T1"/>
                <a:gd fmla="*/ 2147483647 w 77" name="T2"/>
                <a:gd fmla="*/ 2147483647 h 91" name="T3"/>
                <a:gd fmla="*/ 2147483647 w 77" name="T4"/>
                <a:gd fmla="*/ 2147483647 h 91" name="T5"/>
                <a:gd fmla="*/ 2147483647 w 77" name="T6"/>
                <a:gd fmla="*/ 2147483647 h 91" name="T7"/>
                <a:gd fmla="*/ 2147483647 w 77" name="T8"/>
                <a:gd fmla="*/ 2147483647 h 91" name="T9"/>
                <a:gd fmla="*/ 2147483647 w 77" name="T10"/>
                <a:gd fmla="*/ 2147483647 h 91" name="T11"/>
                <a:gd fmla="*/ 2147483647 w 77" name="T12"/>
                <a:gd fmla="*/ 2147483647 h 91" name="T13"/>
                <a:gd fmla="*/ 2147483647 w 77" name="T14"/>
                <a:gd fmla="*/ 2147483647 h 91" name="T15"/>
                <a:gd fmla="*/ 2147483647 w 77" name="T16"/>
                <a:gd fmla="*/ 0 h 91" name="T17"/>
                <a:gd fmla="*/ 2147483647 w 77" name="T18"/>
                <a:gd fmla="*/ 0 h 91" name="T19"/>
                <a:gd fmla="*/ 2147483647 w 77" name="T20"/>
                <a:gd fmla="*/ 2147483647 h 91" name="T21"/>
                <a:gd fmla="*/ 2147483647 w 77" name="T22"/>
                <a:gd fmla="*/ 2147483647 h 91" name="T23"/>
                <a:gd fmla="*/ 2147483647 w 77" name="T24"/>
                <a:gd fmla="*/ 2147483647 h 91" name="T25"/>
                <a:gd fmla="*/ 2147483647 w 77" name="T26"/>
                <a:gd fmla="*/ 2147483647 h 91" name="T27"/>
                <a:gd fmla="*/ 2147483647 w 77" name="T28"/>
                <a:gd fmla="*/ 2147483647 h 91" name="T29"/>
                <a:gd fmla="*/ 2147483647 w 77" name="T30"/>
                <a:gd fmla="*/ 2147483647 h 91" name="T31"/>
                <a:gd fmla="*/ 2147483647 w 77" name="T32"/>
                <a:gd fmla="*/ 2147483647 h 91" name="T33"/>
                <a:gd fmla="*/ 2147483647 w 77" name="T34"/>
                <a:gd fmla="*/ 2147483647 h 91" name="T35"/>
                <a:gd fmla="*/ 2147483647 w 77" name="T36"/>
                <a:gd fmla="*/ 2147483647 h 91" name="T37"/>
                <a:gd fmla="*/ 2147483647 w 77" name="T38"/>
                <a:gd fmla="*/ 2147483647 h 91" name="T39"/>
                <a:gd fmla="*/ 2147483647 w 77" name="T40"/>
                <a:gd fmla="*/ 2147483647 h 91" name="T41"/>
                <a:gd fmla="*/ 2147483647 w 77" name="T42"/>
                <a:gd fmla="*/ 2147483647 h 91" name="T43"/>
                <a:gd fmla="*/ 2147483647 w 77" name="T44"/>
                <a:gd fmla="*/ 2147483647 h 91" name="T45"/>
                <a:gd fmla="*/ 2147483647 w 77" name="T46"/>
                <a:gd fmla="*/ 2147483647 h 91" name="T47"/>
                <a:gd fmla="*/ 2147483647 w 77" name="T48"/>
                <a:gd fmla="*/ 2147483647 h 91" name="T49"/>
                <a:gd fmla="*/ 2147483647 w 77" name="T50"/>
                <a:gd fmla="*/ 2147483647 h 91" name="T51"/>
                <a:gd fmla="*/ 2147483647 w 77" name="T52"/>
                <a:gd fmla="*/ 2147483647 h 91" name="T53"/>
                <a:gd fmla="*/ 2147483647 w 77" name="T54"/>
                <a:gd fmla="*/ 2147483647 h 91" name="T55"/>
                <a:gd fmla="*/ 2147483647 w 77" name="T56"/>
                <a:gd fmla="*/ 2147483647 h 91" name="T57"/>
                <a:gd fmla="*/ 2147483647 w 77" name="T58"/>
                <a:gd fmla="*/ 2147483647 h 91" name="T59"/>
                <a:gd fmla="*/ 2147483647 w 77" name="T60"/>
                <a:gd fmla="*/ 2147483647 h 91" name="T61"/>
                <a:gd fmla="*/ 2147483647 w 77" name="T62"/>
                <a:gd fmla="*/ 2147483647 h 91" name="T63"/>
                <a:gd fmla="*/ 2147483647 w 77" name="T64"/>
                <a:gd fmla="*/ 2147483647 h 91" name="T65"/>
                <a:gd fmla="*/ 2147483647 w 77" name="T66"/>
                <a:gd fmla="*/ 2147483647 h 91" name="T67"/>
                <a:gd fmla="*/ 2147483647 w 77" name="T68"/>
                <a:gd fmla="*/ 2147483647 h 91" name="T69"/>
                <a:gd fmla="*/ 2147483647 w 77" name="T70"/>
                <a:gd fmla="*/ 2147483647 h 91" name="T71"/>
                <a:gd fmla="*/ 2147483647 w 77" name="T72"/>
                <a:gd fmla="*/ 2147483647 h 91" name="T73"/>
                <a:gd fmla="*/ 2147483647 w 77" name="T74"/>
                <a:gd fmla="*/ 2147483647 h 91" name="T75"/>
                <a:gd fmla="*/ 2147483647 w 77" name="T76"/>
                <a:gd fmla="*/ 2147483647 h 91" name="T77"/>
                <a:gd fmla="*/ 2147483647 w 77" name="T78"/>
                <a:gd fmla="*/ 2147483647 h 91" name="T79"/>
                <a:gd fmla="*/ 2147483647 w 77" name="T80"/>
                <a:gd fmla="*/ 2147483647 h 91" name="T81"/>
                <a:gd fmla="*/ 2147483647 w 77" name="T82"/>
                <a:gd fmla="*/ 2147483647 h 91" name="T83"/>
                <a:gd fmla="*/ 2147483647 w 77" name="T84"/>
                <a:gd fmla="*/ 2147483647 h 91" name="T85"/>
                <a:gd fmla="*/ 2147483647 w 77" name="T86"/>
                <a:gd fmla="*/ 2147483647 h 91" name="T87"/>
                <a:gd fmla="*/ 2147483647 w 77" name="T88"/>
                <a:gd fmla="*/ 2147483647 h 91" name="T89"/>
                <a:gd fmla="*/ 2147483647 w 77" name="T90"/>
                <a:gd fmla="*/ 2147483647 h 91" name="T91"/>
                <a:gd fmla="*/ 2147483647 w 77" name="T92"/>
                <a:gd fmla="*/ 2147483647 h 91" name="T93"/>
                <a:gd fmla="*/ 2147483647 w 77" name="T94"/>
                <a:gd fmla="*/ 2147483647 h 91" name="T95"/>
                <a:gd fmla="*/ 2147483647 w 77" name="T96"/>
                <a:gd fmla="*/ 2147483647 h 91" name="T97"/>
                <a:gd fmla="*/ 2147483647 w 77" name="T98"/>
                <a:gd fmla="*/ 2147483647 h 91" name="T99"/>
                <a:gd fmla="*/ 2147483647 w 77" name="T100"/>
                <a:gd fmla="*/ 2147483647 h 91" name="T101"/>
                <a:gd fmla="*/ 2147483647 w 77" name="T102"/>
                <a:gd fmla="*/ 2147483647 h 91" name="T103"/>
                <a:gd fmla="*/ 2147483647 w 77" name="T104"/>
                <a:gd fmla="*/ 2147483647 h 91" name="T105"/>
                <a:gd fmla="*/ 2147483647 w 77" name="T106"/>
                <a:gd fmla="*/ 2147483647 h 91" name="T107"/>
                <a:gd fmla="*/ 2147483647 w 77" name="T108"/>
                <a:gd fmla="*/ 2147483647 h 91" name="T109"/>
                <a:gd fmla="*/ 2147483647 w 77" name="T110"/>
                <a:gd fmla="*/ 2147483647 h 91" name="T111"/>
                <a:gd fmla="*/ 2147483647 w 77" name="T112"/>
                <a:gd fmla="*/ 2147483647 h 91" name="T113"/>
                <a:gd fmla="*/ 2147483647 w 77" name="T114"/>
                <a:gd fmla="*/ 2147483647 h 91" name="T115"/>
                <a:gd fmla="*/ 2147483647 w 77" name="T116"/>
                <a:gd fmla="*/ 2147483647 h 91" name="T117"/>
                <a:gd fmla="*/ 2147483647 w 77" name="T118"/>
                <a:gd fmla="*/ 2147483647 h 9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77" name="T180"/>
                <a:gd fmla="*/ 0 h 91" name="T181"/>
                <a:gd fmla="*/ 77 w 77" name="T182"/>
                <a:gd fmla="*/ 91 h 91"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91" w="77">
                  <a:moveTo>
                    <a:pt x="68" y="16"/>
                  </a:moveTo>
                  <a:lnTo>
                    <a:pt x="68" y="16"/>
                  </a:lnTo>
                  <a:lnTo>
                    <a:pt x="67" y="16"/>
                  </a:lnTo>
                  <a:lnTo>
                    <a:pt x="67" y="15"/>
                  </a:lnTo>
                  <a:lnTo>
                    <a:pt x="66" y="15"/>
                  </a:lnTo>
                  <a:lnTo>
                    <a:pt x="65" y="15"/>
                  </a:lnTo>
                  <a:lnTo>
                    <a:pt x="64" y="15"/>
                  </a:lnTo>
                  <a:lnTo>
                    <a:pt x="63" y="15"/>
                  </a:lnTo>
                  <a:lnTo>
                    <a:pt x="60" y="15"/>
                  </a:lnTo>
                  <a:lnTo>
                    <a:pt x="59" y="15"/>
                  </a:lnTo>
                  <a:lnTo>
                    <a:pt x="58" y="15"/>
                  </a:lnTo>
                  <a:lnTo>
                    <a:pt x="57" y="14"/>
                  </a:lnTo>
                  <a:lnTo>
                    <a:pt x="56" y="14"/>
                  </a:lnTo>
                  <a:lnTo>
                    <a:pt x="54" y="14"/>
                  </a:lnTo>
                  <a:lnTo>
                    <a:pt x="53" y="14"/>
                  </a:lnTo>
                  <a:lnTo>
                    <a:pt x="52" y="14"/>
                  </a:lnTo>
                  <a:lnTo>
                    <a:pt x="51" y="13"/>
                  </a:lnTo>
                  <a:lnTo>
                    <a:pt x="50" y="12"/>
                  </a:lnTo>
                  <a:lnTo>
                    <a:pt x="49" y="12"/>
                  </a:lnTo>
                  <a:lnTo>
                    <a:pt x="48" y="12"/>
                  </a:lnTo>
                  <a:lnTo>
                    <a:pt x="47" y="12"/>
                  </a:lnTo>
                  <a:lnTo>
                    <a:pt x="46" y="11"/>
                  </a:lnTo>
                  <a:lnTo>
                    <a:pt x="45" y="10"/>
                  </a:lnTo>
                  <a:lnTo>
                    <a:pt x="43" y="9"/>
                  </a:lnTo>
                  <a:lnTo>
                    <a:pt x="41" y="8"/>
                  </a:lnTo>
                  <a:lnTo>
                    <a:pt x="40" y="7"/>
                  </a:lnTo>
                  <a:lnTo>
                    <a:pt x="39" y="6"/>
                  </a:lnTo>
                  <a:lnTo>
                    <a:pt x="37" y="5"/>
                  </a:lnTo>
                  <a:lnTo>
                    <a:pt x="35" y="4"/>
                  </a:lnTo>
                  <a:lnTo>
                    <a:pt x="34" y="3"/>
                  </a:lnTo>
                  <a:lnTo>
                    <a:pt x="33" y="3"/>
                  </a:lnTo>
                  <a:lnTo>
                    <a:pt x="32" y="2"/>
                  </a:lnTo>
                  <a:lnTo>
                    <a:pt x="31" y="2"/>
                  </a:lnTo>
                  <a:lnTo>
                    <a:pt x="30" y="2"/>
                  </a:lnTo>
                  <a:lnTo>
                    <a:pt x="29" y="1"/>
                  </a:lnTo>
                  <a:lnTo>
                    <a:pt x="28" y="1"/>
                  </a:lnTo>
                  <a:lnTo>
                    <a:pt x="27" y="1"/>
                  </a:lnTo>
                  <a:lnTo>
                    <a:pt x="26" y="0"/>
                  </a:lnTo>
                  <a:lnTo>
                    <a:pt x="25" y="0"/>
                  </a:lnTo>
                  <a:lnTo>
                    <a:pt x="24" y="0"/>
                  </a:lnTo>
                  <a:lnTo>
                    <a:pt x="22" y="0"/>
                  </a:lnTo>
                  <a:lnTo>
                    <a:pt x="21" y="0"/>
                  </a:lnTo>
                  <a:lnTo>
                    <a:pt x="20" y="0"/>
                  </a:lnTo>
                  <a:lnTo>
                    <a:pt x="19" y="0"/>
                  </a:lnTo>
                  <a:lnTo>
                    <a:pt x="18" y="0"/>
                  </a:lnTo>
                  <a:lnTo>
                    <a:pt x="18" y="1"/>
                  </a:lnTo>
                  <a:lnTo>
                    <a:pt x="17" y="1"/>
                  </a:lnTo>
                  <a:lnTo>
                    <a:pt x="17" y="2"/>
                  </a:lnTo>
                  <a:lnTo>
                    <a:pt x="16" y="2"/>
                  </a:lnTo>
                  <a:lnTo>
                    <a:pt x="16" y="3"/>
                  </a:lnTo>
                  <a:lnTo>
                    <a:pt x="16" y="4"/>
                  </a:lnTo>
                  <a:lnTo>
                    <a:pt x="16" y="5"/>
                  </a:lnTo>
                  <a:lnTo>
                    <a:pt x="16" y="6"/>
                  </a:lnTo>
                  <a:lnTo>
                    <a:pt x="16" y="7"/>
                  </a:lnTo>
                  <a:lnTo>
                    <a:pt x="16" y="8"/>
                  </a:lnTo>
                  <a:lnTo>
                    <a:pt x="17" y="8"/>
                  </a:lnTo>
                  <a:lnTo>
                    <a:pt x="18" y="8"/>
                  </a:lnTo>
                  <a:lnTo>
                    <a:pt x="19" y="8"/>
                  </a:lnTo>
                  <a:lnTo>
                    <a:pt x="20" y="8"/>
                  </a:lnTo>
                  <a:lnTo>
                    <a:pt x="21" y="8"/>
                  </a:lnTo>
                  <a:lnTo>
                    <a:pt x="22" y="8"/>
                  </a:lnTo>
                  <a:lnTo>
                    <a:pt x="22" y="9"/>
                  </a:lnTo>
                  <a:lnTo>
                    <a:pt x="23" y="10"/>
                  </a:lnTo>
                  <a:lnTo>
                    <a:pt x="24" y="11"/>
                  </a:lnTo>
                  <a:lnTo>
                    <a:pt x="25" y="12"/>
                  </a:lnTo>
                  <a:lnTo>
                    <a:pt x="26" y="13"/>
                  </a:lnTo>
                  <a:lnTo>
                    <a:pt x="27" y="13"/>
                  </a:lnTo>
                  <a:lnTo>
                    <a:pt x="28" y="14"/>
                  </a:lnTo>
                  <a:lnTo>
                    <a:pt x="29" y="14"/>
                  </a:lnTo>
                  <a:lnTo>
                    <a:pt x="29" y="15"/>
                  </a:lnTo>
                  <a:lnTo>
                    <a:pt x="31" y="15"/>
                  </a:lnTo>
                  <a:lnTo>
                    <a:pt x="33" y="16"/>
                  </a:lnTo>
                  <a:lnTo>
                    <a:pt x="36" y="17"/>
                  </a:lnTo>
                  <a:lnTo>
                    <a:pt x="40" y="19"/>
                  </a:lnTo>
                  <a:lnTo>
                    <a:pt x="44" y="20"/>
                  </a:lnTo>
                  <a:lnTo>
                    <a:pt x="46" y="21"/>
                  </a:lnTo>
                  <a:lnTo>
                    <a:pt x="48" y="21"/>
                  </a:lnTo>
                  <a:lnTo>
                    <a:pt x="49" y="22"/>
                  </a:lnTo>
                  <a:lnTo>
                    <a:pt x="51" y="22"/>
                  </a:lnTo>
                  <a:lnTo>
                    <a:pt x="55" y="24"/>
                  </a:lnTo>
                  <a:lnTo>
                    <a:pt x="59" y="24"/>
                  </a:lnTo>
                  <a:lnTo>
                    <a:pt x="62" y="25"/>
                  </a:lnTo>
                  <a:lnTo>
                    <a:pt x="63" y="26"/>
                  </a:lnTo>
                  <a:lnTo>
                    <a:pt x="63" y="25"/>
                  </a:lnTo>
                  <a:lnTo>
                    <a:pt x="64" y="25"/>
                  </a:lnTo>
                  <a:lnTo>
                    <a:pt x="64" y="24"/>
                  </a:lnTo>
                  <a:lnTo>
                    <a:pt x="65" y="24"/>
                  </a:lnTo>
                  <a:lnTo>
                    <a:pt x="66" y="23"/>
                  </a:lnTo>
                  <a:lnTo>
                    <a:pt x="67" y="22"/>
                  </a:lnTo>
                  <a:lnTo>
                    <a:pt x="68" y="21"/>
                  </a:lnTo>
                  <a:lnTo>
                    <a:pt x="68" y="20"/>
                  </a:lnTo>
                  <a:lnTo>
                    <a:pt x="69" y="20"/>
                  </a:lnTo>
                  <a:lnTo>
                    <a:pt x="69" y="19"/>
                  </a:lnTo>
                  <a:lnTo>
                    <a:pt x="70" y="18"/>
                  </a:lnTo>
                  <a:lnTo>
                    <a:pt x="70" y="17"/>
                  </a:lnTo>
                  <a:lnTo>
                    <a:pt x="69" y="17"/>
                  </a:lnTo>
                  <a:lnTo>
                    <a:pt x="69" y="16"/>
                  </a:lnTo>
                  <a:lnTo>
                    <a:pt x="68" y="16"/>
                  </a:lnTo>
                  <a:close/>
                  <a:moveTo>
                    <a:pt x="68" y="47"/>
                  </a:moveTo>
                  <a:lnTo>
                    <a:pt x="67" y="46"/>
                  </a:lnTo>
                  <a:lnTo>
                    <a:pt x="66" y="44"/>
                  </a:lnTo>
                  <a:lnTo>
                    <a:pt x="66" y="43"/>
                  </a:lnTo>
                  <a:lnTo>
                    <a:pt x="65" y="42"/>
                  </a:lnTo>
                  <a:lnTo>
                    <a:pt x="64" y="41"/>
                  </a:lnTo>
                  <a:lnTo>
                    <a:pt x="63" y="41"/>
                  </a:lnTo>
                  <a:lnTo>
                    <a:pt x="63" y="40"/>
                  </a:lnTo>
                  <a:lnTo>
                    <a:pt x="62" y="40"/>
                  </a:lnTo>
                  <a:lnTo>
                    <a:pt x="62" y="39"/>
                  </a:lnTo>
                  <a:lnTo>
                    <a:pt x="61" y="39"/>
                  </a:lnTo>
                  <a:lnTo>
                    <a:pt x="60" y="39"/>
                  </a:lnTo>
                  <a:lnTo>
                    <a:pt x="59" y="38"/>
                  </a:lnTo>
                  <a:lnTo>
                    <a:pt x="58" y="38"/>
                  </a:lnTo>
                  <a:lnTo>
                    <a:pt x="56" y="37"/>
                  </a:lnTo>
                  <a:lnTo>
                    <a:pt x="53" y="37"/>
                  </a:lnTo>
                  <a:lnTo>
                    <a:pt x="51" y="36"/>
                  </a:lnTo>
                  <a:lnTo>
                    <a:pt x="50" y="35"/>
                  </a:lnTo>
                  <a:lnTo>
                    <a:pt x="49" y="35"/>
                  </a:lnTo>
                  <a:lnTo>
                    <a:pt x="48" y="34"/>
                  </a:lnTo>
                  <a:lnTo>
                    <a:pt x="47" y="34"/>
                  </a:lnTo>
                  <a:lnTo>
                    <a:pt x="45" y="33"/>
                  </a:lnTo>
                  <a:lnTo>
                    <a:pt x="44" y="32"/>
                  </a:lnTo>
                  <a:lnTo>
                    <a:pt x="43" y="31"/>
                  </a:lnTo>
                  <a:lnTo>
                    <a:pt x="41" y="31"/>
                  </a:lnTo>
                  <a:lnTo>
                    <a:pt x="40" y="30"/>
                  </a:lnTo>
                  <a:lnTo>
                    <a:pt x="39" y="29"/>
                  </a:lnTo>
                  <a:lnTo>
                    <a:pt x="38" y="29"/>
                  </a:lnTo>
                  <a:lnTo>
                    <a:pt x="37" y="29"/>
                  </a:lnTo>
                  <a:lnTo>
                    <a:pt x="36" y="29"/>
                  </a:lnTo>
                  <a:lnTo>
                    <a:pt x="35" y="29"/>
                  </a:lnTo>
                  <a:lnTo>
                    <a:pt x="34" y="29"/>
                  </a:lnTo>
                  <a:lnTo>
                    <a:pt x="33" y="29"/>
                  </a:lnTo>
                  <a:lnTo>
                    <a:pt x="31" y="29"/>
                  </a:lnTo>
                  <a:lnTo>
                    <a:pt x="30" y="28"/>
                  </a:lnTo>
                  <a:lnTo>
                    <a:pt x="29" y="28"/>
                  </a:lnTo>
                  <a:lnTo>
                    <a:pt x="28" y="28"/>
                  </a:lnTo>
                  <a:lnTo>
                    <a:pt x="27" y="27"/>
                  </a:lnTo>
                  <a:lnTo>
                    <a:pt x="26" y="26"/>
                  </a:lnTo>
                  <a:lnTo>
                    <a:pt x="26" y="25"/>
                  </a:lnTo>
                  <a:lnTo>
                    <a:pt x="25" y="24"/>
                  </a:lnTo>
                  <a:lnTo>
                    <a:pt x="24" y="22"/>
                  </a:lnTo>
                  <a:lnTo>
                    <a:pt x="23" y="25"/>
                  </a:lnTo>
                  <a:lnTo>
                    <a:pt x="17" y="26"/>
                  </a:lnTo>
                  <a:lnTo>
                    <a:pt x="15" y="29"/>
                  </a:lnTo>
                  <a:lnTo>
                    <a:pt x="15" y="33"/>
                  </a:lnTo>
                  <a:lnTo>
                    <a:pt x="14" y="34"/>
                  </a:lnTo>
                  <a:lnTo>
                    <a:pt x="14" y="41"/>
                  </a:lnTo>
                  <a:lnTo>
                    <a:pt x="12" y="43"/>
                  </a:lnTo>
                  <a:lnTo>
                    <a:pt x="10" y="43"/>
                  </a:lnTo>
                  <a:lnTo>
                    <a:pt x="11" y="53"/>
                  </a:lnTo>
                  <a:lnTo>
                    <a:pt x="7" y="56"/>
                  </a:lnTo>
                  <a:lnTo>
                    <a:pt x="0" y="58"/>
                  </a:lnTo>
                  <a:lnTo>
                    <a:pt x="2" y="59"/>
                  </a:lnTo>
                  <a:lnTo>
                    <a:pt x="3" y="63"/>
                  </a:lnTo>
                  <a:lnTo>
                    <a:pt x="10" y="65"/>
                  </a:lnTo>
                  <a:lnTo>
                    <a:pt x="10" y="69"/>
                  </a:lnTo>
                  <a:lnTo>
                    <a:pt x="14" y="76"/>
                  </a:lnTo>
                  <a:lnTo>
                    <a:pt x="22" y="75"/>
                  </a:lnTo>
                  <a:lnTo>
                    <a:pt x="22" y="80"/>
                  </a:lnTo>
                  <a:lnTo>
                    <a:pt x="28" y="78"/>
                  </a:lnTo>
                  <a:lnTo>
                    <a:pt x="41" y="91"/>
                  </a:lnTo>
                  <a:lnTo>
                    <a:pt x="42" y="91"/>
                  </a:lnTo>
                  <a:lnTo>
                    <a:pt x="42" y="90"/>
                  </a:lnTo>
                  <a:lnTo>
                    <a:pt x="43" y="90"/>
                  </a:lnTo>
                  <a:lnTo>
                    <a:pt x="44" y="89"/>
                  </a:lnTo>
                  <a:lnTo>
                    <a:pt x="44" y="88"/>
                  </a:lnTo>
                  <a:lnTo>
                    <a:pt x="44" y="87"/>
                  </a:lnTo>
                  <a:lnTo>
                    <a:pt x="45" y="86"/>
                  </a:lnTo>
                  <a:lnTo>
                    <a:pt x="45" y="85"/>
                  </a:lnTo>
                  <a:lnTo>
                    <a:pt x="45" y="84"/>
                  </a:lnTo>
                  <a:lnTo>
                    <a:pt x="46" y="82"/>
                  </a:lnTo>
                  <a:lnTo>
                    <a:pt x="46" y="81"/>
                  </a:lnTo>
                  <a:lnTo>
                    <a:pt x="46" y="80"/>
                  </a:lnTo>
                  <a:lnTo>
                    <a:pt x="46" y="79"/>
                  </a:lnTo>
                  <a:lnTo>
                    <a:pt x="47" y="79"/>
                  </a:lnTo>
                  <a:lnTo>
                    <a:pt x="47" y="78"/>
                  </a:lnTo>
                  <a:lnTo>
                    <a:pt x="47" y="77"/>
                  </a:lnTo>
                  <a:lnTo>
                    <a:pt x="48" y="77"/>
                  </a:lnTo>
                  <a:lnTo>
                    <a:pt x="48" y="76"/>
                  </a:lnTo>
                  <a:lnTo>
                    <a:pt x="49" y="76"/>
                  </a:lnTo>
                  <a:lnTo>
                    <a:pt x="49" y="75"/>
                  </a:lnTo>
                  <a:lnTo>
                    <a:pt x="50" y="75"/>
                  </a:lnTo>
                  <a:lnTo>
                    <a:pt x="51" y="75"/>
                  </a:lnTo>
                  <a:lnTo>
                    <a:pt x="51" y="74"/>
                  </a:lnTo>
                  <a:lnTo>
                    <a:pt x="52" y="74"/>
                  </a:lnTo>
                  <a:lnTo>
                    <a:pt x="53" y="74"/>
                  </a:lnTo>
                  <a:lnTo>
                    <a:pt x="54" y="74"/>
                  </a:lnTo>
                  <a:lnTo>
                    <a:pt x="55" y="73"/>
                  </a:lnTo>
                  <a:lnTo>
                    <a:pt x="56" y="73"/>
                  </a:lnTo>
                  <a:lnTo>
                    <a:pt x="57" y="73"/>
                  </a:lnTo>
                  <a:lnTo>
                    <a:pt x="59" y="73"/>
                  </a:lnTo>
                  <a:lnTo>
                    <a:pt x="61" y="73"/>
                  </a:lnTo>
                  <a:lnTo>
                    <a:pt x="65" y="73"/>
                  </a:lnTo>
                  <a:lnTo>
                    <a:pt x="67" y="73"/>
                  </a:lnTo>
                  <a:lnTo>
                    <a:pt x="68" y="73"/>
                  </a:lnTo>
                  <a:lnTo>
                    <a:pt x="70" y="73"/>
                  </a:lnTo>
                  <a:lnTo>
                    <a:pt x="71" y="73"/>
                  </a:lnTo>
                  <a:lnTo>
                    <a:pt x="72" y="72"/>
                  </a:lnTo>
                  <a:lnTo>
                    <a:pt x="73" y="72"/>
                  </a:lnTo>
                  <a:lnTo>
                    <a:pt x="74" y="72"/>
                  </a:lnTo>
                  <a:lnTo>
                    <a:pt x="74" y="71"/>
                  </a:lnTo>
                  <a:lnTo>
                    <a:pt x="75" y="71"/>
                  </a:lnTo>
                  <a:lnTo>
                    <a:pt x="75" y="70"/>
                  </a:lnTo>
                  <a:lnTo>
                    <a:pt x="76" y="70"/>
                  </a:lnTo>
                  <a:lnTo>
                    <a:pt x="76" y="69"/>
                  </a:lnTo>
                  <a:lnTo>
                    <a:pt x="77" y="69"/>
                  </a:lnTo>
                  <a:lnTo>
                    <a:pt x="77" y="68"/>
                  </a:lnTo>
                  <a:lnTo>
                    <a:pt x="77" y="67"/>
                  </a:lnTo>
                  <a:lnTo>
                    <a:pt x="77" y="66"/>
                  </a:lnTo>
                  <a:lnTo>
                    <a:pt x="77" y="65"/>
                  </a:lnTo>
                  <a:lnTo>
                    <a:pt x="77" y="64"/>
                  </a:lnTo>
                  <a:lnTo>
                    <a:pt x="77" y="63"/>
                  </a:lnTo>
                  <a:lnTo>
                    <a:pt x="77" y="62"/>
                  </a:lnTo>
                  <a:lnTo>
                    <a:pt x="77" y="61"/>
                  </a:lnTo>
                  <a:lnTo>
                    <a:pt x="76" y="60"/>
                  </a:lnTo>
                  <a:lnTo>
                    <a:pt x="76" y="59"/>
                  </a:lnTo>
                  <a:lnTo>
                    <a:pt x="75" y="58"/>
                  </a:lnTo>
                  <a:lnTo>
                    <a:pt x="75" y="57"/>
                  </a:lnTo>
                  <a:lnTo>
                    <a:pt x="74" y="56"/>
                  </a:lnTo>
                  <a:lnTo>
                    <a:pt x="72" y="53"/>
                  </a:lnTo>
                  <a:lnTo>
                    <a:pt x="71" y="52"/>
                  </a:lnTo>
                  <a:lnTo>
                    <a:pt x="70" y="51"/>
                  </a:lnTo>
                  <a:lnTo>
                    <a:pt x="70" y="50"/>
                  </a:lnTo>
                  <a:lnTo>
                    <a:pt x="69" y="50"/>
                  </a:lnTo>
                  <a:lnTo>
                    <a:pt x="69" y="49"/>
                  </a:lnTo>
                  <a:lnTo>
                    <a:pt x="68" y="47"/>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8" name="Freeform 14"/>
            <p:cNvSpPr/>
            <p:nvPr/>
          </p:nvSpPr>
          <p:spPr bwMode="auto">
            <a:xfrm>
              <a:off x="5643563" y="6497638"/>
              <a:ext cx="357187" cy="314325"/>
            </a:xfrm>
            <a:custGeom>
              <a:gdLst>
                <a:gd fmla="*/ 2147483647 w 195" name="T0"/>
                <a:gd fmla="*/ 2147483647 h 165" name="T1"/>
                <a:gd fmla="*/ 2147483647 w 195" name="T2"/>
                <a:gd fmla="*/ 2147483647 h 165" name="T3"/>
                <a:gd fmla="*/ 2147483647 w 195" name="T4"/>
                <a:gd fmla="*/ 2147483647 h 165" name="T5"/>
                <a:gd fmla="*/ 2147483647 w 195" name="T6"/>
                <a:gd fmla="*/ 2147483647 h 165" name="T7"/>
                <a:gd fmla="*/ 2147483647 w 195" name="T8"/>
                <a:gd fmla="*/ 2147483647 h 165" name="T9"/>
                <a:gd fmla="*/ 2147483647 w 195" name="T10"/>
                <a:gd fmla="*/ 2147483647 h 165" name="T11"/>
                <a:gd fmla="*/ 2147483647 w 195" name="T12"/>
                <a:gd fmla="*/ 2147483647 h 165" name="T13"/>
                <a:gd fmla="*/ 2147483647 w 195" name="T14"/>
                <a:gd fmla="*/ 2147483647 h 165" name="T15"/>
                <a:gd fmla="*/ 2147483647 w 195" name="T16"/>
                <a:gd fmla="*/ 2147483647 h 165" name="T17"/>
                <a:gd fmla="*/ 2147483647 w 195" name="T18"/>
                <a:gd fmla="*/ 2147483647 h 165" name="T19"/>
                <a:gd fmla="*/ 2147483647 w 195" name="T20"/>
                <a:gd fmla="*/ 2147483647 h 165" name="T21"/>
                <a:gd fmla="*/ 2147483647 w 195" name="T22"/>
                <a:gd fmla="*/ 2147483647 h 165" name="T23"/>
                <a:gd fmla="*/ 2147483647 w 195" name="T24"/>
                <a:gd fmla="*/ 2147483647 h 165" name="T25"/>
                <a:gd fmla="*/ 2147483647 w 195" name="T26"/>
                <a:gd fmla="*/ 2147483647 h 165" name="T27"/>
                <a:gd fmla="*/ 2147483647 w 195" name="T28"/>
                <a:gd fmla="*/ 2147483647 h 165" name="T29"/>
                <a:gd fmla="*/ 2147483647 w 195" name="T30"/>
                <a:gd fmla="*/ 2147483647 h 165" name="T31"/>
                <a:gd fmla="*/ 2147483647 w 195" name="T32"/>
                <a:gd fmla="*/ 2147483647 h 165" name="T33"/>
                <a:gd fmla="*/ 2147483647 w 195" name="T34"/>
                <a:gd fmla="*/ 2147483647 h 165" name="T35"/>
                <a:gd fmla="*/ 2147483647 w 195" name="T36"/>
                <a:gd fmla="*/ 2147483647 h 165" name="T37"/>
                <a:gd fmla="*/ 0 w 195" name="T38"/>
                <a:gd fmla="*/ 2147483647 h 165" name="T39"/>
                <a:gd fmla="*/ 2147483647 w 195" name="T40"/>
                <a:gd fmla="*/ 2147483647 h 165" name="T41"/>
                <a:gd fmla="*/ 2147483647 w 195" name="T42"/>
                <a:gd fmla="*/ 2147483647 h 165" name="T43"/>
                <a:gd fmla="*/ 2147483647 w 195" name="T44"/>
                <a:gd fmla="*/ 2147483647 h 165" name="T45"/>
                <a:gd fmla="*/ 2147483647 w 195" name="T46"/>
                <a:gd fmla="*/ 2147483647 h 165" name="T47"/>
                <a:gd fmla="*/ 2147483647 w 195" name="T48"/>
                <a:gd fmla="*/ 2147483647 h 165" name="T49"/>
                <a:gd fmla="*/ 2147483647 w 195" name="T50"/>
                <a:gd fmla="*/ 2147483647 h 165" name="T51"/>
                <a:gd fmla="*/ 2147483647 w 195" name="T52"/>
                <a:gd fmla="*/ 2147483647 h 165" name="T53"/>
                <a:gd fmla="*/ 2147483647 w 195" name="T54"/>
                <a:gd fmla="*/ 2147483647 h 165" name="T55"/>
                <a:gd fmla="*/ 2147483647 w 195" name="T56"/>
                <a:gd fmla="*/ 2147483647 h 165" name="T57"/>
                <a:gd fmla="*/ 2147483647 w 195" name="T58"/>
                <a:gd fmla="*/ 2147483647 h 165" name="T59"/>
                <a:gd fmla="*/ 2147483647 w 195" name="T60"/>
                <a:gd fmla="*/ 2147483647 h 165" name="T61"/>
                <a:gd fmla="*/ 2147483647 w 195" name="T62"/>
                <a:gd fmla="*/ 2147483647 h 165" name="T63"/>
                <a:gd fmla="*/ 2147483647 w 195" name="T64"/>
                <a:gd fmla="*/ 2147483647 h 165" name="T65"/>
                <a:gd fmla="*/ 2147483647 w 195" name="T66"/>
                <a:gd fmla="*/ 2147483647 h 165" name="T67"/>
                <a:gd fmla="*/ 2147483647 w 195" name="T68"/>
                <a:gd fmla="*/ 2147483647 h 165" name="T69"/>
                <a:gd fmla="*/ 2147483647 w 195" name="T70"/>
                <a:gd fmla="*/ 2147483647 h 165" name="T71"/>
                <a:gd fmla="*/ 2147483647 w 195" name="T72"/>
                <a:gd fmla="*/ 2147483647 h 165" name="T73"/>
                <a:gd fmla="*/ 2147483647 w 195" name="T74"/>
                <a:gd fmla="*/ 2147483647 h 165" name="T75"/>
                <a:gd fmla="*/ 2147483647 w 195" name="T76"/>
                <a:gd fmla="*/ 2147483647 h 165" name="T77"/>
                <a:gd fmla="*/ 2147483647 w 195" name="T78"/>
                <a:gd fmla="*/ 2147483647 h 165" name="T79"/>
                <a:gd fmla="*/ 2147483647 w 195" name="T80"/>
                <a:gd fmla="*/ 2147483647 h 165" name="T81"/>
                <a:gd fmla="*/ 2147483647 w 195" name="T82"/>
                <a:gd fmla="*/ 2147483647 h 165" name="T83"/>
                <a:gd fmla="*/ 2147483647 w 195" name="T84"/>
                <a:gd fmla="*/ 2147483647 h 165" name="T85"/>
                <a:gd fmla="*/ 2147483647 w 195" name="T86"/>
                <a:gd fmla="*/ 2147483647 h 165" name="T87"/>
                <a:gd fmla="*/ 2147483647 w 195" name="T88"/>
                <a:gd fmla="*/ 2147483647 h 165" name="T89"/>
                <a:gd fmla="*/ 2147483647 w 195" name="T90"/>
                <a:gd fmla="*/ 2147483647 h 165" name="T91"/>
                <a:gd fmla="*/ 2147483647 w 195" name="T92"/>
                <a:gd fmla="*/ 2147483647 h 165" name="T93"/>
                <a:gd fmla="*/ 2147483647 w 195" name="T94"/>
                <a:gd fmla="*/ 2147483647 h 165" name="T95"/>
                <a:gd fmla="*/ 2147483647 w 195" name="T96"/>
                <a:gd fmla="*/ 2147483647 h 165" name="T97"/>
                <a:gd fmla="*/ 2147483647 w 195" name="T98"/>
                <a:gd fmla="*/ 2147483647 h 165" name="T99"/>
                <a:gd fmla="*/ 2147483647 w 195" name="T100"/>
                <a:gd fmla="*/ 2147483647 h 165" name="T101"/>
                <a:gd fmla="*/ 2147483647 w 195" name="T102"/>
                <a:gd fmla="*/ 2147483647 h 165" name="T103"/>
                <a:gd fmla="*/ 2147483647 w 195" name="T104"/>
                <a:gd fmla="*/ 2147483647 h 165" name="T105"/>
                <a:gd fmla="*/ 2147483647 w 195" name="T106"/>
                <a:gd fmla="*/ 2147483647 h 165" name="T107"/>
                <a:gd fmla="*/ 2147483647 w 195" name="T108"/>
                <a:gd fmla="*/ 2147483647 h 165" name="T109"/>
                <a:gd fmla="*/ 2147483647 w 195" name="T110"/>
                <a:gd fmla="*/ 2147483647 h 165" name="T111"/>
                <a:gd fmla="*/ 2147483647 w 195" name="T112"/>
                <a:gd fmla="*/ 2147483647 h 165" name="T113"/>
                <a:gd fmla="*/ 2147483647 w 195" name="T114"/>
                <a:gd fmla="*/ 2147483647 h 165" name="T115"/>
                <a:gd fmla="*/ 2147483647 w 195" name="T116"/>
                <a:gd fmla="*/ 2147483647 h 165"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95" name="T177"/>
                <a:gd fmla="*/ 0 h 165" name="T178"/>
                <a:gd fmla="*/ 195 w 195" name="T179"/>
                <a:gd fmla="*/ 165 h 165"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65" w="195">
                  <a:moveTo>
                    <a:pt x="165" y="1"/>
                  </a:moveTo>
                  <a:lnTo>
                    <a:pt x="163" y="0"/>
                  </a:lnTo>
                  <a:lnTo>
                    <a:pt x="161" y="2"/>
                  </a:lnTo>
                  <a:lnTo>
                    <a:pt x="159" y="3"/>
                  </a:lnTo>
                  <a:lnTo>
                    <a:pt x="157" y="3"/>
                  </a:lnTo>
                  <a:lnTo>
                    <a:pt x="155" y="7"/>
                  </a:lnTo>
                  <a:lnTo>
                    <a:pt x="154" y="9"/>
                  </a:lnTo>
                  <a:lnTo>
                    <a:pt x="148" y="8"/>
                  </a:lnTo>
                  <a:lnTo>
                    <a:pt x="144" y="8"/>
                  </a:lnTo>
                  <a:lnTo>
                    <a:pt x="141" y="6"/>
                  </a:lnTo>
                  <a:lnTo>
                    <a:pt x="138" y="10"/>
                  </a:lnTo>
                  <a:lnTo>
                    <a:pt x="136" y="11"/>
                  </a:lnTo>
                  <a:lnTo>
                    <a:pt x="132" y="10"/>
                  </a:lnTo>
                  <a:lnTo>
                    <a:pt x="126" y="7"/>
                  </a:lnTo>
                  <a:lnTo>
                    <a:pt x="117" y="10"/>
                  </a:lnTo>
                  <a:lnTo>
                    <a:pt x="116" y="15"/>
                  </a:lnTo>
                  <a:lnTo>
                    <a:pt x="115" y="17"/>
                  </a:lnTo>
                  <a:lnTo>
                    <a:pt x="114" y="18"/>
                  </a:lnTo>
                  <a:lnTo>
                    <a:pt x="112" y="18"/>
                  </a:lnTo>
                  <a:lnTo>
                    <a:pt x="109" y="16"/>
                  </a:lnTo>
                  <a:lnTo>
                    <a:pt x="106" y="17"/>
                  </a:lnTo>
                  <a:lnTo>
                    <a:pt x="103" y="17"/>
                  </a:lnTo>
                  <a:lnTo>
                    <a:pt x="102" y="17"/>
                  </a:lnTo>
                  <a:lnTo>
                    <a:pt x="101" y="15"/>
                  </a:lnTo>
                  <a:lnTo>
                    <a:pt x="98" y="14"/>
                  </a:lnTo>
                  <a:lnTo>
                    <a:pt x="95" y="14"/>
                  </a:lnTo>
                  <a:lnTo>
                    <a:pt x="89" y="14"/>
                  </a:lnTo>
                  <a:lnTo>
                    <a:pt x="84" y="15"/>
                  </a:lnTo>
                  <a:lnTo>
                    <a:pt x="81" y="15"/>
                  </a:lnTo>
                  <a:lnTo>
                    <a:pt x="78" y="16"/>
                  </a:lnTo>
                  <a:lnTo>
                    <a:pt x="73" y="25"/>
                  </a:lnTo>
                  <a:lnTo>
                    <a:pt x="73" y="27"/>
                  </a:lnTo>
                  <a:lnTo>
                    <a:pt x="71" y="28"/>
                  </a:lnTo>
                  <a:lnTo>
                    <a:pt x="68" y="27"/>
                  </a:lnTo>
                  <a:lnTo>
                    <a:pt x="63" y="27"/>
                  </a:lnTo>
                  <a:lnTo>
                    <a:pt x="57" y="26"/>
                  </a:lnTo>
                  <a:lnTo>
                    <a:pt x="50" y="26"/>
                  </a:lnTo>
                  <a:lnTo>
                    <a:pt x="44" y="35"/>
                  </a:lnTo>
                  <a:lnTo>
                    <a:pt x="45" y="38"/>
                  </a:lnTo>
                  <a:lnTo>
                    <a:pt x="47" y="40"/>
                  </a:lnTo>
                  <a:lnTo>
                    <a:pt x="48" y="40"/>
                  </a:lnTo>
                  <a:lnTo>
                    <a:pt x="49" y="41"/>
                  </a:lnTo>
                  <a:lnTo>
                    <a:pt x="49" y="44"/>
                  </a:lnTo>
                  <a:lnTo>
                    <a:pt x="46" y="45"/>
                  </a:lnTo>
                  <a:lnTo>
                    <a:pt x="41" y="46"/>
                  </a:lnTo>
                  <a:lnTo>
                    <a:pt x="38" y="50"/>
                  </a:lnTo>
                  <a:lnTo>
                    <a:pt x="23" y="61"/>
                  </a:lnTo>
                  <a:lnTo>
                    <a:pt x="18" y="64"/>
                  </a:lnTo>
                  <a:lnTo>
                    <a:pt x="15" y="66"/>
                  </a:lnTo>
                  <a:lnTo>
                    <a:pt x="13" y="67"/>
                  </a:lnTo>
                  <a:lnTo>
                    <a:pt x="8" y="69"/>
                  </a:lnTo>
                  <a:lnTo>
                    <a:pt x="6" y="70"/>
                  </a:lnTo>
                  <a:lnTo>
                    <a:pt x="6" y="75"/>
                  </a:lnTo>
                  <a:lnTo>
                    <a:pt x="4" y="78"/>
                  </a:lnTo>
                  <a:lnTo>
                    <a:pt x="4" y="82"/>
                  </a:lnTo>
                  <a:lnTo>
                    <a:pt x="4" y="85"/>
                  </a:lnTo>
                  <a:lnTo>
                    <a:pt x="4" y="87"/>
                  </a:lnTo>
                  <a:lnTo>
                    <a:pt x="1" y="90"/>
                  </a:lnTo>
                  <a:lnTo>
                    <a:pt x="0" y="95"/>
                  </a:lnTo>
                  <a:lnTo>
                    <a:pt x="0" y="98"/>
                  </a:lnTo>
                  <a:lnTo>
                    <a:pt x="3" y="100"/>
                  </a:lnTo>
                  <a:lnTo>
                    <a:pt x="3" y="106"/>
                  </a:lnTo>
                  <a:lnTo>
                    <a:pt x="3" y="107"/>
                  </a:lnTo>
                  <a:lnTo>
                    <a:pt x="0" y="111"/>
                  </a:lnTo>
                  <a:lnTo>
                    <a:pt x="1" y="113"/>
                  </a:lnTo>
                  <a:lnTo>
                    <a:pt x="7" y="117"/>
                  </a:lnTo>
                  <a:lnTo>
                    <a:pt x="9" y="119"/>
                  </a:lnTo>
                  <a:lnTo>
                    <a:pt x="10" y="122"/>
                  </a:lnTo>
                  <a:lnTo>
                    <a:pt x="11" y="123"/>
                  </a:lnTo>
                  <a:lnTo>
                    <a:pt x="10" y="130"/>
                  </a:lnTo>
                  <a:lnTo>
                    <a:pt x="9" y="131"/>
                  </a:lnTo>
                  <a:lnTo>
                    <a:pt x="10" y="136"/>
                  </a:lnTo>
                  <a:lnTo>
                    <a:pt x="12" y="139"/>
                  </a:lnTo>
                  <a:lnTo>
                    <a:pt x="17" y="142"/>
                  </a:lnTo>
                  <a:lnTo>
                    <a:pt x="24" y="142"/>
                  </a:lnTo>
                  <a:lnTo>
                    <a:pt x="27" y="144"/>
                  </a:lnTo>
                  <a:lnTo>
                    <a:pt x="29" y="144"/>
                  </a:lnTo>
                  <a:lnTo>
                    <a:pt x="32" y="146"/>
                  </a:lnTo>
                  <a:lnTo>
                    <a:pt x="36" y="149"/>
                  </a:lnTo>
                  <a:lnTo>
                    <a:pt x="39" y="149"/>
                  </a:lnTo>
                  <a:lnTo>
                    <a:pt x="45" y="151"/>
                  </a:lnTo>
                  <a:lnTo>
                    <a:pt x="49" y="153"/>
                  </a:lnTo>
                  <a:lnTo>
                    <a:pt x="53" y="155"/>
                  </a:lnTo>
                  <a:lnTo>
                    <a:pt x="58" y="155"/>
                  </a:lnTo>
                  <a:lnTo>
                    <a:pt x="62" y="155"/>
                  </a:lnTo>
                  <a:lnTo>
                    <a:pt x="66" y="154"/>
                  </a:lnTo>
                  <a:lnTo>
                    <a:pt x="70" y="155"/>
                  </a:lnTo>
                  <a:lnTo>
                    <a:pt x="73" y="157"/>
                  </a:lnTo>
                  <a:lnTo>
                    <a:pt x="75" y="161"/>
                  </a:lnTo>
                  <a:lnTo>
                    <a:pt x="78" y="161"/>
                  </a:lnTo>
                  <a:lnTo>
                    <a:pt x="81" y="162"/>
                  </a:lnTo>
                  <a:lnTo>
                    <a:pt x="85" y="165"/>
                  </a:lnTo>
                  <a:lnTo>
                    <a:pt x="89" y="165"/>
                  </a:lnTo>
                  <a:lnTo>
                    <a:pt x="96" y="164"/>
                  </a:lnTo>
                  <a:lnTo>
                    <a:pt x="97" y="159"/>
                  </a:lnTo>
                  <a:lnTo>
                    <a:pt x="97" y="156"/>
                  </a:lnTo>
                  <a:lnTo>
                    <a:pt x="96" y="154"/>
                  </a:lnTo>
                  <a:lnTo>
                    <a:pt x="95" y="151"/>
                  </a:lnTo>
                  <a:lnTo>
                    <a:pt x="92" y="150"/>
                  </a:lnTo>
                  <a:lnTo>
                    <a:pt x="94" y="148"/>
                  </a:lnTo>
                  <a:lnTo>
                    <a:pt x="97" y="147"/>
                  </a:lnTo>
                  <a:lnTo>
                    <a:pt x="98" y="144"/>
                  </a:lnTo>
                  <a:lnTo>
                    <a:pt x="103" y="144"/>
                  </a:lnTo>
                  <a:lnTo>
                    <a:pt x="107" y="144"/>
                  </a:lnTo>
                  <a:lnTo>
                    <a:pt x="109" y="143"/>
                  </a:lnTo>
                  <a:lnTo>
                    <a:pt x="109" y="142"/>
                  </a:lnTo>
                  <a:lnTo>
                    <a:pt x="111" y="142"/>
                  </a:lnTo>
                  <a:lnTo>
                    <a:pt x="112" y="141"/>
                  </a:lnTo>
                  <a:lnTo>
                    <a:pt x="115" y="141"/>
                  </a:lnTo>
                  <a:lnTo>
                    <a:pt x="116" y="141"/>
                  </a:lnTo>
                  <a:lnTo>
                    <a:pt x="116" y="142"/>
                  </a:lnTo>
                  <a:lnTo>
                    <a:pt x="117" y="146"/>
                  </a:lnTo>
                  <a:lnTo>
                    <a:pt x="118" y="146"/>
                  </a:lnTo>
                  <a:lnTo>
                    <a:pt x="121" y="146"/>
                  </a:lnTo>
                  <a:lnTo>
                    <a:pt x="123" y="144"/>
                  </a:lnTo>
                  <a:lnTo>
                    <a:pt x="123" y="136"/>
                  </a:lnTo>
                  <a:lnTo>
                    <a:pt x="125" y="130"/>
                  </a:lnTo>
                  <a:lnTo>
                    <a:pt x="126" y="128"/>
                  </a:lnTo>
                  <a:lnTo>
                    <a:pt x="129" y="126"/>
                  </a:lnTo>
                  <a:lnTo>
                    <a:pt x="131" y="124"/>
                  </a:lnTo>
                  <a:lnTo>
                    <a:pt x="133" y="122"/>
                  </a:lnTo>
                  <a:lnTo>
                    <a:pt x="135" y="120"/>
                  </a:lnTo>
                  <a:lnTo>
                    <a:pt x="137" y="119"/>
                  </a:lnTo>
                  <a:lnTo>
                    <a:pt x="139" y="119"/>
                  </a:lnTo>
                  <a:lnTo>
                    <a:pt x="142" y="119"/>
                  </a:lnTo>
                  <a:lnTo>
                    <a:pt x="146" y="120"/>
                  </a:lnTo>
                  <a:lnTo>
                    <a:pt x="149" y="118"/>
                  </a:lnTo>
                  <a:lnTo>
                    <a:pt x="151" y="114"/>
                  </a:lnTo>
                  <a:lnTo>
                    <a:pt x="153" y="112"/>
                  </a:lnTo>
                  <a:lnTo>
                    <a:pt x="154" y="110"/>
                  </a:lnTo>
                  <a:lnTo>
                    <a:pt x="156" y="109"/>
                  </a:lnTo>
                  <a:lnTo>
                    <a:pt x="157" y="109"/>
                  </a:lnTo>
                  <a:lnTo>
                    <a:pt x="158" y="108"/>
                  </a:lnTo>
                  <a:lnTo>
                    <a:pt x="158" y="104"/>
                  </a:lnTo>
                  <a:lnTo>
                    <a:pt x="152" y="104"/>
                  </a:lnTo>
                  <a:lnTo>
                    <a:pt x="153" y="101"/>
                  </a:lnTo>
                  <a:lnTo>
                    <a:pt x="156" y="98"/>
                  </a:lnTo>
                  <a:lnTo>
                    <a:pt x="156" y="88"/>
                  </a:lnTo>
                  <a:lnTo>
                    <a:pt x="158" y="81"/>
                  </a:lnTo>
                  <a:lnTo>
                    <a:pt x="162" y="77"/>
                  </a:lnTo>
                  <a:lnTo>
                    <a:pt x="164" y="74"/>
                  </a:lnTo>
                  <a:lnTo>
                    <a:pt x="167" y="75"/>
                  </a:lnTo>
                  <a:lnTo>
                    <a:pt x="170" y="72"/>
                  </a:lnTo>
                  <a:lnTo>
                    <a:pt x="170" y="66"/>
                  </a:lnTo>
                  <a:lnTo>
                    <a:pt x="169" y="62"/>
                  </a:lnTo>
                  <a:lnTo>
                    <a:pt x="168" y="59"/>
                  </a:lnTo>
                  <a:lnTo>
                    <a:pt x="171" y="57"/>
                  </a:lnTo>
                  <a:lnTo>
                    <a:pt x="175" y="54"/>
                  </a:lnTo>
                  <a:lnTo>
                    <a:pt x="176" y="51"/>
                  </a:lnTo>
                  <a:lnTo>
                    <a:pt x="177" y="47"/>
                  </a:lnTo>
                  <a:lnTo>
                    <a:pt x="176" y="44"/>
                  </a:lnTo>
                  <a:lnTo>
                    <a:pt x="175" y="41"/>
                  </a:lnTo>
                  <a:lnTo>
                    <a:pt x="179" y="41"/>
                  </a:lnTo>
                  <a:lnTo>
                    <a:pt x="178" y="44"/>
                  </a:lnTo>
                  <a:lnTo>
                    <a:pt x="179" y="47"/>
                  </a:lnTo>
                  <a:lnTo>
                    <a:pt x="182" y="48"/>
                  </a:lnTo>
                  <a:lnTo>
                    <a:pt x="186" y="46"/>
                  </a:lnTo>
                  <a:lnTo>
                    <a:pt x="188" y="43"/>
                  </a:lnTo>
                  <a:lnTo>
                    <a:pt x="192" y="40"/>
                  </a:lnTo>
                  <a:lnTo>
                    <a:pt x="194" y="35"/>
                  </a:lnTo>
                  <a:lnTo>
                    <a:pt x="195" y="31"/>
                  </a:lnTo>
                  <a:lnTo>
                    <a:pt x="194" y="27"/>
                  </a:lnTo>
                  <a:lnTo>
                    <a:pt x="191" y="24"/>
                  </a:lnTo>
                  <a:lnTo>
                    <a:pt x="190" y="20"/>
                  </a:lnTo>
                  <a:lnTo>
                    <a:pt x="189" y="17"/>
                  </a:lnTo>
                  <a:lnTo>
                    <a:pt x="188" y="12"/>
                  </a:lnTo>
                  <a:lnTo>
                    <a:pt x="186" y="10"/>
                  </a:lnTo>
                  <a:lnTo>
                    <a:pt x="184" y="8"/>
                  </a:lnTo>
                  <a:lnTo>
                    <a:pt x="180" y="7"/>
                  </a:lnTo>
                  <a:lnTo>
                    <a:pt x="175" y="8"/>
                  </a:lnTo>
                  <a:lnTo>
                    <a:pt x="173" y="8"/>
                  </a:lnTo>
                  <a:lnTo>
                    <a:pt x="170" y="7"/>
                  </a:lnTo>
                  <a:lnTo>
                    <a:pt x="167" y="3"/>
                  </a:lnTo>
                  <a:lnTo>
                    <a:pt x="166" y="1"/>
                  </a:lnTo>
                  <a:lnTo>
                    <a:pt x="165" y="1"/>
                  </a:lnTo>
                  <a:lnTo>
                    <a:pt x="165" y="2"/>
                  </a:lnTo>
                  <a:lnTo>
                    <a:pt x="165" y="1"/>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9" name="Freeform 15"/>
            <p:cNvSpPr/>
            <p:nvPr/>
          </p:nvSpPr>
          <p:spPr bwMode="auto">
            <a:xfrm>
              <a:off x="3262313" y="3500438"/>
              <a:ext cx="1647825" cy="1211262"/>
            </a:xfrm>
            <a:custGeom>
              <a:gdLst>
                <a:gd fmla="*/ 2147483647 w 900" name="T0"/>
                <a:gd fmla="*/ 2147483647 h 635" name="T1"/>
                <a:gd fmla="*/ 2147483647 w 900" name="T2"/>
                <a:gd fmla="*/ 2147483647 h 635" name="T3"/>
                <a:gd fmla="*/ 2147483647 w 900" name="T4"/>
                <a:gd fmla="*/ 2147483647 h 635" name="T5"/>
                <a:gd fmla="*/ 2147483647 w 900" name="T6"/>
                <a:gd fmla="*/ 2147483647 h 635" name="T7"/>
                <a:gd fmla="*/ 2147483647 w 900" name="T8"/>
                <a:gd fmla="*/ 2147483647 h 635" name="T9"/>
                <a:gd fmla="*/ 2147483647 w 900" name="T10"/>
                <a:gd fmla="*/ 2147483647 h 635" name="T11"/>
                <a:gd fmla="*/ 2147483647 w 900" name="T12"/>
                <a:gd fmla="*/ 2147483647 h 635" name="T13"/>
                <a:gd fmla="*/ 2147483647 w 900" name="T14"/>
                <a:gd fmla="*/ 2147483647 h 635" name="T15"/>
                <a:gd fmla="*/ 2147483647 w 900" name="T16"/>
                <a:gd fmla="*/ 2147483647 h 635" name="T17"/>
                <a:gd fmla="*/ 2147483647 w 900" name="T18"/>
                <a:gd fmla="*/ 2147483647 h 635" name="T19"/>
                <a:gd fmla="*/ 2147483647 w 900" name="T20"/>
                <a:gd fmla="*/ 2147483647 h 635" name="T21"/>
                <a:gd fmla="*/ 2147483647 w 900" name="T22"/>
                <a:gd fmla="*/ 2147483647 h 635" name="T23"/>
                <a:gd fmla="*/ 2147483647 w 900" name="T24"/>
                <a:gd fmla="*/ 2147483647 h 635" name="T25"/>
                <a:gd fmla="*/ 2147483647 w 900" name="T26"/>
                <a:gd fmla="*/ 2147483647 h 635" name="T27"/>
                <a:gd fmla="*/ 2147483647 w 900" name="T28"/>
                <a:gd fmla="*/ 2147483647 h 635" name="T29"/>
                <a:gd fmla="*/ 2147483647 w 900" name="T30"/>
                <a:gd fmla="*/ 2147483647 h 635" name="T31"/>
                <a:gd fmla="*/ 2147483647 w 900" name="T32"/>
                <a:gd fmla="*/ 2147483647 h 635" name="T33"/>
                <a:gd fmla="*/ 2147483647 w 900" name="T34"/>
                <a:gd fmla="*/ 2147483647 h 635" name="T35"/>
                <a:gd fmla="*/ 2147483647 w 900" name="T36"/>
                <a:gd fmla="*/ 2147483647 h 635" name="T37"/>
                <a:gd fmla="*/ 2147483647 w 900" name="T38"/>
                <a:gd fmla="*/ 2147483647 h 635" name="T39"/>
                <a:gd fmla="*/ 2147483647 w 900" name="T40"/>
                <a:gd fmla="*/ 2147483647 h 635" name="T41"/>
                <a:gd fmla="*/ 2147483647 w 900" name="T42"/>
                <a:gd fmla="*/ 2147483647 h 635" name="T43"/>
                <a:gd fmla="*/ 2147483647 w 900" name="T44"/>
                <a:gd fmla="*/ 2147483647 h 635" name="T45"/>
                <a:gd fmla="*/ 2147483647 w 900" name="T46"/>
                <a:gd fmla="*/ 2147483647 h 635" name="T47"/>
                <a:gd fmla="*/ 2147483647 w 900" name="T48"/>
                <a:gd fmla="*/ 2147483647 h 635" name="T49"/>
                <a:gd fmla="*/ 2147483647 w 900" name="T50"/>
                <a:gd fmla="*/ 2147483647 h 635" name="T51"/>
                <a:gd fmla="*/ 2147483647 w 900" name="T52"/>
                <a:gd fmla="*/ 2147483647 h 635" name="T53"/>
                <a:gd fmla="*/ 2147483647 w 900" name="T54"/>
                <a:gd fmla="*/ 2147483647 h 635" name="T55"/>
                <a:gd fmla="*/ 2147483647 w 900" name="T56"/>
                <a:gd fmla="*/ 2147483647 h 635" name="T57"/>
                <a:gd fmla="*/ 2147483647 w 900" name="T58"/>
                <a:gd fmla="*/ 2147483647 h 635" name="T59"/>
                <a:gd fmla="*/ 2147483647 w 900" name="T60"/>
                <a:gd fmla="*/ 2147483647 h 635" name="T61"/>
                <a:gd fmla="*/ 2147483647 w 900" name="T62"/>
                <a:gd fmla="*/ 2147483647 h 635" name="T63"/>
                <a:gd fmla="*/ 2147483647 w 900" name="T64"/>
                <a:gd fmla="*/ 2147483647 h 635" name="T65"/>
                <a:gd fmla="*/ 2147483647 w 900" name="T66"/>
                <a:gd fmla="*/ 2147483647 h 635" name="T67"/>
                <a:gd fmla="*/ 2147483647 w 900" name="T68"/>
                <a:gd fmla="*/ 2147483647 h 635" name="T69"/>
                <a:gd fmla="*/ 2147483647 w 900" name="T70"/>
                <a:gd fmla="*/ 2147483647 h 635" name="T71"/>
                <a:gd fmla="*/ 2147483647 w 900" name="T72"/>
                <a:gd fmla="*/ 2147483647 h 635" name="T73"/>
                <a:gd fmla="*/ 2147483647 w 900" name="T74"/>
                <a:gd fmla="*/ 2147483647 h 635" name="T75"/>
                <a:gd fmla="*/ 2147483647 w 900" name="T76"/>
                <a:gd fmla="*/ 2147483647 h 635" name="T77"/>
                <a:gd fmla="*/ 2147483647 w 900" name="T78"/>
                <a:gd fmla="*/ 2147483647 h 635" name="T79"/>
                <a:gd fmla="*/ 2147483647 w 900" name="T80"/>
                <a:gd fmla="*/ 2147483647 h 635" name="T81"/>
                <a:gd fmla="*/ 2147483647 w 900" name="T82"/>
                <a:gd fmla="*/ 2147483647 h 635" name="T83"/>
                <a:gd fmla="*/ 2147483647 w 900" name="T84"/>
                <a:gd fmla="*/ 2147483647 h 635" name="T85"/>
                <a:gd fmla="*/ 2147483647 w 900" name="T86"/>
                <a:gd fmla="*/ 2147483647 h 635" name="T87"/>
                <a:gd fmla="*/ 2147483647 w 900" name="T88"/>
                <a:gd fmla="*/ 2147483647 h 635" name="T89"/>
                <a:gd fmla="*/ 2147483647 w 900" name="T90"/>
                <a:gd fmla="*/ 2147483647 h 635" name="T91"/>
                <a:gd fmla="*/ 2147483647 w 900" name="T92"/>
                <a:gd fmla="*/ 2147483647 h 635" name="T93"/>
                <a:gd fmla="*/ 2147483647 w 900" name="T94"/>
                <a:gd fmla="*/ 2147483647 h 635" name="T95"/>
                <a:gd fmla="*/ 2147483647 w 900" name="T96"/>
                <a:gd fmla="*/ 2147483647 h 635" name="T97"/>
                <a:gd fmla="*/ 2147483647 w 900" name="T98"/>
                <a:gd fmla="*/ 2147483647 h 635" name="T99"/>
                <a:gd fmla="*/ 2147483647 w 900" name="T100"/>
                <a:gd fmla="*/ 2147483647 h 635" name="T101"/>
                <a:gd fmla="*/ 2147483647 w 900" name="T102"/>
                <a:gd fmla="*/ 2147483647 h 635" name="T103"/>
                <a:gd fmla="*/ 2147483647 w 900" name="T104"/>
                <a:gd fmla="*/ 2147483647 h 635" name="T105"/>
                <a:gd fmla="*/ 2147483647 w 900" name="T106"/>
                <a:gd fmla="*/ 2147483647 h 635" name="T107"/>
                <a:gd fmla="*/ 2147483647 w 900" name="T108"/>
                <a:gd fmla="*/ 2147483647 h 635" name="T109"/>
                <a:gd fmla="*/ 2147483647 w 900" name="T110"/>
                <a:gd fmla="*/ 2147483647 h 635" name="T111"/>
                <a:gd fmla="*/ 2147483647 w 900" name="T112"/>
                <a:gd fmla="*/ 2147483647 h 635" name="T113"/>
                <a:gd fmla="*/ 2147483647 w 900" name="T114"/>
                <a:gd fmla="*/ 2147483647 h 63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900" name="T174"/>
                <a:gd fmla="*/ 0 h 635" name="T175"/>
                <a:gd fmla="*/ 900 w 900" name="T176"/>
                <a:gd fmla="*/ 635 h 63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635" w="900">
                  <a:moveTo>
                    <a:pt x="535" y="560"/>
                  </a:moveTo>
                  <a:lnTo>
                    <a:pt x="530" y="555"/>
                  </a:lnTo>
                  <a:lnTo>
                    <a:pt x="528" y="555"/>
                  </a:lnTo>
                  <a:lnTo>
                    <a:pt x="519" y="546"/>
                  </a:lnTo>
                  <a:lnTo>
                    <a:pt x="517" y="546"/>
                  </a:lnTo>
                  <a:lnTo>
                    <a:pt x="514" y="543"/>
                  </a:lnTo>
                  <a:lnTo>
                    <a:pt x="514" y="537"/>
                  </a:lnTo>
                  <a:lnTo>
                    <a:pt x="512" y="532"/>
                  </a:lnTo>
                  <a:lnTo>
                    <a:pt x="512" y="529"/>
                  </a:lnTo>
                  <a:lnTo>
                    <a:pt x="514" y="525"/>
                  </a:lnTo>
                  <a:lnTo>
                    <a:pt x="522" y="521"/>
                  </a:lnTo>
                  <a:lnTo>
                    <a:pt x="525" y="516"/>
                  </a:lnTo>
                  <a:lnTo>
                    <a:pt x="525" y="513"/>
                  </a:lnTo>
                  <a:lnTo>
                    <a:pt x="523" y="511"/>
                  </a:lnTo>
                  <a:lnTo>
                    <a:pt x="533" y="496"/>
                  </a:lnTo>
                  <a:lnTo>
                    <a:pt x="535" y="496"/>
                  </a:lnTo>
                  <a:lnTo>
                    <a:pt x="540" y="490"/>
                  </a:lnTo>
                  <a:lnTo>
                    <a:pt x="540" y="488"/>
                  </a:lnTo>
                  <a:lnTo>
                    <a:pt x="535" y="485"/>
                  </a:lnTo>
                  <a:lnTo>
                    <a:pt x="531" y="485"/>
                  </a:lnTo>
                  <a:lnTo>
                    <a:pt x="527" y="483"/>
                  </a:lnTo>
                  <a:lnTo>
                    <a:pt x="526" y="481"/>
                  </a:lnTo>
                  <a:lnTo>
                    <a:pt x="526" y="479"/>
                  </a:lnTo>
                  <a:lnTo>
                    <a:pt x="524" y="478"/>
                  </a:lnTo>
                  <a:lnTo>
                    <a:pt x="520" y="470"/>
                  </a:lnTo>
                  <a:lnTo>
                    <a:pt x="519" y="460"/>
                  </a:lnTo>
                  <a:lnTo>
                    <a:pt x="523" y="458"/>
                  </a:lnTo>
                  <a:lnTo>
                    <a:pt x="529" y="457"/>
                  </a:lnTo>
                  <a:lnTo>
                    <a:pt x="531" y="453"/>
                  </a:lnTo>
                  <a:lnTo>
                    <a:pt x="531" y="449"/>
                  </a:lnTo>
                  <a:lnTo>
                    <a:pt x="535" y="446"/>
                  </a:lnTo>
                  <a:lnTo>
                    <a:pt x="535" y="447"/>
                  </a:lnTo>
                  <a:lnTo>
                    <a:pt x="540" y="445"/>
                  </a:lnTo>
                  <a:lnTo>
                    <a:pt x="540" y="442"/>
                  </a:lnTo>
                  <a:lnTo>
                    <a:pt x="548" y="447"/>
                  </a:lnTo>
                  <a:lnTo>
                    <a:pt x="561" y="447"/>
                  </a:lnTo>
                  <a:lnTo>
                    <a:pt x="562" y="448"/>
                  </a:lnTo>
                  <a:lnTo>
                    <a:pt x="568" y="448"/>
                  </a:lnTo>
                  <a:lnTo>
                    <a:pt x="569" y="449"/>
                  </a:lnTo>
                  <a:lnTo>
                    <a:pt x="573" y="449"/>
                  </a:lnTo>
                  <a:lnTo>
                    <a:pt x="576" y="450"/>
                  </a:lnTo>
                  <a:lnTo>
                    <a:pt x="579" y="450"/>
                  </a:lnTo>
                  <a:lnTo>
                    <a:pt x="582" y="452"/>
                  </a:lnTo>
                  <a:lnTo>
                    <a:pt x="584" y="451"/>
                  </a:lnTo>
                  <a:lnTo>
                    <a:pt x="586" y="452"/>
                  </a:lnTo>
                  <a:lnTo>
                    <a:pt x="586" y="455"/>
                  </a:lnTo>
                  <a:lnTo>
                    <a:pt x="602" y="474"/>
                  </a:lnTo>
                  <a:lnTo>
                    <a:pt x="602" y="477"/>
                  </a:lnTo>
                  <a:lnTo>
                    <a:pt x="603" y="479"/>
                  </a:lnTo>
                  <a:lnTo>
                    <a:pt x="603" y="482"/>
                  </a:lnTo>
                  <a:lnTo>
                    <a:pt x="605" y="485"/>
                  </a:lnTo>
                  <a:lnTo>
                    <a:pt x="605" y="490"/>
                  </a:lnTo>
                  <a:lnTo>
                    <a:pt x="607" y="492"/>
                  </a:lnTo>
                  <a:lnTo>
                    <a:pt x="607" y="497"/>
                  </a:lnTo>
                  <a:lnTo>
                    <a:pt x="608" y="498"/>
                  </a:lnTo>
                  <a:lnTo>
                    <a:pt x="608" y="500"/>
                  </a:lnTo>
                  <a:lnTo>
                    <a:pt x="610" y="503"/>
                  </a:lnTo>
                  <a:lnTo>
                    <a:pt x="609" y="505"/>
                  </a:lnTo>
                  <a:lnTo>
                    <a:pt x="612" y="507"/>
                  </a:lnTo>
                  <a:lnTo>
                    <a:pt x="613" y="514"/>
                  </a:lnTo>
                  <a:lnTo>
                    <a:pt x="617" y="518"/>
                  </a:lnTo>
                  <a:lnTo>
                    <a:pt x="622" y="521"/>
                  </a:lnTo>
                  <a:lnTo>
                    <a:pt x="625" y="521"/>
                  </a:lnTo>
                  <a:lnTo>
                    <a:pt x="637" y="526"/>
                  </a:lnTo>
                  <a:lnTo>
                    <a:pt x="637" y="531"/>
                  </a:lnTo>
                  <a:lnTo>
                    <a:pt x="638" y="533"/>
                  </a:lnTo>
                  <a:lnTo>
                    <a:pt x="639" y="537"/>
                  </a:lnTo>
                  <a:lnTo>
                    <a:pt x="668" y="550"/>
                  </a:lnTo>
                  <a:lnTo>
                    <a:pt x="671" y="547"/>
                  </a:lnTo>
                  <a:lnTo>
                    <a:pt x="671" y="542"/>
                  </a:lnTo>
                  <a:lnTo>
                    <a:pt x="672" y="541"/>
                  </a:lnTo>
                  <a:lnTo>
                    <a:pt x="672" y="538"/>
                  </a:lnTo>
                  <a:lnTo>
                    <a:pt x="677" y="532"/>
                  </a:lnTo>
                  <a:lnTo>
                    <a:pt x="679" y="528"/>
                  </a:lnTo>
                  <a:lnTo>
                    <a:pt x="682" y="529"/>
                  </a:lnTo>
                  <a:lnTo>
                    <a:pt x="698" y="544"/>
                  </a:lnTo>
                  <a:lnTo>
                    <a:pt x="698" y="552"/>
                  </a:lnTo>
                  <a:lnTo>
                    <a:pt x="694" y="557"/>
                  </a:lnTo>
                  <a:lnTo>
                    <a:pt x="694" y="559"/>
                  </a:lnTo>
                  <a:lnTo>
                    <a:pt x="697" y="561"/>
                  </a:lnTo>
                  <a:lnTo>
                    <a:pt x="700" y="560"/>
                  </a:lnTo>
                  <a:lnTo>
                    <a:pt x="703" y="554"/>
                  </a:lnTo>
                  <a:lnTo>
                    <a:pt x="714" y="552"/>
                  </a:lnTo>
                  <a:lnTo>
                    <a:pt x="720" y="558"/>
                  </a:lnTo>
                  <a:lnTo>
                    <a:pt x="720" y="560"/>
                  </a:lnTo>
                  <a:lnTo>
                    <a:pt x="723" y="562"/>
                  </a:lnTo>
                  <a:lnTo>
                    <a:pt x="725" y="569"/>
                  </a:lnTo>
                  <a:lnTo>
                    <a:pt x="720" y="575"/>
                  </a:lnTo>
                  <a:lnTo>
                    <a:pt x="720" y="577"/>
                  </a:lnTo>
                  <a:lnTo>
                    <a:pt x="722" y="579"/>
                  </a:lnTo>
                  <a:lnTo>
                    <a:pt x="725" y="578"/>
                  </a:lnTo>
                  <a:lnTo>
                    <a:pt x="731" y="572"/>
                  </a:lnTo>
                  <a:lnTo>
                    <a:pt x="731" y="569"/>
                  </a:lnTo>
                  <a:lnTo>
                    <a:pt x="732" y="569"/>
                  </a:lnTo>
                  <a:lnTo>
                    <a:pt x="732" y="567"/>
                  </a:lnTo>
                  <a:lnTo>
                    <a:pt x="736" y="560"/>
                  </a:lnTo>
                  <a:lnTo>
                    <a:pt x="740" y="561"/>
                  </a:lnTo>
                  <a:lnTo>
                    <a:pt x="745" y="565"/>
                  </a:lnTo>
                  <a:lnTo>
                    <a:pt x="747" y="564"/>
                  </a:lnTo>
                  <a:lnTo>
                    <a:pt x="751" y="562"/>
                  </a:lnTo>
                  <a:lnTo>
                    <a:pt x="756" y="561"/>
                  </a:lnTo>
                  <a:lnTo>
                    <a:pt x="758" y="563"/>
                  </a:lnTo>
                  <a:lnTo>
                    <a:pt x="761" y="562"/>
                  </a:lnTo>
                  <a:lnTo>
                    <a:pt x="764" y="560"/>
                  </a:lnTo>
                  <a:lnTo>
                    <a:pt x="766" y="560"/>
                  </a:lnTo>
                  <a:lnTo>
                    <a:pt x="768" y="557"/>
                  </a:lnTo>
                  <a:lnTo>
                    <a:pt x="769" y="553"/>
                  </a:lnTo>
                  <a:lnTo>
                    <a:pt x="770" y="552"/>
                  </a:lnTo>
                  <a:lnTo>
                    <a:pt x="771" y="548"/>
                  </a:lnTo>
                  <a:lnTo>
                    <a:pt x="766" y="541"/>
                  </a:lnTo>
                  <a:lnTo>
                    <a:pt x="765" y="529"/>
                  </a:lnTo>
                  <a:lnTo>
                    <a:pt x="767" y="525"/>
                  </a:lnTo>
                  <a:lnTo>
                    <a:pt x="768" y="522"/>
                  </a:lnTo>
                  <a:lnTo>
                    <a:pt x="786" y="517"/>
                  </a:lnTo>
                  <a:lnTo>
                    <a:pt x="793" y="520"/>
                  </a:lnTo>
                  <a:lnTo>
                    <a:pt x="798" y="525"/>
                  </a:lnTo>
                  <a:lnTo>
                    <a:pt x="801" y="525"/>
                  </a:lnTo>
                  <a:lnTo>
                    <a:pt x="803" y="522"/>
                  </a:lnTo>
                  <a:lnTo>
                    <a:pt x="802" y="521"/>
                  </a:lnTo>
                  <a:lnTo>
                    <a:pt x="804" y="518"/>
                  </a:lnTo>
                  <a:lnTo>
                    <a:pt x="804" y="513"/>
                  </a:lnTo>
                  <a:lnTo>
                    <a:pt x="801" y="509"/>
                  </a:lnTo>
                  <a:lnTo>
                    <a:pt x="801" y="506"/>
                  </a:lnTo>
                  <a:lnTo>
                    <a:pt x="804" y="499"/>
                  </a:lnTo>
                  <a:lnTo>
                    <a:pt x="804" y="497"/>
                  </a:lnTo>
                  <a:lnTo>
                    <a:pt x="800" y="494"/>
                  </a:lnTo>
                  <a:lnTo>
                    <a:pt x="800" y="486"/>
                  </a:lnTo>
                  <a:lnTo>
                    <a:pt x="793" y="480"/>
                  </a:lnTo>
                  <a:lnTo>
                    <a:pt x="789" y="480"/>
                  </a:lnTo>
                  <a:lnTo>
                    <a:pt x="788" y="482"/>
                  </a:lnTo>
                  <a:lnTo>
                    <a:pt x="778" y="482"/>
                  </a:lnTo>
                  <a:lnTo>
                    <a:pt x="772" y="480"/>
                  </a:lnTo>
                  <a:lnTo>
                    <a:pt x="770" y="476"/>
                  </a:lnTo>
                  <a:lnTo>
                    <a:pt x="768" y="469"/>
                  </a:lnTo>
                  <a:lnTo>
                    <a:pt x="756" y="458"/>
                  </a:lnTo>
                  <a:lnTo>
                    <a:pt x="756" y="456"/>
                  </a:lnTo>
                  <a:lnTo>
                    <a:pt x="745" y="440"/>
                  </a:lnTo>
                  <a:lnTo>
                    <a:pt x="745" y="432"/>
                  </a:lnTo>
                  <a:lnTo>
                    <a:pt x="752" y="423"/>
                  </a:lnTo>
                  <a:lnTo>
                    <a:pt x="757" y="421"/>
                  </a:lnTo>
                  <a:lnTo>
                    <a:pt x="763" y="423"/>
                  </a:lnTo>
                  <a:lnTo>
                    <a:pt x="768" y="426"/>
                  </a:lnTo>
                  <a:lnTo>
                    <a:pt x="771" y="426"/>
                  </a:lnTo>
                  <a:lnTo>
                    <a:pt x="785" y="432"/>
                  </a:lnTo>
                  <a:lnTo>
                    <a:pt x="788" y="434"/>
                  </a:lnTo>
                  <a:lnTo>
                    <a:pt x="790" y="434"/>
                  </a:lnTo>
                  <a:lnTo>
                    <a:pt x="790" y="436"/>
                  </a:lnTo>
                  <a:lnTo>
                    <a:pt x="812" y="447"/>
                  </a:lnTo>
                  <a:lnTo>
                    <a:pt x="814" y="445"/>
                  </a:lnTo>
                  <a:lnTo>
                    <a:pt x="815" y="446"/>
                  </a:lnTo>
                  <a:lnTo>
                    <a:pt x="819" y="442"/>
                  </a:lnTo>
                  <a:lnTo>
                    <a:pt x="821" y="442"/>
                  </a:lnTo>
                  <a:lnTo>
                    <a:pt x="824" y="440"/>
                  </a:lnTo>
                  <a:lnTo>
                    <a:pt x="827" y="433"/>
                  </a:lnTo>
                  <a:lnTo>
                    <a:pt x="828" y="431"/>
                  </a:lnTo>
                  <a:lnTo>
                    <a:pt x="834" y="431"/>
                  </a:lnTo>
                  <a:lnTo>
                    <a:pt x="839" y="428"/>
                  </a:lnTo>
                  <a:lnTo>
                    <a:pt x="841" y="425"/>
                  </a:lnTo>
                  <a:lnTo>
                    <a:pt x="836" y="421"/>
                  </a:lnTo>
                  <a:lnTo>
                    <a:pt x="831" y="415"/>
                  </a:lnTo>
                  <a:lnTo>
                    <a:pt x="823" y="408"/>
                  </a:lnTo>
                  <a:lnTo>
                    <a:pt x="813" y="401"/>
                  </a:lnTo>
                  <a:lnTo>
                    <a:pt x="812" y="395"/>
                  </a:lnTo>
                  <a:lnTo>
                    <a:pt x="815" y="393"/>
                  </a:lnTo>
                  <a:lnTo>
                    <a:pt x="818" y="392"/>
                  </a:lnTo>
                  <a:lnTo>
                    <a:pt x="820" y="390"/>
                  </a:lnTo>
                  <a:lnTo>
                    <a:pt x="821" y="385"/>
                  </a:lnTo>
                  <a:lnTo>
                    <a:pt x="824" y="381"/>
                  </a:lnTo>
                  <a:lnTo>
                    <a:pt x="833" y="376"/>
                  </a:lnTo>
                  <a:lnTo>
                    <a:pt x="835" y="373"/>
                  </a:lnTo>
                  <a:lnTo>
                    <a:pt x="835" y="374"/>
                  </a:lnTo>
                  <a:lnTo>
                    <a:pt x="847" y="367"/>
                  </a:lnTo>
                  <a:lnTo>
                    <a:pt x="849" y="367"/>
                  </a:lnTo>
                  <a:lnTo>
                    <a:pt x="853" y="361"/>
                  </a:lnTo>
                  <a:lnTo>
                    <a:pt x="848" y="352"/>
                  </a:lnTo>
                  <a:lnTo>
                    <a:pt x="848" y="347"/>
                  </a:lnTo>
                  <a:lnTo>
                    <a:pt x="849" y="346"/>
                  </a:lnTo>
                  <a:lnTo>
                    <a:pt x="849" y="344"/>
                  </a:lnTo>
                  <a:lnTo>
                    <a:pt x="852" y="340"/>
                  </a:lnTo>
                  <a:lnTo>
                    <a:pt x="854" y="340"/>
                  </a:lnTo>
                  <a:lnTo>
                    <a:pt x="857" y="337"/>
                  </a:lnTo>
                  <a:lnTo>
                    <a:pt x="858" y="338"/>
                  </a:lnTo>
                  <a:lnTo>
                    <a:pt x="860" y="336"/>
                  </a:lnTo>
                  <a:lnTo>
                    <a:pt x="862" y="334"/>
                  </a:lnTo>
                  <a:lnTo>
                    <a:pt x="869" y="334"/>
                  </a:lnTo>
                  <a:lnTo>
                    <a:pt x="879" y="329"/>
                  </a:lnTo>
                  <a:lnTo>
                    <a:pt x="878" y="319"/>
                  </a:lnTo>
                  <a:lnTo>
                    <a:pt x="880" y="318"/>
                  </a:lnTo>
                  <a:lnTo>
                    <a:pt x="879" y="312"/>
                  </a:lnTo>
                  <a:lnTo>
                    <a:pt x="881" y="311"/>
                  </a:lnTo>
                  <a:lnTo>
                    <a:pt x="890" y="309"/>
                  </a:lnTo>
                  <a:lnTo>
                    <a:pt x="891" y="308"/>
                  </a:lnTo>
                  <a:lnTo>
                    <a:pt x="891" y="303"/>
                  </a:lnTo>
                  <a:lnTo>
                    <a:pt x="892" y="301"/>
                  </a:lnTo>
                  <a:lnTo>
                    <a:pt x="892" y="293"/>
                  </a:lnTo>
                  <a:lnTo>
                    <a:pt x="893" y="291"/>
                  </a:lnTo>
                  <a:lnTo>
                    <a:pt x="893" y="289"/>
                  </a:lnTo>
                  <a:lnTo>
                    <a:pt x="897" y="285"/>
                  </a:lnTo>
                  <a:lnTo>
                    <a:pt x="900" y="279"/>
                  </a:lnTo>
                  <a:lnTo>
                    <a:pt x="880" y="233"/>
                  </a:lnTo>
                  <a:lnTo>
                    <a:pt x="875" y="229"/>
                  </a:lnTo>
                  <a:lnTo>
                    <a:pt x="875" y="228"/>
                  </a:lnTo>
                  <a:lnTo>
                    <a:pt x="866" y="219"/>
                  </a:lnTo>
                  <a:lnTo>
                    <a:pt x="866" y="216"/>
                  </a:lnTo>
                  <a:lnTo>
                    <a:pt x="867" y="215"/>
                  </a:lnTo>
                  <a:lnTo>
                    <a:pt x="868" y="211"/>
                  </a:lnTo>
                  <a:lnTo>
                    <a:pt x="870" y="210"/>
                  </a:lnTo>
                  <a:lnTo>
                    <a:pt x="869" y="198"/>
                  </a:lnTo>
                  <a:lnTo>
                    <a:pt x="865" y="194"/>
                  </a:lnTo>
                  <a:lnTo>
                    <a:pt x="864" y="195"/>
                  </a:lnTo>
                  <a:lnTo>
                    <a:pt x="850" y="184"/>
                  </a:lnTo>
                  <a:lnTo>
                    <a:pt x="849" y="184"/>
                  </a:lnTo>
                  <a:lnTo>
                    <a:pt x="837" y="175"/>
                  </a:lnTo>
                  <a:lnTo>
                    <a:pt x="838" y="174"/>
                  </a:lnTo>
                  <a:lnTo>
                    <a:pt x="838" y="164"/>
                  </a:lnTo>
                  <a:lnTo>
                    <a:pt x="836" y="162"/>
                  </a:lnTo>
                  <a:lnTo>
                    <a:pt x="837" y="158"/>
                  </a:lnTo>
                  <a:lnTo>
                    <a:pt x="835" y="156"/>
                  </a:lnTo>
                  <a:lnTo>
                    <a:pt x="836" y="155"/>
                  </a:lnTo>
                  <a:lnTo>
                    <a:pt x="834" y="154"/>
                  </a:lnTo>
                  <a:lnTo>
                    <a:pt x="828" y="154"/>
                  </a:lnTo>
                  <a:lnTo>
                    <a:pt x="824" y="160"/>
                  </a:lnTo>
                  <a:lnTo>
                    <a:pt x="822" y="165"/>
                  </a:lnTo>
                  <a:lnTo>
                    <a:pt x="819" y="169"/>
                  </a:lnTo>
                  <a:lnTo>
                    <a:pt x="807" y="161"/>
                  </a:lnTo>
                  <a:lnTo>
                    <a:pt x="806" y="161"/>
                  </a:lnTo>
                  <a:lnTo>
                    <a:pt x="799" y="154"/>
                  </a:lnTo>
                  <a:lnTo>
                    <a:pt x="797" y="154"/>
                  </a:lnTo>
                  <a:lnTo>
                    <a:pt x="773" y="134"/>
                  </a:lnTo>
                  <a:lnTo>
                    <a:pt x="767" y="131"/>
                  </a:lnTo>
                  <a:lnTo>
                    <a:pt x="764" y="131"/>
                  </a:lnTo>
                  <a:lnTo>
                    <a:pt x="758" y="126"/>
                  </a:lnTo>
                  <a:lnTo>
                    <a:pt x="757" y="127"/>
                  </a:lnTo>
                  <a:lnTo>
                    <a:pt x="755" y="125"/>
                  </a:lnTo>
                  <a:lnTo>
                    <a:pt x="751" y="124"/>
                  </a:lnTo>
                  <a:lnTo>
                    <a:pt x="747" y="117"/>
                  </a:lnTo>
                  <a:lnTo>
                    <a:pt x="745" y="111"/>
                  </a:lnTo>
                  <a:lnTo>
                    <a:pt x="740" y="108"/>
                  </a:lnTo>
                  <a:lnTo>
                    <a:pt x="738" y="108"/>
                  </a:lnTo>
                  <a:lnTo>
                    <a:pt x="732" y="103"/>
                  </a:lnTo>
                  <a:lnTo>
                    <a:pt x="732" y="102"/>
                  </a:lnTo>
                  <a:lnTo>
                    <a:pt x="723" y="92"/>
                  </a:lnTo>
                  <a:lnTo>
                    <a:pt x="721" y="92"/>
                  </a:lnTo>
                  <a:lnTo>
                    <a:pt x="719" y="89"/>
                  </a:lnTo>
                  <a:lnTo>
                    <a:pt x="716" y="89"/>
                  </a:lnTo>
                  <a:lnTo>
                    <a:pt x="715" y="91"/>
                  </a:lnTo>
                  <a:lnTo>
                    <a:pt x="715" y="93"/>
                  </a:lnTo>
                  <a:lnTo>
                    <a:pt x="716" y="94"/>
                  </a:lnTo>
                  <a:lnTo>
                    <a:pt x="717" y="101"/>
                  </a:lnTo>
                  <a:lnTo>
                    <a:pt x="718" y="102"/>
                  </a:lnTo>
                  <a:lnTo>
                    <a:pt x="717" y="107"/>
                  </a:lnTo>
                  <a:lnTo>
                    <a:pt x="704" y="102"/>
                  </a:lnTo>
                  <a:lnTo>
                    <a:pt x="704" y="101"/>
                  </a:lnTo>
                  <a:lnTo>
                    <a:pt x="700" y="101"/>
                  </a:lnTo>
                  <a:lnTo>
                    <a:pt x="700" y="98"/>
                  </a:lnTo>
                  <a:lnTo>
                    <a:pt x="693" y="93"/>
                  </a:lnTo>
                  <a:lnTo>
                    <a:pt x="692" y="91"/>
                  </a:lnTo>
                  <a:lnTo>
                    <a:pt x="687" y="86"/>
                  </a:lnTo>
                  <a:lnTo>
                    <a:pt x="685" y="83"/>
                  </a:lnTo>
                  <a:lnTo>
                    <a:pt x="678" y="77"/>
                  </a:lnTo>
                  <a:lnTo>
                    <a:pt x="678" y="75"/>
                  </a:lnTo>
                  <a:lnTo>
                    <a:pt x="672" y="71"/>
                  </a:lnTo>
                  <a:lnTo>
                    <a:pt x="669" y="66"/>
                  </a:lnTo>
                  <a:lnTo>
                    <a:pt x="645" y="44"/>
                  </a:lnTo>
                  <a:lnTo>
                    <a:pt x="644" y="41"/>
                  </a:lnTo>
                  <a:lnTo>
                    <a:pt x="638" y="36"/>
                  </a:lnTo>
                  <a:lnTo>
                    <a:pt x="634" y="37"/>
                  </a:lnTo>
                  <a:lnTo>
                    <a:pt x="627" y="45"/>
                  </a:lnTo>
                  <a:lnTo>
                    <a:pt x="623" y="47"/>
                  </a:lnTo>
                  <a:lnTo>
                    <a:pt x="622" y="46"/>
                  </a:lnTo>
                  <a:lnTo>
                    <a:pt x="621" y="48"/>
                  </a:lnTo>
                  <a:lnTo>
                    <a:pt x="610" y="40"/>
                  </a:lnTo>
                  <a:lnTo>
                    <a:pt x="607" y="41"/>
                  </a:lnTo>
                  <a:lnTo>
                    <a:pt x="592" y="59"/>
                  </a:lnTo>
                  <a:lnTo>
                    <a:pt x="584" y="55"/>
                  </a:lnTo>
                  <a:lnTo>
                    <a:pt x="577" y="49"/>
                  </a:lnTo>
                  <a:lnTo>
                    <a:pt x="576" y="49"/>
                  </a:lnTo>
                  <a:lnTo>
                    <a:pt x="570" y="44"/>
                  </a:lnTo>
                  <a:lnTo>
                    <a:pt x="563" y="39"/>
                  </a:lnTo>
                  <a:lnTo>
                    <a:pt x="561" y="39"/>
                  </a:lnTo>
                  <a:lnTo>
                    <a:pt x="554" y="32"/>
                  </a:lnTo>
                  <a:lnTo>
                    <a:pt x="546" y="29"/>
                  </a:lnTo>
                  <a:lnTo>
                    <a:pt x="543" y="27"/>
                  </a:lnTo>
                  <a:lnTo>
                    <a:pt x="532" y="21"/>
                  </a:lnTo>
                  <a:lnTo>
                    <a:pt x="525" y="21"/>
                  </a:lnTo>
                  <a:lnTo>
                    <a:pt x="524" y="24"/>
                  </a:lnTo>
                  <a:lnTo>
                    <a:pt x="523" y="25"/>
                  </a:lnTo>
                  <a:lnTo>
                    <a:pt x="524" y="44"/>
                  </a:lnTo>
                  <a:lnTo>
                    <a:pt x="523" y="46"/>
                  </a:lnTo>
                  <a:lnTo>
                    <a:pt x="523" y="55"/>
                  </a:lnTo>
                  <a:lnTo>
                    <a:pt x="518" y="65"/>
                  </a:lnTo>
                  <a:lnTo>
                    <a:pt x="520" y="88"/>
                  </a:lnTo>
                  <a:lnTo>
                    <a:pt x="518" y="90"/>
                  </a:lnTo>
                  <a:lnTo>
                    <a:pt x="511" y="90"/>
                  </a:lnTo>
                  <a:lnTo>
                    <a:pt x="510" y="89"/>
                  </a:lnTo>
                  <a:lnTo>
                    <a:pt x="507" y="89"/>
                  </a:lnTo>
                  <a:lnTo>
                    <a:pt x="503" y="87"/>
                  </a:lnTo>
                  <a:lnTo>
                    <a:pt x="499" y="87"/>
                  </a:lnTo>
                  <a:lnTo>
                    <a:pt x="494" y="82"/>
                  </a:lnTo>
                  <a:lnTo>
                    <a:pt x="477" y="64"/>
                  </a:lnTo>
                  <a:lnTo>
                    <a:pt x="475" y="66"/>
                  </a:lnTo>
                  <a:lnTo>
                    <a:pt x="471" y="65"/>
                  </a:lnTo>
                  <a:lnTo>
                    <a:pt x="467" y="61"/>
                  </a:lnTo>
                  <a:lnTo>
                    <a:pt x="464" y="62"/>
                  </a:lnTo>
                  <a:lnTo>
                    <a:pt x="462" y="59"/>
                  </a:lnTo>
                  <a:lnTo>
                    <a:pt x="458" y="59"/>
                  </a:lnTo>
                  <a:lnTo>
                    <a:pt x="456" y="61"/>
                  </a:lnTo>
                  <a:lnTo>
                    <a:pt x="453" y="61"/>
                  </a:lnTo>
                  <a:lnTo>
                    <a:pt x="452" y="62"/>
                  </a:lnTo>
                  <a:lnTo>
                    <a:pt x="448" y="63"/>
                  </a:lnTo>
                  <a:lnTo>
                    <a:pt x="445" y="66"/>
                  </a:lnTo>
                  <a:lnTo>
                    <a:pt x="442" y="66"/>
                  </a:lnTo>
                  <a:lnTo>
                    <a:pt x="440" y="68"/>
                  </a:lnTo>
                  <a:lnTo>
                    <a:pt x="440" y="70"/>
                  </a:lnTo>
                  <a:lnTo>
                    <a:pt x="439" y="73"/>
                  </a:lnTo>
                  <a:lnTo>
                    <a:pt x="435" y="73"/>
                  </a:lnTo>
                  <a:lnTo>
                    <a:pt x="420" y="60"/>
                  </a:lnTo>
                  <a:lnTo>
                    <a:pt x="414" y="58"/>
                  </a:lnTo>
                  <a:lnTo>
                    <a:pt x="405" y="58"/>
                  </a:lnTo>
                  <a:lnTo>
                    <a:pt x="403" y="56"/>
                  </a:lnTo>
                  <a:lnTo>
                    <a:pt x="403" y="54"/>
                  </a:lnTo>
                  <a:lnTo>
                    <a:pt x="401" y="52"/>
                  </a:lnTo>
                  <a:lnTo>
                    <a:pt x="394" y="52"/>
                  </a:lnTo>
                  <a:lnTo>
                    <a:pt x="390" y="48"/>
                  </a:lnTo>
                  <a:lnTo>
                    <a:pt x="382" y="49"/>
                  </a:lnTo>
                  <a:lnTo>
                    <a:pt x="376" y="44"/>
                  </a:lnTo>
                  <a:lnTo>
                    <a:pt x="370" y="43"/>
                  </a:lnTo>
                  <a:lnTo>
                    <a:pt x="367" y="40"/>
                  </a:lnTo>
                  <a:lnTo>
                    <a:pt x="367" y="35"/>
                  </a:lnTo>
                  <a:lnTo>
                    <a:pt x="365" y="34"/>
                  </a:lnTo>
                  <a:lnTo>
                    <a:pt x="361" y="34"/>
                  </a:lnTo>
                  <a:lnTo>
                    <a:pt x="359" y="33"/>
                  </a:lnTo>
                  <a:lnTo>
                    <a:pt x="346" y="34"/>
                  </a:lnTo>
                  <a:lnTo>
                    <a:pt x="343" y="30"/>
                  </a:lnTo>
                  <a:lnTo>
                    <a:pt x="343" y="22"/>
                  </a:lnTo>
                  <a:lnTo>
                    <a:pt x="338" y="22"/>
                  </a:lnTo>
                  <a:lnTo>
                    <a:pt x="336" y="21"/>
                  </a:lnTo>
                  <a:lnTo>
                    <a:pt x="290" y="23"/>
                  </a:lnTo>
                  <a:lnTo>
                    <a:pt x="289" y="22"/>
                  </a:lnTo>
                  <a:lnTo>
                    <a:pt x="288" y="17"/>
                  </a:lnTo>
                  <a:lnTo>
                    <a:pt x="285" y="13"/>
                  </a:lnTo>
                  <a:lnTo>
                    <a:pt x="285" y="8"/>
                  </a:lnTo>
                  <a:lnTo>
                    <a:pt x="286" y="7"/>
                  </a:lnTo>
                  <a:lnTo>
                    <a:pt x="285" y="1"/>
                  </a:lnTo>
                  <a:lnTo>
                    <a:pt x="285" y="0"/>
                  </a:lnTo>
                  <a:lnTo>
                    <a:pt x="263" y="0"/>
                  </a:lnTo>
                  <a:lnTo>
                    <a:pt x="249" y="0"/>
                  </a:lnTo>
                  <a:lnTo>
                    <a:pt x="237" y="3"/>
                  </a:lnTo>
                  <a:lnTo>
                    <a:pt x="235" y="4"/>
                  </a:lnTo>
                  <a:lnTo>
                    <a:pt x="217" y="5"/>
                  </a:lnTo>
                  <a:lnTo>
                    <a:pt x="216" y="6"/>
                  </a:lnTo>
                  <a:lnTo>
                    <a:pt x="197" y="7"/>
                  </a:lnTo>
                  <a:lnTo>
                    <a:pt x="195" y="9"/>
                  </a:lnTo>
                  <a:lnTo>
                    <a:pt x="178" y="10"/>
                  </a:lnTo>
                  <a:lnTo>
                    <a:pt x="176" y="11"/>
                  </a:lnTo>
                  <a:lnTo>
                    <a:pt x="164" y="12"/>
                  </a:lnTo>
                  <a:lnTo>
                    <a:pt x="163" y="13"/>
                  </a:lnTo>
                  <a:lnTo>
                    <a:pt x="149" y="15"/>
                  </a:lnTo>
                  <a:lnTo>
                    <a:pt x="148" y="17"/>
                  </a:lnTo>
                  <a:lnTo>
                    <a:pt x="135" y="19"/>
                  </a:lnTo>
                  <a:lnTo>
                    <a:pt x="133" y="20"/>
                  </a:lnTo>
                  <a:lnTo>
                    <a:pt x="119" y="22"/>
                  </a:lnTo>
                  <a:lnTo>
                    <a:pt x="117" y="24"/>
                  </a:lnTo>
                  <a:lnTo>
                    <a:pt x="112" y="24"/>
                  </a:lnTo>
                  <a:lnTo>
                    <a:pt x="110" y="25"/>
                  </a:lnTo>
                  <a:lnTo>
                    <a:pt x="104" y="26"/>
                  </a:lnTo>
                  <a:lnTo>
                    <a:pt x="103" y="27"/>
                  </a:lnTo>
                  <a:lnTo>
                    <a:pt x="97" y="27"/>
                  </a:lnTo>
                  <a:lnTo>
                    <a:pt x="96" y="29"/>
                  </a:lnTo>
                  <a:lnTo>
                    <a:pt x="90" y="29"/>
                  </a:lnTo>
                  <a:lnTo>
                    <a:pt x="86" y="33"/>
                  </a:lnTo>
                  <a:lnTo>
                    <a:pt x="88" y="45"/>
                  </a:lnTo>
                  <a:lnTo>
                    <a:pt x="91" y="50"/>
                  </a:lnTo>
                  <a:lnTo>
                    <a:pt x="92" y="54"/>
                  </a:lnTo>
                  <a:lnTo>
                    <a:pt x="95" y="59"/>
                  </a:lnTo>
                  <a:lnTo>
                    <a:pt x="96" y="68"/>
                  </a:lnTo>
                  <a:lnTo>
                    <a:pt x="98" y="70"/>
                  </a:lnTo>
                  <a:lnTo>
                    <a:pt x="99" y="89"/>
                  </a:lnTo>
                  <a:lnTo>
                    <a:pt x="133" y="120"/>
                  </a:lnTo>
                  <a:lnTo>
                    <a:pt x="136" y="137"/>
                  </a:lnTo>
                  <a:lnTo>
                    <a:pt x="143" y="146"/>
                  </a:lnTo>
                  <a:lnTo>
                    <a:pt x="143" y="154"/>
                  </a:lnTo>
                  <a:lnTo>
                    <a:pt x="142" y="156"/>
                  </a:lnTo>
                  <a:lnTo>
                    <a:pt x="126" y="156"/>
                  </a:lnTo>
                  <a:lnTo>
                    <a:pt x="124" y="158"/>
                  </a:lnTo>
                  <a:lnTo>
                    <a:pt x="123" y="157"/>
                  </a:lnTo>
                  <a:lnTo>
                    <a:pt x="111" y="162"/>
                  </a:lnTo>
                  <a:lnTo>
                    <a:pt x="104" y="166"/>
                  </a:lnTo>
                  <a:lnTo>
                    <a:pt x="102" y="166"/>
                  </a:lnTo>
                  <a:lnTo>
                    <a:pt x="99" y="169"/>
                  </a:lnTo>
                  <a:lnTo>
                    <a:pt x="99" y="185"/>
                  </a:lnTo>
                  <a:lnTo>
                    <a:pt x="101" y="188"/>
                  </a:lnTo>
                  <a:lnTo>
                    <a:pt x="109" y="189"/>
                  </a:lnTo>
                  <a:lnTo>
                    <a:pt x="109" y="190"/>
                  </a:lnTo>
                  <a:lnTo>
                    <a:pt x="117" y="191"/>
                  </a:lnTo>
                  <a:lnTo>
                    <a:pt x="120" y="194"/>
                  </a:lnTo>
                  <a:lnTo>
                    <a:pt x="121" y="225"/>
                  </a:lnTo>
                  <a:lnTo>
                    <a:pt x="103" y="226"/>
                  </a:lnTo>
                  <a:lnTo>
                    <a:pt x="96" y="219"/>
                  </a:lnTo>
                  <a:lnTo>
                    <a:pt x="94" y="219"/>
                  </a:lnTo>
                  <a:lnTo>
                    <a:pt x="93" y="218"/>
                  </a:lnTo>
                  <a:lnTo>
                    <a:pt x="90" y="218"/>
                  </a:lnTo>
                  <a:lnTo>
                    <a:pt x="84" y="215"/>
                  </a:lnTo>
                  <a:lnTo>
                    <a:pt x="76" y="214"/>
                  </a:lnTo>
                  <a:lnTo>
                    <a:pt x="75" y="213"/>
                  </a:lnTo>
                  <a:lnTo>
                    <a:pt x="72" y="213"/>
                  </a:lnTo>
                  <a:lnTo>
                    <a:pt x="66" y="209"/>
                  </a:lnTo>
                  <a:lnTo>
                    <a:pt x="65" y="210"/>
                  </a:lnTo>
                  <a:lnTo>
                    <a:pt x="61" y="206"/>
                  </a:lnTo>
                  <a:lnTo>
                    <a:pt x="59" y="206"/>
                  </a:lnTo>
                  <a:lnTo>
                    <a:pt x="56" y="203"/>
                  </a:lnTo>
                  <a:lnTo>
                    <a:pt x="52" y="204"/>
                  </a:lnTo>
                  <a:lnTo>
                    <a:pt x="49" y="210"/>
                  </a:lnTo>
                  <a:lnTo>
                    <a:pt x="46" y="213"/>
                  </a:lnTo>
                  <a:lnTo>
                    <a:pt x="23" y="215"/>
                  </a:lnTo>
                  <a:lnTo>
                    <a:pt x="10" y="216"/>
                  </a:lnTo>
                  <a:lnTo>
                    <a:pt x="10" y="224"/>
                  </a:lnTo>
                  <a:lnTo>
                    <a:pt x="14" y="227"/>
                  </a:lnTo>
                  <a:lnTo>
                    <a:pt x="17" y="228"/>
                  </a:lnTo>
                  <a:lnTo>
                    <a:pt x="23" y="232"/>
                  </a:lnTo>
                  <a:lnTo>
                    <a:pt x="27" y="233"/>
                  </a:lnTo>
                  <a:lnTo>
                    <a:pt x="31" y="236"/>
                  </a:lnTo>
                  <a:lnTo>
                    <a:pt x="23" y="253"/>
                  </a:lnTo>
                  <a:lnTo>
                    <a:pt x="24" y="262"/>
                  </a:lnTo>
                  <a:lnTo>
                    <a:pt x="22" y="265"/>
                  </a:lnTo>
                  <a:lnTo>
                    <a:pt x="13" y="267"/>
                  </a:lnTo>
                  <a:lnTo>
                    <a:pt x="12" y="268"/>
                  </a:lnTo>
                  <a:lnTo>
                    <a:pt x="7" y="270"/>
                  </a:lnTo>
                  <a:lnTo>
                    <a:pt x="6" y="280"/>
                  </a:lnTo>
                  <a:lnTo>
                    <a:pt x="3" y="284"/>
                  </a:lnTo>
                  <a:lnTo>
                    <a:pt x="5" y="288"/>
                  </a:lnTo>
                  <a:lnTo>
                    <a:pt x="8" y="292"/>
                  </a:lnTo>
                  <a:lnTo>
                    <a:pt x="8" y="297"/>
                  </a:lnTo>
                  <a:lnTo>
                    <a:pt x="7" y="298"/>
                  </a:lnTo>
                  <a:lnTo>
                    <a:pt x="6" y="302"/>
                  </a:lnTo>
                  <a:lnTo>
                    <a:pt x="6" y="310"/>
                  </a:lnTo>
                  <a:lnTo>
                    <a:pt x="8" y="312"/>
                  </a:lnTo>
                  <a:lnTo>
                    <a:pt x="17" y="310"/>
                  </a:lnTo>
                  <a:lnTo>
                    <a:pt x="18" y="309"/>
                  </a:lnTo>
                  <a:lnTo>
                    <a:pt x="21" y="310"/>
                  </a:lnTo>
                  <a:lnTo>
                    <a:pt x="22" y="318"/>
                  </a:lnTo>
                  <a:lnTo>
                    <a:pt x="19" y="321"/>
                  </a:lnTo>
                  <a:lnTo>
                    <a:pt x="15" y="321"/>
                  </a:lnTo>
                  <a:lnTo>
                    <a:pt x="12" y="324"/>
                  </a:lnTo>
                  <a:lnTo>
                    <a:pt x="12" y="328"/>
                  </a:lnTo>
                  <a:lnTo>
                    <a:pt x="17" y="332"/>
                  </a:lnTo>
                  <a:lnTo>
                    <a:pt x="18" y="352"/>
                  </a:lnTo>
                  <a:lnTo>
                    <a:pt x="12" y="365"/>
                  </a:lnTo>
                  <a:lnTo>
                    <a:pt x="12" y="367"/>
                  </a:lnTo>
                  <a:lnTo>
                    <a:pt x="8" y="369"/>
                  </a:lnTo>
                  <a:lnTo>
                    <a:pt x="5" y="369"/>
                  </a:lnTo>
                  <a:lnTo>
                    <a:pt x="1" y="373"/>
                  </a:lnTo>
                  <a:lnTo>
                    <a:pt x="0" y="378"/>
                  </a:lnTo>
                  <a:lnTo>
                    <a:pt x="8" y="390"/>
                  </a:lnTo>
                  <a:lnTo>
                    <a:pt x="8" y="392"/>
                  </a:lnTo>
                  <a:lnTo>
                    <a:pt x="9" y="392"/>
                  </a:lnTo>
                  <a:lnTo>
                    <a:pt x="9" y="394"/>
                  </a:lnTo>
                  <a:lnTo>
                    <a:pt x="12" y="396"/>
                  </a:lnTo>
                  <a:lnTo>
                    <a:pt x="17" y="406"/>
                  </a:lnTo>
                  <a:lnTo>
                    <a:pt x="21" y="411"/>
                  </a:lnTo>
                  <a:lnTo>
                    <a:pt x="21" y="413"/>
                  </a:lnTo>
                  <a:lnTo>
                    <a:pt x="25" y="417"/>
                  </a:lnTo>
                  <a:lnTo>
                    <a:pt x="25" y="419"/>
                  </a:lnTo>
                  <a:lnTo>
                    <a:pt x="28" y="421"/>
                  </a:lnTo>
                  <a:lnTo>
                    <a:pt x="28" y="423"/>
                  </a:lnTo>
                  <a:lnTo>
                    <a:pt x="31" y="426"/>
                  </a:lnTo>
                  <a:lnTo>
                    <a:pt x="35" y="443"/>
                  </a:lnTo>
                  <a:lnTo>
                    <a:pt x="36" y="444"/>
                  </a:lnTo>
                  <a:lnTo>
                    <a:pt x="38" y="444"/>
                  </a:lnTo>
                  <a:lnTo>
                    <a:pt x="42" y="448"/>
                  </a:lnTo>
                  <a:lnTo>
                    <a:pt x="44" y="448"/>
                  </a:lnTo>
                  <a:lnTo>
                    <a:pt x="52" y="455"/>
                  </a:lnTo>
                  <a:lnTo>
                    <a:pt x="54" y="455"/>
                  </a:lnTo>
                  <a:lnTo>
                    <a:pt x="57" y="458"/>
                  </a:lnTo>
                  <a:lnTo>
                    <a:pt x="67" y="462"/>
                  </a:lnTo>
                  <a:lnTo>
                    <a:pt x="85" y="458"/>
                  </a:lnTo>
                  <a:lnTo>
                    <a:pt x="89" y="458"/>
                  </a:lnTo>
                  <a:lnTo>
                    <a:pt x="91" y="456"/>
                  </a:lnTo>
                  <a:lnTo>
                    <a:pt x="93" y="457"/>
                  </a:lnTo>
                  <a:lnTo>
                    <a:pt x="95" y="455"/>
                  </a:lnTo>
                  <a:lnTo>
                    <a:pt x="95" y="453"/>
                  </a:lnTo>
                  <a:lnTo>
                    <a:pt x="97" y="450"/>
                  </a:lnTo>
                  <a:lnTo>
                    <a:pt x="101" y="451"/>
                  </a:lnTo>
                  <a:lnTo>
                    <a:pt x="103" y="450"/>
                  </a:lnTo>
                  <a:lnTo>
                    <a:pt x="106" y="451"/>
                  </a:lnTo>
                  <a:lnTo>
                    <a:pt x="109" y="455"/>
                  </a:lnTo>
                  <a:lnTo>
                    <a:pt x="111" y="465"/>
                  </a:lnTo>
                  <a:lnTo>
                    <a:pt x="131" y="488"/>
                  </a:lnTo>
                  <a:lnTo>
                    <a:pt x="133" y="488"/>
                  </a:lnTo>
                  <a:lnTo>
                    <a:pt x="144" y="496"/>
                  </a:lnTo>
                  <a:lnTo>
                    <a:pt x="148" y="496"/>
                  </a:lnTo>
                  <a:lnTo>
                    <a:pt x="150" y="497"/>
                  </a:lnTo>
                  <a:lnTo>
                    <a:pt x="153" y="496"/>
                  </a:lnTo>
                  <a:lnTo>
                    <a:pt x="161" y="504"/>
                  </a:lnTo>
                  <a:lnTo>
                    <a:pt x="163" y="506"/>
                  </a:lnTo>
                  <a:lnTo>
                    <a:pt x="170" y="505"/>
                  </a:lnTo>
                  <a:lnTo>
                    <a:pt x="172" y="506"/>
                  </a:lnTo>
                  <a:lnTo>
                    <a:pt x="182" y="507"/>
                  </a:lnTo>
                  <a:lnTo>
                    <a:pt x="191" y="511"/>
                  </a:lnTo>
                  <a:lnTo>
                    <a:pt x="193" y="511"/>
                  </a:lnTo>
                  <a:lnTo>
                    <a:pt x="195" y="512"/>
                  </a:lnTo>
                  <a:lnTo>
                    <a:pt x="203" y="511"/>
                  </a:lnTo>
                  <a:lnTo>
                    <a:pt x="204" y="513"/>
                  </a:lnTo>
                  <a:lnTo>
                    <a:pt x="208" y="513"/>
                  </a:lnTo>
                  <a:lnTo>
                    <a:pt x="211" y="515"/>
                  </a:lnTo>
                  <a:lnTo>
                    <a:pt x="213" y="522"/>
                  </a:lnTo>
                  <a:lnTo>
                    <a:pt x="226" y="521"/>
                  </a:lnTo>
                  <a:lnTo>
                    <a:pt x="228" y="522"/>
                  </a:lnTo>
                  <a:lnTo>
                    <a:pt x="228" y="523"/>
                  </a:lnTo>
                  <a:lnTo>
                    <a:pt x="237" y="533"/>
                  </a:lnTo>
                  <a:lnTo>
                    <a:pt x="238" y="536"/>
                  </a:lnTo>
                  <a:lnTo>
                    <a:pt x="243" y="540"/>
                  </a:lnTo>
                  <a:lnTo>
                    <a:pt x="256" y="532"/>
                  </a:lnTo>
                  <a:lnTo>
                    <a:pt x="268" y="541"/>
                  </a:lnTo>
                  <a:lnTo>
                    <a:pt x="270" y="541"/>
                  </a:lnTo>
                  <a:lnTo>
                    <a:pt x="272" y="542"/>
                  </a:lnTo>
                  <a:lnTo>
                    <a:pt x="274" y="541"/>
                  </a:lnTo>
                  <a:lnTo>
                    <a:pt x="283" y="544"/>
                  </a:lnTo>
                  <a:lnTo>
                    <a:pt x="287" y="544"/>
                  </a:lnTo>
                  <a:lnTo>
                    <a:pt x="288" y="545"/>
                  </a:lnTo>
                  <a:lnTo>
                    <a:pt x="292" y="545"/>
                  </a:lnTo>
                  <a:lnTo>
                    <a:pt x="297" y="542"/>
                  </a:lnTo>
                  <a:lnTo>
                    <a:pt x="299" y="542"/>
                  </a:lnTo>
                  <a:lnTo>
                    <a:pt x="303" y="539"/>
                  </a:lnTo>
                  <a:lnTo>
                    <a:pt x="305" y="539"/>
                  </a:lnTo>
                  <a:lnTo>
                    <a:pt x="310" y="535"/>
                  </a:lnTo>
                  <a:lnTo>
                    <a:pt x="312" y="536"/>
                  </a:lnTo>
                  <a:lnTo>
                    <a:pt x="316" y="533"/>
                  </a:lnTo>
                  <a:lnTo>
                    <a:pt x="322" y="533"/>
                  </a:lnTo>
                  <a:lnTo>
                    <a:pt x="341" y="557"/>
                  </a:lnTo>
                  <a:lnTo>
                    <a:pt x="342" y="563"/>
                  </a:lnTo>
                  <a:lnTo>
                    <a:pt x="347" y="566"/>
                  </a:lnTo>
                  <a:lnTo>
                    <a:pt x="349" y="568"/>
                  </a:lnTo>
                  <a:lnTo>
                    <a:pt x="353" y="567"/>
                  </a:lnTo>
                  <a:lnTo>
                    <a:pt x="354" y="569"/>
                  </a:lnTo>
                  <a:lnTo>
                    <a:pt x="360" y="568"/>
                  </a:lnTo>
                  <a:lnTo>
                    <a:pt x="361" y="570"/>
                  </a:lnTo>
                  <a:lnTo>
                    <a:pt x="363" y="570"/>
                  </a:lnTo>
                  <a:lnTo>
                    <a:pt x="369" y="578"/>
                  </a:lnTo>
                  <a:lnTo>
                    <a:pt x="371" y="584"/>
                  </a:lnTo>
                  <a:lnTo>
                    <a:pt x="366" y="590"/>
                  </a:lnTo>
                  <a:lnTo>
                    <a:pt x="366" y="595"/>
                  </a:lnTo>
                  <a:lnTo>
                    <a:pt x="368" y="596"/>
                  </a:lnTo>
                  <a:lnTo>
                    <a:pt x="368" y="600"/>
                  </a:lnTo>
                  <a:lnTo>
                    <a:pt x="372" y="611"/>
                  </a:lnTo>
                  <a:lnTo>
                    <a:pt x="375" y="613"/>
                  </a:lnTo>
                  <a:lnTo>
                    <a:pt x="379" y="613"/>
                  </a:lnTo>
                  <a:lnTo>
                    <a:pt x="381" y="611"/>
                  </a:lnTo>
                  <a:lnTo>
                    <a:pt x="384" y="610"/>
                  </a:lnTo>
                  <a:lnTo>
                    <a:pt x="388" y="613"/>
                  </a:lnTo>
                  <a:lnTo>
                    <a:pt x="397" y="617"/>
                  </a:lnTo>
                  <a:lnTo>
                    <a:pt x="412" y="618"/>
                  </a:lnTo>
                  <a:lnTo>
                    <a:pt x="417" y="624"/>
                  </a:lnTo>
                  <a:lnTo>
                    <a:pt x="419" y="633"/>
                  </a:lnTo>
                  <a:lnTo>
                    <a:pt x="422" y="635"/>
                  </a:lnTo>
                  <a:lnTo>
                    <a:pt x="423" y="633"/>
                  </a:lnTo>
                  <a:lnTo>
                    <a:pt x="427" y="625"/>
                  </a:lnTo>
                  <a:lnTo>
                    <a:pt x="427" y="614"/>
                  </a:lnTo>
                  <a:lnTo>
                    <a:pt x="425" y="613"/>
                  </a:lnTo>
                  <a:lnTo>
                    <a:pt x="423" y="608"/>
                  </a:lnTo>
                  <a:lnTo>
                    <a:pt x="427" y="602"/>
                  </a:lnTo>
                  <a:lnTo>
                    <a:pt x="429" y="602"/>
                  </a:lnTo>
                  <a:lnTo>
                    <a:pt x="431" y="606"/>
                  </a:lnTo>
                  <a:lnTo>
                    <a:pt x="438" y="613"/>
                  </a:lnTo>
                  <a:lnTo>
                    <a:pt x="438" y="614"/>
                  </a:lnTo>
                  <a:lnTo>
                    <a:pt x="446" y="621"/>
                  </a:lnTo>
                  <a:lnTo>
                    <a:pt x="449" y="622"/>
                  </a:lnTo>
                  <a:lnTo>
                    <a:pt x="453" y="622"/>
                  </a:lnTo>
                  <a:lnTo>
                    <a:pt x="457" y="625"/>
                  </a:lnTo>
                  <a:lnTo>
                    <a:pt x="462" y="626"/>
                  </a:lnTo>
                  <a:lnTo>
                    <a:pt x="465" y="622"/>
                  </a:lnTo>
                  <a:lnTo>
                    <a:pt x="464" y="604"/>
                  </a:lnTo>
                  <a:lnTo>
                    <a:pt x="463" y="602"/>
                  </a:lnTo>
                  <a:lnTo>
                    <a:pt x="463" y="599"/>
                  </a:lnTo>
                  <a:lnTo>
                    <a:pt x="466" y="598"/>
                  </a:lnTo>
                  <a:lnTo>
                    <a:pt x="475" y="602"/>
                  </a:lnTo>
                  <a:lnTo>
                    <a:pt x="484" y="597"/>
                  </a:lnTo>
                  <a:lnTo>
                    <a:pt x="490" y="597"/>
                  </a:lnTo>
                  <a:lnTo>
                    <a:pt x="491" y="595"/>
                  </a:lnTo>
                  <a:lnTo>
                    <a:pt x="496" y="595"/>
                  </a:lnTo>
                  <a:lnTo>
                    <a:pt x="499" y="592"/>
                  </a:lnTo>
                  <a:lnTo>
                    <a:pt x="501" y="586"/>
                  </a:lnTo>
                  <a:lnTo>
                    <a:pt x="502" y="578"/>
                  </a:lnTo>
                  <a:lnTo>
                    <a:pt x="509" y="574"/>
                  </a:lnTo>
                  <a:lnTo>
                    <a:pt x="508" y="564"/>
                  </a:lnTo>
                  <a:lnTo>
                    <a:pt x="509" y="563"/>
                  </a:lnTo>
                  <a:lnTo>
                    <a:pt x="535" y="560"/>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0" name="Freeform 16"/>
            <p:cNvSpPr/>
            <p:nvPr/>
          </p:nvSpPr>
          <p:spPr bwMode="auto">
            <a:xfrm>
              <a:off x="3743325" y="2982913"/>
              <a:ext cx="1831975" cy="1598612"/>
            </a:xfrm>
            <a:custGeom>
              <a:gdLst>
                <a:gd fmla="*/ 2147483647 w 1001" name="T0"/>
                <a:gd fmla="*/ 2147483647 h 838" name="T1"/>
                <a:gd fmla="*/ 2147483647 w 1001" name="T2"/>
                <a:gd fmla="*/ 2147483647 h 838" name="T3"/>
                <a:gd fmla="*/ 2147483647 w 1001" name="T4"/>
                <a:gd fmla="*/ 2147483647 h 838" name="T5"/>
                <a:gd fmla="*/ 2147483647 w 1001" name="T6"/>
                <a:gd fmla="*/ 2147483647 h 838" name="T7"/>
                <a:gd fmla="*/ 2147483647 w 1001" name="T8"/>
                <a:gd fmla="*/ 2147483647 h 838" name="T9"/>
                <a:gd fmla="*/ 2147483647 w 1001" name="T10"/>
                <a:gd fmla="*/ 2147483647 h 838" name="T11"/>
                <a:gd fmla="*/ 2147483647 w 1001" name="T12"/>
                <a:gd fmla="*/ 2147483647 h 838" name="T13"/>
                <a:gd fmla="*/ 2147483647 w 1001" name="T14"/>
                <a:gd fmla="*/ 2147483647 h 838" name="T15"/>
                <a:gd fmla="*/ 2147483647 w 1001" name="T16"/>
                <a:gd fmla="*/ 2147483647 h 838" name="T17"/>
                <a:gd fmla="*/ 2147483647 w 1001" name="T18"/>
                <a:gd fmla="*/ 2147483647 h 838" name="T19"/>
                <a:gd fmla="*/ 2147483647 w 1001" name="T20"/>
                <a:gd fmla="*/ 2147483647 h 838" name="T21"/>
                <a:gd fmla="*/ 2147483647 w 1001" name="T22"/>
                <a:gd fmla="*/ 2147483647 h 838" name="T23"/>
                <a:gd fmla="*/ 2147483647 w 1001" name="T24"/>
                <a:gd fmla="*/ 2147483647 h 838" name="T25"/>
                <a:gd fmla="*/ 2147483647 w 1001" name="T26"/>
                <a:gd fmla="*/ 2147483647 h 838" name="T27"/>
                <a:gd fmla="*/ 2147483647 w 1001" name="T28"/>
                <a:gd fmla="*/ 2147483647 h 838" name="T29"/>
                <a:gd fmla="*/ 2147483647 w 1001" name="T30"/>
                <a:gd fmla="*/ 2147483647 h 838" name="T31"/>
                <a:gd fmla="*/ 2147483647 w 1001" name="T32"/>
                <a:gd fmla="*/ 2147483647 h 838" name="T33"/>
                <a:gd fmla="*/ 2147483647 w 1001" name="T34"/>
                <a:gd fmla="*/ 2147483647 h 838" name="T35"/>
                <a:gd fmla="*/ 2147483647 w 1001" name="T36"/>
                <a:gd fmla="*/ 2147483647 h 838" name="T37"/>
                <a:gd fmla="*/ 2147483647 w 1001" name="T38"/>
                <a:gd fmla="*/ 2147483647 h 838" name="T39"/>
                <a:gd fmla="*/ 2147483647 w 1001" name="T40"/>
                <a:gd fmla="*/ 2147483647 h 838" name="T41"/>
                <a:gd fmla="*/ 2147483647 w 1001" name="T42"/>
                <a:gd fmla="*/ 2147483647 h 838" name="T43"/>
                <a:gd fmla="*/ 2147483647 w 1001" name="T44"/>
                <a:gd fmla="*/ 2147483647 h 838" name="T45"/>
                <a:gd fmla="*/ 2147483647 w 1001" name="T46"/>
                <a:gd fmla="*/ 2147483647 h 838" name="T47"/>
                <a:gd fmla="*/ 2147483647 w 1001" name="T48"/>
                <a:gd fmla="*/ 2147483647 h 838" name="T49"/>
                <a:gd fmla="*/ 2147483647 w 1001" name="T50"/>
                <a:gd fmla="*/ 2147483647 h 838" name="T51"/>
                <a:gd fmla="*/ 2147483647 w 1001" name="T52"/>
                <a:gd fmla="*/ 2147483647 h 838" name="T53"/>
                <a:gd fmla="*/ 2147483647 w 1001" name="T54"/>
                <a:gd fmla="*/ 2147483647 h 838" name="T55"/>
                <a:gd fmla="*/ 2147483647 w 1001" name="T56"/>
                <a:gd fmla="*/ 2147483647 h 838" name="T57"/>
                <a:gd fmla="*/ 2147483647 w 1001" name="T58"/>
                <a:gd fmla="*/ 2147483647 h 838" name="T59"/>
                <a:gd fmla="*/ 2147483647 w 1001" name="T60"/>
                <a:gd fmla="*/ 2147483647 h 838" name="T61"/>
                <a:gd fmla="*/ 2147483647 w 1001" name="T62"/>
                <a:gd fmla="*/ 2147483647 h 838" name="T63"/>
                <a:gd fmla="*/ 2147483647 w 1001" name="T64"/>
                <a:gd fmla="*/ 2147483647 h 838" name="T65"/>
                <a:gd fmla="*/ 2147483647 w 1001" name="T66"/>
                <a:gd fmla="*/ 2147483647 h 838" name="T67"/>
                <a:gd fmla="*/ 2147483647 w 1001" name="T68"/>
                <a:gd fmla="*/ 2147483647 h 838" name="T69"/>
                <a:gd fmla="*/ 2147483647 w 1001" name="T70"/>
                <a:gd fmla="*/ 2147483647 h 838" name="T71"/>
                <a:gd fmla="*/ 2147483647 w 1001" name="T72"/>
                <a:gd fmla="*/ 2147483647 h 838" name="T73"/>
                <a:gd fmla="*/ 2147483647 w 1001" name="T74"/>
                <a:gd fmla="*/ 2147483647 h 838" name="T75"/>
                <a:gd fmla="*/ 2147483647 w 1001" name="T76"/>
                <a:gd fmla="*/ 2147483647 h 838" name="T77"/>
                <a:gd fmla="*/ 2147483647 w 1001" name="T78"/>
                <a:gd fmla="*/ 2147483647 h 838" name="T79"/>
                <a:gd fmla="*/ 2147483647 w 1001" name="T80"/>
                <a:gd fmla="*/ 2147483647 h 838" name="T81"/>
                <a:gd fmla="*/ 2147483647 w 1001" name="T82"/>
                <a:gd fmla="*/ 2147483647 h 838" name="T83"/>
                <a:gd fmla="*/ 2147483647 w 1001" name="T84"/>
                <a:gd fmla="*/ 2147483647 h 838" name="T85"/>
                <a:gd fmla="*/ 2147483647 w 1001" name="T86"/>
                <a:gd fmla="*/ 2147483647 h 838" name="T87"/>
                <a:gd fmla="*/ 2147483647 w 1001" name="T88"/>
                <a:gd fmla="*/ 2147483647 h 838" name="T89"/>
                <a:gd fmla="*/ 2147483647 w 1001" name="T90"/>
                <a:gd fmla="*/ 2147483647 h 838" name="T91"/>
                <a:gd fmla="*/ 2147483647 w 1001" name="T92"/>
                <a:gd fmla="*/ 2147483647 h 838" name="T93"/>
                <a:gd fmla="*/ 2147483647 w 1001" name="T94"/>
                <a:gd fmla="*/ 2147483647 h 838" name="T95"/>
                <a:gd fmla="*/ 2147483647 w 1001" name="T96"/>
                <a:gd fmla="*/ 2147483647 h 838" name="T97"/>
                <a:gd fmla="*/ 2147483647 w 1001" name="T98"/>
                <a:gd fmla="*/ 2147483647 h 838" name="T99"/>
                <a:gd fmla="*/ 2147483647 w 1001" name="T100"/>
                <a:gd fmla="*/ 2147483647 h 838" name="T101"/>
                <a:gd fmla="*/ 2147483647 w 1001" name="T102"/>
                <a:gd fmla="*/ 2147483647 h 838" name="T103"/>
                <a:gd fmla="*/ 2147483647 w 1001" name="T104"/>
                <a:gd fmla="*/ 2147483647 h 838" name="T105"/>
                <a:gd fmla="*/ 2147483647 w 1001" name="T106"/>
                <a:gd fmla="*/ 2147483647 h 838" name="T107"/>
                <a:gd fmla="*/ 2147483647 w 1001" name="T108"/>
                <a:gd fmla="*/ 2147483647 h 838" name="T109"/>
                <a:gd fmla="*/ 2147483647 w 1001" name="T110"/>
                <a:gd fmla="*/ 2147483647 h 838" name="T111"/>
                <a:gd fmla="*/ 2147483647 w 1001" name="T112"/>
                <a:gd fmla="*/ 2147483647 h 838" name="T113"/>
                <a:gd fmla="*/ 2147483647 w 1001" name="T114"/>
                <a:gd fmla="*/ 2147483647 h 838" name="T115"/>
                <a:gd fmla="*/ 2147483647 w 1001" name="T116"/>
                <a:gd fmla="*/ 2147483647 h 838" name="T117"/>
                <a:gd fmla="*/ 2147483647 w 1001" name="T118"/>
                <a:gd fmla="*/ 2147483647 h 83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001" name="T180"/>
                <a:gd fmla="*/ 0 h 838" name="T181"/>
                <a:gd fmla="*/ 1001 w 1001" name="T182"/>
                <a:gd fmla="*/ 838 h 838"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838" w="1001">
                  <a:moveTo>
                    <a:pt x="907" y="481"/>
                  </a:moveTo>
                  <a:lnTo>
                    <a:pt x="904" y="478"/>
                  </a:lnTo>
                  <a:lnTo>
                    <a:pt x="891" y="477"/>
                  </a:lnTo>
                  <a:lnTo>
                    <a:pt x="890" y="476"/>
                  </a:lnTo>
                  <a:lnTo>
                    <a:pt x="867" y="478"/>
                  </a:lnTo>
                  <a:lnTo>
                    <a:pt x="866" y="481"/>
                  </a:lnTo>
                  <a:lnTo>
                    <a:pt x="868" y="485"/>
                  </a:lnTo>
                  <a:lnTo>
                    <a:pt x="869" y="489"/>
                  </a:lnTo>
                  <a:lnTo>
                    <a:pt x="865" y="493"/>
                  </a:lnTo>
                  <a:lnTo>
                    <a:pt x="866" y="494"/>
                  </a:lnTo>
                  <a:lnTo>
                    <a:pt x="865" y="495"/>
                  </a:lnTo>
                  <a:lnTo>
                    <a:pt x="869" y="499"/>
                  </a:lnTo>
                  <a:lnTo>
                    <a:pt x="869" y="501"/>
                  </a:lnTo>
                  <a:lnTo>
                    <a:pt x="864" y="510"/>
                  </a:lnTo>
                  <a:lnTo>
                    <a:pt x="861" y="509"/>
                  </a:lnTo>
                  <a:lnTo>
                    <a:pt x="858" y="512"/>
                  </a:lnTo>
                  <a:lnTo>
                    <a:pt x="856" y="513"/>
                  </a:lnTo>
                  <a:lnTo>
                    <a:pt x="852" y="518"/>
                  </a:lnTo>
                  <a:lnTo>
                    <a:pt x="852" y="521"/>
                  </a:lnTo>
                  <a:lnTo>
                    <a:pt x="859" y="526"/>
                  </a:lnTo>
                  <a:lnTo>
                    <a:pt x="860" y="530"/>
                  </a:lnTo>
                  <a:lnTo>
                    <a:pt x="858" y="532"/>
                  </a:lnTo>
                  <a:lnTo>
                    <a:pt x="858" y="541"/>
                  </a:lnTo>
                  <a:lnTo>
                    <a:pt x="861" y="543"/>
                  </a:lnTo>
                  <a:lnTo>
                    <a:pt x="863" y="541"/>
                  </a:lnTo>
                  <a:lnTo>
                    <a:pt x="866" y="540"/>
                  </a:lnTo>
                  <a:lnTo>
                    <a:pt x="871" y="544"/>
                  </a:lnTo>
                  <a:lnTo>
                    <a:pt x="873" y="543"/>
                  </a:lnTo>
                  <a:lnTo>
                    <a:pt x="882" y="548"/>
                  </a:lnTo>
                  <a:lnTo>
                    <a:pt x="884" y="551"/>
                  </a:lnTo>
                  <a:lnTo>
                    <a:pt x="888" y="555"/>
                  </a:lnTo>
                  <a:lnTo>
                    <a:pt x="888" y="558"/>
                  </a:lnTo>
                  <a:lnTo>
                    <a:pt x="887" y="559"/>
                  </a:lnTo>
                  <a:lnTo>
                    <a:pt x="886" y="568"/>
                  </a:lnTo>
                  <a:lnTo>
                    <a:pt x="885" y="570"/>
                  </a:lnTo>
                  <a:lnTo>
                    <a:pt x="885" y="572"/>
                  </a:lnTo>
                  <a:lnTo>
                    <a:pt x="887" y="573"/>
                  </a:lnTo>
                  <a:lnTo>
                    <a:pt x="887" y="578"/>
                  </a:lnTo>
                  <a:lnTo>
                    <a:pt x="886" y="579"/>
                  </a:lnTo>
                  <a:lnTo>
                    <a:pt x="886" y="583"/>
                  </a:lnTo>
                  <a:lnTo>
                    <a:pt x="881" y="589"/>
                  </a:lnTo>
                  <a:lnTo>
                    <a:pt x="879" y="588"/>
                  </a:lnTo>
                  <a:lnTo>
                    <a:pt x="878" y="590"/>
                  </a:lnTo>
                  <a:lnTo>
                    <a:pt x="876" y="590"/>
                  </a:lnTo>
                  <a:lnTo>
                    <a:pt x="874" y="592"/>
                  </a:lnTo>
                  <a:lnTo>
                    <a:pt x="873" y="588"/>
                  </a:lnTo>
                  <a:lnTo>
                    <a:pt x="871" y="589"/>
                  </a:lnTo>
                  <a:lnTo>
                    <a:pt x="866" y="586"/>
                  </a:lnTo>
                  <a:lnTo>
                    <a:pt x="860" y="587"/>
                  </a:lnTo>
                  <a:lnTo>
                    <a:pt x="858" y="589"/>
                  </a:lnTo>
                  <a:lnTo>
                    <a:pt x="858" y="602"/>
                  </a:lnTo>
                  <a:lnTo>
                    <a:pt x="856" y="603"/>
                  </a:lnTo>
                  <a:lnTo>
                    <a:pt x="857" y="607"/>
                  </a:lnTo>
                  <a:lnTo>
                    <a:pt x="860" y="612"/>
                  </a:lnTo>
                  <a:lnTo>
                    <a:pt x="861" y="617"/>
                  </a:lnTo>
                  <a:lnTo>
                    <a:pt x="850" y="626"/>
                  </a:lnTo>
                  <a:lnTo>
                    <a:pt x="849" y="624"/>
                  </a:lnTo>
                  <a:lnTo>
                    <a:pt x="846" y="623"/>
                  </a:lnTo>
                  <a:lnTo>
                    <a:pt x="840" y="617"/>
                  </a:lnTo>
                  <a:lnTo>
                    <a:pt x="840" y="614"/>
                  </a:lnTo>
                  <a:lnTo>
                    <a:pt x="838" y="615"/>
                  </a:lnTo>
                  <a:lnTo>
                    <a:pt x="834" y="616"/>
                  </a:lnTo>
                  <a:lnTo>
                    <a:pt x="830" y="609"/>
                  </a:lnTo>
                  <a:lnTo>
                    <a:pt x="828" y="610"/>
                  </a:lnTo>
                  <a:lnTo>
                    <a:pt x="824" y="611"/>
                  </a:lnTo>
                  <a:lnTo>
                    <a:pt x="822" y="609"/>
                  </a:lnTo>
                  <a:lnTo>
                    <a:pt x="822" y="607"/>
                  </a:lnTo>
                  <a:lnTo>
                    <a:pt x="826" y="603"/>
                  </a:lnTo>
                  <a:lnTo>
                    <a:pt x="822" y="601"/>
                  </a:lnTo>
                  <a:lnTo>
                    <a:pt x="818" y="604"/>
                  </a:lnTo>
                  <a:lnTo>
                    <a:pt x="814" y="603"/>
                  </a:lnTo>
                  <a:lnTo>
                    <a:pt x="807" y="588"/>
                  </a:lnTo>
                  <a:lnTo>
                    <a:pt x="802" y="588"/>
                  </a:lnTo>
                  <a:lnTo>
                    <a:pt x="799" y="590"/>
                  </a:lnTo>
                  <a:lnTo>
                    <a:pt x="797" y="590"/>
                  </a:lnTo>
                  <a:lnTo>
                    <a:pt x="794" y="587"/>
                  </a:lnTo>
                  <a:lnTo>
                    <a:pt x="787" y="575"/>
                  </a:lnTo>
                  <a:lnTo>
                    <a:pt x="785" y="575"/>
                  </a:lnTo>
                  <a:lnTo>
                    <a:pt x="782" y="573"/>
                  </a:lnTo>
                  <a:lnTo>
                    <a:pt x="784" y="564"/>
                  </a:lnTo>
                  <a:lnTo>
                    <a:pt x="788" y="558"/>
                  </a:lnTo>
                  <a:lnTo>
                    <a:pt x="791" y="558"/>
                  </a:lnTo>
                  <a:lnTo>
                    <a:pt x="796" y="555"/>
                  </a:lnTo>
                  <a:lnTo>
                    <a:pt x="796" y="549"/>
                  </a:lnTo>
                  <a:lnTo>
                    <a:pt x="795" y="548"/>
                  </a:lnTo>
                  <a:lnTo>
                    <a:pt x="795" y="541"/>
                  </a:lnTo>
                  <a:lnTo>
                    <a:pt x="790" y="532"/>
                  </a:lnTo>
                  <a:lnTo>
                    <a:pt x="780" y="524"/>
                  </a:lnTo>
                  <a:lnTo>
                    <a:pt x="780" y="514"/>
                  </a:lnTo>
                  <a:lnTo>
                    <a:pt x="778" y="512"/>
                  </a:lnTo>
                  <a:lnTo>
                    <a:pt x="780" y="510"/>
                  </a:lnTo>
                  <a:lnTo>
                    <a:pt x="785" y="508"/>
                  </a:lnTo>
                  <a:lnTo>
                    <a:pt x="787" y="503"/>
                  </a:lnTo>
                  <a:lnTo>
                    <a:pt x="784" y="499"/>
                  </a:lnTo>
                  <a:lnTo>
                    <a:pt x="777" y="491"/>
                  </a:lnTo>
                  <a:lnTo>
                    <a:pt x="777" y="490"/>
                  </a:lnTo>
                  <a:lnTo>
                    <a:pt x="771" y="485"/>
                  </a:lnTo>
                  <a:lnTo>
                    <a:pt x="760" y="480"/>
                  </a:lnTo>
                  <a:lnTo>
                    <a:pt x="754" y="470"/>
                  </a:lnTo>
                  <a:lnTo>
                    <a:pt x="751" y="466"/>
                  </a:lnTo>
                  <a:lnTo>
                    <a:pt x="748" y="467"/>
                  </a:lnTo>
                  <a:lnTo>
                    <a:pt x="744" y="469"/>
                  </a:lnTo>
                  <a:lnTo>
                    <a:pt x="741" y="468"/>
                  </a:lnTo>
                  <a:lnTo>
                    <a:pt x="747" y="462"/>
                  </a:lnTo>
                  <a:lnTo>
                    <a:pt x="746" y="455"/>
                  </a:lnTo>
                  <a:lnTo>
                    <a:pt x="743" y="453"/>
                  </a:lnTo>
                  <a:lnTo>
                    <a:pt x="726" y="449"/>
                  </a:lnTo>
                  <a:lnTo>
                    <a:pt x="702" y="450"/>
                  </a:lnTo>
                  <a:lnTo>
                    <a:pt x="696" y="444"/>
                  </a:lnTo>
                  <a:lnTo>
                    <a:pt x="696" y="442"/>
                  </a:lnTo>
                  <a:lnTo>
                    <a:pt x="691" y="439"/>
                  </a:lnTo>
                  <a:lnTo>
                    <a:pt x="691" y="437"/>
                  </a:lnTo>
                  <a:lnTo>
                    <a:pt x="678" y="428"/>
                  </a:lnTo>
                  <a:lnTo>
                    <a:pt x="675" y="427"/>
                  </a:lnTo>
                  <a:lnTo>
                    <a:pt x="673" y="425"/>
                  </a:lnTo>
                  <a:lnTo>
                    <a:pt x="671" y="425"/>
                  </a:lnTo>
                  <a:lnTo>
                    <a:pt x="662" y="417"/>
                  </a:lnTo>
                  <a:lnTo>
                    <a:pt x="660" y="417"/>
                  </a:lnTo>
                  <a:lnTo>
                    <a:pt x="659" y="413"/>
                  </a:lnTo>
                  <a:lnTo>
                    <a:pt x="660" y="412"/>
                  </a:lnTo>
                  <a:lnTo>
                    <a:pt x="660" y="405"/>
                  </a:lnTo>
                  <a:lnTo>
                    <a:pt x="661" y="401"/>
                  </a:lnTo>
                  <a:lnTo>
                    <a:pt x="664" y="399"/>
                  </a:lnTo>
                  <a:lnTo>
                    <a:pt x="664" y="397"/>
                  </a:lnTo>
                  <a:lnTo>
                    <a:pt x="666" y="394"/>
                  </a:lnTo>
                  <a:lnTo>
                    <a:pt x="666" y="393"/>
                  </a:lnTo>
                  <a:lnTo>
                    <a:pt x="669" y="390"/>
                  </a:lnTo>
                  <a:lnTo>
                    <a:pt x="670" y="384"/>
                  </a:lnTo>
                  <a:lnTo>
                    <a:pt x="668" y="383"/>
                  </a:lnTo>
                  <a:lnTo>
                    <a:pt x="668" y="378"/>
                  </a:lnTo>
                  <a:lnTo>
                    <a:pt x="667" y="378"/>
                  </a:lnTo>
                  <a:lnTo>
                    <a:pt x="666" y="373"/>
                  </a:lnTo>
                  <a:lnTo>
                    <a:pt x="672" y="370"/>
                  </a:lnTo>
                  <a:lnTo>
                    <a:pt x="674" y="370"/>
                  </a:lnTo>
                  <a:lnTo>
                    <a:pt x="675" y="369"/>
                  </a:lnTo>
                  <a:lnTo>
                    <a:pt x="679" y="369"/>
                  </a:lnTo>
                  <a:lnTo>
                    <a:pt x="685" y="365"/>
                  </a:lnTo>
                  <a:lnTo>
                    <a:pt x="687" y="365"/>
                  </a:lnTo>
                  <a:lnTo>
                    <a:pt x="689" y="363"/>
                  </a:lnTo>
                  <a:lnTo>
                    <a:pt x="690" y="363"/>
                  </a:lnTo>
                  <a:lnTo>
                    <a:pt x="694" y="356"/>
                  </a:lnTo>
                  <a:lnTo>
                    <a:pt x="698" y="351"/>
                  </a:lnTo>
                  <a:lnTo>
                    <a:pt x="701" y="346"/>
                  </a:lnTo>
                  <a:lnTo>
                    <a:pt x="703" y="344"/>
                  </a:lnTo>
                  <a:lnTo>
                    <a:pt x="702" y="342"/>
                  </a:lnTo>
                  <a:lnTo>
                    <a:pt x="706" y="339"/>
                  </a:lnTo>
                  <a:lnTo>
                    <a:pt x="707" y="335"/>
                  </a:lnTo>
                  <a:lnTo>
                    <a:pt x="714" y="322"/>
                  </a:lnTo>
                  <a:lnTo>
                    <a:pt x="705" y="309"/>
                  </a:lnTo>
                  <a:lnTo>
                    <a:pt x="705" y="296"/>
                  </a:lnTo>
                  <a:lnTo>
                    <a:pt x="700" y="291"/>
                  </a:lnTo>
                  <a:lnTo>
                    <a:pt x="686" y="292"/>
                  </a:lnTo>
                  <a:lnTo>
                    <a:pt x="685" y="293"/>
                  </a:lnTo>
                  <a:lnTo>
                    <a:pt x="678" y="294"/>
                  </a:lnTo>
                  <a:lnTo>
                    <a:pt x="674" y="297"/>
                  </a:lnTo>
                  <a:lnTo>
                    <a:pt x="672" y="297"/>
                  </a:lnTo>
                  <a:lnTo>
                    <a:pt x="672" y="298"/>
                  </a:lnTo>
                  <a:lnTo>
                    <a:pt x="668" y="300"/>
                  </a:lnTo>
                  <a:lnTo>
                    <a:pt x="665" y="303"/>
                  </a:lnTo>
                  <a:lnTo>
                    <a:pt x="656" y="307"/>
                  </a:lnTo>
                  <a:lnTo>
                    <a:pt x="654" y="310"/>
                  </a:lnTo>
                  <a:lnTo>
                    <a:pt x="645" y="315"/>
                  </a:lnTo>
                  <a:lnTo>
                    <a:pt x="643" y="315"/>
                  </a:lnTo>
                  <a:lnTo>
                    <a:pt x="640" y="318"/>
                  </a:lnTo>
                  <a:lnTo>
                    <a:pt x="637" y="317"/>
                  </a:lnTo>
                  <a:lnTo>
                    <a:pt x="636" y="320"/>
                  </a:lnTo>
                  <a:lnTo>
                    <a:pt x="634" y="319"/>
                  </a:lnTo>
                  <a:lnTo>
                    <a:pt x="632" y="320"/>
                  </a:lnTo>
                  <a:lnTo>
                    <a:pt x="629" y="320"/>
                  </a:lnTo>
                  <a:lnTo>
                    <a:pt x="626" y="317"/>
                  </a:lnTo>
                  <a:lnTo>
                    <a:pt x="622" y="316"/>
                  </a:lnTo>
                  <a:lnTo>
                    <a:pt x="617" y="317"/>
                  </a:lnTo>
                  <a:lnTo>
                    <a:pt x="615" y="315"/>
                  </a:lnTo>
                  <a:lnTo>
                    <a:pt x="610" y="315"/>
                  </a:lnTo>
                  <a:lnTo>
                    <a:pt x="604" y="307"/>
                  </a:lnTo>
                  <a:lnTo>
                    <a:pt x="599" y="308"/>
                  </a:lnTo>
                  <a:lnTo>
                    <a:pt x="597" y="309"/>
                  </a:lnTo>
                  <a:lnTo>
                    <a:pt x="597" y="311"/>
                  </a:lnTo>
                  <a:lnTo>
                    <a:pt x="595" y="313"/>
                  </a:lnTo>
                  <a:lnTo>
                    <a:pt x="580" y="315"/>
                  </a:lnTo>
                  <a:lnTo>
                    <a:pt x="578" y="316"/>
                  </a:lnTo>
                  <a:lnTo>
                    <a:pt x="564" y="317"/>
                  </a:lnTo>
                  <a:lnTo>
                    <a:pt x="568" y="326"/>
                  </a:lnTo>
                  <a:lnTo>
                    <a:pt x="572" y="329"/>
                  </a:lnTo>
                  <a:lnTo>
                    <a:pt x="574" y="329"/>
                  </a:lnTo>
                  <a:lnTo>
                    <a:pt x="579" y="331"/>
                  </a:lnTo>
                  <a:lnTo>
                    <a:pt x="580" y="333"/>
                  </a:lnTo>
                  <a:lnTo>
                    <a:pt x="579" y="335"/>
                  </a:lnTo>
                  <a:lnTo>
                    <a:pt x="566" y="352"/>
                  </a:lnTo>
                  <a:lnTo>
                    <a:pt x="551" y="352"/>
                  </a:lnTo>
                  <a:lnTo>
                    <a:pt x="547" y="347"/>
                  </a:lnTo>
                  <a:lnTo>
                    <a:pt x="534" y="342"/>
                  </a:lnTo>
                  <a:lnTo>
                    <a:pt x="521" y="327"/>
                  </a:lnTo>
                  <a:lnTo>
                    <a:pt x="510" y="326"/>
                  </a:lnTo>
                  <a:lnTo>
                    <a:pt x="503" y="321"/>
                  </a:lnTo>
                  <a:lnTo>
                    <a:pt x="506" y="317"/>
                  </a:lnTo>
                  <a:lnTo>
                    <a:pt x="504" y="293"/>
                  </a:lnTo>
                  <a:lnTo>
                    <a:pt x="500" y="291"/>
                  </a:lnTo>
                  <a:lnTo>
                    <a:pt x="488" y="291"/>
                  </a:lnTo>
                  <a:lnTo>
                    <a:pt x="484" y="289"/>
                  </a:lnTo>
                  <a:lnTo>
                    <a:pt x="483" y="285"/>
                  </a:lnTo>
                  <a:lnTo>
                    <a:pt x="484" y="282"/>
                  </a:lnTo>
                  <a:lnTo>
                    <a:pt x="482" y="280"/>
                  </a:lnTo>
                  <a:lnTo>
                    <a:pt x="474" y="280"/>
                  </a:lnTo>
                  <a:lnTo>
                    <a:pt x="472" y="270"/>
                  </a:lnTo>
                  <a:lnTo>
                    <a:pt x="469" y="266"/>
                  </a:lnTo>
                  <a:lnTo>
                    <a:pt x="461" y="265"/>
                  </a:lnTo>
                  <a:lnTo>
                    <a:pt x="448" y="255"/>
                  </a:lnTo>
                  <a:lnTo>
                    <a:pt x="447" y="255"/>
                  </a:lnTo>
                  <a:lnTo>
                    <a:pt x="441" y="251"/>
                  </a:lnTo>
                  <a:lnTo>
                    <a:pt x="437" y="251"/>
                  </a:lnTo>
                  <a:lnTo>
                    <a:pt x="435" y="250"/>
                  </a:lnTo>
                  <a:lnTo>
                    <a:pt x="427" y="249"/>
                  </a:lnTo>
                  <a:lnTo>
                    <a:pt x="424" y="246"/>
                  </a:lnTo>
                  <a:lnTo>
                    <a:pt x="428" y="242"/>
                  </a:lnTo>
                  <a:lnTo>
                    <a:pt x="430" y="242"/>
                  </a:lnTo>
                  <a:lnTo>
                    <a:pt x="432" y="240"/>
                  </a:lnTo>
                  <a:lnTo>
                    <a:pt x="432" y="238"/>
                  </a:lnTo>
                  <a:lnTo>
                    <a:pt x="442" y="227"/>
                  </a:lnTo>
                  <a:lnTo>
                    <a:pt x="445" y="226"/>
                  </a:lnTo>
                  <a:lnTo>
                    <a:pt x="454" y="215"/>
                  </a:lnTo>
                  <a:lnTo>
                    <a:pt x="457" y="214"/>
                  </a:lnTo>
                  <a:lnTo>
                    <a:pt x="467" y="201"/>
                  </a:lnTo>
                  <a:lnTo>
                    <a:pt x="467" y="199"/>
                  </a:lnTo>
                  <a:lnTo>
                    <a:pt x="470" y="197"/>
                  </a:lnTo>
                  <a:lnTo>
                    <a:pt x="470" y="195"/>
                  </a:lnTo>
                  <a:lnTo>
                    <a:pt x="473" y="189"/>
                  </a:lnTo>
                  <a:lnTo>
                    <a:pt x="472" y="184"/>
                  </a:lnTo>
                  <a:lnTo>
                    <a:pt x="470" y="183"/>
                  </a:lnTo>
                  <a:lnTo>
                    <a:pt x="466" y="174"/>
                  </a:lnTo>
                  <a:lnTo>
                    <a:pt x="462" y="171"/>
                  </a:lnTo>
                  <a:lnTo>
                    <a:pt x="449" y="165"/>
                  </a:lnTo>
                  <a:lnTo>
                    <a:pt x="428" y="166"/>
                  </a:lnTo>
                  <a:lnTo>
                    <a:pt x="426" y="168"/>
                  </a:lnTo>
                  <a:lnTo>
                    <a:pt x="408" y="169"/>
                  </a:lnTo>
                  <a:lnTo>
                    <a:pt x="400" y="172"/>
                  </a:lnTo>
                  <a:lnTo>
                    <a:pt x="396" y="172"/>
                  </a:lnTo>
                  <a:lnTo>
                    <a:pt x="387" y="178"/>
                  </a:lnTo>
                  <a:lnTo>
                    <a:pt x="383" y="184"/>
                  </a:lnTo>
                  <a:lnTo>
                    <a:pt x="381" y="184"/>
                  </a:lnTo>
                  <a:lnTo>
                    <a:pt x="376" y="189"/>
                  </a:lnTo>
                  <a:lnTo>
                    <a:pt x="373" y="191"/>
                  </a:lnTo>
                  <a:lnTo>
                    <a:pt x="370" y="194"/>
                  </a:lnTo>
                  <a:lnTo>
                    <a:pt x="364" y="194"/>
                  </a:lnTo>
                  <a:lnTo>
                    <a:pt x="363" y="193"/>
                  </a:lnTo>
                  <a:lnTo>
                    <a:pt x="359" y="193"/>
                  </a:lnTo>
                  <a:lnTo>
                    <a:pt x="358" y="192"/>
                  </a:lnTo>
                  <a:lnTo>
                    <a:pt x="354" y="192"/>
                  </a:lnTo>
                  <a:lnTo>
                    <a:pt x="352" y="191"/>
                  </a:lnTo>
                  <a:lnTo>
                    <a:pt x="352" y="186"/>
                  </a:lnTo>
                  <a:lnTo>
                    <a:pt x="353" y="184"/>
                  </a:lnTo>
                  <a:lnTo>
                    <a:pt x="353" y="182"/>
                  </a:lnTo>
                  <a:lnTo>
                    <a:pt x="354" y="180"/>
                  </a:lnTo>
                  <a:lnTo>
                    <a:pt x="354" y="176"/>
                  </a:lnTo>
                  <a:lnTo>
                    <a:pt x="355" y="174"/>
                  </a:lnTo>
                  <a:lnTo>
                    <a:pt x="355" y="166"/>
                  </a:lnTo>
                  <a:lnTo>
                    <a:pt x="348" y="157"/>
                  </a:lnTo>
                  <a:lnTo>
                    <a:pt x="340" y="150"/>
                  </a:lnTo>
                  <a:lnTo>
                    <a:pt x="340" y="148"/>
                  </a:lnTo>
                  <a:lnTo>
                    <a:pt x="332" y="139"/>
                  </a:lnTo>
                  <a:lnTo>
                    <a:pt x="332" y="138"/>
                  </a:lnTo>
                  <a:lnTo>
                    <a:pt x="323" y="129"/>
                  </a:lnTo>
                  <a:lnTo>
                    <a:pt x="323" y="126"/>
                  </a:lnTo>
                  <a:lnTo>
                    <a:pt x="315" y="118"/>
                  </a:lnTo>
                  <a:lnTo>
                    <a:pt x="314" y="115"/>
                  </a:lnTo>
                  <a:lnTo>
                    <a:pt x="330" y="98"/>
                  </a:lnTo>
                  <a:lnTo>
                    <a:pt x="328" y="91"/>
                  </a:lnTo>
                  <a:lnTo>
                    <a:pt x="327" y="91"/>
                  </a:lnTo>
                  <a:lnTo>
                    <a:pt x="326" y="88"/>
                  </a:lnTo>
                  <a:lnTo>
                    <a:pt x="325" y="86"/>
                  </a:lnTo>
                  <a:lnTo>
                    <a:pt x="325" y="82"/>
                  </a:lnTo>
                  <a:lnTo>
                    <a:pt x="323" y="81"/>
                  </a:lnTo>
                  <a:lnTo>
                    <a:pt x="320" y="70"/>
                  </a:lnTo>
                  <a:lnTo>
                    <a:pt x="319" y="69"/>
                  </a:lnTo>
                  <a:lnTo>
                    <a:pt x="319" y="66"/>
                  </a:lnTo>
                  <a:lnTo>
                    <a:pt x="317" y="65"/>
                  </a:lnTo>
                  <a:lnTo>
                    <a:pt x="317" y="61"/>
                  </a:lnTo>
                  <a:lnTo>
                    <a:pt x="316" y="60"/>
                  </a:lnTo>
                  <a:lnTo>
                    <a:pt x="312" y="49"/>
                  </a:lnTo>
                  <a:lnTo>
                    <a:pt x="311" y="48"/>
                  </a:lnTo>
                  <a:lnTo>
                    <a:pt x="311" y="45"/>
                  </a:lnTo>
                  <a:lnTo>
                    <a:pt x="309" y="44"/>
                  </a:lnTo>
                  <a:lnTo>
                    <a:pt x="309" y="40"/>
                  </a:lnTo>
                  <a:lnTo>
                    <a:pt x="306" y="35"/>
                  </a:lnTo>
                  <a:lnTo>
                    <a:pt x="306" y="31"/>
                  </a:lnTo>
                  <a:lnTo>
                    <a:pt x="305" y="31"/>
                  </a:lnTo>
                  <a:lnTo>
                    <a:pt x="303" y="24"/>
                  </a:lnTo>
                  <a:lnTo>
                    <a:pt x="301" y="23"/>
                  </a:lnTo>
                  <a:lnTo>
                    <a:pt x="300" y="15"/>
                  </a:lnTo>
                  <a:lnTo>
                    <a:pt x="298" y="13"/>
                  </a:lnTo>
                  <a:lnTo>
                    <a:pt x="300" y="2"/>
                  </a:lnTo>
                  <a:lnTo>
                    <a:pt x="296" y="2"/>
                  </a:lnTo>
                  <a:lnTo>
                    <a:pt x="279" y="2"/>
                  </a:lnTo>
                  <a:lnTo>
                    <a:pt x="278" y="2"/>
                  </a:lnTo>
                  <a:lnTo>
                    <a:pt x="277" y="2"/>
                  </a:lnTo>
                  <a:lnTo>
                    <a:pt x="276" y="2"/>
                  </a:lnTo>
                  <a:lnTo>
                    <a:pt x="275" y="2"/>
                  </a:lnTo>
                  <a:lnTo>
                    <a:pt x="274" y="1"/>
                  </a:lnTo>
                  <a:lnTo>
                    <a:pt x="260" y="1"/>
                  </a:lnTo>
                  <a:lnTo>
                    <a:pt x="259" y="1"/>
                  </a:lnTo>
                  <a:lnTo>
                    <a:pt x="258" y="1"/>
                  </a:lnTo>
                  <a:lnTo>
                    <a:pt x="257" y="1"/>
                  </a:lnTo>
                  <a:lnTo>
                    <a:pt x="256" y="0"/>
                  </a:lnTo>
                  <a:lnTo>
                    <a:pt x="241" y="9"/>
                  </a:lnTo>
                  <a:lnTo>
                    <a:pt x="233" y="19"/>
                  </a:lnTo>
                  <a:lnTo>
                    <a:pt x="228" y="22"/>
                  </a:lnTo>
                  <a:lnTo>
                    <a:pt x="224" y="27"/>
                  </a:lnTo>
                  <a:lnTo>
                    <a:pt x="225" y="34"/>
                  </a:lnTo>
                  <a:lnTo>
                    <a:pt x="230" y="39"/>
                  </a:lnTo>
                  <a:lnTo>
                    <a:pt x="228" y="44"/>
                  </a:lnTo>
                  <a:lnTo>
                    <a:pt x="228" y="50"/>
                  </a:lnTo>
                  <a:lnTo>
                    <a:pt x="235" y="57"/>
                  </a:lnTo>
                  <a:lnTo>
                    <a:pt x="228" y="65"/>
                  </a:lnTo>
                  <a:lnTo>
                    <a:pt x="223" y="68"/>
                  </a:lnTo>
                  <a:lnTo>
                    <a:pt x="221" y="68"/>
                  </a:lnTo>
                  <a:lnTo>
                    <a:pt x="221" y="70"/>
                  </a:lnTo>
                  <a:lnTo>
                    <a:pt x="216" y="70"/>
                  </a:lnTo>
                  <a:lnTo>
                    <a:pt x="215" y="71"/>
                  </a:lnTo>
                  <a:lnTo>
                    <a:pt x="202" y="72"/>
                  </a:lnTo>
                  <a:lnTo>
                    <a:pt x="200" y="73"/>
                  </a:lnTo>
                  <a:lnTo>
                    <a:pt x="195" y="74"/>
                  </a:lnTo>
                  <a:lnTo>
                    <a:pt x="190" y="77"/>
                  </a:lnTo>
                  <a:lnTo>
                    <a:pt x="184" y="85"/>
                  </a:lnTo>
                  <a:lnTo>
                    <a:pt x="174" y="77"/>
                  </a:lnTo>
                  <a:lnTo>
                    <a:pt x="152" y="79"/>
                  </a:lnTo>
                  <a:lnTo>
                    <a:pt x="144" y="83"/>
                  </a:lnTo>
                  <a:lnTo>
                    <a:pt x="141" y="86"/>
                  </a:lnTo>
                  <a:lnTo>
                    <a:pt x="113" y="103"/>
                  </a:lnTo>
                  <a:lnTo>
                    <a:pt x="88" y="131"/>
                  </a:lnTo>
                  <a:lnTo>
                    <a:pt x="88" y="133"/>
                  </a:lnTo>
                  <a:lnTo>
                    <a:pt x="62" y="161"/>
                  </a:lnTo>
                  <a:lnTo>
                    <a:pt x="50" y="167"/>
                  </a:lnTo>
                  <a:lnTo>
                    <a:pt x="48" y="169"/>
                  </a:lnTo>
                  <a:lnTo>
                    <a:pt x="46" y="167"/>
                  </a:lnTo>
                  <a:lnTo>
                    <a:pt x="36" y="166"/>
                  </a:lnTo>
                  <a:lnTo>
                    <a:pt x="35" y="165"/>
                  </a:lnTo>
                  <a:lnTo>
                    <a:pt x="26" y="164"/>
                  </a:lnTo>
                  <a:lnTo>
                    <a:pt x="25" y="163"/>
                  </a:lnTo>
                  <a:lnTo>
                    <a:pt x="18" y="163"/>
                  </a:lnTo>
                  <a:lnTo>
                    <a:pt x="14" y="167"/>
                  </a:lnTo>
                  <a:lnTo>
                    <a:pt x="15" y="172"/>
                  </a:lnTo>
                  <a:lnTo>
                    <a:pt x="14" y="173"/>
                  </a:lnTo>
                  <a:lnTo>
                    <a:pt x="14" y="178"/>
                  </a:lnTo>
                  <a:lnTo>
                    <a:pt x="12" y="182"/>
                  </a:lnTo>
                  <a:lnTo>
                    <a:pt x="13" y="185"/>
                  </a:lnTo>
                  <a:lnTo>
                    <a:pt x="12" y="187"/>
                  </a:lnTo>
                  <a:lnTo>
                    <a:pt x="10" y="200"/>
                  </a:lnTo>
                  <a:lnTo>
                    <a:pt x="8" y="206"/>
                  </a:lnTo>
                  <a:lnTo>
                    <a:pt x="6" y="208"/>
                  </a:lnTo>
                  <a:lnTo>
                    <a:pt x="4" y="213"/>
                  </a:lnTo>
                  <a:lnTo>
                    <a:pt x="7" y="256"/>
                  </a:lnTo>
                  <a:lnTo>
                    <a:pt x="6" y="258"/>
                  </a:lnTo>
                  <a:lnTo>
                    <a:pt x="6" y="262"/>
                  </a:lnTo>
                  <a:lnTo>
                    <a:pt x="4" y="262"/>
                  </a:lnTo>
                  <a:lnTo>
                    <a:pt x="4" y="265"/>
                  </a:lnTo>
                  <a:lnTo>
                    <a:pt x="0" y="271"/>
                  </a:lnTo>
                  <a:lnTo>
                    <a:pt x="22" y="271"/>
                  </a:lnTo>
                  <a:lnTo>
                    <a:pt x="22" y="272"/>
                  </a:lnTo>
                  <a:lnTo>
                    <a:pt x="23" y="278"/>
                  </a:lnTo>
                  <a:lnTo>
                    <a:pt x="22" y="279"/>
                  </a:lnTo>
                  <a:lnTo>
                    <a:pt x="22" y="284"/>
                  </a:lnTo>
                  <a:lnTo>
                    <a:pt x="25" y="288"/>
                  </a:lnTo>
                  <a:lnTo>
                    <a:pt x="26" y="293"/>
                  </a:lnTo>
                  <a:lnTo>
                    <a:pt x="27" y="294"/>
                  </a:lnTo>
                  <a:lnTo>
                    <a:pt x="73" y="292"/>
                  </a:lnTo>
                  <a:lnTo>
                    <a:pt x="75" y="293"/>
                  </a:lnTo>
                  <a:lnTo>
                    <a:pt x="80" y="293"/>
                  </a:lnTo>
                  <a:lnTo>
                    <a:pt x="80" y="301"/>
                  </a:lnTo>
                  <a:lnTo>
                    <a:pt x="83" y="305"/>
                  </a:lnTo>
                  <a:lnTo>
                    <a:pt x="96" y="304"/>
                  </a:lnTo>
                  <a:lnTo>
                    <a:pt x="98" y="305"/>
                  </a:lnTo>
                  <a:lnTo>
                    <a:pt x="102" y="305"/>
                  </a:lnTo>
                  <a:lnTo>
                    <a:pt x="104" y="306"/>
                  </a:lnTo>
                  <a:lnTo>
                    <a:pt x="104" y="311"/>
                  </a:lnTo>
                  <a:lnTo>
                    <a:pt x="107" y="314"/>
                  </a:lnTo>
                  <a:lnTo>
                    <a:pt x="113" y="315"/>
                  </a:lnTo>
                  <a:lnTo>
                    <a:pt x="119" y="320"/>
                  </a:lnTo>
                  <a:lnTo>
                    <a:pt x="127" y="319"/>
                  </a:lnTo>
                  <a:lnTo>
                    <a:pt x="131" y="323"/>
                  </a:lnTo>
                  <a:lnTo>
                    <a:pt x="138" y="323"/>
                  </a:lnTo>
                  <a:lnTo>
                    <a:pt x="140" y="325"/>
                  </a:lnTo>
                  <a:lnTo>
                    <a:pt x="140" y="327"/>
                  </a:lnTo>
                  <a:lnTo>
                    <a:pt x="142" y="329"/>
                  </a:lnTo>
                  <a:lnTo>
                    <a:pt x="151" y="329"/>
                  </a:lnTo>
                  <a:lnTo>
                    <a:pt x="157" y="331"/>
                  </a:lnTo>
                  <a:lnTo>
                    <a:pt x="172" y="344"/>
                  </a:lnTo>
                  <a:lnTo>
                    <a:pt x="176" y="344"/>
                  </a:lnTo>
                  <a:lnTo>
                    <a:pt x="177" y="341"/>
                  </a:lnTo>
                  <a:lnTo>
                    <a:pt x="177" y="339"/>
                  </a:lnTo>
                  <a:lnTo>
                    <a:pt x="179" y="337"/>
                  </a:lnTo>
                  <a:lnTo>
                    <a:pt x="182" y="337"/>
                  </a:lnTo>
                  <a:lnTo>
                    <a:pt x="185" y="334"/>
                  </a:lnTo>
                  <a:lnTo>
                    <a:pt x="189" y="333"/>
                  </a:lnTo>
                  <a:lnTo>
                    <a:pt x="190" y="332"/>
                  </a:lnTo>
                  <a:lnTo>
                    <a:pt x="193" y="332"/>
                  </a:lnTo>
                  <a:lnTo>
                    <a:pt x="195" y="330"/>
                  </a:lnTo>
                  <a:lnTo>
                    <a:pt x="199" y="330"/>
                  </a:lnTo>
                  <a:lnTo>
                    <a:pt x="201" y="333"/>
                  </a:lnTo>
                  <a:lnTo>
                    <a:pt x="204" y="332"/>
                  </a:lnTo>
                  <a:lnTo>
                    <a:pt x="208" y="336"/>
                  </a:lnTo>
                  <a:lnTo>
                    <a:pt x="212" y="337"/>
                  </a:lnTo>
                  <a:lnTo>
                    <a:pt x="214" y="335"/>
                  </a:lnTo>
                  <a:lnTo>
                    <a:pt x="231" y="353"/>
                  </a:lnTo>
                  <a:lnTo>
                    <a:pt x="236" y="358"/>
                  </a:lnTo>
                  <a:lnTo>
                    <a:pt x="240" y="358"/>
                  </a:lnTo>
                  <a:lnTo>
                    <a:pt x="244" y="360"/>
                  </a:lnTo>
                  <a:lnTo>
                    <a:pt x="247" y="360"/>
                  </a:lnTo>
                  <a:lnTo>
                    <a:pt x="248" y="361"/>
                  </a:lnTo>
                  <a:lnTo>
                    <a:pt x="255" y="361"/>
                  </a:lnTo>
                  <a:lnTo>
                    <a:pt x="257" y="359"/>
                  </a:lnTo>
                  <a:lnTo>
                    <a:pt x="255" y="336"/>
                  </a:lnTo>
                  <a:lnTo>
                    <a:pt x="260" y="326"/>
                  </a:lnTo>
                  <a:lnTo>
                    <a:pt x="260" y="317"/>
                  </a:lnTo>
                  <a:lnTo>
                    <a:pt x="261" y="315"/>
                  </a:lnTo>
                  <a:lnTo>
                    <a:pt x="260" y="296"/>
                  </a:lnTo>
                  <a:lnTo>
                    <a:pt x="261" y="295"/>
                  </a:lnTo>
                  <a:lnTo>
                    <a:pt x="262" y="292"/>
                  </a:lnTo>
                  <a:lnTo>
                    <a:pt x="269" y="292"/>
                  </a:lnTo>
                  <a:lnTo>
                    <a:pt x="280" y="298"/>
                  </a:lnTo>
                  <a:lnTo>
                    <a:pt x="283" y="300"/>
                  </a:lnTo>
                  <a:lnTo>
                    <a:pt x="291" y="303"/>
                  </a:lnTo>
                  <a:lnTo>
                    <a:pt x="298" y="310"/>
                  </a:lnTo>
                  <a:lnTo>
                    <a:pt x="300" y="310"/>
                  </a:lnTo>
                  <a:lnTo>
                    <a:pt x="307" y="315"/>
                  </a:lnTo>
                  <a:lnTo>
                    <a:pt x="313" y="320"/>
                  </a:lnTo>
                  <a:lnTo>
                    <a:pt x="314" y="320"/>
                  </a:lnTo>
                  <a:lnTo>
                    <a:pt x="321" y="326"/>
                  </a:lnTo>
                  <a:lnTo>
                    <a:pt x="329" y="330"/>
                  </a:lnTo>
                  <a:lnTo>
                    <a:pt x="344" y="312"/>
                  </a:lnTo>
                  <a:lnTo>
                    <a:pt x="347" y="311"/>
                  </a:lnTo>
                  <a:lnTo>
                    <a:pt x="358" y="319"/>
                  </a:lnTo>
                  <a:lnTo>
                    <a:pt x="359" y="317"/>
                  </a:lnTo>
                  <a:lnTo>
                    <a:pt x="360" y="318"/>
                  </a:lnTo>
                  <a:lnTo>
                    <a:pt x="364" y="316"/>
                  </a:lnTo>
                  <a:lnTo>
                    <a:pt x="371" y="308"/>
                  </a:lnTo>
                  <a:lnTo>
                    <a:pt x="375" y="307"/>
                  </a:lnTo>
                  <a:lnTo>
                    <a:pt x="381" y="312"/>
                  </a:lnTo>
                  <a:lnTo>
                    <a:pt x="382" y="315"/>
                  </a:lnTo>
                  <a:lnTo>
                    <a:pt x="406" y="337"/>
                  </a:lnTo>
                  <a:lnTo>
                    <a:pt x="409" y="342"/>
                  </a:lnTo>
                  <a:lnTo>
                    <a:pt x="415" y="346"/>
                  </a:lnTo>
                  <a:lnTo>
                    <a:pt x="415" y="348"/>
                  </a:lnTo>
                  <a:lnTo>
                    <a:pt x="422" y="354"/>
                  </a:lnTo>
                  <a:lnTo>
                    <a:pt x="424" y="357"/>
                  </a:lnTo>
                  <a:lnTo>
                    <a:pt x="429" y="362"/>
                  </a:lnTo>
                  <a:lnTo>
                    <a:pt x="430" y="364"/>
                  </a:lnTo>
                  <a:lnTo>
                    <a:pt x="437" y="369"/>
                  </a:lnTo>
                  <a:lnTo>
                    <a:pt x="437" y="372"/>
                  </a:lnTo>
                  <a:lnTo>
                    <a:pt x="441" y="372"/>
                  </a:lnTo>
                  <a:lnTo>
                    <a:pt x="441" y="373"/>
                  </a:lnTo>
                  <a:lnTo>
                    <a:pt x="454" y="378"/>
                  </a:lnTo>
                  <a:lnTo>
                    <a:pt x="455" y="373"/>
                  </a:lnTo>
                  <a:lnTo>
                    <a:pt x="454" y="372"/>
                  </a:lnTo>
                  <a:lnTo>
                    <a:pt x="453" y="365"/>
                  </a:lnTo>
                  <a:lnTo>
                    <a:pt x="452" y="364"/>
                  </a:lnTo>
                  <a:lnTo>
                    <a:pt x="452" y="362"/>
                  </a:lnTo>
                  <a:lnTo>
                    <a:pt x="453" y="360"/>
                  </a:lnTo>
                  <a:lnTo>
                    <a:pt x="456" y="360"/>
                  </a:lnTo>
                  <a:lnTo>
                    <a:pt x="458" y="363"/>
                  </a:lnTo>
                  <a:lnTo>
                    <a:pt x="460" y="363"/>
                  </a:lnTo>
                  <a:lnTo>
                    <a:pt x="469" y="373"/>
                  </a:lnTo>
                  <a:lnTo>
                    <a:pt x="469" y="374"/>
                  </a:lnTo>
                  <a:lnTo>
                    <a:pt x="475" y="379"/>
                  </a:lnTo>
                  <a:lnTo>
                    <a:pt x="477" y="379"/>
                  </a:lnTo>
                  <a:lnTo>
                    <a:pt x="482" y="382"/>
                  </a:lnTo>
                  <a:lnTo>
                    <a:pt x="484" y="388"/>
                  </a:lnTo>
                  <a:lnTo>
                    <a:pt x="488" y="395"/>
                  </a:lnTo>
                  <a:lnTo>
                    <a:pt x="492" y="396"/>
                  </a:lnTo>
                  <a:lnTo>
                    <a:pt x="494" y="398"/>
                  </a:lnTo>
                  <a:lnTo>
                    <a:pt x="495" y="397"/>
                  </a:lnTo>
                  <a:lnTo>
                    <a:pt x="501" y="402"/>
                  </a:lnTo>
                  <a:lnTo>
                    <a:pt x="504" y="402"/>
                  </a:lnTo>
                  <a:lnTo>
                    <a:pt x="510" y="405"/>
                  </a:lnTo>
                  <a:lnTo>
                    <a:pt x="534" y="425"/>
                  </a:lnTo>
                  <a:lnTo>
                    <a:pt x="536" y="425"/>
                  </a:lnTo>
                  <a:lnTo>
                    <a:pt x="543" y="432"/>
                  </a:lnTo>
                  <a:lnTo>
                    <a:pt x="544" y="432"/>
                  </a:lnTo>
                  <a:lnTo>
                    <a:pt x="556" y="440"/>
                  </a:lnTo>
                  <a:lnTo>
                    <a:pt x="559" y="436"/>
                  </a:lnTo>
                  <a:lnTo>
                    <a:pt x="561" y="431"/>
                  </a:lnTo>
                  <a:lnTo>
                    <a:pt x="565" y="425"/>
                  </a:lnTo>
                  <a:lnTo>
                    <a:pt x="571" y="425"/>
                  </a:lnTo>
                  <a:lnTo>
                    <a:pt x="573" y="426"/>
                  </a:lnTo>
                  <a:lnTo>
                    <a:pt x="572" y="427"/>
                  </a:lnTo>
                  <a:lnTo>
                    <a:pt x="574" y="429"/>
                  </a:lnTo>
                  <a:lnTo>
                    <a:pt x="573" y="433"/>
                  </a:lnTo>
                  <a:lnTo>
                    <a:pt x="575" y="435"/>
                  </a:lnTo>
                  <a:lnTo>
                    <a:pt x="575" y="445"/>
                  </a:lnTo>
                  <a:lnTo>
                    <a:pt x="574" y="446"/>
                  </a:lnTo>
                  <a:lnTo>
                    <a:pt x="586" y="455"/>
                  </a:lnTo>
                  <a:lnTo>
                    <a:pt x="587" y="455"/>
                  </a:lnTo>
                  <a:lnTo>
                    <a:pt x="601" y="466"/>
                  </a:lnTo>
                  <a:lnTo>
                    <a:pt x="602" y="465"/>
                  </a:lnTo>
                  <a:lnTo>
                    <a:pt x="606" y="469"/>
                  </a:lnTo>
                  <a:lnTo>
                    <a:pt x="607" y="481"/>
                  </a:lnTo>
                  <a:lnTo>
                    <a:pt x="605" y="482"/>
                  </a:lnTo>
                  <a:lnTo>
                    <a:pt x="604" y="486"/>
                  </a:lnTo>
                  <a:lnTo>
                    <a:pt x="603" y="487"/>
                  </a:lnTo>
                  <a:lnTo>
                    <a:pt x="603" y="490"/>
                  </a:lnTo>
                  <a:lnTo>
                    <a:pt x="612" y="499"/>
                  </a:lnTo>
                  <a:lnTo>
                    <a:pt x="612" y="500"/>
                  </a:lnTo>
                  <a:lnTo>
                    <a:pt x="617" y="504"/>
                  </a:lnTo>
                  <a:lnTo>
                    <a:pt x="637" y="550"/>
                  </a:lnTo>
                  <a:lnTo>
                    <a:pt x="634" y="556"/>
                  </a:lnTo>
                  <a:lnTo>
                    <a:pt x="630" y="560"/>
                  </a:lnTo>
                  <a:lnTo>
                    <a:pt x="630" y="562"/>
                  </a:lnTo>
                  <a:lnTo>
                    <a:pt x="629" y="564"/>
                  </a:lnTo>
                  <a:lnTo>
                    <a:pt x="629" y="572"/>
                  </a:lnTo>
                  <a:lnTo>
                    <a:pt x="628" y="574"/>
                  </a:lnTo>
                  <a:lnTo>
                    <a:pt x="628" y="579"/>
                  </a:lnTo>
                  <a:lnTo>
                    <a:pt x="627" y="580"/>
                  </a:lnTo>
                  <a:lnTo>
                    <a:pt x="618" y="582"/>
                  </a:lnTo>
                  <a:lnTo>
                    <a:pt x="616" y="583"/>
                  </a:lnTo>
                  <a:lnTo>
                    <a:pt x="617" y="589"/>
                  </a:lnTo>
                  <a:lnTo>
                    <a:pt x="615" y="590"/>
                  </a:lnTo>
                  <a:lnTo>
                    <a:pt x="616" y="600"/>
                  </a:lnTo>
                  <a:lnTo>
                    <a:pt x="606" y="605"/>
                  </a:lnTo>
                  <a:lnTo>
                    <a:pt x="599" y="605"/>
                  </a:lnTo>
                  <a:lnTo>
                    <a:pt x="597" y="607"/>
                  </a:lnTo>
                  <a:lnTo>
                    <a:pt x="595" y="609"/>
                  </a:lnTo>
                  <a:lnTo>
                    <a:pt x="594" y="608"/>
                  </a:lnTo>
                  <a:lnTo>
                    <a:pt x="591" y="611"/>
                  </a:lnTo>
                  <a:lnTo>
                    <a:pt x="589" y="611"/>
                  </a:lnTo>
                  <a:lnTo>
                    <a:pt x="586" y="615"/>
                  </a:lnTo>
                  <a:lnTo>
                    <a:pt x="586" y="617"/>
                  </a:lnTo>
                  <a:lnTo>
                    <a:pt x="585" y="618"/>
                  </a:lnTo>
                  <a:lnTo>
                    <a:pt x="585" y="623"/>
                  </a:lnTo>
                  <a:lnTo>
                    <a:pt x="590" y="632"/>
                  </a:lnTo>
                  <a:lnTo>
                    <a:pt x="586" y="638"/>
                  </a:lnTo>
                  <a:lnTo>
                    <a:pt x="584" y="638"/>
                  </a:lnTo>
                  <a:lnTo>
                    <a:pt x="572" y="645"/>
                  </a:lnTo>
                  <a:lnTo>
                    <a:pt x="572" y="644"/>
                  </a:lnTo>
                  <a:lnTo>
                    <a:pt x="570" y="647"/>
                  </a:lnTo>
                  <a:lnTo>
                    <a:pt x="561" y="652"/>
                  </a:lnTo>
                  <a:lnTo>
                    <a:pt x="558" y="656"/>
                  </a:lnTo>
                  <a:lnTo>
                    <a:pt x="557" y="661"/>
                  </a:lnTo>
                  <a:lnTo>
                    <a:pt x="555" y="663"/>
                  </a:lnTo>
                  <a:lnTo>
                    <a:pt x="552" y="664"/>
                  </a:lnTo>
                  <a:lnTo>
                    <a:pt x="549" y="666"/>
                  </a:lnTo>
                  <a:lnTo>
                    <a:pt x="550" y="672"/>
                  </a:lnTo>
                  <a:lnTo>
                    <a:pt x="560" y="679"/>
                  </a:lnTo>
                  <a:lnTo>
                    <a:pt x="568" y="686"/>
                  </a:lnTo>
                  <a:lnTo>
                    <a:pt x="573" y="692"/>
                  </a:lnTo>
                  <a:lnTo>
                    <a:pt x="578" y="696"/>
                  </a:lnTo>
                  <a:lnTo>
                    <a:pt x="576" y="699"/>
                  </a:lnTo>
                  <a:lnTo>
                    <a:pt x="571" y="702"/>
                  </a:lnTo>
                  <a:lnTo>
                    <a:pt x="565" y="702"/>
                  </a:lnTo>
                  <a:lnTo>
                    <a:pt x="564" y="704"/>
                  </a:lnTo>
                  <a:lnTo>
                    <a:pt x="561" y="711"/>
                  </a:lnTo>
                  <a:lnTo>
                    <a:pt x="558" y="713"/>
                  </a:lnTo>
                  <a:lnTo>
                    <a:pt x="556" y="713"/>
                  </a:lnTo>
                  <a:lnTo>
                    <a:pt x="552" y="717"/>
                  </a:lnTo>
                  <a:lnTo>
                    <a:pt x="551" y="716"/>
                  </a:lnTo>
                  <a:lnTo>
                    <a:pt x="549" y="718"/>
                  </a:lnTo>
                  <a:lnTo>
                    <a:pt x="527" y="707"/>
                  </a:lnTo>
                  <a:lnTo>
                    <a:pt x="527" y="705"/>
                  </a:lnTo>
                  <a:lnTo>
                    <a:pt x="525" y="705"/>
                  </a:lnTo>
                  <a:lnTo>
                    <a:pt x="522" y="703"/>
                  </a:lnTo>
                  <a:lnTo>
                    <a:pt x="508" y="697"/>
                  </a:lnTo>
                  <a:lnTo>
                    <a:pt x="505" y="697"/>
                  </a:lnTo>
                  <a:lnTo>
                    <a:pt x="500" y="694"/>
                  </a:lnTo>
                  <a:lnTo>
                    <a:pt x="494" y="692"/>
                  </a:lnTo>
                  <a:lnTo>
                    <a:pt x="489" y="694"/>
                  </a:lnTo>
                  <a:lnTo>
                    <a:pt x="482" y="703"/>
                  </a:lnTo>
                  <a:lnTo>
                    <a:pt x="482" y="711"/>
                  </a:lnTo>
                  <a:lnTo>
                    <a:pt x="493" y="727"/>
                  </a:lnTo>
                  <a:lnTo>
                    <a:pt x="493" y="729"/>
                  </a:lnTo>
                  <a:lnTo>
                    <a:pt x="505" y="740"/>
                  </a:lnTo>
                  <a:lnTo>
                    <a:pt x="507" y="747"/>
                  </a:lnTo>
                  <a:lnTo>
                    <a:pt x="509" y="751"/>
                  </a:lnTo>
                  <a:lnTo>
                    <a:pt x="515" y="753"/>
                  </a:lnTo>
                  <a:lnTo>
                    <a:pt x="525" y="753"/>
                  </a:lnTo>
                  <a:lnTo>
                    <a:pt x="526" y="751"/>
                  </a:lnTo>
                  <a:lnTo>
                    <a:pt x="530" y="751"/>
                  </a:lnTo>
                  <a:lnTo>
                    <a:pt x="537" y="757"/>
                  </a:lnTo>
                  <a:lnTo>
                    <a:pt x="537" y="765"/>
                  </a:lnTo>
                  <a:lnTo>
                    <a:pt x="541" y="768"/>
                  </a:lnTo>
                  <a:lnTo>
                    <a:pt x="546" y="764"/>
                  </a:lnTo>
                  <a:lnTo>
                    <a:pt x="549" y="760"/>
                  </a:lnTo>
                  <a:lnTo>
                    <a:pt x="553" y="764"/>
                  </a:lnTo>
                  <a:lnTo>
                    <a:pt x="554" y="774"/>
                  </a:lnTo>
                  <a:lnTo>
                    <a:pt x="549" y="785"/>
                  </a:lnTo>
                  <a:lnTo>
                    <a:pt x="549" y="795"/>
                  </a:lnTo>
                  <a:lnTo>
                    <a:pt x="553" y="798"/>
                  </a:lnTo>
                  <a:lnTo>
                    <a:pt x="561" y="790"/>
                  </a:lnTo>
                  <a:lnTo>
                    <a:pt x="563" y="790"/>
                  </a:lnTo>
                  <a:lnTo>
                    <a:pt x="564" y="789"/>
                  </a:lnTo>
                  <a:lnTo>
                    <a:pt x="567" y="787"/>
                  </a:lnTo>
                  <a:lnTo>
                    <a:pt x="570" y="782"/>
                  </a:lnTo>
                  <a:lnTo>
                    <a:pt x="572" y="780"/>
                  </a:lnTo>
                  <a:lnTo>
                    <a:pt x="585" y="776"/>
                  </a:lnTo>
                  <a:lnTo>
                    <a:pt x="591" y="768"/>
                  </a:lnTo>
                  <a:lnTo>
                    <a:pt x="591" y="762"/>
                  </a:lnTo>
                  <a:lnTo>
                    <a:pt x="587" y="757"/>
                  </a:lnTo>
                  <a:lnTo>
                    <a:pt x="586" y="755"/>
                  </a:lnTo>
                  <a:lnTo>
                    <a:pt x="585" y="755"/>
                  </a:lnTo>
                  <a:lnTo>
                    <a:pt x="582" y="750"/>
                  </a:lnTo>
                  <a:lnTo>
                    <a:pt x="582" y="748"/>
                  </a:lnTo>
                  <a:lnTo>
                    <a:pt x="578" y="744"/>
                  </a:lnTo>
                  <a:lnTo>
                    <a:pt x="579" y="742"/>
                  </a:lnTo>
                  <a:lnTo>
                    <a:pt x="576" y="737"/>
                  </a:lnTo>
                  <a:lnTo>
                    <a:pt x="581" y="730"/>
                  </a:lnTo>
                  <a:lnTo>
                    <a:pt x="582" y="728"/>
                  </a:lnTo>
                  <a:lnTo>
                    <a:pt x="587" y="728"/>
                  </a:lnTo>
                  <a:lnTo>
                    <a:pt x="592" y="722"/>
                  </a:lnTo>
                  <a:lnTo>
                    <a:pt x="601" y="721"/>
                  </a:lnTo>
                  <a:lnTo>
                    <a:pt x="613" y="705"/>
                  </a:lnTo>
                  <a:lnTo>
                    <a:pt x="615" y="705"/>
                  </a:lnTo>
                  <a:lnTo>
                    <a:pt x="618" y="707"/>
                  </a:lnTo>
                  <a:lnTo>
                    <a:pt x="623" y="708"/>
                  </a:lnTo>
                  <a:lnTo>
                    <a:pt x="624" y="710"/>
                  </a:lnTo>
                  <a:lnTo>
                    <a:pt x="626" y="709"/>
                  </a:lnTo>
                  <a:lnTo>
                    <a:pt x="627" y="712"/>
                  </a:lnTo>
                  <a:lnTo>
                    <a:pt x="630" y="716"/>
                  </a:lnTo>
                  <a:lnTo>
                    <a:pt x="633" y="716"/>
                  </a:lnTo>
                  <a:lnTo>
                    <a:pt x="636" y="718"/>
                  </a:lnTo>
                  <a:lnTo>
                    <a:pt x="637" y="728"/>
                  </a:lnTo>
                  <a:lnTo>
                    <a:pt x="636" y="730"/>
                  </a:lnTo>
                  <a:lnTo>
                    <a:pt x="636" y="736"/>
                  </a:lnTo>
                  <a:lnTo>
                    <a:pt x="637" y="736"/>
                  </a:lnTo>
                  <a:lnTo>
                    <a:pt x="639" y="744"/>
                  </a:lnTo>
                  <a:lnTo>
                    <a:pt x="640" y="744"/>
                  </a:lnTo>
                  <a:lnTo>
                    <a:pt x="641" y="746"/>
                  </a:lnTo>
                  <a:lnTo>
                    <a:pt x="645" y="752"/>
                  </a:lnTo>
                  <a:lnTo>
                    <a:pt x="655" y="751"/>
                  </a:lnTo>
                  <a:lnTo>
                    <a:pt x="657" y="749"/>
                  </a:lnTo>
                  <a:lnTo>
                    <a:pt x="658" y="749"/>
                  </a:lnTo>
                  <a:lnTo>
                    <a:pt x="660" y="751"/>
                  </a:lnTo>
                  <a:lnTo>
                    <a:pt x="662" y="751"/>
                  </a:lnTo>
                  <a:lnTo>
                    <a:pt x="665" y="755"/>
                  </a:lnTo>
                  <a:lnTo>
                    <a:pt x="671" y="754"/>
                  </a:lnTo>
                  <a:lnTo>
                    <a:pt x="673" y="755"/>
                  </a:lnTo>
                  <a:lnTo>
                    <a:pt x="684" y="755"/>
                  </a:lnTo>
                  <a:lnTo>
                    <a:pt x="688" y="757"/>
                  </a:lnTo>
                  <a:lnTo>
                    <a:pt x="694" y="756"/>
                  </a:lnTo>
                  <a:lnTo>
                    <a:pt x="696" y="757"/>
                  </a:lnTo>
                  <a:lnTo>
                    <a:pt x="698" y="757"/>
                  </a:lnTo>
                  <a:lnTo>
                    <a:pt x="701" y="759"/>
                  </a:lnTo>
                  <a:lnTo>
                    <a:pt x="701" y="764"/>
                  </a:lnTo>
                  <a:lnTo>
                    <a:pt x="704" y="767"/>
                  </a:lnTo>
                  <a:lnTo>
                    <a:pt x="707" y="772"/>
                  </a:lnTo>
                  <a:lnTo>
                    <a:pt x="707" y="775"/>
                  </a:lnTo>
                  <a:lnTo>
                    <a:pt x="712" y="782"/>
                  </a:lnTo>
                  <a:lnTo>
                    <a:pt x="712" y="784"/>
                  </a:lnTo>
                  <a:lnTo>
                    <a:pt x="718" y="794"/>
                  </a:lnTo>
                  <a:lnTo>
                    <a:pt x="719" y="810"/>
                  </a:lnTo>
                  <a:lnTo>
                    <a:pt x="712" y="818"/>
                  </a:lnTo>
                  <a:lnTo>
                    <a:pt x="731" y="831"/>
                  </a:lnTo>
                  <a:lnTo>
                    <a:pt x="737" y="833"/>
                  </a:lnTo>
                  <a:lnTo>
                    <a:pt x="748" y="835"/>
                  </a:lnTo>
                  <a:lnTo>
                    <a:pt x="749" y="836"/>
                  </a:lnTo>
                  <a:lnTo>
                    <a:pt x="752" y="836"/>
                  </a:lnTo>
                  <a:lnTo>
                    <a:pt x="757" y="838"/>
                  </a:lnTo>
                  <a:lnTo>
                    <a:pt x="777" y="838"/>
                  </a:lnTo>
                  <a:lnTo>
                    <a:pt x="779" y="835"/>
                  </a:lnTo>
                  <a:lnTo>
                    <a:pt x="781" y="835"/>
                  </a:lnTo>
                  <a:lnTo>
                    <a:pt x="784" y="831"/>
                  </a:lnTo>
                  <a:lnTo>
                    <a:pt x="786" y="830"/>
                  </a:lnTo>
                  <a:lnTo>
                    <a:pt x="788" y="828"/>
                  </a:lnTo>
                  <a:lnTo>
                    <a:pt x="787" y="826"/>
                  </a:lnTo>
                  <a:lnTo>
                    <a:pt x="789" y="826"/>
                  </a:lnTo>
                  <a:lnTo>
                    <a:pt x="789" y="821"/>
                  </a:lnTo>
                  <a:lnTo>
                    <a:pt x="790" y="821"/>
                  </a:lnTo>
                  <a:lnTo>
                    <a:pt x="792" y="815"/>
                  </a:lnTo>
                  <a:lnTo>
                    <a:pt x="797" y="815"/>
                  </a:lnTo>
                  <a:lnTo>
                    <a:pt x="799" y="816"/>
                  </a:lnTo>
                  <a:lnTo>
                    <a:pt x="803" y="816"/>
                  </a:lnTo>
                  <a:lnTo>
                    <a:pt x="805" y="817"/>
                  </a:lnTo>
                  <a:lnTo>
                    <a:pt x="811" y="816"/>
                  </a:lnTo>
                  <a:lnTo>
                    <a:pt x="811" y="814"/>
                  </a:lnTo>
                  <a:lnTo>
                    <a:pt x="813" y="814"/>
                  </a:lnTo>
                  <a:lnTo>
                    <a:pt x="814" y="813"/>
                  </a:lnTo>
                  <a:lnTo>
                    <a:pt x="816" y="813"/>
                  </a:lnTo>
                  <a:lnTo>
                    <a:pt x="817" y="811"/>
                  </a:lnTo>
                  <a:lnTo>
                    <a:pt x="819" y="810"/>
                  </a:lnTo>
                  <a:lnTo>
                    <a:pt x="819" y="801"/>
                  </a:lnTo>
                  <a:lnTo>
                    <a:pt x="821" y="794"/>
                  </a:lnTo>
                  <a:lnTo>
                    <a:pt x="819" y="792"/>
                  </a:lnTo>
                  <a:lnTo>
                    <a:pt x="813" y="790"/>
                  </a:lnTo>
                  <a:lnTo>
                    <a:pt x="810" y="787"/>
                  </a:lnTo>
                  <a:lnTo>
                    <a:pt x="807" y="782"/>
                  </a:lnTo>
                  <a:lnTo>
                    <a:pt x="807" y="780"/>
                  </a:lnTo>
                  <a:lnTo>
                    <a:pt x="812" y="774"/>
                  </a:lnTo>
                  <a:lnTo>
                    <a:pt x="814" y="773"/>
                  </a:lnTo>
                  <a:lnTo>
                    <a:pt x="819" y="767"/>
                  </a:lnTo>
                  <a:lnTo>
                    <a:pt x="821" y="762"/>
                  </a:lnTo>
                  <a:lnTo>
                    <a:pt x="824" y="759"/>
                  </a:lnTo>
                  <a:lnTo>
                    <a:pt x="833" y="758"/>
                  </a:lnTo>
                  <a:lnTo>
                    <a:pt x="839" y="763"/>
                  </a:lnTo>
                  <a:lnTo>
                    <a:pt x="845" y="760"/>
                  </a:lnTo>
                  <a:lnTo>
                    <a:pt x="855" y="760"/>
                  </a:lnTo>
                  <a:lnTo>
                    <a:pt x="858" y="762"/>
                  </a:lnTo>
                  <a:lnTo>
                    <a:pt x="860" y="762"/>
                  </a:lnTo>
                  <a:lnTo>
                    <a:pt x="861" y="764"/>
                  </a:lnTo>
                  <a:lnTo>
                    <a:pt x="861" y="755"/>
                  </a:lnTo>
                  <a:lnTo>
                    <a:pt x="861" y="752"/>
                  </a:lnTo>
                  <a:lnTo>
                    <a:pt x="857" y="746"/>
                  </a:lnTo>
                  <a:lnTo>
                    <a:pt x="855" y="725"/>
                  </a:lnTo>
                  <a:lnTo>
                    <a:pt x="857" y="724"/>
                  </a:lnTo>
                  <a:lnTo>
                    <a:pt x="858" y="718"/>
                  </a:lnTo>
                  <a:lnTo>
                    <a:pt x="863" y="708"/>
                  </a:lnTo>
                  <a:lnTo>
                    <a:pt x="863" y="704"/>
                  </a:lnTo>
                  <a:lnTo>
                    <a:pt x="870" y="704"/>
                  </a:lnTo>
                  <a:lnTo>
                    <a:pt x="872" y="702"/>
                  </a:lnTo>
                  <a:lnTo>
                    <a:pt x="872" y="700"/>
                  </a:lnTo>
                  <a:lnTo>
                    <a:pt x="863" y="692"/>
                  </a:lnTo>
                  <a:lnTo>
                    <a:pt x="857" y="690"/>
                  </a:lnTo>
                  <a:lnTo>
                    <a:pt x="855" y="689"/>
                  </a:lnTo>
                  <a:lnTo>
                    <a:pt x="852" y="689"/>
                  </a:lnTo>
                  <a:lnTo>
                    <a:pt x="850" y="688"/>
                  </a:lnTo>
                  <a:lnTo>
                    <a:pt x="847" y="688"/>
                  </a:lnTo>
                  <a:lnTo>
                    <a:pt x="846" y="682"/>
                  </a:lnTo>
                  <a:lnTo>
                    <a:pt x="849" y="678"/>
                  </a:lnTo>
                  <a:lnTo>
                    <a:pt x="849" y="676"/>
                  </a:lnTo>
                  <a:lnTo>
                    <a:pt x="854" y="672"/>
                  </a:lnTo>
                  <a:lnTo>
                    <a:pt x="860" y="659"/>
                  </a:lnTo>
                  <a:lnTo>
                    <a:pt x="855" y="653"/>
                  </a:lnTo>
                  <a:lnTo>
                    <a:pt x="854" y="646"/>
                  </a:lnTo>
                  <a:lnTo>
                    <a:pt x="857" y="643"/>
                  </a:lnTo>
                  <a:lnTo>
                    <a:pt x="860" y="640"/>
                  </a:lnTo>
                  <a:lnTo>
                    <a:pt x="885" y="638"/>
                  </a:lnTo>
                  <a:lnTo>
                    <a:pt x="894" y="645"/>
                  </a:lnTo>
                  <a:lnTo>
                    <a:pt x="899" y="648"/>
                  </a:lnTo>
                  <a:lnTo>
                    <a:pt x="905" y="654"/>
                  </a:lnTo>
                  <a:lnTo>
                    <a:pt x="908" y="654"/>
                  </a:lnTo>
                  <a:lnTo>
                    <a:pt x="909" y="653"/>
                  </a:lnTo>
                  <a:lnTo>
                    <a:pt x="916" y="652"/>
                  </a:lnTo>
                  <a:lnTo>
                    <a:pt x="917" y="651"/>
                  </a:lnTo>
                  <a:lnTo>
                    <a:pt x="932" y="650"/>
                  </a:lnTo>
                  <a:lnTo>
                    <a:pt x="933" y="649"/>
                  </a:lnTo>
                  <a:lnTo>
                    <a:pt x="944" y="649"/>
                  </a:lnTo>
                  <a:lnTo>
                    <a:pt x="946" y="647"/>
                  </a:lnTo>
                  <a:lnTo>
                    <a:pt x="946" y="642"/>
                  </a:lnTo>
                  <a:lnTo>
                    <a:pt x="936" y="627"/>
                  </a:lnTo>
                  <a:lnTo>
                    <a:pt x="943" y="624"/>
                  </a:lnTo>
                  <a:lnTo>
                    <a:pt x="946" y="624"/>
                  </a:lnTo>
                  <a:lnTo>
                    <a:pt x="947" y="626"/>
                  </a:lnTo>
                  <a:lnTo>
                    <a:pt x="959" y="625"/>
                  </a:lnTo>
                  <a:lnTo>
                    <a:pt x="960" y="624"/>
                  </a:lnTo>
                  <a:lnTo>
                    <a:pt x="969" y="623"/>
                  </a:lnTo>
                  <a:lnTo>
                    <a:pt x="970" y="622"/>
                  </a:lnTo>
                  <a:lnTo>
                    <a:pt x="993" y="621"/>
                  </a:lnTo>
                  <a:lnTo>
                    <a:pt x="999" y="616"/>
                  </a:lnTo>
                  <a:lnTo>
                    <a:pt x="998" y="607"/>
                  </a:lnTo>
                  <a:lnTo>
                    <a:pt x="995" y="602"/>
                  </a:lnTo>
                  <a:lnTo>
                    <a:pt x="995" y="598"/>
                  </a:lnTo>
                  <a:lnTo>
                    <a:pt x="992" y="593"/>
                  </a:lnTo>
                  <a:lnTo>
                    <a:pt x="992" y="588"/>
                  </a:lnTo>
                  <a:lnTo>
                    <a:pt x="990" y="588"/>
                  </a:lnTo>
                  <a:lnTo>
                    <a:pt x="990" y="574"/>
                  </a:lnTo>
                  <a:lnTo>
                    <a:pt x="992" y="571"/>
                  </a:lnTo>
                  <a:lnTo>
                    <a:pt x="994" y="571"/>
                  </a:lnTo>
                  <a:lnTo>
                    <a:pt x="996" y="568"/>
                  </a:lnTo>
                  <a:lnTo>
                    <a:pt x="1000" y="565"/>
                  </a:lnTo>
                  <a:lnTo>
                    <a:pt x="1000" y="563"/>
                  </a:lnTo>
                  <a:lnTo>
                    <a:pt x="1001" y="561"/>
                  </a:lnTo>
                  <a:lnTo>
                    <a:pt x="1000" y="544"/>
                  </a:lnTo>
                  <a:lnTo>
                    <a:pt x="1001" y="542"/>
                  </a:lnTo>
                  <a:lnTo>
                    <a:pt x="1001" y="532"/>
                  </a:lnTo>
                  <a:lnTo>
                    <a:pt x="997" y="529"/>
                  </a:lnTo>
                  <a:lnTo>
                    <a:pt x="993" y="529"/>
                  </a:lnTo>
                  <a:lnTo>
                    <a:pt x="989" y="527"/>
                  </a:lnTo>
                  <a:lnTo>
                    <a:pt x="984" y="526"/>
                  </a:lnTo>
                  <a:lnTo>
                    <a:pt x="977" y="521"/>
                  </a:lnTo>
                  <a:lnTo>
                    <a:pt x="973" y="520"/>
                  </a:lnTo>
                  <a:lnTo>
                    <a:pt x="968" y="516"/>
                  </a:lnTo>
                  <a:lnTo>
                    <a:pt x="966" y="516"/>
                  </a:lnTo>
                  <a:lnTo>
                    <a:pt x="964" y="515"/>
                  </a:lnTo>
                  <a:lnTo>
                    <a:pt x="959" y="514"/>
                  </a:lnTo>
                  <a:lnTo>
                    <a:pt x="945" y="505"/>
                  </a:lnTo>
                  <a:lnTo>
                    <a:pt x="943" y="502"/>
                  </a:lnTo>
                  <a:lnTo>
                    <a:pt x="940" y="503"/>
                  </a:lnTo>
                  <a:lnTo>
                    <a:pt x="937" y="500"/>
                  </a:lnTo>
                  <a:lnTo>
                    <a:pt x="934" y="500"/>
                  </a:lnTo>
                  <a:lnTo>
                    <a:pt x="932" y="498"/>
                  </a:lnTo>
                  <a:lnTo>
                    <a:pt x="931" y="499"/>
                  </a:lnTo>
                  <a:lnTo>
                    <a:pt x="930" y="498"/>
                  </a:lnTo>
                  <a:lnTo>
                    <a:pt x="922" y="497"/>
                  </a:lnTo>
                  <a:lnTo>
                    <a:pt x="921" y="496"/>
                  </a:lnTo>
                  <a:lnTo>
                    <a:pt x="919" y="496"/>
                  </a:lnTo>
                  <a:lnTo>
                    <a:pt x="915" y="493"/>
                  </a:lnTo>
                  <a:lnTo>
                    <a:pt x="908" y="490"/>
                  </a:lnTo>
                  <a:lnTo>
                    <a:pt x="907" y="481"/>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1" name="Freeform 17"/>
            <p:cNvSpPr/>
            <p:nvPr/>
          </p:nvSpPr>
          <p:spPr bwMode="auto">
            <a:xfrm>
              <a:off x="4289425" y="1182688"/>
              <a:ext cx="2859088" cy="2659062"/>
            </a:xfrm>
            <a:custGeom>
              <a:gdLst>
                <a:gd fmla="*/ 2147483647 w 1562" name="T0"/>
                <a:gd fmla="*/ 2147483647 h 1394" name="T1"/>
                <a:gd fmla="*/ 2147483647 w 1562" name="T2"/>
                <a:gd fmla="*/ 2147483647 h 1394" name="T3"/>
                <a:gd fmla="*/ 2147483647 w 1562" name="T4"/>
                <a:gd fmla="*/ 2147483647 h 1394" name="T5"/>
                <a:gd fmla="*/ 2147483647 w 1562" name="T6"/>
                <a:gd fmla="*/ 2147483647 h 1394" name="T7"/>
                <a:gd fmla="*/ 2147483647 w 1562" name="T8"/>
                <a:gd fmla="*/ 2147483647 h 1394" name="T9"/>
                <a:gd fmla="*/ 2147483647 w 1562" name="T10"/>
                <a:gd fmla="*/ 2147483647 h 1394" name="T11"/>
                <a:gd fmla="*/ 2147483647 w 1562" name="T12"/>
                <a:gd fmla="*/ 2147483647 h 1394" name="T13"/>
                <a:gd fmla="*/ 2147483647 w 1562" name="T14"/>
                <a:gd fmla="*/ 2147483647 h 1394" name="T15"/>
                <a:gd fmla="*/ 2147483647 w 1562" name="T16"/>
                <a:gd fmla="*/ 2147483647 h 1394" name="T17"/>
                <a:gd fmla="*/ 2147483647 w 1562" name="T18"/>
                <a:gd fmla="*/ 2147483647 h 1394" name="T19"/>
                <a:gd fmla="*/ 2147483647 w 1562" name="T20"/>
                <a:gd fmla="*/ 2147483647 h 1394" name="T21"/>
                <a:gd fmla="*/ 2147483647 w 1562" name="T22"/>
                <a:gd fmla="*/ 2147483647 h 1394" name="T23"/>
                <a:gd fmla="*/ 2147483647 w 1562" name="T24"/>
                <a:gd fmla="*/ 2147483647 h 1394" name="T25"/>
                <a:gd fmla="*/ 2147483647 w 1562" name="T26"/>
                <a:gd fmla="*/ 2147483647 h 1394" name="T27"/>
                <a:gd fmla="*/ 2147483647 w 1562" name="T28"/>
                <a:gd fmla="*/ 2147483647 h 1394" name="T29"/>
                <a:gd fmla="*/ 2147483647 w 1562" name="T30"/>
                <a:gd fmla="*/ 2147483647 h 1394" name="T31"/>
                <a:gd fmla="*/ 2147483647 w 1562" name="T32"/>
                <a:gd fmla="*/ 2147483647 h 1394" name="T33"/>
                <a:gd fmla="*/ 2147483647 w 1562" name="T34"/>
                <a:gd fmla="*/ 2147483647 h 1394" name="T35"/>
                <a:gd fmla="*/ 2147483647 w 1562" name="T36"/>
                <a:gd fmla="*/ 2147483647 h 1394" name="T37"/>
                <a:gd fmla="*/ 2147483647 w 1562" name="T38"/>
                <a:gd fmla="*/ 2147483647 h 1394" name="T39"/>
                <a:gd fmla="*/ 2147483647 w 1562" name="T40"/>
                <a:gd fmla="*/ 2147483647 h 1394" name="T41"/>
                <a:gd fmla="*/ 2147483647 w 1562" name="T42"/>
                <a:gd fmla="*/ 2147483647 h 1394" name="T43"/>
                <a:gd fmla="*/ 2147483647 w 1562" name="T44"/>
                <a:gd fmla="*/ 2147483647 h 1394" name="T45"/>
                <a:gd fmla="*/ 2147483647 w 1562" name="T46"/>
                <a:gd fmla="*/ 2147483647 h 1394" name="T47"/>
                <a:gd fmla="*/ 2147483647 w 1562" name="T48"/>
                <a:gd fmla="*/ 2147483647 h 1394" name="T49"/>
                <a:gd fmla="*/ 2147483647 w 1562" name="T50"/>
                <a:gd fmla="*/ 2147483647 h 1394" name="T51"/>
                <a:gd fmla="*/ 2147483647 w 1562" name="T52"/>
                <a:gd fmla="*/ 2147483647 h 1394" name="T53"/>
                <a:gd fmla="*/ 2147483647 w 1562" name="T54"/>
                <a:gd fmla="*/ 2147483647 h 1394" name="T55"/>
                <a:gd fmla="*/ 2147483647 w 1562" name="T56"/>
                <a:gd fmla="*/ 2147483647 h 1394" name="T57"/>
                <a:gd fmla="*/ 2147483647 w 1562" name="T58"/>
                <a:gd fmla="*/ 2147483647 h 1394" name="T59"/>
                <a:gd fmla="*/ 2147483647 w 1562" name="T60"/>
                <a:gd fmla="*/ 2147483647 h 1394" name="T61"/>
                <a:gd fmla="*/ 2147483647 w 1562" name="T62"/>
                <a:gd fmla="*/ 2147483647 h 1394" name="T63"/>
                <a:gd fmla="*/ 2147483647 w 1562" name="T64"/>
                <a:gd fmla="*/ 2147483647 h 1394" name="T65"/>
                <a:gd fmla="*/ 2147483647 w 1562" name="T66"/>
                <a:gd fmla="*/ 2147483647 h 1394" name="T67"/>
                <a:gd fmla="*/ 2147483647 w 1562" name="T68"/>
                <a:gd fmla="*/ 2147483647 h 1394" name="T69"/>
                <a:gd fmla="*/ 2147483647 w 1562" name="T70"/>
                <a:gd fmla="*/ 2147483647 h 1394" name="T71"/>
                <a:gd fmla="*/ 2147483647 w 1562" name="T72"/>
                <a:gd fmla="*/ 2147483647 h 1394" name="T73"/>
                <a:gd fmla="*/ 2147483647 w 1562" name="T74"/>
                <a:gd fmla="*/ 2147483647 h 1394" name="T75"/>
                <a:gd fmla="*/ 2147483647 w 1562" name="T76"/>
                <a:gd fmla="*/ 2147483647 h 1394" name="T77"/>
                <a:gd fmla="*/ 2147483647 w 1562" name="T78"/>
                <a:gd fmla="*/ 2147483647 h 1394" name="T79"/>
                <a:gd fmla="*/ 2147483647 w 1562" name="T80"/>
                <a:gd fmla="*/ 2147483647 h 1394" name="T81"/>
                <a:gd fmla="*/ 2147483647 w 1562" name="T82"/>
                <a:gd fmla="*/ 2147483647 h 1394" name="T83"/>
                <a:gd fmla="*/ 2147483647 w 1562" name="T84"/>
                <a:gd fmla="*/ 2147483647 h 1394" name="T85"/>
                <a:gd fmla="*/ 2147483647 w 1562" name="T86"/>
                <a:gd fmla="*/ 2147483647 h 1394" name="T87"/>
                <a:gd fmla="*/ 2147483647 w 1562" name="T88"/>
                <a:gd fmla="*/ 2147483647 h 1394" name="T89"/>
                <a:gd fmla="*/ 2147483647 w 1562" name="T90"/>
                <a:gd fmla="*/ 2147483647 h 1394" name="T91"/>
                <a:gd fmla="*/ 2147483647 w 1562" name="T92"/>
                <a:gd fmla="*/ 2147483647 h 1394" name="T93"/>
                <a:gd fmla="*/ 2147483647 w 1562" name="T94"/>
                <a:gd fmla="*/ 2147483647 h 1394" name="T95"/>
                <a:gd fmla="*/ 2147483647 w 1562" name="T96"/>
                <a:gd fmla="*/ 2147483647 h 1394" name="T97"/>
                <a:gd fmla="*/ 2147483647 w 1562" name="T98"/>
                <a:gd fmla="*/ 2147483647 h 1394" name="T99"/>
                <a:gd fmla="*/ 2147483647 w 1562" name="T100"/>
                <a:gd fmla="*/ 2147483647 h 1394" name="T101"/>
                <a:gd fmla="*/ 2147483647 w 1562" name="T102"/>
                <a:gd fmla="*/ 2147483647 h 1394" name="T103"/>
                <a:gd fmla="*/ 2147483647 w 1562" name="T104"/>
                <a:gd fmla="*/ 2147483647 h 1394" name="T105"/>
                <a:gd fmla="*/ 2147483647 w 1562" name="T106"/>
                <a:gd fmla="*/ 2147483647 h 1394" name="T107"/>
                <a:gd fmla="*/ 2147483647 w 1562" name="T108"/>
                <a:gd fmla="*/ 2147483647 h 1394" name="T109"/>
                <a:gd fmla="*/ 2147483647 w 1562" name="T110"/>
                <a:gd fmla="*/ 2147483647 h 1394" name="T111"/>
                <a:gd fmla="*/ 2147483647 w 1562" name="T112"/>
                <a:gd fmla="*/ 2147483647 h 1394" name="T113"/>
                <a:gd fmla="*/ 2147483647 w 1562" name="T114"/>
                <a:gd fmla="*/ 2147483647 h 1394" name="T115"/>
                <a:gd fmla="*/ 2147483647 w 1562" name="T116"/>
                <a:gd fmla="*/ 2147483647 h 1394" name="T117"/>
                <a:gd fmla="*/ 2147483647 w 1562" name="T118"/>
                <a:gd fmla="*/ 2147483647 h 1394" name="T119"/>
                <a:gd fmla="*/ 2147483647 w 1562" name="T120"/>
                <a:gd fmla="*/ 2147483647 h 1394" name="T121"/>
                <a:gd fmla="*/ 2147483647 w 1562" name="T122"/>
                <a:gd fmla="*/ 2147483647 h 1394" name="T123"/>
                <a:gd fmla="*/ 2147483647 w 1562" name="T124"/>
                <a:gd fmla="*/ 2147483647 h 139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562" name="T189"/>
                <a:gd fmla="*/ 0 h 1394" name="T190"/>
                <a:gd fmla="*/ 1562 w 1562" name="T191"/>
                <a:gd fmla="*/ 1394 h 1394"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394" w="1562">
                  <a:moveTo>
                    <a:pt x="404" y="1394"/>
                  </a:moveTo>
                  <a:lnTo>
                    <a:pt x="398" y="1388"/>
                  </a:lnTo>
                  <a:lnTo>
                    <a:pt x="398" y="1386"/>
                  </a:lnTo>
                  <a:lnTo>
                    <a:pt x="393" y="1383"/>
                  </a:lnTo>
                  <a:lnTo>
                    <a:pt x="393" y="1381"/>
                  </a:lnTo>
                  <a:lnTo>
                    <a:pt x="380" y="1372"/>
                  </a:lnTo>
                  <a:lnTo>
                    <a:pt x="377" y="1371"/>
                  </a:lnTo>
                  <a:lnTo>
                    <a:pt x="375" y="1369"/>
                  </a:lnTo>
                  <a:lnTo>
                    <a:pt x="373" y="1369"/>
                  </a:lnTo>
                  <a:lnTo>
                    <a:pt x="364" y="1361"/>
                  </a:lnTo>
                  <a:lnTo>
                    <a:pt x="362" y="1361"/>
                  </a:lnTo>
                  <a:lnTo>
                    <a:pt x="361" y="1357"/>
                  </a:lnTo>
                  <a:lnTo>
                    <a:pt x="362" y="1356"/>
                  </a:lnTo>
                  <a:lnTo>
                    <a:pt x="362" y="1349"/>
                  </a:lnTo>
                  <a:lnTo>
                    <a:pt x="363" y="1345"/>
                  </a:lnTo>
                  <a:lnTo>
                    <a:pt x="366" y="1343"/>
                  </a:lnTo>
                  <a:lnTo>
                    <a:pt x="366" y="1341"/>
                  </a:lnTo>
                  <a:lnTo>
                    <a:pt x="368" y="1338"/>
                  </a:lnTo>
                  <a:lnTo>
                    <a:pt x="368" y="1337"/>
                  </a:lnTo>
                  <a:lnTo>
                    <a:pt x="371" y="1334"/>
                  </a:lnTo>
                  <a:lnTo>
                    <a:pt x="372" y="1328"/>
                  </a:lnTo>
                  <a:lnTo>
                    <a:pt x="370" y="1327"/>
                  </a:lnTo>
                  <a:lnTo>
                    <a:pt x="370" y="1322"/>
                  </a:lnTo>
                  <a:lnTo>
                    <a:pt x="369" y="1322"/>
                  </a:lnTo>
                  <a:lnTo>
                    <a:pt x="368" y="1317"/>
                  </a:lnTo>
                  <a:lnTo>
                    <a:pt x="374" y="1314"/>
                  </a:lnTo>
                  <a:lnTo>
                    <a:pt x="376" y="1314"/>
                  </a:lnTo>
                  <a:lnTo>
                    <a:pt x="377" y="1313"/>
                  </a:lnTo>
                  <a:lnTo>
                    <a:pt x="381" y="1313"/>
                  </a:lnTo>
                  <a:lnTo>
                    <a:pt x="387" y="1309"/>
                  </a:lnTo>
                  <a:lnTo>
                    <a:pt x="389" y="1309"/>
                  </a:lnTo>
                  <a:lnTo>
                    <a:pt x="391" y="1307"/>
                  </a:lnTo>
                  <a:lnTo>
                    <a:pt x="392" y="1307"/>
                  </a:lnTo>
                  <a:lnTo>
                    <a:pt x="396" y="1300"/>
                  </a:lnTo>
                  <a:lnTo>
                    <a:pt x="400" y="1295"/>
                  </a:lnTo>
                  <a:lnTo>
                    <a:pt x="403" y="1290"/>
                  </a:lnTo>
                  <a:lnTo>
                    <a:pt x="405" y="1288"/>
                  </a:lnTo>
                  <a:lnTo>
                    <a:pt x="404" y="1286"/>
                  </a:lnTo>
                  <a:lnTo>
                    <a:pt x="408" y="1283"/>
                  </a:lnTo>
                  <a:lnTo>
                    <a:pt x="409" y="1279"/>
                  </a:lnTo>
                  <a:lnTo>
                    <a:pt x="416" y="1266"/>
                  </a:lnTo>
                  <a:lnTo>
                    <a:pt x="407" y="1253"/>
                  </a:lnTo>
                  <a:lnTo>
                    <a:pt x="407" y="1240"/>
                  </a:lnTo>
                  <a:lnTo>
                    <a:pt x="402" y="1235"/>
                  </a:lnTo>
                  <a:lnTo>
                    <a:pt x="388" y="1236"/>
                  </a:lnTo>
                  <a:lnTo>
                    <a:pt x="387" y="1237"/>
                  </a:lnTo>
                  <a:lnTo>
                    <a:pt x="380" y="1238"/>
                  </a:lnTo>
                  <a:lnTo>
                    <a:pt x="376" y="1241"/>
                  </a:lnTo>
                  <a:lnTo>
                    <a:pt x="374" y="1241"/>
                  </a:lnTo>
                  <a:lnTo>
                    <a:pt x="374" y="1242"/>
                  </a:lnTo>
                  <a:lnTo>
                    <a:pt x="370" y="1244"/>
                  </a:lnTo>
                  <a:lnTo>
                    <a:pt x="367" y="1247"/>
                  </a:lnTo>
                  <a:lnTo>
                    <a:pt x="358" y="1251"/>
                  </a:lnTo>
                  <a:lnTo>
                    <a:pt x="356" y="1254"/>
                  </a:lnTo>
                  <a:lnTo>
                    <a:pt x="347" y="1259"/>
                  </a:lnTo>
                  <a:lnTo>
                    <a:pt x="345" y="1259"/>
                  </a:lnTo>
                  <a:lnTo>
                    <a:pt x="342" y="1262"/>
                  </a:lnTo>
                  <a:lnTo>
                    <a:pt x="339" y="1261"/>
                  </a:lnTo>
                  <a:lnTo>
                    <a:pt x="338" y="1264"/>
                  </a:lnTo>
                  <a:lnTo>
                    <a:pt x="336" y="1263"/>
                  </a:lnTo>
                  <a:lnTo>
                    <a:pt x="334" y="1264"/>
                  </a:lnTo>
                  <a:lnTo>
                    <a:pt x="331" y="1264"/>
                  </a:lnTo>
                  <a:lnTo>
                    <a:pt x="328" y="1261"/>
                  </a:lnTo>
                  <a:lnTo>
                    <a:pt x="324" y="1260"/>
                  </a:lnTo>
                  <a:lnTo>
                    <a:pt x="319" y="1261"/>
                  </a:lnTo>
                  <a:lnTo>
                    <a:pt x="317" y="1259"/>
                  </a:lnTo>
                  <a:lnTo>
                    <a:pt x="312" y="1259"/>
                  </a:lnTo>
                  <a:lnTo>
                    <a:pt x="306" y="1251"/>
                  </a:lnTo>
                  <a:lnTo>
                    <a:pt x="301" y="1252"/>
                  </a:lnTo>
                  <a:lnTo>
                    <a:pt x="299" y="1253"/>
                  </a:lnTo>
                  <a:lnTo>
                    <a:pt x="299" y="1255"/>
                  </a:lnTo>
                  <a:lnTo>
                    <a:pt x="297" y="1257"/>
                  </a:lnTo>
                  <a:lnTo>
                    <a:pt x="282" y="1259"/>
                  </a:lnTo>
                  <a:lnTo>
                    <a:pt x="280" y="1260"/>
                  </a:lnTo>
                  <a:lnTo>
                    <a:pt x="266" y="1261"/>
                  </a:lnTo>
                  <a:lnTo>
                    <a:pt x="270" y="1270"/>
                  </a:lnTo>
                  <a:lnTo>
                    <a:pt x="274" y="1273"/>
                  </a:lnTo>
                  <a:lnTo>
                    <a:pt x="276" y="1273"/>
                  </a:lnTo>
                  <a:lnTo>
                    <a:pt x="281" y="1275"/>
                  </a:lnTo>
                  <a:lnTo>
                    <a:pt x="282" y="1277"/>
                  </a:lnTo>
                  <a:lnTo>
                    <a:pt x="281" y="1279"/>
                  </a:lnTo>
                  <a:lnTo>
                    <a:pt x="268" y="1296"/>
                  </a:lnTo>
                  <a:lnTo>
                    <a:pt x="253" y="1296"/>
                  </a:lnTo>
                  <a:lnTo>
                    <a:pt x="249" y="1291"/>
                  </a:lnTo>
                  <a:lnTo>
                    <a:pt x="236" y="1286"/>
                  </a:lnTo>
                  <a:lnTo>
                    <a:pt x="223" y="1271"/>
                  </a:lnTo>
                  <a:lnTo>
                    <a:pt x="212" y="1270"/>
                  </a:lnTo>
                  <a:lnTo>
                    <a:pt x="205" y="1265"/>
                  </a:lnTo>
                  <a:lnTo>
                    <a:pt x="208" y="1261"/>
                  </a:lnTo>
                  <a:lnTo>
                    <a:pt x="206" y="1237"/>
                  </a:lnTo>
                  <a:lnTo>
                    <a:pt x="202" y="1235"/>
                  </a:lnTo>
                  <a:lnTo>
                    <a:pt x="190" y="1235"/>
                  </a:lnTo>
                  <a:lnTo>
                    <a:pt x="186" y="1233"/>
                  </a:lnTo>
                  <a:lnTo>
                    <a:pt x="185" y="1229"/>
                  </a:lnTo>
                  <a:lnTo>
                    <a:pt x="186" y="1226"/>
                  </a:lnTo>
                  <a:lnTo>
                    <a:pt x="184" y="1224"/>
                  </a:lnTo>
                  <a:lnTo>
                    <a:pt x="176" y="1224"/>
                  </a:lnTo>
                  <a:lnTo>
                    <a:pt x="174" y="1214"/>
                  </a:lnTo>
                  <a:lnTo>
                    <a:pt x="171" y="1210"/>
                  </a:lnTo>
                  <a:lnTo>
                    <a:pt x="163" y="1209"/>
                  </a:lnTo>
                  <a:lnTo>
                    <a:pt x="150" y="1199"/>
                  </a:lnTo>
                  <a:lnTo>
                    <a:pt x="149" y="1199"/>
                  </a:lnTo>
                  <a:lnTo>
                    <a:pt x="143" y="1195"/>
                  </a:lnTo>
                  <a:lnTo>
                    <a:pt x="139" y="1195"/>
                  </a:lnTo>
                  <a:lnTo>
                    <a:pt x="137" y="1194"/>
                  </a:lnTo>
                  <a:lnTo>
                    <a:pt x="129" y="1193"/>
                  </a:lnTo>
                  <a:lnTo>
                    <a:pt x="126" y="1190"/>
                  </a:lnTo>
                  <a:lnTo>
                    <a:pt x="130" y="1186"/>
                  </a:lnTo>
                  <a:lnTo>
                    <a:pt x="132" y="1186"/>
                  </a:lnTo>
                  <a:lnTo>
                    <a:pt x="134" y="1184"/>
                  </a:lnTo>
                  <a:lnTo>
                    <a:pt x="134" y="1182"/>
                  </a:lnTo>
                  <a:lnTo>
                    <a:pt x="144" y="1171"/>
                  </a:lnTo>
                  <a:lnTo>
                    <a:pt x="147" y="1170"/>
                  </a:lnTo>
                  <a:lnTo>
                    <a:pt x="156" y="1159"/>
                  </a:lnTo>
                  <a:lnTo>
                    <a:pt x="159" y="1158"/>
                  </a:lnTo>
                  <a:lnTo>
                    <a:pt x="169" y="1145"/>
                  </a:lnTo>
                  <a:lnTo>
                    <a:pt x="169" y="1143"/>
                  </a:lnTo>
                  <a:lnTo>
                    <a:pt x="172" y="1141"/>
                  </a:lnTo>
                  <a:lnTo>
                    <a:pt x="172" y="1139"/>
                  </a:lnTo>
                  <a:lnTo>
                    <a:pt x="175" y="1133"/>
                  </a:lnTo>
                  <a:lnTo>
                    <a:pt x="174" y="1128"/>
                  </a:lnTo>
                  <a:lnTo>
                    <a:pt x="172" y="1127"/>
                  </a:lnTo>
                  <a:lnTo>
                    <a:pt x="168" y="1118"/>
                  </a:lnTo>
                  <a:lnTo>
                    <a:pt x="164" y="1115"/>
                  </a:lnTo>
                  <a:lnTo>
                    <a:pt x="151" y="1109"/>
                  </a:lnTo>
                  <a:lnTo>
                    <a:pt x="130" y="1110"/>
                  </a:lnTo>
                  <a:lnTo>
                    <a:pt x="128" y="1112"/>
                  </a:lnTo>
                  <a:lnTo>
                    <a:pt x="110" y="1113"/>
                  </a:lnTo>
                  <a:lnTo>
                    <a:pt x="102" y="1116"/>
                  </a:lnTo>
                  <a:lnTo>
                    <a:pt x="98" y="1116"/>
                  </a:lnTo>
                  <a:lnTo>
                    <a:pt x="89" y="1122"/>
                  </a:lnTo>
                  <a:lnTo>
                    <a:pt x="85" y="1128"/>
                  </a:lnTo>
                  <a:lnTo>
                    <a:pt x="83" y="1128"/>
                  </a:lnTo>
                  <a:lnTo>
                    <a:pt x="78" y="1133"/>
                  </a:lnTo>
                  <a:lnTo>
                    <a:pt x="75" y="1135"/>
                  </a:lnTo>
                  <a:lnTo>
                    <a:pt x="72" y="1138"/>
                  </a:lnTo>
                  <a:lnTo>
                    <a:pt x="66" y="1138"/>
                  </a:lnTo>
                  <a:lnTo>
                    <a:pt x="65" y="1137"/>
                  </a:lnTo>
                  <a:lnTo>
                    <a:pt x="61" y="1137"/>
                  </a:lnTo>
                  <a:lnTo>
                    <a:pt x="60" y="1136"/>
                  </a:lnTo>
                  <a:lnTo>
                    <a:pt x="56" y="1136"/>
                  </a:lnTo>
                  <a:lnTo>
                    <a:pt x="54" y="1135"/>
                  </a:lnTo>
                  <a:lnTo>
                    <a:pt x="54" y="1130"/>
                  </a:lnTo>
                  <a:lnTo>
                    <a:pt x="55" y="1128"/>
                  </a:lnTo>
                  <a:lnTo>
                    <a:pt x="55" y="1126"/>
                  </a:lnTo>
                  <a:lnTo>
                    <a:pt x="56" y="1124"/>
                  </a:lnTo>
                  <a:lnTo>
                    <a:pt x="56" y="1120"/>
                  </a:lnTo>
                  <a:lnTo>
                    <a:pt x="57" y="1118"/>
                  </a:lnTo>
                  <a:lnTo>
                    <a:pt x="57" y="1110"/>
                  </a:lnTo>
                  <a:lnTo>
                    <a:pt x="50" y="1101"/>
                  </a:lnTo>
                  <a:lnTo>
                    <a:pt x="42" y="1094"/>
                  </a:lnTo>
                  <a:lnTo>
                    <a:pt x="42" y="1092"/>
                  </a:lnTo>
                  <a:lnTo>
                    <a:pt x="34" y="1083"/>
                  </a:lnTo>
                  <a:lnTo>
                    <a:pt x="34" y="1082"/>
                  </a:lnTo>
                  <a:lnTo>
                    <a:pt x="25" y="1073"/>
                  </a:lnTo>
                  <a:lnTo>
                    <a:pt x="25" y="1070"/>
                  </a:lnTo>
                  <a:lnTo>
                    <a:pt x="17" y="1062"/>
                  </a:lnTo>
                  <a:lnTo>
                    <a:pt x="16" y="1059"/>
                  </a:lnTo>
                  <a:lnTo>
                    <a:pt x="32" y="1042"/>
                  </a:lnTo>
                  <a:lnTo>
                    <a:pt x="30" y="1035"/>
                  </a:lnTo>
                  <a:lnTo>
                    <a:pt x="29" y="1035"/>
                  </a:lnTo>
                  <a:lnTo>
                    <a:pt x="28" y="1032"/>
                  </a:lnTo>
                  <a:lnTo>
                    <a:pt x="27" y="1030"/>
                  </a:lnTo>
                  <a:lnTo>
                    <a:pt x="27" y="1026"/>
                  </a:lnTo>
                  <a:lnTo>
                    <a:pt x="25" y="1025"/>
                  </a:lnTo>
                  <a:lnTo>
                    <a:pt x="22" y="1014"/>
                  </a:lnTo>
                  <a:lnTo>
                    <a:pt x="21" y="1013"/>
                  </a:lnTo>
                  <a:lnTo>
                    <a:pt x="21" y="1010"/>
                  </a:lnTo>
                  <a:lnTo>
                    <a:pt x="19" y="1009"/>
                  </a:lnTo>
                  <a:lnTo>
                    <a:pt x="19" y="1005"/>
                  </a:lnTo>
                  <a:lnTo>
                    <a:pt x="18" y="1004"/>
                  </a:lnTo>
                  <a:lnTo>
                    <a:pt x="14" y="993"/>
                  </a:lnTo>
                  <a:lnTo>
                    <a:pt x="13" y="992"/>
                  </a:lnTo>
                  <a:lnTo>
                    <a:pt x="13" y="989"/>
                  </a:lnTo>
                  <a:lnTo>
                    <a:pt x="11" y="988"/>
                  </a:lnTo>
                  <a:lnTo>
                    <a:pt x="11" y="984"/>
                  </a:lnTo>
                  <a:lnTo>
                    <a:pt x="8" y="979"/>
                  </a:lnTo>
                  <a:lnTo>
                    <a:pt x="8" y="975"/>
                  </a:lnTo>
                  <a:lnTo>
                    <a:pt x="7" y="975"/>
                  </a:lnTo>
                  <a:lnTo>
                    <a:pt x="5" y="968"/>
                  </a:lnTo>
                  <a:lnTo>
                    <a:pt x="3" y="967"/>
                  </a:lnTo>
                  <a:lnTo>
                    <a:pt x="2" y="959"/>
                  </a:lnTo>
                  <a:lnTo>
                    <a:pt x="0" y="957"/>
                  </a:lnTo>
                  <a:lnTo>
                    <a:pt x="2" y="946"/>
                  </a:lnTo>
                  <a:lnTo>
                    <a:pt x="11" y="948"/>
                  </a:lnTo>
                  <a:lnTo>
                    <a:pt x="27" y="952"/>
                  </a:lnTo>
                  <a:lnTo>
                    <a:pt x="45" y="958"/>
                  </a:lnTo>
                  <a:lnTo>
                    <a:pt x="58" y="961"/>
                  </a:lnTo>
                  <a:lnTo>
                    <a:pt x="71" y="964"/>
                  </a:lnTo>
                  <a:lnTo>
                    <a:pt x="72" y="964"/>
                  </a:lnTo>
                  <a:lnTo>
                    <a:pt x="73" y="964"/>
                  </a:lnTo>
                  <a:lnTo>
                    <a:pt x="74" y="964"/>
                  </a:lnTo>
                  <a:lnTo>
                    <a:pt x="75" y="964"/>
                  </a:lnTo>
                  <a:lnTo>
                    <a:pt x="89" y="965"/>
                  </a:lnTo>
                  <a:lnTo>
                    <a:pt x="113" y="968"/>
                  </a:lnTo>
                  <a:lnTo>
                    <a:pt x="142" y="972"/>
                  </a:lnTo>
                  <a:lnTo>
                    <a:pt x="144" y="972"/>
                  </a:lnTo>
                  <a:lnTo>
                    <a:pt x="145" y="972"/>
                  </a:lnTo>
                  <a:lnTo>
                    <a:pt x="146" y="972"/>
                  </a:lnTo>
                  <a:lnTo>
                    <a:pt x="148" y="972"/>
                  </a:lnTo>
                  <a:lnTo>
                    <a:pt x="150" y="972"/>
                  </a:lnTo>
                  <a:lnTo>
                    <a:pt x="152" y="972"/>
                  </a:lnTo>
                  <a:lnTo>
                    <a:pt x="155" y="972"/>
                  </a:lnTo>
                  <a:lnTo>
                    <a:pt x="159" y="971"/>
                  </a:lnTo>
                  <a:lnTo>
                    <a:pt x="164" y="971"/>
                  </a:lnTo>
                  <a:lnTo>
                    <a:pt x="170" y="971"/>
                  </a:lnTo>
                  <a:lnTo>
                    <a:pt x="177" y="970"/>
                  </a:lnTo>
                  <a:lnTo>
                    <a:pt x="184" y="970"/>
                  </a:lnTo>
                  <a:lnTo>
                    <a:pt x="191" y="969"/>
                  </a:lnTo>
                  <a:lnTo>
                    <a:pt x="197" y="969"/>
                  </a:lnTo>
                  <a:lnTo>
                    <a:pt x="204" y="969"/>
                  </a:lnTo>
                  <a:lnTo>
                    <a:pt x="210" y="969"/>
                  </a:lnTo>
                  <a:lnTo>
                    <a:pt x="214" y="969"/>
                  </a:lnTo>
                  <a:lnTo>
                    <a:pt x="218" y="969"/>
                  </a:lnTo>
                  <a:lnTo>
                    <a:pt x="221" y="969"/>
                  </a:lnTo>
                  <a:lnTo>
                    <a:pt x="224" y="969"/>
                  </a:lnTo>
                  <a:lnTo>
                    <a:pt x="226" y="969"/>
                  </a:lnTo>
                  <a:lnTo>
                    <a:pt x="227" y="970"/>
                  </a:lnTo>
                  <a:lnTo>
                    <a:pt x="228" y="970"/>
                  </a:lnTo>
                  <a:lnTo>
                    <a:pt x="229" y="970"/>
                  </a:lnTo>
                  <a:lnTo>
                    <a:pt x="230" y="970"/>
                  </a:lnTo>
                  <a:lnTo>
                    <a:pt x="232" y="971"/>
                  </a:lnTo>
                  <a:lnTo>
                    <a:pt x="234" y="972"/>
                  </a:lnTo>
                  <a:lnTo>
                    <a:pt x="235" y="972"/>
                  </a:lnTo>
                  <a:lnTo>
                    <a:pt x="236" y="973"/>
                  </a:lnTo>
                  <a:lnTo>
                    <a:pt x="237" y="974"/>
                  </a:lnTo>
                  <a:lnTo>
                    <a:pt x="238" y="974"/>
                  </a:lnTo>
                  <a:lnTo>
                    <a:pt x="239" y="974"/>
                  </a:lnTo>
                  <a:lnTo>
                    <a:pt x="239" y="975"/>
                  </a:lnTo>
                  <a:lnTo>
                    <a:pt x="240" y="975"/>
                  </a:lnTo>
                  <a:lnTo>
                    <a:pt x="241" y="975"/>
                  </a:lnTo>
                  <a:lnTo>
                    <a:pt x="242" y="975"/>
                  </a:lnTo>
                  <a:lnTo>
                    <a:pt x="243" y="976"/>
                  </a:lnTo>
                  <a:lnTo>
                    <a:pt x="244" y="976"/>
                  </a:lnTo>
                  <a:lnTo>
                    <a:pt x="245" y="976"/>
                  </a:lnTo>
                  <a:lnTo>
                    <a:pt x="246" y="976"/>
                  </a:lnTo>
                  <a:lnTo>
                    <a:pt x="259" y="980"/>
                  </a:lnTo>
                  <a:lnTo>
                    <a:pt x="260" y="980"/>
                  </a:lnTo>
                  <a:lnTo>
                    <a:pt x="261" y="981"/>
                  </a:lnTo>
                  <a:lnTo>
                    <a:pt x="262" y="981"/>
                  </a:lnTo>
                  <a:lnTo>
                    <a:pt x="263" y="981"/>
                  </a:lnTo>
                  <a:lnTo>
                    <a:pt x="269" y="983"/>
                  </a:lnTo>
                  <a:lnTo>
                    <a:pt x="270" y="983"/>
                  </a:lnTo>
                  <a:lnTo>
                    <a:pt x="271" y="983"/>
                  </a:lnTo>
                  <a:lnTo>
                    <a:pt x="272" y="983"/>
                  </a:lnTo>
                  <a:lnTo>
                    <a:pt x="273" y="984"/>
                  </a:lnTo>
                  <a:lnTo>
                    <a:pt x="274" y="984"/>
                  </a:lnTo>
                  <a:lnTo>
                    <a:pt x="275" y="984"/>
                  </a:lnTo>
                  <a:lnTo>
                    <a:pt x="275" y="985"/>
                  </a:lnTo>
                  <a:lnTo>
                    <a:pt x="276" y="985"/>
                  </a:lnTo>
                  <a:lnTo>
                    <a:pt x="277" y="986"/>
                  </a:lnTo>
                  <a:lnTo>
                    <a:pt x="278" y="987"/>
                  </a:lnTo>
                  <a:lnTo>
                    <a:pt x="279" y="987"/>
                  </a:lnTo>
                  <a:lnTo>
                    <a:pt x="280" y="988"/>
                  </a:lnTo>
                  <a:lnTo>
                    <a:pt x="281" y="988"/>
                  </a:lnTo>
                  <a:lnTo>
                    <a:pt x="282" y="989"/>
                  </a:lnTo>
                  <a:lnTo>
                    <a:pt x="283" y="989"/>
                  </a:lnTo>
                  <a:lnTo>
                    <a:pt x="284" y="990"/>
                  </a:lnTo>
                  <a:lnTo>
                    <a:pt x="285" y="990"/>
                  </a:lnTo>
                  <a:lnTo>
                    <a:pt x="287" y="991"/>
                  </a:lnTo>
                  <a:lnTo>
                    <a:pt x="294" y="1004"/>
                  </a:lnTo>
                  <a:lnTo>
                    <a:pt x="299" y="1011"/>
                  </a:lnTo>
                  <a:lnTo>
                    <a:pt x="299" y="1012"/>
                  </a:lnTo>
                  <a:lnTo>
                    <a:pt x="299" y="1013"/>
                  </a:lnTo>
                  <a:lnTo>
                    <a:pt x="300" y="1013"/>
                  </a:lnTo>
                  <a:lnTo>
                    <a:pt x="301" y="1013"/>
                  </a:lnTo>
                  <a:lnTo>
                    <a:pt x="302" y="1013"/>
                  </a:lnTo>
                  <a:lnTo>
                    <a:pt x="303" y="1014"/>
                  </a:lnTo>
                  <a:lnTo>
                    <a:pt x="307" y="1014"/>
                  </a:lnTo>
                  <a:lnTo>
                    <a:pt x="309" y="1014"/>
                  </a:lnTo>
                  <a:lnTo>
                    <a:pt x="312" y="1015"/>
                  </a:lnTo>
                  <a:lnTo>
                    <a:pt x="314" y="1015"/>
                  </a:lnTo>
                  <a:lnTo>
                    <a:pt x="316" y="1016"/>
                  </a:lnTo>
                  <a:lnTo>
                    <a:pt x="319" y="1016"/>
                  </a:lnTo>
                  <a:lnTo>
                    <a:pt x="321" y="1016"/>
                  </a:lnTo>
                  <a:lnTo>
                    <a:pt x="323" y="1016"/>
                  </a:lnTo>
                  <a:lnTo>
                    <a:pt x="324" y="1017"/>
                  </a:lnTo>
                  <a:lnTo>
                    <a:pt x="326" y="1017"/>
                  </a:lnTo>
                  <a:lnTo>
                    <a:pt x="327" y="1017"/>
                  </a:lnTo>
                  <a:lnTo>
                    <a:pt x="328" y="1017"/>
                  </a:lnTo>
                  <a:lnTo>
                    <a:pt x="329" y="1017"/>
                  </a:lnTo>
                  <a:lnTo>
                    <a:pt x="330" y="1017"/>
                  </a:lnTo>
                  <a:lnTo>
                    <a:pt x="331" y="1017"/>
                  </a:lnTo>
                  <a:lnTo>
                    <a:pt x="335" y="1019"/>
                  </a:lnTo>
                  <a:lnTo>
                    <a:pt x="336" y="1020"/>
                  </a:lnTo>
                  <a:lnTo>
                    <a:pt x="337" y="1021"/>
                  </a:lnTo>
                  <a:lnTo>
                    <a:pt x="338" y="1021"/>
                  </a:lnTo>
                  <a:lnTo>
                    <a:pt x="340" y="1022"/>
                  </a:lnTo>
                  <a:lnTo>
                    <a:pt x="341" y="1023"/>
                  </a:lnTo>
                  <a:lnTo>
                    <a:pt x="342" y="1024"/>
                  </a:lnTo>
                  <a:lnTo>
                    <a:pt x="344" y="1024"/>
                  </a:lnTo>
                  <a:lnTo>
                    <a:pt x="345" y="1025"/>
                  </a:lnTo>
                  <a:lnTo>
                    <a:pt x="346" y="1026"/>
                  </a:lnTo>
                  <a:lnTo>
                    <a:pt x="347" y="1026"/>
                  </a:lnTo>
                  <a:lnTo>
                    <a:pt x="348" y="1026"/>
                  </a:lnTo>
                  <a:lnTo>
                    <a:pt x="349" y="1027"/>
                  </a:lnTo>
                  <a:lnTo>
                    <a:pt x="350" y="1027"/>
                  </a:lnTo>
                  <a:lnTo>
                    <a:pt x="351" y="1028"/>
                  </a:lnTo>
                  <a:lnTo>
                    <a:pt x="352" y="1028"/>
                  </a:lnTo>
                  <a:lnTo>
                    <a:pt x="352" y="1029"/>
                  </a:lnTo>
                  <a:lnTo>
                    <a:pt x="364" y="1034"/>
                  </a:lnTo>
                  <a:lnTo>
                    <a:pt x="365" y="1035"/>
                  </a:lnTo>
                  <a:lnTo>
                    <a:pt x="366" y="1035"/>
                  </a:lnTo>
                  <a:lnTo>
                    <a:pt x="367" y="1036"/>
                  </a:lnTo>
                  <a:lnTo>
                    <a:pt x="368" y="1036"/>
                  </a:lnTo>
                  <a:lnTo>
                    <a:pt x="378" y="1042"/>
                  </a:lnTo>
                  <a:lnTo>
                    <a:pt x="381" y="1043"/>
                  </a:lnTo>
                  <a:lnTo>
                    <a:pt x="382" y="1044"/>
                  </a:lnTo>
                  <a:lnTo>
                    <a:pt x="384" y="1045"/>
                  </a:lnTo>
                  <a:lnTo>
                    <a:pt x="385" y="1045"/>
                  </a:lnTo>
                  <a:lnTo>
                    <a:pt x="387" y="1046"/>
                  </a:lnTo>
                  <a:lnTo>
                    <a:pt x="389" y="1047"/>
                  </a:lnTo>
                  <a:lnTo>
                    <a:pt x="391" y="1047"/>
                  </a:lnTo>
                  <a:lnTo>
                    <a:pt x="393" y="1048"/>
                  </a:lnTo>
                  <a:lnTo>
                    <a:pt x="394" y="1049"/>
                  </a:lnTo>
                  <a:lnTo>
                    <a:pt x="396" y="1049"/>
                  </a:lnTo>
                  <a:lnTo>
                    <a:pt x="398" y="1049"/>
                  </a:lnTo>
                  <a:lnTo>
                    <a:pt x="399" y="1049"/>
                  </a:lnTo>
                  <a:lnTo>
                    <a:pt x="401" y="1049"/>
                  </a:lnTo>
                  <a:lnTo>
                    <a:pt x="402" y="1049"/>
                  </a:lnTo>
                  <a:lnTo>
                    <a:pt x="403" y="1049"/>
                  </a:lnTo>
                  <a:lnTo>
                    <a:pt x="404" y="1049"/>
                  </a:lnTo>
                  <a:lnTo>
                    <a:pt x="406" y="1049"/>
                  </a:lnTo>
                  <a:lnTo>
                    <a:pt x="419" y="1046"/>
                  </a:lnTo>
                  <a:lnTo>
                    <a:pt x="420" y="1045"/>
                  </a:lnTo>
                  <a:lnTo>
                    <a:pt x="421" y="1045"/>
                  </a:lnTo>
                  <a:lnTo>
                    <a:pt x="422" y="1045"/>
                  </a:lnTo>
                  <a:lnTo>
                    <a:pt x="429" y="1046"/>
                  </a:lnTo>
                  <a:lnTo>
                    <a:pt x="430" y="1046"/>
                  </a:lnTo>
                  <a:lnTo>
                    <a:pt x="431" y="1046"/>
                  </a:lnTo>
                  <a:lnTo>
                    <a:pt x="432" y="1046"/>
                  </a:lnTo>
                  <a:lnTo>
                    <a:pt x="440" y="1045"/>
                  </a:lnTo>
                  <a:lnTo>
                    <a:pt x="441" y="1045"/>
                  </a:lnTo>
                  <a:lnTo>
                    <a:pt x="442" y="1045"/>
                  </a:lnTo>
                  <a:lnTo>
                    <a:pt x="442" y="1046"/>
                  </a:lnTo>
                  <a:lnTo>
                    <a:pt x="443" y="1046"/>
                  </a:lnTo>
                  <a:lnTo>
                    <a:pt x="443" y="1047"/>
                  </a:lnTo>
                  <a:lnTo>
                    <a:pt x="443" y="1048"/>
                  </a:lnTo>
                  <a:lnTo>
                    <a:pt x="444" y="1049"/>
                  </a:lnTo>
                  <a:lnTo>
                    <a:pt x="444" y="1050"/>
                  </a:lnTo>
                  <a:lnTo>
                    <a:pt x="445" y="1052"/>
                  </a:lnTo>
                  <a:lnTo>
                    <a:pt x="446" y="1053"/>
                  </a:lnTo>
                  <a:lnTo>
                    <a:pt x="447" y="1055"/>
                  </a:lnTo>
                  <a:lnTo>
                    <a:pt x="448" y="1056"/>
                  </a:lnTo>
                  <a:lnTo>
                    <a:pt x="450" y="1057"/>
                  </a:lnTo>
                  <a:lnTo>
                    <a:pt x="452" y="1058"/>
                  </a:lnTo>
                  <a:lnTo>
                    <a:pt x="454" y="1059"/>
                  </a:lnTo>
                  <a:lnTo>
                    <a:pt x="456" y="1060"/>
                  </a:lnTo>
                  <a:lnTo>
                    <a:pt x="459" y="1060"/>
                  </a:lnTo>
                  <a:lnTo>
                    <a:pt x="462" y="1061"/>
                  </a:lnTo>
                  <a:lnTo>
                    <a:pt x="465" y="1060"/>
                  </a:lnTo>
                  <a:lnTo>
                    <a:pt x="468" y="1060"/>
                  </a:lnTo>
                  <a:lnTo>
                    <a:pt x="472" y="1059"/>
                  </a:lnTo>
                  <a:lnTo>
                    <a:pt x="476" y="1058"/>
                  </a:lnTo>
                  <a:lnTo>
                    <a:pt x="480" y="1056"/>
                  </a:lnTo>
                  <a:lnTo>
                    <a:pt x="485" y="1054"/>
                  </a:lnTo>
                  <a:lnTo>
                    <a:pt x="489" y="1052"/>
                  </a:lnTo>
                  <a:lnTo>
                    <a:pt x="494" y="1049"/>
                  </a:lnTo>
                  <a:lnTo>
                    <a:pt x="498" y="1047"/>
                  </a:lnTo>
                  <a:lnTo>
                    <a:pt x="502" y="1045"/>
                  </a:lnTo>
                  <a:lnTo>
                    <a:pt x="506" y="1042"/>
                  </a:lnTo>
                  <a:lnTo>
                    <a:pt x="509" y="1040"/>
                  </a:lnTo>
                  <a:lnTo>
                    <a:pt x="511" y="1039"/>
                  </a:lnTo>
                  <a:lnTo>
                    <a:pt x="513" y="1038"/>
                  </a:lnTo>
                  <a:lnTo>
                    <a:pt x="514" y="1037"/>
                  </a:lnTo>
                  <a:lnTo>
                    <a:pt x="516" y="1036"/>
                  </a:lnTo>
                  <a:lnTo>
                    <a:pt x="517" y="1035"/>
                  </a:lnTo>
                  <a:lnTo>
                    <a:pt x="518" y="1035"/>
                  </a:lnTo>
                  <a:lnTo>
                    <a:pt x="520" y="1034"/>
                  </a:lnTo>
                  <a:lnTo>
                    <a:pt x="521" y="1033"/>
                  </a:lnTo>
                  <a:lnTo>
                    <a:pt x="550" y="1018"/>
                  </a:lnTo>
                  <a:lnTo>
                    <a:pt x="560" y="1012"/>
                  </a:lnTo>
                  <a:lnTo>
                    <a:pt x="574" y="1011"/>
                  </a:lnTo>
                  <a:lnTo>
                    <a:pt x="588" y="1004"/>
                  </a:lnTo>
                  <a:lnTo>
                    <a:pt x="590" y="1003"/>
                  </a:lnTo>
                  <a:lnTo>
                    <a:pt x="590" y="1002"/>
                  </a:lnTo>
                  <a:lnTo>
                    <a:pt x="591" y="1002"/>
                  </a:lnTo>
                  <a:lnTo>
                    <a:pt x="592" y="1001"/>
                  </a:lnTo>
                  <a:lnTo>
                    <a:pt x="593" y="1001"/>
                  </a:lnTo>
                  <a:lnTo>
                    <a:pt x="594" y="1001"/>
                  </a:lnTo>
                  <a:lnTo>
                    <a:pt x="595" y="1000"/>
                  </a:lnTo>
                  <a:lnTo>
                    <a:pt x="596" y="1000"/>
                  </a:lnTo>
                  <a:lnTo>
                    <a:pt x="598" y="999"/>
                  </a:lnTo>
                  <a:lnTo>
                    <a:pt x="599" y="999"/>
                  </a:lnTo>
                  <a:lnTo>
                    <a:pt x="601" y="999"/>
                  </a:lnTo>
                  <a:lnTo>
                    <a:pt x="602" y="999"/>
                  </a:lnTo>
                  <a:lnTo>
                    <a:pt x="604" y="999"/>
                  </a:lnTo>
                  <a:lnTo>
                    <a:pt x="605" y="999"/>
                  </a:lnTo>
                  <a:lnTo>
                    <a:pt x="606" y="1000"/>
                  </a:lnTo>
                  <a:lnTo>
                    <a:pt x="607" y="1000"/>
                  </a:lnTo>
                  <a:lnTo>
                    <a:pt x="609" y="1000"/>
                  </a:lnTo>
                  <a:lnTo>
                    <a:pt x="611" y="1000"/>
                  </a:lnTo>
                  <a:lnTo>
                    <a:pt x="613" y="1000"/>
                  </a:lnTo>
                  <a:lnTo>
                    <a:pt x="614" y="1000"/>
                  </a:lnTo>
                  <a:lnTo>
                    <a:pt x="615" y="1000"/>
                  </a:lnTo>
                  <a:lnTo>
                    <a:pt x="616" y="1000"/>
                  </a:lnTo>
                  <a:lnTo>
                    <a:pt x="617" y="1000"/>
                  </a:lnTo>
                  <a:lnTo>
                    <a:pt x="618" y="1000"/>
                  </a:lnTo>
                  <a:lnTo>
                    <a:pt x="619" y="1000"/>
                  </a:lnTo>
                  <a:lnTo>
                    <a:pt x="621" y="1000"/>
                  </a:lnTo>
                  <a:lnTo>
                    <a:pt x="622" y="1000"/>
                  </a:lnTo>
                  <a:lnTo>
                    <a:pt x="623" y="999"/>
                  </a:lnTo>
                  <a:lnTo>
                    <a:pt x="624" y="999"/>
                  </a:lnTo>
                  <a:lnTo>
                    <a:pt x="625" y="999"/>
                  </a:lnTo>
                  <a:lnTo>
                    <a:pt x="626" y="999"/>
                  </a:lnTo>
                  <a:lnTo>
                    <a:pt x="627" y="999"/>
                  </a:lnTo>
                  <a:lnTo>
                    <a:pt x="628" y="999"/>
                  </a:lnTo>
                  <a:lnTo>
                    <a:pt x="629" y="999"/>
                  </a:lnTo>
                  <a:lnTo>
                    <a:pt x="630" y="999"/>
                  </a:lnTo>
                  <a:lnTo>
                    <a:pt x="631" y="999"/>
                  </a:lnTo>
                  <a:lnTo>
                    <a:pt x="632" y="999"/>
                  </a:lnTo>
                  <a:lnTo>
                    <a:pt x="633" y="999"/>
                  </a:lnTo>
                  <a:lnTo>
                    <a:pt x="634" y="998"/>
                  </a:lnTo>
                  <a:lnTo>
                    <a:pt x="635" y="998"/>
                  </a:lnTo>
                  <a:lnTo>
                    <a:pt x="636" y="998"/>
                  </a:lnTo>
                  <a:lnTo>
                    <a:pt x="637" y="997"/>
                  </a:lnTo>
                  <a:lnTo>
                    <a:pt x="638" y="997"/>
                  </a:lnTo>
                  <a:lnTo>
                    <a:pt x="638" y="996"/>
                  </a:lnTo>
                  <a:lnTo>
                    <a:pt x="639" y="996"/>
                  </a:lnTo>
                  <a:lnTo>
                    <a:pt x="640" y="996"/>
                  </a:lnTo>
                  <a:lnTo>
                    <a:pt x="641" y="996"/>
                  </a:lnTo>
                  <a:lnTo>
                    <a:pt x="641" y="995"/>
                  </a:lnTo>
                  <a:lnTo>
                    <a:pt x="642" y="995"/>
                  </a:lnTo>
                  <a:lnTo>
                    <a:pt x="643" y="995"/>
                  </a:lnTo>
                  <a:lnTo>
                    <a:pt x="652" y="993"/>
                  </a:lnTo>
                  <a:lnTo>
                    <a:pt x="653" y="993"/>
                  </a:lnTo>
                  <a:lnTo>
                    <a:pt x="654" y="993"/>
                  </a:lnTo>
                  <a:lnTo>
                    <a:pt x="655" y="993"/>
                  </a:lnTo>
                  <a:lnTo>
                    <a:pt x="656" y="993"/>
                  </a:lnTo>
                  <a:lnTo>
                    <a:pt x="667" y="992"/>
                  </a:lnTo>
                  <a:lnTo>
                    <a:pt x="668" y="992"/>
                  </a:lnTo>
                  <a:lnTo>
                    <a:pt x="669" y="991"/>
                  </a:lnTo>
                  <a:lnTo>
                    <a:pt x="670" y="991"/>
                  </a:lnTo>
                  <a:lnTo>
                    <a:pt x="671" y="992"/>
                  </a:lnTo>
                  <a:lnTo>
                    <a:pt x="672" y="992"/>
                  </a:lnTo>
                  <a:lnTo>
                    <a:pt x="684" y="994"/>
                  </a:lnTo>
                  <a:lnTo>
                    <a:pt x="685" y="994"/>
                  </a:lnTo>
                  <a:lnTo>
                    <a:pt x="686" y="994"/>
                  </a:lnTo>
                  <a:lnTo>
                    <a:pt x="687" y="994"/>
                  </a:lnTo>
                  <a:lnTo>
                    <a:pt x="692" y="996"/>
                  </a:lnTo>
                  <a:lnTo>
                    <a:pt x="693" y="996"/>
                  </a:lnTo>
                  <a:lnTo>
                    <a:pt x="694" y="996"/>
                  </a:lnTo>
                  <a:lnTo>
                    <a:pt x="695" y="996"/>
                  </a:lnTo>
                  <a:lnTo>
                    <a:pt x="696" y="996"/>
                  </a:lnTo>
                  <a:lnTo>
                    <a:pt x="705" y="992"/>
                  </a:lnTo>
                  <a:lnTo>
                    <a:pt x="706" y="992"/>
                  </a:lnTo>
                  <a:lnTo>
                    <a:pt x="707" y="992"/>
                  </a:lnTo>
                  <a:lnTo>
                    <a:pt x="708" y="992"/>
                  </a:lnTo>
                  <a:lnTo>
                    <a:pt x="709" y="992"/>
                  </a:lnTo>
                  <a:lnTo>
                    <a:pt x="710" y="992"/>
                  </a:lnTo>
                  <a:lnTo>
                    <a:pt x="711" y="992"/>
                  </a:lnTo>
                  <a:lnTo>
                    <a:pt x="725" y="991"/>
                  </a:lnTo>
                  <a:lnTo>
                    <a:pt x="726" y="991"/>
                  </a:lnTo>
                  <a:lnTo>
                    <a:pt x="727" y="991"/>
                  </a:lnTo>
                  <a:lnTo>
                    <a:pt x="728" y="991"/>
                  </a:lnTo>
                  <a:lnTo>
                    <a:pt x="728" y="990"/>
                  </a:lnTo>
                  <a:lnTo>
                    <a:pt x="729" y="990"/>
                  </a:lnTo>
                  <a:lnTo>
                    <a:pt x="729" y="989"/>
                  </a:lnTo>
                  <a:lnTo>
                    <a:pt x="730" y="989"/>
                  </a:lnTo>
                  <a:lnTo>
                    <a:pt x="731" y="988"/>
                  </a:lnTo>
                  <a:lnTo>
                    <a:pt x="732" y="987"/>
                  </a:lnTo>
                  <a:lnTo>
                    <a:pt x="733" y="986"/>
                  </a:lnTo>
                  <a:lnTo>
                    <a:pt x="734" y="985"/>
                  </a:lnTo>
                  <a:lnTo>
                    <a:pt x="735" y="985"/>
                  </a:lnTo>
                  <a:lnTo>
                    <a:pt x="735" y="984"/>
                  </a:lnTo>
                  <a:lnTo>
                    <a:pt x="736" y="984"/>
                  </a:lnTo>
                  <a:lnTo>
                    <a:pt x="737" y="983"/>
                  </a:lnTo>
                  <a:lnTo>
                    <a:pt x="738" y="982"/>
                  </a:lnTo>
                  <a:lnTo>
                    <a:pt x="739" y="982"/>
                  </a:lnTo>
                  <a:lnTo>
                    <a:pt x="740" y="981"/>
                  </a:lnTo>
                  <a:lnTo>
                    <a:pt x="740" y="980"/>
                  </a:lnTo>
                  <a:lnTo>
                    <a:pt x="741" y="980"/>
                  </a:lnTo>
                  <a:lnTo>
                    <a:pt x="742" y="979"/>
                  </a:lnTo>
                  <a:lnTo>
                    <a:pt x="743" y="978"/>
                  </a:lnTo>
                  <a:lnTo>
                    <a:pt x="743" y="977"/>
                  </a:lnTo>
                  <a:lnTo>
                    <a:pt x="744" y="977"/>
                  </a:lnTo>
                  <a:lnTo>
                    <a:pt x="745" y="976"/>
                  </a:lnTo>
                  <a:lnTo>
                    <a:pt x="745" y="975"/>
                  </a:lnTo>
                  <a:lnTo>
                    <a:pt x="746" y="975"/>
                  </a:lnTo>
                  <a:lnTo>
                    <a:pt x="747" y="974"/>
                  </a:lnTo>
                  <a:lnTo>
                    <a:pt x="748" y="974"/>
                  </a:lnTo>
                  <a:lnTo>
                    <a:pt x="749" y="973"/>
                  </a:lnTo>
                  <a:lnTo>
                    <a:pt x="750" y="972"/>
                  </a:lnTo>
                  <a:lnTo>
                    <a:pt x="751" y="972"/>
                  </a:lnTo>
                  <a:lnTo>
                    <a:pt x="752" y="972"/>
                  </a:lnTo>
                  <a:lnTo>
                    <a:pt x="753" y="971"/>
                  </a:lnTo>
                  <a:lnTo>
                    <a:pt x="754" y="971"/>
                  </a:lnTo>
                  <a:lnTo>
                    <a:pt x="755" y="970"/>
                  </a:lnTo>
                  <a:lnTo>
                    <a:pt x="757" y="970"/>
                  </a:lnTo>
                  <a:lnTo>
                    <a:pt x="758" y="970"/>
                  </a:lnTo>
                  <a:lnTo>
                    <a:pt x="759" y="970"/>
                  </a:lnTo>
                  <a:lnTo>
                    <a:pt x="759" y="969"/>
                  </a:lnTo>
                  <a:lnTo>
                    <a:pt x="760" y="969"/>
                  </a:lnTo>
                  <a:lnTo>
                    <a:pt x="761" y="969"/>
                  </a:lnTo>
                  <a:lnTo>
                    <a:pt x="763" y="969"/>
                  </a:lnTo>
                  <a:lnTo>
                    <a:pt x="772" y="964"/>
                  </a:lnTo>
                  <a:lnTo>
                    <a:pt x="778" y="960"/>
                  </a:lnTo>
                  <a:lnTo>
                    <a:pt x="782" y="956"/>
                  </a:lnTo>
                  <a:lnTo>
                    <a:pt x="783" y="956"/>
                  </a:lnTo>
                  <a:lnTo>
                    <a:pt x="783" y="955"/>
                  </a:lnTo>
                  <a:lnTo>
                    <a:pt x="787" y="947"/>
                  </a:lnTo>
                  <a:lnTo>
                    <a:pt x="788" y="946"/>
                  </a:lnTo>
                  <a:lnTo>
                    <a:pt x="788" y="945"/>
                  </a:lnTo>
                  <a:lnTo>
                    <a:pt x="789" y="944"/>
                  </a:lnTo>
                  <a:lnTo>
                    <a:pt x="790" y="943"/>
                  </a:lnTo>
                  <a:lnTo>
                    <a:pt x="790" y="942"/>
                  </a:lnTo>
                  <a:lnTo>
                    <a:pt x="791" y="940"/>
                  </a:lnTo>
                  <a:lnTo>
                    <a:pt x="791" y="939"/>
                  </a:lnTo>
                  <a:lnTo>
                    <a:pt x="792" y="938"/>
                  </a:lnTo>
                  <a:lnTo>
                    <a:pt x="793" y="937"/>
                  </a:lnTo>
                  <a:lnTo>
                    <a:pt x="793" y="936"/>
                  </a:lnTo>
                  <a:lnTo>
                    <a:pt x="794" y="935"/>
                  </a:lnTo>
                  <a:lnTo>
                    <a:pt x="794" y="934"/>
                  </a:lnTo>
                  <a:lnTo>
                    <a:pt x="795" y="933"/>
                  </a:lnTo>
                  <a:lnTo>
                    <a:pt x="796" y="932"/>
                  </a:lnTo>
                  <a:lnTo>
                    <a:pt x="796" y="931"/>
                  </a:lnTo>
                  <a:lnTo>
                    <a:pt x="797" y="930"/>
                  </a:lnTo>
                  <a:lnTo>
                    <a:pt x="797" y="929"/>
                  </a:lnTo>
                  <a:lnTo>
                    <a:pt x="798" y="928"/>
                  </a:lnTo>
                  <a:lnTo>
                    <a:pt x="798" y="927"/>
                  </a:lnTo>
                  <a:lnTo>
                    <a:pt x="799" y="926"/>
                  </a:lnTo>
                  <a:lnTo>
                    <a:pt x="800" y="925"/>
                  </a:lnTo>
                  <a:lnTo>
                    <a:pt x="800" y="923"/>
                  </a:lnTo>
                  <a:lnTo>
                    <a:pt x="801" y="922"/>
                  </a:lnTo>
                  <a:lnTo>
                    <a:pt x="802" y="921"/>
                  </a:lnTo>
                  <a:lnTo>
                    <a:pt x="803" y="920"/>
                  </a:lnTo>
                  <a:lnTo>
                    <a:pt x="804" y="919"/>
                  </a:lnTo>
                  <a:lnTo>
                    <a:pt x="805" y="918"/>
                  </a:lnTo>
                  <a:lnTo>
                    <a:pt x="806" y="916"/>
                  </a:lnTo>
                  <a:lnTo>
                    <a:pt x="807" y="916"/>
                  </a:lnTo>
                  <a:lnTo>
                    <a:pt x="808" y="914"/>
                  </a:lnTo>
                  <a:lnTo>
                    <a:pt x="809" y="913"/>
                  </a:lnTo>
                  <a:lnTo>
                    <a:pt x="810" y="912"/>
                  </a:lnTo>
                  <a:lnTo>
                    <a:pt x="811" y="911"/>
                  </a:lnTo>
                  <a:lnTo>
                    <a:pt x="813" y="910"/>
                  </a:lnTo>
                  <a:lnTo>
                    <a:pt x="813" y="909"/>
                  </a:lnTo>
                  <a:lnTo>
                    <a:pt x="815" y="909"/>
                  </a:lnTo>
                  <a:lnTo>
                    <a:pt x="815" y="908"/>
                  </a:lnTo>
                  <a:lnTo>
                    <a:pt x="816" y="907"/>
                  </a:lnTo>
                  <a:lnTo>
                    <a:pt x="817" y="906"/>
                  </a:lnTo>
                  <a:lnTo>
                    <a:pt x="818" y="906"/>
                  </a:lnTo>
                  <a:lnTo>
                    <a:pt x="819" y="905"/>
                  </a:lnTo>
                  <a:lnTo>
                    <a:pt x="821" y="904"/>
                  </a:lnTo>
                  <a:lnTo>
                    <a:pt x="823" y="903"/>
                  </a:lnTo>
                  <a:lnTo>
                    <a:pt x="824" y="902"/>
                  </a:lnTo>
                  <a:lnTo>
                    <a:pt x="825" y="902"/>
                  </a:lnTo>
                  <a:lnTo>
                    <a:pt x="826" y="901"/>
                  </a:lnTo>
                  <a:lnTo>
                    <a:pt x="827" y="901"/>
                  </a:lnTo>
                  <a:lnTo>
                    <a:pt x="828" y="900"/>
                  </a:lnTo>
                  <a:lnTo>
                    <a:pt x="829" y="900"/>
                  </a:lnTo>
                  <a:lnTo>
                    <a:pt x="830" y="899"/>
                  </a:lnTo>
                  <a:lnTo>
                    <a:pt x="831" y="899"/>
                  </a:lnTo>
                  <a:lnTo>
                    <a:pt x="832" y="898"/>
                  </a:lnTo>
                  <a:lnTo>
                    <a:pt x="834" y="897"/>
                  </a:lnTo>
                  <a:lnTo>
                    <a:pt x="835" y="897"/>
                  </a:lnTo>
                  <a:lnTo>
                    <a:pt x="835" y="896"/>
                  </a:lnTo>
                  <a:lnTo>
                    <a:pt x="840" y="894"/>
                  </a:lnTo>
                  <a:lnTo>
                    <a:pt x="841" y="894"/>
                  </a:lnTo>
                  <a:lnTo>
                    <a:pt x="842" y="893"/>
                  </a:lnTo>
                  <a:lnTo>
                    <a:pt x="842" y="892"/>
                  </a:lnTo>
                  <a:lnTo>
                    <a:pt x="843" y="892"/>
                  </a:lnTo>
                  <a:lnTo>
                    <a:pt x="844" y="891"/>
                  </a:lnTo>
                  <a:lnTo>
                    <a:pt x="845" y="891"/>
                  </a:lnTo>
                  <a:lnTo>
                    <a:pt x="846" y="890"/>
                  </a:lnTo>
                  <a:lnTo>
                    <a:pt x="847" y="889"/>
                  </a:lnTo>
                  <a:lnTo>
                    <a:pt x="848" y="888"/>
                  </a:lnTo>
                  <a:lnTo>
                    <a:pt x="849" y="888"/>
                  </a:lnTo>
                  <a:lnTo>
                    <a:pt x="851" y="887"/>
                  </a:lnTo>
                  <a:lnTo>
                    <a:pt x="852" y="886"/>
                  </a:lnTo>
                  <a:lnTo>
                    <a:pt x="852" y="885"/>
                  </a:lnTo>
                  <a:lnTo>
                    <a:pt x="853" y="885"/>
                  </a:lnTo>
                  <a:lnTo>
                    <a:pt x="854" y="884"/>
                  </a:lnTo>
                  <a:lnTo>
                    <a:pt x="855" y="883"/>
                  </a:lnTo>
                  <a:lnTo>
                    <a:pt x="856" y="882"/>
                  </a:lnTo>
                  <a:lnTo>
                    <a:pt x="857" y="882"/>
                  </a:lnTo>
                  <a:lnTo>
                    <a:pt x="859" y="880"/>
                  </a:lnTo>
                  <a:lnTo>
                    <a:pt x="861" y="878"/>
                  </a:lnTo>
                  <a:lnTo>
                    <a:pt x="861" y="877"/>
                  </a:lnTo>
                  <a:lnTo>
                    <a:pt x="862" y="876"/>
                  </a:lnTo>
                  <a:lnTo>
                    <a:pt x="863" y="875"/>
                  </a:lnTo>
                  <a:lnTo>
                    <a:pt x="863" y="874"/>
                  </a:lnTo>
                  <a:lnTo>
                    <a:pt x="863" y="873"/>
                  </a:lnTo>
                  <a:lnTo>
                    <a:pt x="863" y="872"/>
                  </a:lnTo>
                  <a:lnTo>
                    <a:pt x="862" y="871"/>
                  </a:lnTo>
                  <a:lnTo>
                    <a:pt x="862" y="870"/>
                  </a:lnTo>
                  <a:lnTo>
                    <a:pt x="861" y="870"/>
                  </a:lnTo>
                  <a:lnTo>
                    <a:pt x="861" y="869"/>
                  </a:lnTo>
                  <a:lnTo>
                    <a:pt x="858" y="867"/>
                  </a:lnTo>
                  <a:lnTo>
                    <a:pt x="858" y="866"/>
                  </a:lnTo>
                  <a:lnTo>
                    <a:pt x="857" y="866"/>
                  </a:lnTo>
                  <a:lnTo>
                    <a:pt x="857" y="865"/>
                  </a:lnTo>
                  <a:lnTo>
                    <a:pt x="851" y="861"/>
                  </a:lnTo>
                  <a:lnTo>
                    <a:pt x="850" y="861"/>
                  </a:lnTo>
                  <a:lnTo>
                    <a:pt x="850" y="860"/>
                  </a:lnTo>
                  <a:lnTo>
                    <a:pt x="849" y="860"/>
                  </a:lnTo>
                  <a:lnTo>
                    <a:pt x="849" y="859"/>
                  </a:lnTo>
                  <a:lnTo>
                    <a:pt x="842" y="853"/>
                  </a:lnTo>
                  <a:lnTo>
                    <a:pt x="841" y="852"/>
                  </a:lnTo>
                  <a:lnTo>
                    <a:pt x="840" y="852"/>
                  </a:lnTo>
                  <a:lnTo>
                    <a:pt x="840" y="851"/>
                  </a:lnTo>
                  <a:lnTo>
                    <a:pt x="840" y="850"/>
                  </a:lnTo>
                  <a:lnTo>
                    <a:pt x="837" y="845"/>
                  </a:lnTo>
                  <a:lnTo>
                    <a:pt x="837" y="844"/>
                  </a:lnTo>
                  <a:lnTo>
                    <a:pt x="836" y="844"/>
                  </a:lnTo>
                  <a:lnTo>
                    <a:pt x="836" y="843"/>
                  </a:lnTo>
                  <a:lnTo>
                    <a:pt x="836" y="842"/>
                  </a:lnTo>
                  <a:lnTo>
                    <a:pt x="835" y="842"/>
                  </a:lnTo>
                  <a:lnTo>
                    <a:pt x="835" y="841"/>
                  </a:lnTo>
                  <a:lnTo>
                    <a:pt x="834" y="840"/>
                  </a:lnTo>
                  <a:lnTo>
                    <a:pt x="834" y="839"/>
                  </a:lnTo>
                  <a:lnTo>
                    <a:pt x="833" y="838"/>
                  </a:lnTo>
                  <a:lnTo>
                    <a:pt x="833" y="837"/>
                  </a:lnTo>
                  <a:lnTo>
                    <a:pt x="833" y="836"/>
                  </a:lnTo>
                  <a:lnTo>
                    <a:pt x="832" y="835"/>
                  </a:lnTo>
                  <a:lnTo>
                    <a:pt x="832" y="834"/>
                  </a:lnTo>
                  <a:lnTo>
                    <a:pt x="832" y="833"/>
                  </a:lnTo>
                  <a:lnTo>
                    <a:pt x="831" y="832"/>
                  </a:lnTo>
                  <a:lnTo>
                    <a:pt x="831" y="831"/>
                  </a:lnTo>
                  <a:lnTo>
                    <a:pt x="831" y="830"/>
                  </a:lnTo>
                  <a:lnTo>
                    <a:pt x="830" y="829"/>
                  </a:lnTo>
                  <a:lnTo>
                    <a:pt x="830" y="827"/>
                  </a:lnTo>
                  <a:lnTo>
                    <a:pt x="830" y="826"/>
                  </a:lnTo>
                  <a:lnTo>
                    <a:pt x="830" y="825"/>
                  </a:lnTo>
                  <a:lnTo>
                    <a:pt x="829" y="824"/>
                  </a:lnTo>
                  <a:lnTo>
                    <a:pt x="830" y="823"/>
                  </a:lnTo>
                  <a:lnTo>
                    <a:pt x="830" y="822"/>
                  </a:lnTo>
                  <a:lnTo>
                    <a:pt x="830" y="820"/>
                  </a:lnTo>
                  <a:lnTo>
                    <a:pt x="830" y="819"/>
                  </a:lnTo>
                  <a:lnTo>
                    <a:pt x="830" y="818"/>
                  </a:lnTo>
                  <a:lnTo>
                    <a:pt x="831" y="816"/>
                  </a:lnTo>
                  <a:lnTo>
                    <a:pt x="831" y="815"/>
                  </a:lnTo>
                  <a:lnTo>
                    <a:pt x="832" y="814"/>
                  </a:lnTo>
                  <a:lnTo>
                    <a:pt x="832" y="813"/>
                  </a:lnTo>
                  <a:lnTo>
                    <a:pt x="833" y="811"/>
                  </a:lnTo>
                  <a:lnTo>
                    <a:pt x="833" y="810"/>
                  </a:lnTo>
                  <a:lnTo>
                    <a:pt x="833" y="809"/>
                  </a:lnTo>
                  <a:lnTo>
                    <a:pt x="834" y="808"/>
                  </a:lnTo>
                  <a:lnTo>
                    <a:pt x="834" y="807"/>
                  </a:lnTo>
                  <a:lnTo>
                    <a:pt x="834" y="806"/>
                  </a:lnTo>
                  <a:lnTo>
                    <a:pt x="834" y="805"/>
                  </a:lnTo>
                  <a:lnTo>
                    <a:pt x="835" y="804"/>
                  </a:lnTo>
                  <a:lnTo>
                    <a:pt x="835" y="803"/>
                  </a:lnTo>
                  <a:lnTo>
                    <a:pt x="835" y="802"/>
                  </a:lnTo>
                  <a:lnTo>
                    <a:pt x="835" y="801"/>
                  </a:lnTo>
                  <a:lnTo>
                    <a:pt x="835" y="800"/>
                  </a:lnTo>
                  <a:lnTo>
                    <a:pt x="835" y="799"/>
                  </a:lnTo>
                  <a:lnTo>
                    <a:pt x="835" y="798"/>
                  </a:lnTo>
                  <a:lnTo>
                    <a:pt x="835" y="797"/>
                  </a:lnTo>
                  <a:lnTo>
                    <a:pt x="835" y="796"/>
                  </a:lnTo>
                  <a:lnTo>
                    <a:pt x="836" y="795"/>
                  </a:lnTo>
                  <a:lnTo>
                    <a:pt x="836" y="794"/>
                  </a:lnTo>
                  <a:lnTo>
                    <a:pt x="836" y="793"/>
                  </a:lnTo>
                  <a:lnTo>
                    <a:pt x="836" y="792"/>
                  </a:lnTo>
                  <a:lnTo>
                    <a:pt x="837" y="791"/>
                  </a:lnTo>
                  <a:lnTo>
                    <a:pt x="837" y="790"/>
                  </a:lnTo>
                  <a:lnTo>
                    <a:pt x="837" y="789"/>
                  </a:lnTo>
                  <a:lnTo>
                    <a:pt x="837" y="788"/>
                  </a:lnTo>
                  <a:lnTo>
                    <a:pt x="840" y="780"/>
                  </a:lnTo>
                  <a:lnTo>
                    <a:pt x="840" y="778"/>
                  </a:lnTo>
                  <a:lnTo>
                    <a:pt x="840" y="777"/>
                  </a:lnTo>
                  <a:lnTo>
                    <a:pt x="841" y="777"/>
                  </a:lnTo>
                  <a:lnTo>
                    <a:pt x="841" y="776"/>
                  </a:lnTo>
                  <a:lnTo>
                    <a:pt x="842" y="775"/>
                  </a:lnTo>
                  <a:lnTo>
                    <a:pt x="842" y="774"/>
                  </a:lnTo>
                  <a:lnTo>
                    <a:pt x="843" y="773"/>
                  </a:lnTo>
                  <a:lnTo>
                    <a:pt x="843" y="772"/>
                  </a:lnTo>
                  <a:lnTo>
                    <a:pt x="844" y="772"/>
                  </a:lnTo>
                  <a:lnTo>
                    <a:pt x="844" y="771"/>
                  </a:lnTo>
                  <a:lnTo>
                    <a:pt x="845" y="770"/>
                  </a:lnTo>
                  <a:lnTo>
                    <a:pt x="846" y="769"/>
                  </a:lnTo>
                  <a:lnTo>
                    <a:pt x="847" y="769"/>
                  </a:lnTo>
                  <a:lnTo>
                    <a:pt x="848" y="768"/>
                  </a:lnTo>
                  <a:lnTo>
                    <a:pt x="849" y="767"/>
                  </a:lnTo>
                  <a:lnTo>
                    <a:pt x="850" y="767"/>
                  </a:lnTo>
                  <a:lnTo>
                    <a:pt x="851" y="766"/>
                  </a:lnTo>
                  <a:lnTo>
                    <a:pt x="852" y="766"/>
                  </a:lnTo>
                  <a:lnTo>
                    <a:pt x="853" y="765"/>
                  </a:lnTo>
                  <a:lnTo>
                    <a:pt x="854" y="765"/>
                  </a:lnTo>
                  <a:lnTo>
                    <a:pt x="855" y="764"/>
                  </a:lnTo>
                  <a:lnTo>
                    <a:pt x="856" y="764"/>
                  </a:lnTo>
                  <a:lnTo>
                    <a:pt x="857" y="763"/>
                  </a:lnTo>
                  <a:lnTo>
                    <a:pt x="859" y="763"/>
                  </a:lnTo>
                  <a:lnTo>
                    <a:pt x="860" y="763"/>
                  </a:lnTo>
                  <a:lnTo>
                    <a:pt x="861" y="763"/>
                  </a:lnTo>
                  <a:lnTo>
                    <a:pt x="862" y="763"/>
                  </a:lnTo>
                  <a:lnTo>
                    <a:pt x="863" y="763"/>
                  </a:lnTo>
                  <a:lnTo>
                    <a:pt x="864" y="762"/>
                  </a:lnTo>
                  <a:lnTo>
                    <a:pt x="865" y="762"/>
                  </a:lnTo>
                  <a:lnTo>
                    <a:pt x="866" y="762"/>
                  </a:lnTo>
                  <a:lnTo>
                    <a:pt x="867" y="762"/>
                  </a:lnTo>
                  <a:lnTo>
                    <a:pt x="868" y="762"/>
                  </a:lnTo>
                  <a:lnTo>
                    <a:pt x="869" y="762"/>
                  </a:lnTo>
                  <a:lnTo>
                    <a:pt x="870" y="762"/>
                  </a:lnTo>
                  <a:lnTo>
                    <a:pt x="887" y="762"/>
                  </a:lnTo>
                  <a:lnTo>
                    <a:pt x="895" y="766"/>
                  </a:lnTo>
                  <a:lnTo>
                    <a:pt x="896" y="766"/>
                  </a:lnTo>
                  <a:lnTo>
                    <a:pt x="896" y="767"/>
                  </a:lnTo>
                  <a:lnTo>
                    <a:pt x="897" y="767"/>
                  </a:lnTo>
                  <a:lnTo>
                    <a:pt x="898" y="767"/>
                  </a:lnTo>
                  <a:lnTo>
                    <a:pt x="904" y="772"/>
                  </a:lnTo>
                  <a:lnTo>
                    <a:pt x="905" y="773"/>
                  </a:lnTo>
                  <a:lnTo>
                    <a:pt x="906" y="773"/>
                  </a:lnTo>
                  <a:lnTo>
                    <a:pt x="907" y="774"/>
                  </a:lnTo>
                  <a:lnTo>
                    <a:pt x="908" y="774"/>
                  </a:lnTo>
                  <a:lnTo>
                    <a:pt x="910" y="775"/>
                  </a:lnTo>
                  <a:lnTo>
                    <a:pt x="911" y="775"/>
                  </a:lnTo>
                  <a:lnTo>
                    <a:pt x="913" y="776"/>
                  </a:lnTo>
                  <a:lnTo>
                    <a:pt x="915" y="776"/>
                  </a:lnTo>
                  <a:lnTo>
                    <a:pt x="918" y="776"/>
                  </a:lnTo>
                  <a:lnTo>
                    <a:pt x="921" y="777"/>
                  </a:lnTo>
                  <a:lnTo>
                    <a:pt x="925" y="777"/>
                  </a:lnTo>
                  <a:lnTo>
                    <a:pt x="929" y="777"/>
                  </a:lnTo>
                  <a:lnTo>
                    <a:pt x="933" y="777"/>
                  </a:lnTo>
                  <a:lnTo>
                    <a:pt x="937" y="776"/>
                  </a:lnTo>
                  <a:lnTo>
                    <a:pt x="942" y="776"/>
                  </a:lnTo>
                  <a:lnTo>
                    <a:pt x="946" y="776"/>
                  </a:lnTo>
                  <a:lnTo>
                    <a:pt x="949" y="775"/>
                  </a:lnTo>
                  <a:lnTo>
                    <a:pt x="953" y="775"/>
                  </a:lnTo>
                  <a:lnTo>
                    <a:pt x="956" y="774"/>
                  </a:lnTo>
                  <a:lnTo>
                    <a:pt x="958" y="774"/>
                  </a:lnTo>
                  <a:lnTo>
                    <a:pt x="960" y="773"/>
                  </a:lnTo>
                  <a:lnTo>
                    <a:pt x="961" y="773"/>
                  </a:lnTo>
                  <a:lnTo>
                    <a:pt x="963" y="773"/>
                  </a:lnTo>
                  <a:lnTo>
                    <a:pt x="964" y="772"/>
                  </a:lnTo>
                  <a:lnTo>
                    <a:pt x="965" y="772"/>
                  </a:lnTo>
                  <a:lnTo>
                    <a:pt x="966" y="771"/>
                  </a:lnTo>
                  <a:lnTo>
                    <a:pt x="967" y="770"/>
                  </a:lnTo>
                  <a:lnTo>
                    <a:pt x="968" y="770"/>
                  </a:lnTo>
                  <a:lnTo>
                    <a:pt x="969" y="769"/>
                  </a:lnTo>
                  <a:lnTo>
                    <a:pt x="970" y="768"/>
                  </a:lnTo>
                  <a:lnTo>
                    <a:pt x="971" y="768"/>
                  </a:lnTo>
                  <a:lnTo>
                    <a:pt x="971" y="767"/>
                  </a:lnTo>
                  <a:lnTo>
                    <a:pt x="972" y="766"/>
                  </a:lnTo>
                  <a:lnTo>
                    <a:pt x="973" y="765"/>
                  </a:lnTo>
                  <a:lnTo>
                    <a:pt x="974" y="765"/>
                  </a:lnTo>
                  <a:lnTo>
                    <a:pt x="975" y="765"/>
                  </a:lnTo>
                  <a:lnTo>
                    <a:pt x="976" y="764"/>
                  </a:lnTo>
                  <a:lnTo>
                    <a:pt x="981" y="762"/>
                  </a:lnTo>
                  <a:lnTo>
                    <a:pt x="982" y="762"/>
                  </a:lnTo>
                  <a:lnTo>
                    <a:pt x="982" y="761"/>
                  </a:lnTo>
                  <a:lnTo>
                    <a:pt x="983" y="761"/>
                  </a:lnTo>
                  <a:lnTo>
                    <a:pt x="992" y="754"/>
                  </a:lnTo>
                  <a:lnTo>
                    <a:pt x="992" y="753"/>
                  </a:lnTo>
                  <a:lnTo>
                    <a:pt x="993" y="753"/>
                  </a:lnTo>
                  <a:lnTo>
                    <a:pt x="993" y="752"/>
                  </a:lnTo>
                  <a:lnTo>
                    <a:pt x="994" y="751"/>
                  </a:lnTo>
                  <a:lnTo>
                    <a:pt x="995" y="749"/>
                  </a:lnTo>
                  <a:lnTo>
                    <a:pt x="996" y="748"/>
                  </a:lnTo>
                  <a:lnTo>
                    <a:pt x="997" y="745"/>
                  </a:lnTo>
                  <a:lnTo>
                    <a:pt x="999" y="743"/>
                  </a:lnTo>
                  <a:lnTo>
                    <a:pt x="1001" y="739"/>
                  </a:lnTo>
                  <a:lnTo>
                    <a:pt x="1003" y="736"/>
                  </a:lnTo>
                  <a:lnTo>
                    <a:pt x="1005" y="733"/>
                  </a:lnTo>
                  <a:lnTo>
                    <a:pt x="1008" y="730"/>
                  </a:lnTo>
                  <a:lnTo>
                    <a:pt x="1010" y="728"/>
                  </a:lnTo>
                  <a:lnTo>
                    <a:pt x="1013" y="725"/>
                  </a:lnTo>
                  <a:lnTo>
                    <a:pt x="1015" y="723"/>
                  </a:lnTo>
                  <a:lnTo>
                    <a:pt x="1017" y="722"/>
                  </a:lnTo>
                  <a:lnTo>
                    <a:pt x="1020" y="721"/>
                  </a:lnTo>
                  <a:lnTo>
                    <a:pt x="1022" y="720"/>
                  </a:lnTo>
                  <a:lnTo>
                    <a:pt x="1024" y="719"/>
                  </a:lnTo>
                  <a:lnTo>
                    <a:pt x="1026" y="719"/>
                  </a:lnTo>
                  <a:lnTo>
                    <a:pt x="1027" y="719"/>
                  </a:lnTo>
                  <a:lnTo>
                    <a:pt x="1029" y="719"/>
                  </a:lnTo>
                  <a:lnTo>
                    <a:pt x="1030" y="719"/>
                  </a:lnTo>
                  <a:lnTo>
                    <a:pt x="1031" y="719"/>
                  </a:lnTo>
                  <a:lnTo>
                    <a:pt x="1032" y="719"/>
                  </a:lnTo>
                  <a:lnTo>
                    <a:pt x="1033" y="718"/>
                  </a:lnTo>
                  <a:lnTo>
                    <a:pt x="1034" y="718"/>
                  </a:lnTo>
                  <a:lnTo>
                    <a:pt x="1035" y="718"/>
                  </a:lnTo>
                  <a:lnTo>
                    <a:pt x="1036" y="718"/>
                  </a:lnTo>
                  <a:lnTo>
                    <a:pt x="1038" y="718"/>
                  </a:lnTo>
                  <a:lnTo>
                    <a:pt x="1039" y="717"/>
                  </a:lnTo>
                  <a:lnTo>
                    <a:pt x="1041" y="717"/>
                  </a:lnTo>
                  <a:lnTo>
                    <a:pt x="1043" y="717"/>
                  </a:lnTo>
                  <a:lnTo>
                    <a:pt x="1046" y="716"/>
                  </a:lnTo>
                  <a:lnTo>
                    <a:pt x="1048" y="716"/>
                  </a:lnTo>
                  <a:lnTo>
                    <a:pt x="1050" y="715"/>
                  </a:lnTo>
                  <a:lnTo>
                    <a:pt x="1052" y="715"/>
                  </a:lnTo>
                  <a:lnTo>
                    <a:pt x="1054" y="714"/>
                  </a:lnTo>
                  <a:lnTo>
                    <a:pt x="1056" y="714"/>
                  </a:lnTo>
                  <a:lnTo>
                    <a:pt x="1057" y="713"/>
                  </a:lnTo>
                  <a:lnTo>
                    <a:pt x="1059" y="713"/>
                  </a:lnTo>
                  <a:lnTo>
                    <a:pt x="1060" y="712"/>
                  </a:lnTo>
                  <a:lnTo>
                    <a:pt x="1061" y="712"/>
                  </a:lnTo>
                  <a:lnTo>
                    <a:pt x="1062" y="711"/>
                  </a:lnTo>
                  <a:lnTo>
                    <a:pt x="1065" y="710"/>
                  </a:lnTo>
                  <a:lnTo>
                    <a:pt x="1067" y="708"/>
                  </a:lnTo>
                  <a:lnTo>
                    <a:pt x="1068" y="708"/>
                  </a:lnTo>
                  <a:lnTo>
                    <a:pt x="1069" y="707"/>
                  </a:lnTo>
                  <a:lnTo>
                    <a:pt x="1070" y="706"/>
                  </a:lnTo>
                  <a:lnTo>
                    <a:pt x="1072" y="705"/>
                  </a:lnTo>
                  <a:lnTo>
                    <a:pt x="1073" y="704"/>
                  </a:lnTo>
                  <a:lnTo>
                    <a:pt x="1074" y="703"/>
                  </a:lnTo>
                  <a:lnTo>
                    <a:pt x="1076" y="702"/>
                  </a:lnTo>
                  <a:lnTo>
                    <a:pt x="1077" y="700"/>
                  </a:lnTo>
                  <a:lnTo>
                    <a:pt x="1079" y="699"/>
                  </a:lnTo>
                  <a:lnTo>
                    <a:pt x="1080" y="698"/>
                  </a:lnTo>
                  <a:lnTo>
                    <a:pt x="1082" y="697"/>
                  </a:lnTo>
                  <a:lnTo>
                    <a:pt x="1083" y="695"/>
                  </a:lnTo>
                  <a:lnTo>
                    <a:pt x="1084" y="694"/>
                  </a:lnTo>
                  <a:lnTo>
                    <a:pt x="1085" y="693"/>
                  </a:lnTo>
                  <a:lnTo>
                    <a:pt x="1088" y="691"/>
                  </a:lnTo>
                  <a:lnTo>
                    <a:pt x="1090" y="689"/>
                  </a:lnTo>
                  <a:lnTo>
                    <a:pt x="1091" y="688"/>
                  </a:lnTo>
                  <a:lnTo>
                    <a:pt x="1092" y="687"/>
                  </a:lnTo>
                  <a:lnTo>
                    <a:pt x="1092" y="686"/>
                  </a:lnTo>
                  <a:lnTo>
                    <a:pt x="1093" y="685"/>
                  </a:lnTo>
                  <a:lnTo>
                    <a:pt x="1094" y="684"/>
                  </a:lnTo>
                  <a:lnTo>
                    <a:pt x="1095" y="683"/>
                  </a:lnTo>
                  <a:lnTo>
                    <a:pt x="1095" y="681"/>
                  </a:lnTo>
                  <a:lnTo>
                    <a:pt x="1096" y="680"/>
                  </a:lnTo>
                  <a:lnTo>
                    <a:pt x="1096" y="678"/>
                  </a:lnTo>
                  <a:lnTo>
                    <a:pt x="1096" y="677"/>
                  </a:lnTo>
                  <a:lnTo>
                    <a:pt x="1096" y="675"/>
                  </a:lnTo>
                  <a:lnTo>
                    <a:pt x="1097" y="674"/>
                  </a:lnTo>
                  <a:lnTo>
                    <a:pt x="1097" y="672"/>
                  </a:lnTo>
                  <a:lnTo>
                    <a:pt x="1097" y="671"/>
                  </a:lnTo>
                  <a:lnTo>
                    <a:pt x="1097" y="669"/>
                  </a:lnTo>
                  <a:lnTo>
                    <a:pt x="1097" y="667"/>
                  </a:lnTo>
                  <a:lnTo>
                    <a:pt x="1098" y="666"/>
                  </a:lnTo>
                  <a:lnTo>
                    <a:pt x="1098" y="665"/>
                  </a:lnTo>
                  <a:lnTo>
                    <a:pt x="1098" y="663"/>
                  </a:lnTo>
                  <a:lnTo>
                    <a:pt x="1099" y="662"/>
                  </a:lnTo>
                  <a:lnTo>
                    <a:pt x="1099" y="661"/>
                  </a:lnTo>
                  <a:lnTo>
                    <a:pt x="1100" y="659"/>
                  </a:lnTo>
                  <a:lnTo>
                    <a:pt x="1100" y="658"/>
                  </a:lnTo>
                  <a:lnTo>
                    <a:pt x="1101" y="657"/>
                  </a:lnTo>
                  <a:lnTo>
                    <a:pt x="1101" y="656"/>
                  </a:lnTo>
                  <a:lnTo>
                    <a:pt x="1102" y="656"/>
                  </a:lnTo>
                  <a:lnTo>
                    <a:pt x="1102" y="655"/>
                  </a:lnTo>
                  <a:lnTo>
                    <a:pt x="1102" y="654"/>
                  </a:lnTo>
                  <a:lnTo>
                    <a:pt x="1103" y="653"/>
                  </a:lnTo>
                  <a:lnTo>
                    <a:pt x="1103" y="652"/>
                  </a:lnTo>
                  <a:lnTo>
                    <a:pt x="1104" y="651"/>
                  </a:lnTo>
                  <a:lnTo>
                    <a:pt x="1105" y="650"/>
                  </a:lnTo>
                  <a:lnTo>
                    <a:pt x="1105" y="649"/>
                  </a:lnTo>
                  <a:lnTo>
                    <a:pt x="1105" y="648"/>
                  </a:lnTo>
                  <a:lnTo>
                    <a:pt x="1106" y="646"/>
                  </a:lnTo>
                  <a:lnTo>
                    <a:pt x="1109" y="641"/>
                  </a:lnTo>
                  <a:lnTo>
                    <a:pt x="1110" y="641"/>
                  </a:lnTo>
                  <a:lnTo>
                    <a:pt x="1110" y="640"/>
                  </a:lnTo>
                  <a:lnTo>
                    <a:pt x="1111" y="639"/>
                  </a:lnTo>
                  <a:lnTo>
                    <a:pt x="1112" y="639"/>
                  </a:lnTo>
                  <a:lnTo>
                    <a:pt x="1113" y="638"/>
                  </a:lnTo>
                  <a:lnTo>
                    <a:pt x="1114" y="637"/>
                  </a:lnTo>
                  <a:lnTo>
                    <a:pt x="1115" y="636"/>
                  </a:lnTo>
                  <a:lnTo>
                    <a:pt x="1116" y="636"/>
                  </a:lnTo>
                  <a:lnTo>
                    <a:pt x="1117" y="635"/>
                  </a:lnTo>
                  <a:lnTo>
                    <a:pt x="1117" y="634"/>
                  </a:lnTo>
                  <a:lnTo>
                    <a:pt x="1118" y="634"/>
                  </a:lnTo>
                  <a:lnTo>
                    <a:pt x="1119" y="634"/>
                  </a:lnTo>
                  <a:lnTo>
                    <a:pt x="1120" y="633"/>
                  </a:lnTo>
                  <a:lnTo>
                    <a:pt x="1128" y="626"/>
                  </a:lnTo>
                  <a:lnTo>
                    <a:pt x="1129" y="626"/>
                  </a:lnTo>
                  <a:lnTo>
                    <a:pt x="1129" y="625"/>
                  </a:lnTo>
                  <a:lnTo>
                    <a:pt x="1130" y="625"/>
                  </a:lnTo>
                  <a:lnTo>
                    <a:pt x="1131" y="625"/>
                  </a:lnTo>
                  <a:lnTo>
                    <a:pt x="1132" y="625"/>
                  </a:lnTo>
                  <a:lnTo>
                    <a:pt x="1134" y="625"/>
                  </a:lnTo>
                  <a:lnTo>
                    <a:pt x="1148" y="626"/>
                  </a:lnTo>
                  <a:lnTo>
                    <a:pt x="1149" y="626"/>
                  </a:lnTo>
                  <a:lnTo>
                    <a:pt x="1150" y="626"/>
                  </a:lnTo>
                  <a:lnTo>
                    <a:pt x="1151" y="626"/>
                  </a:lnTo>
                  <a:lnTo>
                    <a:pt x="1152" y="625"/>
                  </a:lnTo>
                  <a:lnTo>
                    <a:pt x="1154" y="623"/>
                  </a:lnTo>
                  <a:lnTo>
                    <a:pt x="1156" y="614"/>
                  </a:lnTo>
                  <a:lnTo>
                    <a:pt x="1157" y="612"/>
                  </a:lnTo>
                  <a:lnTo>
                    <a:pt x="1158" y="611"/>
                  </a:lnTo>
                  <a:lnTo>
                    <a:pt x="1158" y="610"/>
                  </a:lnTo>
                  <a:lnTo>
                    <a:pt x="1159" y="610"/>
                  </a:lnTo>
                  <a:lnTo>
                    <a:pt x="1160" y="609"/>
                  </a:lnTo>
                  <a:lnTo>
                    <a:pt x="1160" y="608"/>
                  </a:lnTo>
                  <a:lnTo>
                    <a:pt x="1161" y="608"/>
                  </a:lnTo>
                  <a:lnTo>
                    <a:pt x="1162" y="607"/>
                  </a:lnTo>
                  <a:lnTo>
                    <a:pt x="1163" y="606"/>
                  </a:lnTo>
                  <a:lnTo>
                    <a:pt x="1164" y="606"/>
                  </a:lnTo>
                  <a:lnTo>
                    <a:pt x="1165" y="605"/>
                  </a:lnTo>
                  <a:lnTo>
                    <a:pt x="1166" y="605"/>
                  </a:lnTo>
                  <a:lnTo>
                    <a:pt x="1167" y="605"/>
                  </a:lnTo>
                  <a:lnTo>
                    <a:pt x="1168" y="605"/>
                  </a:lnTo>
                  <a:lnTo>
                    <a:pt x="1169" y="605"/>
                  </a:lnTo>
                  <a:lnTo>
                    <a:pt x="1170" y="605"/>
                  </a:lnTo>
                  <a:lnTo>
                    <a:pt x="1171" y="605"/>
                  </a:lnTo>
                  <a:lnTo>
                    <a:pt x="1171" y="606"/>
                  </a:lnTo>
                  <a:lnTo>
                    <a:pt x="1172" y="606"/>
                  </a:lnTo>
                  <a:lnTo>
                    <a:pt x="1173" y="606"/>
                  </a:lnTo>
                  <a:lnTo>
                    <a:pt x="1174" y="606"/>
                  </a:lnTo>
                  <a:lnTo>
                    <a:pt x="1175" y="606"/>
                  </a:lnTo>
                  <a:lnTo>
                    <a:pt x="1180" y="607"/>
                  </a:lnTo>
                  <a:lnTo>
                    <a:pt x="1181" y="607"/>
                  </a:lnTo>
                  <a:lnTo>
                    <a:pt x="1182" y="607"/>
                  </a:lnTo>
                  <a:lnTo>
                    <a:pt x="1183" y="606"/>
                  </a:lnTo>
                  <a:lnTo>
                    <a:pt x="1191" y="600"/>
                  </a:lnTo>
                  <a:lnTo>
                    <a:pt x="1191" y="599"/>
                  </a:lnTo>
                  <a:lnTo>
                    <a:pt x="1192" y="599"/>
                  </a:lnTo>
                  <a:lnTo>
                    <a:pt x="1193" y="598"/>
                  </a:lnTo>
                  <a:lnTo>
                    <a:pt x="1197" y="595"/>
                  </a:lnTo>
                  <a:lnTo>
                    <a:pt x="1198" y="595"/>
                  </a:lnTo>
                  <a:lnTo>
                    <a:pt x="1199" y="595"/>
                  </a:lnTo>
                  <a:lnTo>
                    <a:pt x="1200" y="594"/>
                  </a:lnTo>
                  <a:lnTo>
                    <a:pt x="1207" y="590"/>
                  </a:lnTo>
                  <a:lnTo>
                    <a:pt x="1212" y="588"/>
                  </a:lnTo>
                  <a:lnTo>
                    <a:pt x="1214" y="588"/>
                  </a:lnTo>
                  <a:lnTo>
                    <a:pt x="1215" y="588"/>
                  </a:lnTo>
                  <a:lnTo>
                    <a:pt x="1216" y="588"/>
                  </a:lnTo>
                  <a:lnTo>
                    <a:pt x="1217" y="588"/>
                  </a:lnTo>
                  <a:lnTo>
                    <a:pt x="1218" y="589"/>
                  </a:lnTo>
                  <a:lnTo>
                    <a:pt x="1219" y="589"/>
                  </a:lnTo>
                  <a:lnTo>
                    <a:pt x="1220" y="589"/>
                  </a:lnTo>
                  <a:lnTo>
                    <a:pt x="1221" y="589"/>
                  </a:lnTo>
                  <a:lnTo>
                    <a:pt x="1222" y="590"/>
                  </a:lnTo>
                  <a:lnTo>
                    <a:pt x="1223" y="590"/>
                  </a:lnTo>
                  <a:lnTo>
                    <a:pt x="1224" y="590"/>
                  </a:lnTo>
                  <a:lnTo>
                    <a:pt x="1225" y="590"/>
                  </a:lnTo>
                  <a:lnTo>
                    <a:pt x="1226" y="590"/>
                  </a:lnTo>
                  <a:lnTo>
                    <a:pt x="1227" y="590"/>
                  </a:lnTo>
                  <a:lnTo>
                    <a:pt x="1227" y="589"/>
                  </a:lnTo>
                  <a:lnTo>
                    <a:pt x="1228" y="589"/>
                  </a:lnTo>
                  <a:lnTo>
                    <a:pt x="1229" y="588"/>
                  </a:lnTo>
                  <a:lnTo>
                    <a:pt x="1230" y="588"/>
                  </a:lnTo>
                  <a:lnTo>
                    <a:pt x="1230" y="587"/>
                  </a:lnTo>
                  <a:lnTo>
                    <a:pt x="1231" y="587"/>
                  </a:lnTo>
                  <a:lnTo>
                    <a:pt x="1231" y="586"/>
                  </a:lnTo>
                  <a:lnTo>
                    <a:pt x="1232" y="586"/>
                  </a:lnTo>
                  <a:lnTo>
                    <a:pt x="1232" y="585"/>
                  </a:lnTo>
                  <a:lnTo>
                    <a:pt x="1233" y="585"/>
                  </a:lnTo>
                  <a:lnTo>
                    <a:pt x="1233" y="584"/>
                  </a:lnTo>
                  <a:lnTo>
                    <a:pt x="1234" y="584"/>
                  </a:lnTo>
                  <a:lnTo>
                    <a:pt x="1235" y="584"/>
                  </a:lnTo>
                  <a:lnTo>
                    <a:pt x="1235" y="583"/>
                  </a:lnTo>
                  <a:lnTo>
                    <a:pt x="1236" y="583"/>
                  </a:lnTo>
                  <a:lnTo>
                    <a:pt x="1237" y="584"/>
                  </a:lnTo>
                  <a:lnTo>
                    <a:pt x="1238" y="584"/>
                  </a:lnTo>
                  <a:lnTo>
                    <a:pt x="1239" y="584"/>
                  </a:lnTo>
                  <a:lnTo>
                    <a:pt x="1240" y="584"/>
                  </a:lnTo>
                  <a:lnTo>
                    <a:pt x="1241" y="585"/>
                  </a:lnTo>
                  <a:lnTo>
                    <a:pt x="1243" y="585"/>
                  </a:lnTo>
                  <a:lnTo>
                    <a:pt x="1244" y="585"/>
                  </a:lnTo>
                  <a:lnTo>
                    <a:pt x="1245" y="585"/>
                  </a:lnTo>
                  <a:lnTo>
                    <a:pt x="1246" y="585"/>
                  </a:lnTo>
                  <a:lnTo>
                    <a:pt x="1247" y="585"/>
                  </a:lnTo>
                  <a:lnTo>
                    <a:pt x="1248" y="586"/>
                  </a:lnTo>
                  <a:lnTo>
                    <a:pt x="1249" y="586"/>
                  </a:lnTo>
                  <a:lnTo>
                    <a:pt x="1251" y="586"/>
                  </a:lnTo>
                  <a:lnTo>
                    <a:pt x="1253" y="587"/>
                  </a:lnTo>
                  <a:lnTo>
                    <a:pt x="1254" y="588"/>
                  </a:lnTo>
                  <a:lnTo>
                    <a:pt x="1255" y="588"/>
                  </a:lnTo>
                  <a:lnTo>
                    <a:pt x="1257" y="588"/>
                  </a:lnTo>
                  <a:lnTo>
                    <a:pt x="1258" y="589"/>
                  </a:lnTo>
                  <a:lnTo>
                    <a:pt x="1259" y="589"/>
                  </a:lnTo>
                  <a:lnTo>
                    <a:pt x="1260" y="589"/>
                  </a:lnTo>
                  <a:lnTo>
                    <a:pt x="1261" y="589"/>
                  </a:lnTo>
                  <a:lnTo>
                    <a:pt x="1263" y="589"/>
                  </a:lnTo>
                  <a:lnTo>
                    <a:pt x="1264" y="589"/>
                  </a:lnTo>
                  <a:lnTo>
                    <a:pt x="1265" y="589"/>
                  </a:lnTo>
                  <a:lnTo>
                    <a:pt x="1267" y="589"/>
                  </a:lnTo>
                  <a:lnTo>
                    <a:pt x="1268" y="589"/>
                  </a:lnTo>
                  <a:lnTo>
                    <a:pt x="1269" y="589"/>
                  </a:lnTo>
                  <a:lnTo>
                    <a:pt x="1270" y="589"/>
                  </a:lnTo>
                  <a:lnTo>
                    <a:pt x="1271" y="589"/>
                  </a:lnTo>
                  <a:lnTo>
                    <a:pt x="1272" y="589"/>
                  </a:lnTo>
                  <a:lnTo>
                    <a:pt x="1274" y="588"/>
                  </a:lnTo>
                  <a:lnTo>
                    <a:pt x="1275" y="588"/>
                  </a:lnTo>
                  <a:lnTo>
                    <a:pt x="1277" y="588"/>
                  </a:lnTo>
                  <a:lnTo>
                    <a:pt x="1278" y="588"/>
                  </a:lnTo>
                  <a:lnTo>
                    <a:pt x="1280" y="588"/>
                  </a:lnTo>
                  <a:lnTo>
                    <a:pt x="1281" y="587"/>
                  </a:lnTo>
                  <a:lnTo>
                    <a:pt x="1282" y="587"/>
                  </a:lnTo>
                  <a:lnTo>
                    <a:pt x="1284" y="587"/>
                  </a:lnTo>
                  <a:lnTo>
                    <a:pt x="1285" y="587"/>
                  </a:lnTo>
                  <a:lnTo>
                    <a:pt x="1286" y="586"/>
                  </a:lnTo>
                  <a:lnTo>
                    <a:pt x="1287" y="586"/>
                  </a:lnTo>
                  <a:lnTo>
                    <a:pt x="1288" y="586"/>
                  </a:lnTo>
                  <a:lnTo>
                    <a:pt x="1289" y="586"/>
                  </a:lnTo>
                  <a:lnTo>
                    <a:pt x="1290" y="586"/>
                  </a:lnTo>
                  <a:lnTo>
                    <a:pt x="1291" y="586"/>
                  </a:lnTo>
                  <a:lnTo>
                    <a:pt x="1291" y="585"/>
                  </a:lnTo>
                  <a:lnTo>
                    <a:pt x="1291" y="584"/>
                  </a:lnTo>
                  <a:lnTo>
                    <a:pt x="1291" y="583"/>
                  </a:lnTo>
                  <a:lnTo>
                    <a:pt x="1291" y="582"/>
                  </a:lnTo>
                  <a:lnTo>
                    <a:pt x="1291" y="581"/>
                  </a:lnTo>
                  <a:lnTo>
                    <a:pt x="1291" y="580"/>
                  </a:lnTo>
                  <a:lnTo>
                    <a:pt x="1291" y="579"/>
                  </a:lnTo>
                  <a:lnTo>
                    <a:pt x="1291" y="577"/>
                  </a:lnTo>
                  <a:lnTo>
                    <a:pt x="1291" y="576"/>
                  </a:lnTo>
                  <a:lnTo>
                    <a:pt x="1291" y="575"/>
                  </a:lnTo>
                  <a:lnTo>
                    <a:pt x="1291" y="573"/>
                  </a:lnTo>
                  <a:lnTo>
                    <a:pt x="1291" y="572"/>
                  </a:lnTo>
                  <a:lnTo>
                    <a:pt x="1291" y="569"/>
                  </a:lnTo>
                  <a:lnTo>
                    <a:pt x="1290" y="567"/>
                  </a:lnTo>
                  <a:lnTo>
                    <a:pt x="1289" y="567"/>
                  </a:lnTo>
                  <a:lnTo>
                    <a:pt x="1289" y="566"/>
                  </a:lnTo>
                  <a:lnTo>
                    <a:pt x="1288" y="565"/>
                  </a:lnTo>
                  <a:lnTo>
                    <a:pt x="1287" y="564"/>
                  </a:lnTo>
                  <a:lnTo>
                    <a:pt x="1287" y="563"/>
                  </a:lnTo>
                  <a:lnTo>
                    <a:pt x="1286" y="562"/>
                  </a:lnTo>
                  <a:lnTo>
                    <a:pt x="1285" y="560"/>
                  </a:lnTo>
                  <a:lnTo>
                    <a:pt x="1284" y="559"/>
                  </a:lnTo>
                  <a:lnTo>
                    <a:pt x="1282" y="558"/>
                  </a:lnTo>
                  <a:lnTo>
                    <a:pt x="1281" y="557"/>
                  </a:lnTo>
                  <a:lnTo>
                    <a:pt x="1280" y="556"/>
                  </a:lnTo>
                  <a:lnTo>
                    <a:pt x="1279" y="555"/>
                  </a:lnTo>
                  <a:lnTo>
                    <a:pt x="1278" y="554"/>
                  </a:lnTo>
                  <a:lnTo>
                    <a:pt x="1277" y="553"/>
                  </a:lnTo>
                  <a:lnTo>
                    <a:pt x="1276" y="552"/>
                  </a:lnTo>
                  <a:lnTo>
                    <a:pt x="1275" y="551"/>
                  </a:lnTo>
                  <a:lnTo>
                    <a:pt x="1274" y="551"/>
                  </a:lnTo>
                  <a:lnTo>
                    <a:pt x="1274" y="550"/>
                  </a:lnTo>
                  <a:lnTo>
                    <a:pt x="1273" y="550"/>
                  </a:lnTo>
                  <a:lnTo>
                    <a:pt x="1272" y="549"/>
                  </a:lnTo>
                  <a:lnTo>
                    <a:pt x="1271" y="548"/>
                  </a:lnTo>
                  <a:lnTo>
                    <a:pt x="1263" y="542"/>
                  </a:lnTo>
                  <a:lnTo>
                    <a:pt x="1262" y="542"/>
                  </a:lnTo>
                  <a:lnTo>
                    <a:pt x="1261" y="541"/>
                  </a:lnTo>
                  <a:lnTo>
                    <a:pt x="1260" y="540"/>
                  </a:lnTo>
                  <a:lnTo>
                    <a:pt x="1260" y="539"/>
                  </a:lnTo>
                  <a:lnTo>
                    <a:pt x="1259" y="539"/>
                  </a:lnTo>
                  <a:lnTo>
                    <a:pt x="1258" y="538"/>
                  </a:lnTo>
                  <a:lnTo>
                    <a:pt x="1247" y="527"/>
                  </a:lnTo>
                  <a:lnTo>
                    <a:pt x="1246" y="526"/>
                  </a:lnTo>
                  <a:lnTo>
                    <a:pt x="1245" y="525"/>
                  </a:lnTo>
                  <a:lnTo>
                    <a:pt x="1244" y="525"/>
                  </a:lnTo>
                  <a:lnTo>
                    <a:pt x="1239" y="522"/>
                  </a:lnTo>
                  <a:lnTo>
                    <a:pt x="1238" y="522"/>
                  </a:lnTo>
                  <a:lnTo>
                    <a:pt x="1238" y="521"/>
                  </a:lnTo>
                  <a:lnTo>
                    <a:pt x="1237" y="521"/>
                  </a:lnTo>
                  <a:lnTo>
                    <a:pt x="1237" y="520"/>
                  </a:lnTo>
                  <a:lnTo>
                    <a:pt x="1236" y="520"/>
                  </a:lnTo>
                  <a:lnTo>
                    <a:pt x="1235" y="520"/>
                  </a:lnTo>
                  <a:lnTo>
                    <a:pt x="1235" y="519"/>
                  </a:lnTo>
                  <a:lnTo>
                    <a:pt x="1234" y="519"/>
                  </a:lnTo>
                  <a:lnTo>
                    <a:pt x="1233" y="518"/>
                  </a:lnTo>
                  <a:lnTo>
                    <a:pt x="1232" y="518"/>
                  </a:lnTo>
                  <a:lnTo>
                    <a:pt x="1231" y="517"/>
                  </a:lnTo>
                  <a:lnTo>
                    <a:pt x="1230" y="517"/>
                  </a:lnTo>
                  <a:lnTo>
                    <a:pt x="1229" y="516"/>
                  </a:lnTo>
                  <a:lnTo>
                    <a:pt x="1228" y="516"/>
                  </a:lnTo>
                  <a:lnTo>
                    <a:pt x="1227" y="515"/>
                  </a:lnTo>
                  <a:lnTo>
                    <a:pt x="1226" y="515"/>
                  </a:lnTo>
                  <a:lnTo>
                    <a:pt x="1225" y="515"/>
                  </a:lnTo>
                  <a:lnTo>
                    <a:pt x="1225" y="514"/>
                  </a:lnTo>
                  <a:lnTo>
                    <a:pt x="1224" y="514"/>
                  </a:lnTo>
                  <a:lnTo>
                    <a:pt x="1216" y="510"/>
                  </a:lnTo>
                  <a:lnTo>
                    <a:pt x="1216" y="509"/>
                  </a:lnTo>
                  <a:lnTo>
                    <a:pt x="1215" y="509"/>
                  </a:lnTo>
                  <a:lnTo>
                    <a:pt x="1214" y="508"/>
                  </a:lnTo>
                  <a:lnTo>
                    <a:pt x="1213" y="507"/>
                  </a:lnTo>
                  <a:lnTo>
                    <a:pt x="1212" y="506"/>
                  </a:lnTo>
                  <a:lnTo>
                    <a:pt x="1211" y="505"/>
                  </a:lnTo>
                  <a:lnTo>
                    <a:pt x="1209" y="505"/>
                  </a:lnTo>
                  <a:lnTo>
                    <a:pt x="1208" y="504"/>
                  </a:lnTo>
                  <a:lnTo>
                    <a:pt x="1206" y="503"/>
                  </a:lnTo>
                  <a:lnTo>
                    <a:pt x="1204" y="502"/>
                  </a:lnTo>
                  <a:lnTo>
                    <a:pt x="1202" y="502"/>
                  </a:lnTo>
                  <a:lnTo>
                    <a:pt x="1199" y="501"/>
                  </a:lnTo>
                  <a:lnTo>
                    <a:pt x="1196" y="501"/>
                  </a:lnTo>
                  <a:lnTo>
                    <a:pt x="1193" y="501"/>
                  </a:lnTo>
                  <a:lnTo>
                    <a:pt x="1189" y="501"/>
                  </a:lnTo>
                  <a:lnTo>
                    <a:pt x="1186" y="502"/>
                  </a:lnTo>
                  <a:lnTo>
                    <a:pt x="1182" y="503"/>
                  </a:lnTo>
                  <a:lnTo>
                    <a:pt x="1179" y="504"/>
                  </a:lnTo>
                  <a:lnTo>
                    <a:pt x="1175" y="506"/>
                  </a:lnTo>
                  <a:lnTo>
                    <a:pt x="1172" y="508"/>
                  </a:lnTo>
                  <a:lnTo>
                    <a:pt x="1169" y="511"/>
                  </a:lnTo>
                  <a:lnTo>
                    <a:pt x="1166" y="514"/>
                  </a:lnTo>
                  <a:lnTo>
                    <a:pt x="1163" y="517"/>
                  </a:lnTo>
                  <a:lnTo>
                    <a:pt x="1161" y="520"/>
                  </a:lnTo>
                  <a:lnTo>
                    <a:pt x="1158" y="522"/>
                  </a:lnTo>
                  <a:lnTo>
                    <a:pt x="1156" y="525"/>
                  </a:lnTo>
                  <a:lnTo>
                    <a:pt x="1154" y="527"/>
                  </a:lnTo>
                  <a:lnTo>
                    <a:pt x="1152" y="529"/>
                  </a:lnTo>
                  <a:lnTo>
                    <a:pt x="1150" y="530"/>
                  </a:lnTo>
                  <a:lnTo>
                    <a:pt x="1148" y="531"/>
                  </a:lnTo>
                  <a:lnTo>
                    <a:pt x="1146" y="532"/>
                  </a:lnTo>
                  <a:lnTo>
                    <a:pt x="1145" y="532"/>
                  </a:lnTo>
                  <a:lnTo>
                    <a:pt x="1143" y="532"/>
                  </a:lnTo>
                  <a:lnTo>
                    <a:pt x="1141" y="531"/>
                  </a:lnTo>
                  <a:lnTo>
                    <a:pt x="1139" y="530"/>
                  </a:lnTo>
                  <a:lnTo>
                    <a:pt x="1136" y="529"/>
                  </a:lnTo>
                  <a:lnTo>
                    <a:pt x="1134" y="528"/>
                  </a:lnTo>
                  <a:lnTo>
                    <a:pt x="1131" y="527"/>
                  </a:lnTo>
                  <a:lnTo>
                    <a:pt x="1129" y="525"/>
                  </a:lnTo>
                  <a:lnTo>
                    <a:pt x="1126" y="524"/>
                  </a:lnTo>
                  <a:lnTo>
                    <a:pt x="1123" y="523"/>
                  </a:lnTo>
                  <a:lnTo>
                    <a:pt x="1121" y="522"/>
                  </a:lnTo>
                  <a:lnTo>
                    <a:pt x="1118" y="521"/>
                  </a:lnTo>
                  <a:lnTo>
                    <a:pt x="1116" y="521"/>
                  </a:lnTo>
                  <a:lnTo>
                    <a:pt x="1114" y="520"/>
                  </a:lnTo>
                  <a:lnTo>
                    <a:pt x="1112" y="520"/>
                  </a:lnTo>
                  <a:lnTo>
                    <a:pt x="1110" y="521"/>
                  </a:lnTo>
                  <a:lnTo>
                    <a:pt x="1108" y="521"/>
                  </a:lnTo>
                  <a:lnTo>
                    <a:pt x="1107" y="521"/>
                  </a:lnTo>
                  <a:lnTo>
                    <a:pt x="1106" y="522"/>
                  </a:lnTo>
                  <a:lnTo>
                    <a:pt x="1105" y="522"/>
                  </a:lnTo>
                  <a:lnTo>
                    <a:pt x="1104" y="522"/>
                  </a:lnTo>
                  <a:lnTo>
                    <a:pt x="1103" y="523"/>
                  </a:lnTo>
                  <a:lnTo>
                    <a:pt x="1102" y="523"/>
                  </a:lnTo>
                  <a:lnTo>
                    <a:pt x="1101" y="523"/>
                  </a:lnTo>
                  <a:lnTo>
                    <a:pt x="1100" y="523"/>
                  </a:lnTo>
                  <a:lnTo>
                    <a:pt x="1099" y="523"/>
                  </a:lnTo>
                  <a:lnTo>
                    <a:pt x="1097" y="524"/>
                  </a:lnTo>
                  <a:lnTo>
                    <a:pt x="1096" y="524"/>
                  </a:lnTo>
                  <a:lnTo>
                    <a:pt x="1094" y="524"/>
                  </a:lnTo>
                  <a:lnTo>
                    <a:pt x="1092" y="525"/>
                  </a:lnTo>
                  <a:lnTo>
                    <a:pt x="1090" y="525"/>
                  </a:lnTo>
                  <a:lnTo>
                    <a:pt x="1087" y="526"/>
                  </a:lnTo>
                  <a:lnTo>
                    <a:pt x="1085" y="526"/>
                  </a:lnTo>
                  <a:lnTo>
                    <a:pt x="1083" y="527"/>
                  </a:lnTo>
                  <a:lnTo>
                    <a:pt x="1081" y="529"/>
                  </a:lnTo>
                  <a:lnTo>
                    <a:pt x="1079" y="530"/>
                  </a:lnTo>
                  <a:lnTo>
                    <a:pt x="1078" y="531"/>
                  </a:lnTo>
                  <a:lnTo>
                    <a:pt x="1076" y="533"/>
                  </a:lnTo>
                  <a:lnTo>
                    <a:pt x="1075" y="534"/>
                  </a:lnTo>
                  <a:lnTo>
                    <a:pt x="1073" y="535"/>
                  </a:lnTo>
                  <a:lnTo>
                    <a:pt x="1072" y="537"/>
                  </a:lnTo>
                  <a:lnTo>
                    <a:pt x="1071" y="538"/>
                  </a:lnTo>
                  <a:lnTo>
                    <a:pt x="1070" y="539"/>
                  </a:lnTo>
                  <a:lnTo>
                    <a:pt x="1068" y="539"/>
                  </a:lnTo>
                  <a:lnTo>
                    <a:pt x="1067" y="540"/>
                  </a:lnTo>
                  <a:lnTo>
                    <a:pt x="1066" y="540"/>
                  </a:lnTo>
                  <a:lnTo>
                    <a:pt x="1065" y="540"/>
                  </a:lnTo>
                  <a:lnTo>
                    <a:pt x="1064" y="540"/>
                  </a:lnTo>
                  <a:lnTo>
                    <a:pt x="1063" y="540"/>
                  </a:lnTo>
                  <a:lnTo>
                    <a:pt x="1062" y="540"/>
                  </a:lnTo>
                  <a:lnTo>
                    <a:pt x="1062" y="539"/>
                  </a:lnTo>
                  <a:lnTo>
                    <a:pt x="1061" y="539"/>
                  </a:lnTo>
                  <a:lnTo>
                    <a:pt x="1060" y="539"/>
                  </a:lnTo>
                  <a:lnTo>
                    <a:pt x="1060" y="538"/>
                  </a:lnTo>
                  <a:lnTo>
                    <a:pt x="1059" y="538"/>
                  </a:lnTo>
                  <a:lnTo>
                    <a:pt x="1058" y="537"/>
                  </a:lnTo>
                  <a:lnTo>
                    <a:pt x="1057" y="536"/>
                  </a:lnTo>
                  <a:lnTo>
                    <a:pt x="1056" y="536"/>
                  </a:lnTo>
                  <a:lnTo>
                    <a:pt x="1056" y="535"/>
                  </a:lnTo>
                  <a:lnTo>
                    <a:pt x="1055" y="534"/>
                  </a:lnTo>
                  <a:lnTo>
                    <a:pt x="1054" y="533"/>
                  </a:lnTo>
                  <a:lnTo>
                    <a:pt x="1053" y="532"/>
                  </a:lnTo>
                  <a:lnTo>
                    <a:pt x="1052" y="532"/>
                  </a:lnTo>
                  <a:lnTo>
                    <a:pt x="1051" y="531"/>
                  </a:lnTo>
                  <a:lnTo>
                    <a:pt x="1050" y="530"/>
                  </a:lnTo>
                  <a:lnTo>
                    <a:pt x="1048" y="528"/>
                  </a:lnTo>
                  <a:lnTo>
                    <a:pt x="1045" y="525"/>
                  </a:lnTo>
                  <a:lnTo>
                    <a:pt x="1040" y="521"/>
                  </a:lnTo>
                  <a:lnTo>
                    <a:pt x="1037" y="511"/>
                  </a:lnTo>
                  <a:lnTo>
                    <a:pt x="1037" y="510"/>
                  </a:lnTo>
                  <a:lnTo>
                    <a:pt x="1037" y="509"/>
                  </a:lnTo>
                  <a:lnTo>
                    <a:pt x="1036" y="508"/>
                  </a:lnTo>
                  <a:lnTo>
                    <a:pt x="1036" y="507"/>
                  </a:lnTo>
                  <a:lnTo>
                    <a:pt x="1036" y="506"/>
                  </a:lnTo>
                  <a:lnTo>
                    <a:pt x="1036" y="505"/>
                  </a:lnTo>
                  <a:lnTo>
                    <a:pt x="1036" y="503"/>
                  </a:lnTo>
                  <a:lnTo>
                    <a:pt x="1036" y="502"/>
                  </a:lnTo>
                  <a:lnTo>
                    <a:pt x="1037" y="501"/>
                  </a:lnTo>
                  <a:lnTo>
                    <a:pt x="1037" y="499"/>
                  </a:lnTo>
                  <a:lnTo>
                    <a:pt x="1037" y="498"/>
                  </a:lnTo>
                  <a:lnTo>
                    <a:pt x="1038" y="496"/>
                  </a:lnTo>
                  <a:lnTo>
                    <a:pt x="1039" y="494"/>
                  </a:lnTo>
                  <a:lnTo>
                    <a:pt x="1040" y="493"/>
                  </a:lnTo>
                  <a:lnTo>
                    <a:pt x="1041" y="491"/>
                  </a:lnTo>
                  <a:lnTo>
                    <a:pt x="1042" y="489"/>
                  </a:lnTo>
                  <a:lnTo>
                    <a:pt x="1043" y="487"/>
                  </a:lnTo>
                  <a:lnTo>
                    <a:pt x="1044" y="484"/>
                  </a:lnTo>
                  <a:lnTo>
                    <a:pt x="1045" y="482"/>
                  </a:lnTo>
                  <a:lnTo>
                    <a:pt x="1045" y="479"/>
                  </a:lnTo>
                  <a:lnTo>
                    <a:pt x="1046" y="477"/>
                  </a:lnTo>
                  <a:lnTo>
                    <a:pt x="1046" y="474"/>
                  </a:lnTo>
                  <a:lnTo>
                    <a:pt x="1046" y="471"/>
                  </a:lnTo>
                  <a:lnTo>
                    <a:pt x="1047" y="469"/>
                  </a:lnTo>
                  <a:lnTo>
                    <a:pt x="1047" y="466"/>
                  </a:lnTo>
                  <a:lnTo>
                    <a:pt x="1047" y="464"/>
                  </a:lnTo>
                  <a:lnTo>
                    <a:pt x="1047" y="462"/>
                  </a:lnTo>
                  <a:lnTo>
                    <a:pt x="1047" y="461"/>
                  </a:lnTo>
                  <a:lnTo>
                    <a:pt x="1047" y="460"/>
                  </a:lnTo>
                  <a:lnTo>
                    <a:pt x="1047" y="459"/>
                  </a:lnTo>
                  <a:lnTo>
                    <a:pt x="1047" y="458"/>
                  </a:lnTo>
                  <a:lnTo>
                    <a:pt x="1048" y="457"/>
                  </a:lnTo>
                  <a:lnTo>
                    <a:pt x="1051" y="450"/>
                  </a:lnTo>
                  <a:lnTo>
                    <a:pt x="1052" y="450"/>
                  </a:lnTo>
                  <a:lnTo>
                    <a:pt x="1052" y="449"/>
                  </a:lnTo>
                  <a:lnTo>
                    <a:pt x="1052" y="448"/>
                  </a:lnTo>
                  <a:lnTo>
                    <a:pt x="1054" y="442"/>
                  </a:lnTo>
                  <a:lnTo>
                    <a:pt x="1056" y="436"/>
                  </a:lnTo>
                  <a:lnTo>
                    <a:pt x="1056" y="435"/>
                  </a:lnTo>
                  <a:lnTo>
                    <a:pt x="1055" y="430"/>
                  </a:lnTo>
                  <a:lnTo>
                    <a:pt x="1058" y="420"/>
                  </a:lnTo>
                  <a:lnTo>
                    <a:pt x="1058" y="419"/>
                  </a:lnTo>
                  <a:lnTo>
                    <a:pt x="1058" y="418"/>
                  </a:lnTo>
                  <a:lnTo>
                    <a:pt x="1059" y="418"/>
                  </a:lnTo>
                  <a:lnTo>
                    <a:pt x="1059" y="417"/>
                  </a:lnTo>
                  <a:lnTo>
                    <a:pt x="1060" y="416"/>
                  </a:lnTo>
                  <a:lnTo>
                    <a:pt x="1060" y="415"/>
                  </a:lnTo>
                  <a:lnTo>
                    <a:pt x="1061" y="414"/>
                  </a:lnTo>
                  <a:lnTo>
                    <a:pt x="1061" y="413"/>
                  </a:lnTo>
                  <a:lnTo>
                    <a:pt x="1061" y="412"/>
                  </a:lnTo>
                  <a:lnTo>
                    <a:pt x="1061" y="411"/>
                  </a:lnTo>
                  <a:lnTo>
                    <a:pt x="1062" y="410"/>
                  </a:lnTo>
                  <a:lnTo>
                    <a:pt x="1062" y="409"/>
                  </a:lnTo>
                  <a:lnTo>
                    <a:pt x="1062" y="408"/>
                  </a:lnTo>
                  <a:lnTo>
                    <a:pt x="1063" y="408"/>
                  </a:lnTo>
                  <a:lnTo>
                    <a:pt x="1063" y="407"/>
                  </a:lnTo>
                  <a:lnTo>
                    <a:pt x="1063" y="406"/>
                  </a:lnTo>
                  <a:lnTo>
                    <a:pt x="1063" y="404"/>
                  </a:lnTo>
                  <a:lnTo>
                    <a:pt x="1065" y="399"/>
                  </a:lnTo>
                  <a:lnTo>
                    <a:pt x="1065" y="398"/>
                  </a:lnTo>
                  <a:lnTo>
                    <a:pt x="1066" y="397"/>
                  </a:lnTo>
                  <a:lnTo>
                    <a:pt x="1067" y="393"/>
                  </a:lnTo>
                  <a:lnTo>
                    <a:pt x="1067" y="392"/>
                  </a:lnTo>
                  <a:lnTo>
                    <a:pt x="1068" y="392"/>
                  </a:lnTo>
                  <a:lnTo>
                    <a:pt x="1068" y="391"/>
                  </a:lnTo>
                  <a:lnTo>
                    <a:pt x="1071" y="384"/>
                  </a:lnTo>
                  <a:lnTo>
                    <a:pt x="1073" y="376"/>
                  </a:lnTo>
                  <a:lnTo>
                    <a:pt x="1073" y="375"/>
                  </a:lnTo>
                  <a:lnTo>
                    <a:pt x="1074" y="375"/>
                  </a:lnTo>
                  <a:lnTo>
                    <a:pt x="1074" y="374"/>
                  </a:lnTo>
                  <a:lnTo>
                    <a:pt x="1075" y="368"/>
                  </a:lnTo>
                  <a:lnTo>
                    <a:pt x="1076" y="367"/>
                  </a:lnTo>
                  <a:lnTo>
                    <a:pt x="1078" y="358"/>
                  </a:lnTo>
                  <a:lnTo>
                    <a:pt x="1078" y="357"/>
                  </a:lnTo>
                  <a:lnTo>
                    <a:pt x="1078" y="356"/>
                  </a:lnTo>
                  <a:lnTo>
                    <a:pt x="1079" y="356"/>
                  </a:lnTo>
                  <a:lnTo>
                    <a:pt x="1079" y="355"/>
                  </a:lnTo>
                  <a:lnTo>
                    <a:pt x="1079" y="354"/>
                  </a:lnTo>
                  <a:lnTo>
                    <a:pt x="1080" y="353"/>
                  </a:lnTo>
                  <a:lnTo>
                    <a:pt x="1080" y="352"/>
                  </a:lnTo>
                  <a:lnTo>
                    <a:pt x="1080" y="351"/>
                  </a:lnTo>
                  <a:lnTo>
                    <a:pt x="1081" y="350"/>
                  </a:lnTo>
                  <a:lnTo>
                    <a:pt x="1082" y="350"/>
                  </a:lnTo>
                  <a:lnTo>
                    <a:pt x="1082" y="348"/>
                  </a:lnTo>
                  <a:lnTo>
                    <a:pt x="1083" y="348"/>
                  </a:lnTo>
                  <a:lnTo>
                    <a:pt x="1083" y="347"/>
                  </a:lnTo>
                  <a:lnTo>
                    <a:pt x="1084" y="346"/>
                  </a:lnTo>
                  <a:lnTo>
                    <a:pt x="1085" y="346"/>
                  </a:lnTo>
                  <a:lnTo>
                    <a:pt x="1086" y="345"/>
                  </a:lnTo>
                  <a:lnTo>
                    <a:pt x="1087" y="345"/>
                  </a:lnTo>
                  <a:lnTo>
                    <a:pt x="1088" y="345"/>
                  </a:lnTo>
                  <a:lnTo>
                    <a:pt x="1090" y="346"/>
                  </a:lnTo>
                  <a:lnTo>
                    <a:pt x="1091" y="346"/>
                  </a:lnTo>
                  <a:lnTo>
                    <a:pt x="1092" y="346"/>
                  </a:lnTo>
                  <a:lnTo>
                    <a:pt x="1093" y="347"/>
                  </a:lnTo>
                  <a:lnTo>
                    <a:pt x="1095" y="348"/>
                  </a:lnTo>
                  <a:lnTo>
                    <a:pt x="1096" y="348"/>
                  </a:lnTo>
                  <a:lnTo>
                    <a:pt x="1097" y="349"/>
                  </a:lnTo>
                  <a:lnTo>
                    <a:pt x="1098" y="350"/>
                  </a:lnTo>
                  <a:lnTo>
                    <a:pt x="1099" y="350"/>
                  </a:lnTo>
                  <a:lnTo>
                    <a:pt x="1101" y="351"/>
                  </a:lnTo>
                  <a:lnTo>
                    <a:pt x="1120" y="360"/>
                  </a:lnTo>
                  <a:lnTo>
                    <a:pt x="1125" y="360"/>
                  </a:lnTo>
                  <a:lnTo>
                    <a:pt x="1126" y="360"/>
                  </a:lnTo>
                  <a:lnTo>
                    <a:pt x="1128" y="360"/>
                  </a:lnTo>
                  <a:lnTo>
                    <a:pt x="1129" y="360"/>
                  </a:lnTo>
                  <a:lnTo>
                    <a:pt x="1131" y="360"/>
                  </a:lnTo>
                  <a:lnTo>
                    <a:pt x="1133" y="360"/>
                  </a:lnTo>
                  <a:lnTo>
                    <a:pt x="1134" y="360"/>
                  </a:lnTo>
                  <a:lnTo>
                    <a:pt x="1136" y="360"/>
                  </a:lnTo>
                  <a:lnTo>
                    <a:pt x="1138" y="360"/>
                  </a:lnTo>
                  <a:lnTo>
                    <a:pt x="1139" y="360"/>
                  </a:lnTo>
                  <a:lnTo>
                    <a:pt x="1140" y="360"/>
                  </a:lnTo>
                  <a:lnTo>
                    <a:pt x="1141" y="360"/>
                  </a:lnTo>
                  <a:lnTo>
                    <a:pt x="1142" y="360"/>
                  </a:lnTo>
                  <a:lnTo>
                    <a:pt x="1144" y="360"/>
                  </a:lnTo>
                  <a:lnTo>
                    <a:pt x="1145" y="360"/>
                  </a:lnTo>
                  <a:lnTo>
                    <a:pt x="1146" y="360"/>
                  </a:lnTo>
                  <a:lnTo>
                    <a:pt x="1146" y="359"/>
                  </a:lnTo>
                  <a:lnTo>
                    <a:pt x="1147" y="359"/>
                  </a:lnTo>
                  <a:lnTo>
                    <a:pt x="1154" y="357"/>
                  </a:lnTo>
                  <a:lnTo>
                    <a:pt x="1155" y="357"/>
                  </a:lnTo>
                  <a:lnTo>
                    <a:pt x="1156" y="356"/>
                  </a:lnTo>
                  <a:lnTo>
                    <a:pt x="1157" y="355"/>
                  </a:lnTo>
                  <a:lnTo>
                    <a:pt x="1165" y="348"/>
                  </a:lnTo>
                  <a:lnTo>
                    <a:pt x="1166" y="347"/>
                  </a:lnTo>
                  <a:lnTo>
                    <a:pt x="1167" y="347"/>
                  </a:lnTo>
                  <a:lnTo>
                    <a:pt x="1167" y="346"/>
                  </a:lnTo>
                  <a:lnTo>
                    <a:pt x="1168" y="346"/>
                  </a:lnTo>
                  <a:lnTo>
                    <a:pt x="1168" y="345"/>
                  </a:lnTo>
                  <a:lnTo>
                    <a:pt x="1170" y="343"/>
                  </a:lnTo>
                  <a:lnTo>
                    <a:pt x="1170" y="342"/>
                  </a:lnTo>
                  <a:lnTo>
                    <a:pt x="1172" y="341"/>
                  </a:lnTo>
                  <a:lnTo>
                    <a:pt x="1173" y="340"/>
                  </a:lnTo>
                  <a:lnTo>
                    <a:pt x="1174" y="338"/>
                  </a:lnTo>
                  <a:lnTo>
                    <a:pt x="1175" y="337"/>
                  </a:lnTo>
                  <a:lnTo>
                    <a:pt x="1176" y="335"/>
                  </a:lnTo>
                  <a:lnTo>
                    <a:pt x="1178" y="334"/>
                  </a:lnTo>
                  <a:lnTo>
                    <a:pt x="1179" y="333"/>
                  </a:lnTo>
                  <a:lnTo>
                    <a:pt x="1180" y="332"/>
                  </a:lnTo>
                  <a:lnTo>
                    <a:pt x="1181" y="331"/>
                  </a:lnTo>
                  <a:lnTo>
                    <a:pt x="1182" y="330"/>
                  </a:lnTo>
                  <a:lnTo>
                    <a:pt x="1184" y="329"/>
                  </a:lnTo>
                  <a:lnTo>
                    <a:pt x="1185" y="328"/>
                  </a:lnTo>
                  <a:lnTo>
                    <a:pt x="1185" y="327"/>
                  </a:lnTo>
                  <a:lnTo>
                    <a:pt x="1186" y="327"/>
                  </a:lnTo>
                  <a:lnTo>
                    <a:pt x="1188" y="325"/>
                  </a:lnTo>
                  <a:lnTo>
                    <a:pt x="1196" y="323"/>
                  </a:lnTo>
                  <a:lnTo>
                    <a:pt x="1197" y="323"/>
                  </a:lnTo>
                  <a:lnTo>
                    <a:pt x="1198" y="323"/>
                  </a:lnTo>
                  <a:lnTo>
                    <a:pt x="1199" y="323"/>
                  </a:lnTo>
                  <a:lnTo>
                    <a:pt x="1200" y="322"/>
                  </a:lnTo>
                  <a:lnTo>
                    <a:pt x="1201" y="322"/>
                  </a:lnTo>
                  <a:lnTo>
                    <a:pt x="1202" y="321"/>
                  </a:lnTo>
                  <a:lnTo>
                    <a:pt x="1203" y="321"/>
                  </a:lnTo>
                  <a:lnTo>
                    <a:pt x="1204" y="320"/>
                  </a:lnTo>
                  <a:lnTo>
                    <a:pt x="1205" y="319"/>
                  </a:lnTo>
                  <a:lnTo>
                    <a:pt x="1206" y="318"/>
                  </a:lnTo>
                  <a:lnTo>
                    <a:pt x="1207" y="317"/>
                  </a:lnTo>
                  <a:lnTo>
                    <a:pt x="1207" y="316"/>
                  </a:lnTo>
                  <a:lnTo>
                    <a:pt x="1208" y="315"/>
                  </a:lnTo>
                  <a:lnTo>
                    <a:pt x="1209" y="314"/>
                  </a:lnTo>
                  <a:lnTo>
                    <a:pt x="1210" y="313"/>
                  </a:lnTo>
                  <a:lnTo>
                    <a:pt x="1210" y="312"/>
                  </a:lnTo>
                  <a:lnTo>
                    <a:pt x="1211" y="311"/>
                  </a:lnTo>
                  <a:lnTo>
                    <a:pt x="1211" y="310"/>
                  </a:lnTo>
                  <a:lnTo>
                    <a:pt x="1212" y="309"/>
                  </a:lnTo>
                  <a:lnTo>
                    <a:pt x="1212" y="308"/>
                  </a:lnTo>
                  <a:lnTo>
                    <a:pt x="1212" y="307"/>
                  </a:lnTo>
                  <a:lnTo>
                    <a:pt x="1212" y="306"/>
                  </a:lnTo>
                  <a:lnTo>
                    <a:pt x="1212" y="305"/>
                  </a:lnTo>
                  <a:lnTo>
                    <a:pt x="1212" y="304"/>
                  </a:lnTo>
                  <a:lnTo>
                    <a:pt x="1211" y="304"/>
                  </a:lnTo>
                  <a:lnTo>
                    <a:pt x="1211" y="303"/>
                  </a:lnTo>
                  <a:lnTo>
                    <a:pt x="1210" y="303"/>
                  </a:lnTo>
                  <a:lnTo>
                    <a:pt x="1209" y="302"/>
                  </a:lnTo>
                  <a:lnTo>
                    <a:pt x="1208" y="302"/>
                  </a:lnTo>
                  <a:lnTo>
                    <a:pt x="1207" y="301"/>
                  </a:lnTo>
                  <a:lnTo>
                    <a:pt x="1206" y="301"/>
                  </a:lnTo>
                  <a:lnTo>
                    <a:pt x="1206" y="300"/>
                  </a:lnTo>
                  <a:lnTo>
                    <a:pt x="1205" y="299"/>
                  </a:lnTo>
                  <a:lnTo>
                    <a:pt x="1204" y="299"/>
                  </a:lnTo>
                  <a:lnTo>
                    <a:pt x="1204" y="298"/>
                  </a:lnTo>
                  <a:lnTo>
                    <a:pt x="1203" y="297"/>
                  </a:lnTo>
                  <a:lnTo>
                    <a:pt x="1203" y="296"/>
                  </a:lnTo>
                  <a:lnTo>
                    <a:pt x="1202" y="295"/>
                  </a:lnTo>
                  <a:lnTo>
                    <a:pt x="1202" y="294"/>
                  </a:lnTo>
                  <a:lnTo>
                    <a:pt x="1201" y="294"/>
                  </a:lnTo>
                  <a:lnTo>
                    <a:pt x="1201" y="293"/>
                  </a:lnTo>
                  <a:lnTo>
                    <a:pt x="1201" y="292"/>
                  </a:lnTo>
                  <a:lnTo>
                    <a:pt x="1200" y="291"/>
                  </a:lnTo>
                  <a:lnTo>
                    <a:pt x="1200" y="290"/>
                  </a:lnTo>
                  <a:lnTo>
                    <a:pt x="1200" y="289"/>
                  </a:lnTo>
                  <a:lnTo>
                    <a:pt x="1206" y="283"/>
                  </a:lnTo>
                  <a:lnTo>
                    <a:pt x="1207" y="280"/>
                  </a:lnTo>
                  <a:lnTo>
                    <a:pt x="1207" y="279"/>
                  </a:lnTo>
                  <a:lnTo>
                    <a:pt x="1207" y="278"/>
                  </a:lnTo>
                  <a:lnTo>
                    <a:pt x="1207" y="277"/>
                  </a:lnTo>
                  <a:lnTo>
                    <a:pt x="1207" y="276"/>
                  </a:lnTo>
                  <a:lnTo>
                    <a:pt x="1207" y="274"/>
                  </a:lnTo>
                  <a:lnTo>
                    <a:pt x="1208" y="273"/>
                  </a:lnTo>
                  <a:lnTo>
                    <a:pt x="1208" y="272"/>
                  </a:lnTo>
                  <a:lnTo>
                    <a:pt x="1208" y="271"/>
                  </a:lnTo>
                  <a:lnTo>
                    <a:pt x="1209" y="270"/>
                  </a:lnTo>
                  <a:lnTo>
                    <a:pt x="1209" y="269"/>
                  </a:lnTo>
                  <a:lnTo>
                    <a:pt x="1209" y="268"/>
                  </a:lnTo>
                  <a:lnTo>
                    <a:pt x="1210" y="267"/>
                  </a:lnTo>
                  <a:lnTo>
                    <a:pt x="1210" y="266"/>
                  </a:lnTo>
                  <a:lnTo>
                    <a:pt x="1211" y="266"/>
                  </a:lnTo>
                  <a:lnTo>
                    <a:pt x="1211" y="265"/>
                  </a:lnTo>
                  <a:lnTo>
                    <a:pt x="1212" y="265"/>
                  </a:lnTo>
                  <a:lnTo>
                    <a:pt x="1212" y="264"/>
                  </a:lnTo>
                  <a:lnTo>
                    <a:pt x="1213" y="264"/>
                  </a:lnTo>
                  <a:lnTo>
                    <a:pt x="1214" y="264"/>
                  </a:lnTo>
                  <a:lnTo>
                    <a:pt x="1214" y="263"/>
                  </a:lnTo>
                  <a:lnTo>
                    <a:pt x="1215" y="263"/>
                  </a:lnTo>
                  <a:lnTo>
                    <a:pt x="1215" y="262"/>
                  </a:lnTo>
                  <a:lnTo>
                    <a:pt x="1216" y="262"/>
                  </a:lnTo>
                  <a:lnTo>
                    <a:pt x="1216" y="261"/>
                  </a:lnTo>
                  <a:lnTo>
                    <a:pt x="1216" y="260"/>
                  </a:lnTo>
                  <a:lnTo>
                    <a:pt x="1216" y="254"/>
                  </a:lnTo>
                  <a:lnTo>
                    <a:pt x="1216" y="253"/>
                  </a:lnTo>
                  <a:lnTo>
                    <a:pt x="1216" y="252"/>
                  </a:lnTo>
                  <a:lnTo>
                    <a:pt x="1216" y="251"/>
                  </a:lnTo>
                  <a:lnTo>
                    <a:pt x="1216" y="250"/>
                  </a:lnTo>
                  <a:lnTo>
                    <a:pt x="1217" y="250"/>
                  </a:lnTo>
                  <a:lnTo>
                    <a:pt x="1217" y="248"/>
                  </a:lnTo>
                  <a:lnTo>
                    <a:pt x="1217" y="247"/>
                  </a:lnTo>
                  <a:lnTo>
                    <a:pt x="1217" y="246"/>
                  </a:lnTo>
                  <a:lnTo>
                    <a:pt x="1218" y="245"/>
                  </a:lnTo>
                  <a:lnTo>
                    <a:pt x="1218" y="243"/>
                  </a:lnTo>
                  <a:lnTo>
                    <a:pt x="1219" y="242"/>
                  </a:lnTo>
                  <a:lnTo>
                    <a:pt x="1220" y="240"/>
                  </a:lnTo>
                  <a:lnTo>
                    <a:pt x="1220" y="239"/>
                  </a:lnTo>
                  <a:lnTo>
                    <a:pt x="1221" y="238"/>
                  </a:lnTo>
                  <a:lnTo>
                    <a:pt x="1222" y="236"/>
                  </a:lnTo>
                  <a:lnTo>
                    <a:pt x="1223" y="235"/>
                  </a:lnTo>
                  <a:lnTo>
                    <a:pt x="1223" y="234"/>
                  </a:lnTo>
                  <a:lnTo>
                    <a:pt x="1224" y="233"/>
                  </a:lnTo>
                  <a:lnTo>
                    <a:pt x="1224" y="232"/>
                  </a:lnTo>
                  <a:lnTo>
                    <a:pt x="1225" y="231"/>
                  </a:lnTo>
                  <a:lnTo>
                    <a:pt x="1225" y="230"/>
                  </a:lnTo>
                  <a:lnTo>
                    <a:pt x="1226" y="229"/>
                  </a:lnTo>
                  <a:lnTo>
                    <a:pt x="1228" y="219"/>
                  </a:lnTo>
                  <a:lnTo>
                    <a:pt x="1228" y="217"/>
                  </a:lnTo>
                  <a:lnTo>
                    <a:pt x="1229" y="216"/>
                  </a:lnTo>
                  <a:lnTo>
                    <a:pt x="1229" y="215"/>
                  </a:lnTo>
                  <a:lnTo>
                    <a:pt x="1229" y="214"/>
                  </a:lnTo>
                  <a:lnTo>
                    <a:pt x="1230" y="213"/>
                  </a:lnTo>
                  <a:lnTo>
                    <a:pt x="1230" y="212"/>
                  </a:lnTo>
                  <a:lnTo>
                    <a:pt x="1230" y="211"/>
                  </a:lnTo>
                  <a:lnTo>
                    <a:pt x="1231" y="210"/>
                  </a:lnTo>
                  <a:lnTo>
                    <a:pt x="1231" y="209"/>
                  </a:lnTo>
                  <a:lnTo>
                    <a:pt x="1231" y="208"/>
                  </a:lnTo>
                  <a:lnTo>
                    <a:pt x="1231" y="207"/>
                  </a:lnTo>
                  <a:lnTo>
                    <a:pt x="1232" y="206"/>
                  </a:lnTo>
                  <a:lnTo>
                    <a:pt x="1232" y="205"/>
                  </a:lnTo>
                  <a:lnTo>
                    <a:pt x="1232" y="204"/>
                  </a:lnTo>
                  <a:lnTo>
                    <a:pt x="1232" y="203"/>
                  </a:lnTo>
                  <a:lnTo>
                    <a:pt x="1233" y="201"/>
                  </a:lnTo>
                  <a:lnTo>
                    <a:pt x="1232" y="199"/>
                  </a:lnTo>
                  <a:lnTo>
                    <a:pt x="1232" y="198"/>
                  </a:lnTo>
                  <a:lnTo>
                    <a:pt x="1232" y="197"/>
                  </a:lnTo>
                  <a:lnTo>
                    <a:pt x="1232" y="196"/>
                  </a:lnTo>
                  <a:lnTo>
                    <a:pt x="1232" y="195"/>
                  </a:lnTo>
                  <a:lnTo>
                    <a:pt x="1231" y="194"/>
                  </a:lnTo>
                  <a:lnTo>
                    <a:pt x="1231" y="193"/>
                  </a:lnTo>
                  <a:lnTo>
                    <a:pt x="1231" y="191"/>
                  </a:lnTo>
                  <a:lnTo>
                    <a:pt x="1231" y="190"/>
                  </a:lnTo>
                  <a:lnTo>
                    <a:pt x="1231" y="189"/>
                  </a:lnTo>
                  <a:lnTo>
                    <a:pt x="1231" y="188"/>
                  </a:lnTo>
                  <a:lnTo>
                    <a:pt x="1231" y="187"/>
                  </a:lnTo>
                  <a:lnTo>
                    <a:pt x="1231" y="186"/>
                  </a:lnTo>
                  <a:lnTo>
                    <a:pt x="1231" y="185"/>
                  </a:lnTo>
                  <a:lnTo>
                    <a:pt x="1231" y="184"/>
                  </a:lnTo>
                  <a:lnTo>
                    <a:pt x="1231" y="182"/>
                  </a:lnTo>
                  <a:lnTo>
                    <a:pt x="1231" y="180"/>
                  </a:lnTo>
                  <a:lnTo>
                    <a:pt x="1231" y="179"/>
                  </a:lnTo>
                  <a:lnTo>
                    <a:pt x="1232" y="178"/>
                  </a:lnTo>
                  <a:lnTo>
                    <a:pt x="1232" y="176"/>
                  </a:lnTo>
                  <a:lnTo>
                    <a:pt x="1232" y="175"/>
                  </a:lnTo>
                  <a:lnTo>
                    <a:pt x="1232" y="173"/>
                  </a:lnTo>
                  <a:lnTo>
                    <a:pt x="1233" y="172"/>
                  </a:lnTo>
                  <a:lnTo>
                    <a:pt x="1233" y="170"/>
                  </a:lnTo>
                  <a:lnTo>
                    <a:pt x="1234" y="168"/>
                  </a:lnTo>
                  <a:lnTo>
                    <a:pt x="1234" y="167"/>
                  </a:lnTo>
                  <a:lnTo>
                    <a:pt x="1235" y="165"/>
                  </a:lnTo>
                  <a:lnTo>
                    <a:pt x="1236" y="164"/>
                  </a:lnTo>
                  <a:lnTo>
                    <a:pt x="1237" y="162"/>
                  </a:lnTo>
                  <a:lnTo>
                    <a:pt x="1238" y="161"/>
                  </a:lnTo>
                  <a:lnTo>
                    <a:pt x="1239" y="159"/>
                  </a:lnTo>
                  <a:lnTo>
                    <a:pt x="1240" y="158"/>
                  </a:lnTo>
                  <a:lnTo>
                    <a:pt x="1242" y="156"/>
                  </a:lnTo>
                  <a:lnTo>
                    <a:pt x="1243" y="155"/>
                  </a:lnTo>
                  <a:lnTo>
                    <a:pt x="1244" y="153"/>
                  </a:lnTo>
                  <a:lnTo>
                    <a:pt x="1246" y="152"/>
                  </a:lnTo>
                  <a:lnTo>
                    <a:pt x="1247" y="150"/>
                  </a:lnTo>
                  <a:lnTo>
                    <a:pt x="1248" y="149"/>
                  </a:lnTo>
                  <a:lnTo>
                    <a:pt x="1250" y="147"/>
                  </a:lnTo>
                  <a:lnTo>
                    <a:pt x="1251" y="146"/>
                  </a:lnTo>
                  <a:lnTo>
                    <a:pt x="1252" y="145"/>
                  </a:lnTo>
                  <a:lnTo>
                    <a:pt x="1253" y="143"/>
                  </a:lnTo>
                  <a:lnTo>
                    <a:pt x="1254" y="142"/>
                  </a:lnTo>
                  <a:lnTo>
                    <a:pt x="1255" y="141"/>
                  </a:lnTo>
                  <a:lnTo>
                    <a:pt x="1256" y="140"/>
                  </a:lnTo>
                  <a:lnTo>
                    <a:pt x="1257" y="140"/>
                  </a:lnTo>
                  <a:lnTo>
                    <a:pt x="1257" y="139"/>
                  </a:lnTo>
                  <a:lnTo>
                    <a:pt x="1258" y="138"/>
                  </a:lnTo>
                  <a:lnTo>
                    <a:pt x="1259" y="137"/>
                  </a:lnTo>
                  <a:lnTo>
                    <a:pt x="1259" y="136"/>
                  </a:lnTo>
                  <a:lnTo>
                    <a:pt x="1259" y="135"/>
                  </a:lnTo>
                  <a:lnTo>
                    <a:pt x="1259" y="134"/>
                  </a:lnTo>
                  <a:lnTo>
                    <a:pt x="1259" y="133"/>
                  </a:lnTo>
                  <a:lnTo>
                    <a:pt x="1259" y="132"/>
                  </a:lnTo>
                  <a:lnTo>
                    <a:pt x="1259" y="131"/>
                  </a:lnTo>
                  <a:lnTo>
                    <a:pt x="1260" y="130"/>
                  </a:lnTo>
                  <a:lnTo>
                    <a:pt x="1260" y="129"/>
                  </a:lnTo>
                  <a:lnTo>
                    <a:pt x="1260" y="128"/>
                  </a:lnTo>
                  <a:lnTo>
                    <a:pt x="1260" y="127"/>
                  </a:lnTo>
                  <a:lnTo>
                    <a:pt x="1260" y="126"/>
                  </a:lnTo>
                  <a:lnTo>
                    <a:pt x="1260" y="125"/>
                  </a:lnTo>
                  <a:lnTo>
                    <a:pt x="1260" y="124"/>
                  </a:lnTo>
                  <a:lnTo>
                    <a:pt x="1260" y="122"/>
                  </a:lnTo>
                  <a:lnTo>
                    <a:pt x="1260" y="121"/>
                  </a:lnTo>
                  <a:lnTo>
                    <a:pt x="1260" y="120"/>
                  </a:lnTo>
                  <a:lnTo>
                    <a:pt x="1259" y="119"/>
                  </a:lnTo>
                  <a:lnTo>
                    <a:pt x="1258" y="119"/>
                  </a:lnTo>
                  <a:lnTo>
                    <a:pt x="1258" y="118"/>
                  </a:lnTo>
                  <a:lnTo>
                    <a:pt x="1257" y="117"/>
                  </a:lnTo>
                  <a:lnTo>
                    <a:pt x="1256" y="116"/>
                  </a:lnTo>
                  <a:lnTo>
                    <a:pt x="1255" y="115"/>
                  </a:lnTo>
                  <a:lnTo>
                    <a:pt x="1255" y="114"/>
                  </a:lnTo>
                  <a:lnTo>
                    <a:pt x="1254" y="113"/>
                  </a:lnTo>
                  <a:lnTo>
                    <a:pt x="1253" y="112"/>
                  </a:lnTo>
                  <a:lnTo>
                    <a:pt x="1253" y="111"/>
                  </a:lnTo>
                  <a:lnTo>
                    <a:pt x="1253" y="110"/>
                  </a:lnTo>
                  <a:lnTo>
                    <a:pt x="1252" y="109"/>
                  </a:lnTo>
                  <a:lnTo>
                    <a:pt x="1252" y="108"/>
                  </a:lnTo>
                  <a:lnTo>
                    <a:pt x="1252" y="106"/>
                  </a:lnTo>
                  <a:lnTo>
                    <a:pt x="1251" y="105"/>
                  </a:lnTo>
                  <a:lnTo>
                    <a:pt x="1251" y="104"/>
                  </a:lnTo>
                  <a:lnTo>
                    <a:pt x="1251" y="103"/>
                  </a:lnTo>
                  <a:lnTo>
                    <a:pt x="1251" y="102"/>
                  </a:lnTo>
                  <a:lnTo>
                    <a:pt x="1251" y="100"/>
                  </a:lnTo>
                  <a:lnTo>
                    <a:pt x="1251" y="99"/>
                  </a:lnTo>
                  <a:lnTo>
                    <a:pt x="1251" y="98"/>
                  </a:lnTo>
                  <a:lnTo>
                    <a:pt x="1251" y="97"/>
                  </a:lnTo>
                  <a:lnTo>
                    <a:pt x="1251" y="96"/>
                  </a:lnTo>
                  <a:lnTo>
                    <a:pt x="1251" y="95"/>
                  </a:lnTo>
                  <a:lnTo>
                    <a:pt x="1251" y="94"/>
                  </a:lnTo>
                  <a:lnTo>
                    <a:pt x="1250" y="93"/>
                  </a:lnTo>
                  <a:lnTo>
                    <a:pt x="1250" y="92"/>
                  </a:lnTo>
                  <a:lnTo>
                    <a:pt x="1249" y="92"/>
                  </a:lnTo>
                  <a:lnTo>
                    <a:pt x="1248" y="91"/>
                  </a:lnTo>
                  <a:lnTo>
                    <a:pt x="1247" y="91"/>
                  </a:lnTo>
                  <a:lnTo>
                    <a:pt x="1246" y="91"/>
                  </a:lnTo>
                  <a:lnTo>
                    <a:pt x="1245" y="91"/>
                  </a:lnTo>
                  <a:lnTo>
                    <a:pt x="1243" y="91"/>
                  </a:lnTo>
                  <a:lnTo>
                    <a:pt x="1242" y="91"/>
                  </a:lnTo>
                  <a:lnTo>
                    <a:pt x="1241" y="91"/>
                  </a:lnTo>
                  <a:lnTo>
                    <a:pt x="1240" y="92"/>
                  </a:lnTo>
                  <a:lnTo>
                    <a:pt x="1239" y="92"/>
                  </a:lnTo>
                  <a:lnTo>
                    <a:pt x="1238" y="93"/>
                  </a:lnTo>
                  <a:lnTo>
                    <a:pt x="1237" y="93"/>
                  </a:lnTo>
                  <a:lnTo>
                    <a:pt x="1236" y="93"/>
                  </a:lnTo>
                  <a:lnTo>
                    <a:pt x="1235" y="94"/>
                  </a:lnTo>
                  <a:lnTo>
                    <a:pt x="1234" y="94"/>
                  </a:lnTo>
                  <a:lnTo>
                    <a:pt x="1233" y="94"/>
                  </a:lnTo>
                  <a:lnTo>
                    <a:pt x="1233" y="95"/>
                  </a:lnTo>
                  <a:lnTo>
                    <a:pt x="1232" y="95"/>
                  </a:lnTo>
                  <a:lnTo>
                    <a:pt x="1231" y="95"/>
                  </a:lnTo>
                  <a:lnTo>
                    <a:pt x="1230" y="95"/>
                  </a:lnTo>
                  <a:lnTo>
                    <a:pt x="1229" y="95"/>
                  </a:lnTo>
                  <a:lnTo>
                    <a:pt x="1228" y="95"/>
                  </a:lnTo>
                  <a:lnTo>
                    <a:pt x="1227" y="95"/>
                  </a:lnTo>
                  <a:lnTo>
                    <a:pt x="1226" y="95"/>
                  </a:lnTo>
                  <a:lnTo>
                    <a:pt x="1225" y="94"/>
                  </a:lnTo>
                  <a:lnTo>
                    <a:pt x="1224" y="94"/>
                  </a:lnTo>
                  <a:lnTo>
                    <a:pt x="1223" y="93"/>
                  </a:lnTo>
                  <a:lnTo>
                    <a:pt x="1222" y="92"/>
                  </a:lnTo>
                  <a:lnTo>
                    <a:pt x="1221" y="91"/>
                  </a:lnTo>
                  <a:lnTo>
                    <a:pt x="1221" y="90"/>
                  </a:lnTo>
                  <a:lnTo>
                    <a:pt x="1220" y="88"/>
                  </a:lnTo>
                  <a:lnTo>
                    <a:pt x="1220" y="87"/>
                  </a:lnTo>
                  <a:lnTo>
                    <a:pt x="1219" y="86"/>
                  </a:lnTo>
                  <a:lnTo>
                    <a:pt x="1219" y="84"/>
                  </a:lnTo>
                  <a:lnTo>
                    <a:pt x="1219" y="83"/>
                  </a:lnTo>
                  <a:lnTo>
                    <a:pt x="1218" y="82"/>
                  </a:lnTo>
                  <a:lnTo>
                    <a:pt x="1218" y="80"/>
                  </a:lnTo>
                  <a:lnTo>
                    <a:pt x="1218" y="79"/>
                  </a:lnTo>
                  <a:lnTo>
                    <a:pt x="1218" y="78"/>
                  </a:lnTo>
                  <a:lnTo>
                    <a:pt x="1218" y="77"/>
                  </a:lnTo>
                  <a:lnTo>
                    <a:pt x="1218" y="76"/>
                  </a:lnTo>
                  <a:lnTo>
                    <a:pt x="1218" y="75"/>
                  </a:lnTo>
                  <a:lnTo>
                    <a:pt x="1218" y="74"/>
                  </a:lnTo>
                  <a:lnTo>
                    <a:pt x="1218" y="73"/>
                  </a:lnTo>
                  <a:lnTo>
                    <a:pt x="1218" y="72"/>
                  </a:lnTo>
                  <a:lnTo>
                    <a:pt x="1218" y="71"/>
                  </a:lnTo>
                  <a:lnTo>
                    <a:pt x="1218" y="70"/>
                  </a:lnTo>
                  <a:lnTo>
                    <a:pt x="1219" y="68"/>
                  </a:lnTo>
                  <a:lnTo>
                    <a:pt x="1219" y="67"/>
                  </a:lnTo>
                  <a:lnTo>
                    <a:pt x="1219" y="66"/>
                  </a:lnTo>
                  <a:lnTo>
                    <a:pt x="1220" y="65"/>
                  </a:lnTo>
                  <a:lnTo>
                    <a:pt x="1221" y="63"/>
                  </a:lnTo>
                  <a:lnTo>
                    <a:pt x="1221" y="62"/>
                  </a:lnTo>
                  <a:lnTo>
                    <a:pt x="1222" y="61"/>
                  </a:lnTo>
                  <a:lnTo>
                    <a:pt x="1223" y="60"/>
                  </a:lnTo>
                  <a:lnTo>
                    <a:pt x="1224" y="59"/>
                  </a:lnTo>
                  <a:lnTo>
                    <a:pt x="1224" y="58"/>
                  </a:lnTo>
                  <a:lnTo>
                    <a:pt x="1225" y="58"/>
                  </a:lnTo>
                  <a:lnTo>
                    <a:pt x="1225" y="57"/>
                  </a:lnTo>
                  <a:lnTo>
                    <a:pt x="1226" y="56"/>
                  </a:lnTo>
                  <a:lnTo>
                    <a:pt x="1227" y="55"/>
                  </a:lnTo>
                  <a:lnTo>
                    <a:pt x="1228" y="53"/>
                  </a:lnTo>
                  <a:lnTo>
                    <a:pt x="1229" y="52"/>
                  </a:lnTo>
                  <a:lnTo>
                    <a:pt x="1229" y="51"/>
                  </a:lnTo>
                  <a:lnTo>
                    <a:pt x="1231" y="50"/>
                  </a:lnTo>
                  <a:lnTo>
                    <a:pt x="1231" y="48"/>
                  </a:lnTo>
                  <a:lnTo>
                    <a:pt x="1233" y="47"/>
                  </a:lnTo>
                  <a:lnTo>
                    <a:pt x="1234" y="45"/>
                  </a:lnTo>
                  <a:lnTo>
                    <a:pt x="1235" y="43"/>
                  </a:lnTo>
                  <a:lnTo>
                    <a:pt x="1236" y="41"/>
                  </a:lnTo>
                  <a:lnTo>
                    <a:pt x="1237" y="40"/>
                  </a:lnTo>
                  <a:lnTo>
                    <a:pt x="1238" y="38"/>
                  </a:lnTo>
                  <a:lnTo>
                    <a:pt x="1239" y="37"/>
                  </a:lnTo>
                  <a:lnTo>
                    <a:pt x="1240" y="35"/>
                  </a:lnTo>
                  <a:lnTo>
                    <a:pt x="1240" y="34"/>
                  </a:lnTo>
                  <a:lnTo>
                    <a:pt x="1241" y="33"/>
                  </a:lnTo>
                  <a:lnTo>
                    <a:pt x="1242" y="30"/>
                  </a:lnTo>
                  <a:lnTo>
                    <a:pt x="1252" y="17"/>
                  </a:lnTo>
                  <a:lnTo>
                    <a:pt x="1253" y="16"/>
                  </a:lnTo>
                  <a:lnTo>
                    <a:pt x="1253" y="15"/>
                  </a:lnTo>
                  <a:lnTo>
                    <a:pt x="1253" y="14"/>
                  </a:lnTo>
                  <a:lnTo>
                    <a:pt x="1254" y="14"/>
                  </a:lnTo>
                  <a:lnTo>
                    <a:pt x="1255" y="14"/>
                  </a:lnTo>
                  <a:lnTo>
                    <a:pt x="1256" y="14"/>
                  </a:lnTo>
                  <a:lnTo>
                    <a:pt x="1258" y="14"/>
                  </a:lnTo>
                  <a:lnTo>
                    <a:pt x="1259" y="13"/>
                  </a:lnTo>
                  <a:lnTo>
                    <a:pt x="1260" y="13"/>
                  </a:lnTo>
                  <a:lnTo>
                    <a:pt x="1262" y="13"/>
                  </a:lnTo>
                  <a:lnTo>
                    <a:pt x="1263" y="13"/>
                  </a:lnTo>
                  <a:lnTo>
                    <a:pt x="1265" y="12"/>
                  </a:lnTo>
                  <a:lnTo>
                    <a:pt x="1267" y="12"/>
                  </a:lnTo>
                  <a:lnTo>
                    <a:pt x="1268" y="12"/>
                  </a:lnTo>
                  <a:lnTo>
                    <a:pt x="1270" y="11"/>
                  </a:lnTo>
                  <a:lnTo>
                    <a:pt x="1271" y="11"/>
                  </a:lnTo>
                  <a:lnTo>
                    <a:pt x="1273" y="10"/>
                  </a:lnTo>
                  <a:lnTo>
                    <a:pt x="1274" y="10"/>
                  </a:lnTo>
                  <a:lnTo>
                    <a:pt x="1275" y="9"/>
                  </a:lnTo>
                  <a:lnTo>
                    <a:pt x="1276" y="9"/>
                  </a:lnTo>
                  <a:lnTo>
                    <a:pt x="1277" y="8"/>
                  </a:lnTo>
                  <a:lnTo>
                    <a:pt x="1278" y="8"/>
                  </a:lnTo>
                  <a:lnTo>
                    <a:pt x="1280" y="7"/>
                  </a:lnTo>
                  <a:lnTo>
                    <a:pt x="1285" y="4"/>
                  </a:lnTo>
                  <a:lnTo>
                    <a:pt x="1285" y="3"/>
                  </a:lnTo>
                  <a:lnTo>
                    <a:pt x="1286" y="3"/>
                  </a:lnTo>
                  <a:lnTo>
                    <a:pt x="1287" y="2"/>
                  </a:lnTo>
                  <a:lnTo>
                    <a:pt x="1292" y="0"/>
                  </a:lnTo>
                  <a:lnTo>
                    <a:pt x="1300" y="11"/>
                  </a:lnTo>
                  <a:lnTo>
                    <a:pt x="1302" y="13"/>
                  </a:lnTo>
                  <a:lnTo>
                    <a:pt x="1305" y="20"/>
                  </a:lnTo>
                  <a:lnTo>
                    <a:pt x="1310" y="24"/>
                  </a:lnTo>
                  <a:lnTo>
                    <a:pt x="1314" y="25"/>
                  </a:lnTo>
                  <a:lnTo>
                    <a:pt x="1315" y="30"/>
                  </a:lnTo>
                  <a:lnTo>
                    <a:pt x="1313" y="33"/>
                  </a:lnTo>
                  <a:lnTo>
                    <a:pt x="1314" y="34"/>
                  </a:lnTo>
                  <a:lnTo>
                    <a:pt x="1312" y="36"/>
                  </a:lnTo>
                  <a:lnTo>
                    <a:pt x="1305" y="52"/>
                  </a:lnTo>
                  <a:lnTo>
                    <a:pt x="1302" y="56"/>
                  </a:lnTo>
                  <a:lnTo>
                    <a:pt x="1301" y="59"/>
                  </a:lnTo>
                  <a:lnTo>
                    <a:pt x="1299" y="60"/>
                  </a:lnTo>
                  <a:lnTo>
                    <a:pt x="1298" y="63"/>
                  </a:lnTo>
                  <a:lnTo>
                    <a:pt x="1296" y="65"/>
                  </a:lnTo>
                  <a:lnTo>
                    <a:pt x="1296" y="68"/>
                  </a:lnTo>
                  <a:lnTo>
                    <a:pt x="1293" y="72"/>
                  </a:lnTo>
                  <a:lnTo>
                    <a:pt x="1294" y="75"/>
                  </a:lnTo>
                  <a:lnTo>
                    <a:pt x="1297" y="78"/>
                  </a:lnTo>
                  <a:lnTo>
                    <a:pt x="1305" y="79"/>
                  </a:lnTo>
                  <a:lnTo>
                    <a:pt x="1308" y="82"/>
                  </a:lnTo>
                  <a:lnTo>
                    <a:pt x="1311" y="81"/>
                  </a:lnTo>
                  <a:lnTo>
                    <a:pt x="1316" y="85"/>
                  </a:lnTo>
                  <a:lnTo>
                    <a:pt x="1318" y="85"/>
                  </a:lnTo>
                  <a:lnTo>
                    <a:pt x="1326" y="93"/>
                  </a:lnTo>
                  <a:lnTo>
                    <a:pt x="1333" y="94"/>
                  </a:lnTo>
                  <a:lnTo>
                    <a:pt x="1336" y="91"/>
                  </a:lnTo>
                  <a:lnTo>
                    <a:pt x="1337" y="86"/>
                  </a:lnTo>
                  <a:lnTo>
                    <a:pt x="1338" y="85"/>
                  </a:lnTo>
                  <a:lnTo>
                    <a:pt x="1338" y="82"/>
                  </a:lnTo>
                  <a:lnTo>
                    <a:pt x="1341" y="78"/>
                  </a:lnTo>
                  <a:lnTo>
                    <a:pt x="1343" y="74"/>
                  </a:lnTo>
                  <a:lnTo>
                    <a:pt x="1345" y="74"/>
                  </a:lnTo>
                  <a:lnTo>
                    <a:pt x="1352" y="78"/>
                  </a:lnTo>
                  <a:lnTo>
                    <a:pt x="1362" y="87"/>
                  </a:lnTo>
                  <a:lnTo>
                    <a:pt x="1367" y="88"/>
                  </a:lnTo>
                  <a:lnTo>
                    <a:pt x="1368" y="89"/>
                  </a:lnTo>
                  <a:lnTo>
                    <a:pt x="1370" y="89"/>
                  </a:lnTo>
                  <a:lnTo>
                    <a:pt x="1372" y="90"/>
                  </a:lnTo>
                  <a:lnTo>
                    <a:pt x="1372" y="93"/>
                  </a:lnTo>
                  <a:lnTo>
                    <a:pt x="1370" y="97"/>
                  </a:lnTo>
                  <a:lnTo>
                    <a:pt x="1370" y="104"/>
                  </a:lnTo>
                  <a:lnTo>
                    <a:pt x="1374" y="112"/>
                  </a:lnTo>
                  <a:lnTo>
                    <a:pt x="1376" y="118"/>
                  </a:lnTo>
                  <a:lnTo>
                    <a:pt x="1377" y="119"/>
                  </a:lnTo>
                  <a:lnTo>
                    <a:pt x="1377" y="121"/>
                  </a:lnTo>
                  <a:lnTo>
                    <a:pt x="1379" y="122"/>
                  </a:lnTo>
                  <a:lnTo>
                    <a:pt x="1379" y="127"/>
                  </a:lnTo>
                  <a:lnTo>
                    <a:pt x="1381" y="128"/>
                  </a:lnTo>
                  <a:lnTo>
                    <a:pt x="1381" y="130"/>
                  </a:lnTo>
                  <a:lnTo>
                    <a:pt x="1385" y="137"/>
                  </a:lnTo>
                  <a:lnTo>
                    <a:pt x="1385" y="141"/>
                  </a:lnTo>
                  <a:lnTo>
                    <a:pt x="1387" y="142"/>
                  </a:lnTo>
                  <a:lnTo>
                    <a:pt x="1386" y="143"/>
                  </a:lnTo>
                  <a:lnTo>
                    <a:pt x="1388" y="145"/>
                  </a:lnTo>
                  <a:lnTo>
                    <a:pt x="1391" y="150"/>
                  </a:lnTo>
                  <a:lnTo>
                    <a:pt x="1403" y="162"/>
                  </a:lnTo>
                  <a:lnTo>
                    <a:pt x="1409" y="162"/>
                  </a:lnTo>
                  <a:lnTo>
                    <a:pt x="1410" y="163"/>
                  </a:lnTo>
                  <a:lnTo>
                    <a:pt x="1419" y="162"/>
                  </a:lnTo>
                  <a:lnTo>
                    <a:pt x="1425" y="166"/>
                  </a:lnTo>
                  <a:lnTo>
                    <a:pt x="1431" y="175"/>
                  </a:lnTo>
                  <a:lnTo>
                    <a:pt x="1435" y="179"/>
                  </a:lnTo>
                  <a:lnTo>
                    <a:pt x="1438" y="186"/>
                  </a:lnTo>
                  <a:lnTo>
                    <a:pt x="1447" y="192"/>
                  </a:lnTo>
                  <a:lnTo>
                    <a:pt x="1450" y="199"/>
                  </a:lnTo>
                  <a:lnTo>
                    <a:pt x="1459" y="210"/>
                  </a:lnTo>
                  <a:lnTo>
                    <a:pt x="1463" y="211"/>
                  </a:lnTo>
                  <a:lnTo>
                    <a:pt x="1465" y="213"/>
                  </a:lnTo>
                  <a:lnTo>
                    <a:pt x="1471" y="223"/>
                  </a:lnTo>
                  <a:lnTo>
                    <a:pt x="1467" y="228"/>
                  </a:lnTo>
                  <a:lnTo>
                    <a:pt x="1464" y="230"/>
                  </a:lnTo>
                  <a:lnTo>
                    <a:pt x="1462" y="233"/>
                  </a:lnTo>
                  <a:lnTo>
                    <a:pt x="1460" y="233"/>
                  </a:lnTo>
                  <a:lnTo>
                    <a:pt x="1457" y="237"/>
                  </a:lnTo>
                  <a:lnTo>
                    <a:pt x="1457" y="243"/>
                  </a:lnTo>
                  <a:lnTo>
                    <a:pt x="1470" y="255"/>
                  </a:lnTo>
                  <a:lnTo>
                    <a:pt x="1473" y="255"/>
                  </a:lnTo>
                  <a:lnTo>
                    <a:pt x="1473" y="253"/>
                  </a:lnTo>
                  <a:lnTo>
                    <a:pt x="1477" y="253"/>
                  </a:lnTo>
                  <a:lnTo>
                    <a:pt x="1479" y="252"/>
                  </a:lnTo>
                  <a:lnTo>
                    <a:pt x="1482" y="253"/>
                  </a:lnTo>
                  <a:lnTo>
                    <a:pt x="1484" y="253"/>
                  </a:lnTo>
                  <a:lnTo>
                    <a:pt x="1486" y="255"/>
                  </a:lnTo>
                  <a:lnTo>
                    <a:pt x="1489" y="254"/>
                  </a:lnTo>
                  <a:lnTo>
                    <a:pt x="1490" y="246"/>
                  </a:lnTo>
                  <a:lnTo>
                    <a:pt x="1492" y="240"/>
                  </a:lnTo>
                  <a:lnTo>
                    <a:pt x="1493" y="231"/>
                  </a:lnTo>
                  <a:lnTo>
                    <a:pt x="1495" y="228"/>
                  </a:lnTo>
                  <a:lnTo>
                    <a:pt x="1498" y="232"/>
                  </a:lnTo>
                  <a:lnTo>
                    <a:pt x="1518" y="232"/>
                  </a:lnTo>
                  <a:lnTo>
                    <a:pt x="1523" y="237"/>
                  </a:lnTo>
                  <a:lnTo>
                    <a:pt x="1525" y="238"/>
                  </a:lnTo>
                  <a:lnTo>
                    <a:pt x="1530" y="238"/>
                  </a:lnTo>
                  <a:lnTo>
                    <a:pt x="1532" y="239"/>
                  </a:lnTo>
                  <a:lnTo>
                    <a:pt x="1535" y="240"/>
                  </a:lnTo>
                  <a:lnTo>
                    <a:pt x="1537" y="239"/>
                  </a:lnTo>
                  <a:lnTo>
                    <a:pt x="1538" y="250"/>
                  </a:lnTo>
                  <a:lnTo>
                    <a:pt x="1539" y="252"/>
                  </a:lnTo>
                  <a:lnTo>
                    <a:pt x="1540" y="259"/>
                  </a:lnTo>
                  <a:lnTo>
                    <a:pt x="1541" y="260"/>
                  </a:lnTo>
                  <a:lnTo>
                    <a:pt x="1542" y="267"/>
                  </a:lnTo>
                  <a:lnTo>
                    <a:pt x="1543" y="268"/>
                  </a:lnTo>
                  <a:lnTo>
                    <a:pt x="1545" y="282"/>
                  </a:lnTo>
                  <a:lnTo>
                    <a:pt x="1547" y="284"/>
                  </a:lnTo>
                  <a:lnTo>
                    <a:pt x="1547" y="293"/>
                  </a:lnTo>
                  <a:lnTo>
                    <a:pt x="1548" y="295"/>
                  </a:lnTo>
                  <a:lnTo>
                    <a:pt x="1548" y="305"/>
                  </a:lnTo>
                  <a:lnTo>
                    <a:pt x="1545" y="313"/>
                  </a:lnTo>
                  <a:lnTo>
                    <a:pt x="1533" y="315"/>
                  </a:lnTo>
                  <a:lnTo>
                    <a:pt x="1530" y="320"/>
                  </a:lnTo>
                  <a:lnTo>
                    <a:pt x="1530" y="333"/>
                  </a:lnTo>
                  <a:lnTo>
                    <a:pt x="1528" y="339"/>
                  </a:lnTo>
                  <a:lnTo>
                    <a:pt x="1527" y="348"/>
                  </a:lnTo>
                  <a:lnTo>
                    <a:pt x="1526" y="349"/>
                  </a:lnTo>
                  <a:lnTo>
                    <a:pt x="1526" y="354"/>
                  </a:lnTo>
                  <a:lnTo>
                    <a:pt x="1528" y="356"/>
                  </a:lnTo>
                  <a:lnTo>
                    <a:pt x="1524" y="366"/>
                  </a:lnTo>
                  <a:lnTo>
                    <a:pt x="1526" y="376"/>
                  </a:lnTo>
                  <a:lnTo>
                    <a:pt x="1527" y="376"/>
                  </a:lnTo>
                  <a:lnTo>
                    <a:pt x="1529" y="383"/>
                  </a:lnTo>
                  <a:lnTo>
                    <a:pt x="1530" y="384"/>
                  </a:lnTo>
                  <a:lnTo>
                    <a:pt x="1530" y="389"/>
                  </a:lnTo>
                  <a:lnTo>
                    <a:pt x="1532" y="390"/>
                  </a:lnTo>
                  <a:lnTo>
                    <a:pt x="1533" y="396"/>
                  </a:lnTo>
                  <a:lnTo>
                    <a:pt x="1528" y="401"/>
                  </a:lnTo>
                  <a:lnTo>
                    <a:pt x="1526" y="399"/>
                  </a:lnTo>
                  <a:lnTo>
                    <a:pt x="1521" y="384"/>
                  </a:lnTo>
                  <a:lnTo>
                    <a:pt x="1516" y="373"/>
                  </a:lnTo>
                  <a:lnTo>
                    <a:pt x="1509" y="371"/>
                  </a:lnTo>
                  <a:lnTo>
                    <a:pt x="1507" y="372"/>
                  </a:lnTo>
                  <a:lnTo>
                    <a:pt x="1503" y="382"/>
                  </a:lnTo>
                  <a:lnTo>
                    <a:pt x="1502" y="382"/>
                  </a:lnTo>
                  <a:lnTo>
                    <a:pt x="1502" y="384"/>
                  </a:lnTo>
                  <a:lnTo>
                    <a:pt x="1499" y="387"/>
                  </a:lnTo>
                  <a:lnTo>
                    <a:pt x="1495" y="398"/>
                  </a:lnTo>
                  <a:lnTo>
                    <a:pt x="1491" y="402"/>
                  </a:lnTo>
                  <a:lnTo>
                    <a:pt x="1490" y="406"/>
                  </a:lnTo>
                  <a:lnTo>
                    <a:pt x="1480" y="417"/>
                  </a:lnTo>
                  <a:lnTo>
                    <a:pt x="1480" y="419"/>
                  </a:lnTo>
                  <a:lnTo>
                    <a:pt x="1476" y="424"/>
                  </a:lnTo>
                  <a:lnTo>
                    <a:pt x="1473" y="426"/>
                  </a:lnTo>
                  <a:lnTo>
                    <a:pt x="1466" y="434"/>
                  </a:lnTo>
                  <a:lnTo>
                    <a:pt x="1466" y="436"/>
                  </a:lnTo>
                  <a:lnTo>
                    <a:pt x="1452" y="452"/>
                  </a:lnTo>
                  <a:lnTo>
                    <a:pt x="1441" y="459"/>
                  </a:lnTo>
                  <a:lnTo>
                    <a:pt x="1436" y="465"/>
                  </a:lnTo>
                  <a:lnTo>
                    <a:pt x="1432" y="476"/>
                  </a:lnTo>
                  <a:lnTo>
                    <a:pt x="1433" y="482"/>
                  </a:lnTo>
                  <a:lnTo>
                    <a:pt x="1431" y="485"/>
                  </a:lnTo>
                  <a:lnTo>
                    <a:pt x="1426" y="499"/>
                  </a:lnTo>
                  <a:lnTo>
                    <a:pt x="1426" y="511"/>
                  </a:lnTo>
                  <a:lnTo>
                    <a:pt x="1429" y="511"/>
                  </a:lnTo>
                  <a:lnTo>
                    <a:pt x="1444" y="527"/>
                  </a:lnTo>
                  <a:lnTo>
                    <a:pt x="1452" y="527"/>
                  </a:lnTo>
                  <a:lnTo>
                    <a:pt x="1453" y="528"/>
                  </a:lnTo>
                  <a:lnTo>
                    <a:pt x="1455" y="536"/>
                  </a:lnTo>
                  <a:lnTo>
                    <a:pt x="1462" y="539"/>
                  </a:lnTo>
                  <a:lnTo>
                    <a:pt x="1462" y="546"/>
                  </a:lnTo>
                  <a:lnTo>
                    <a:pt x="1469" y="553"/>
                  </a:lnTo>
                  <a:lnTo>
                    <a:pt x="1475" y="553"/>
                  </a:lnTo>
                  <a:lnTo>
                    <a:pt x="1485" y="539"/>
                  </a:lnTo>
                  <a:lnTo>
                    <a:pt x="1484" y="537"/>
                  </a:lnTo>
                  <a:lnTo>
                    <a:pt x="1486" y="535"/>
                  </a:lnTo>
                  <a:lnTo>
                    <a:pt x="1485" y="535"/>
                  </a:lnTo>
                  <a:lnTo>
                    <a:pt x="1488" y="532"/>
                  </a:lnTo>
                  <a:lnTo>
                    <a:pt x="1491" y="534"/>
                  </a:lnTo>
                  <a:lnTo>
                    <a:pt x="1490" y="535"/>
                  </a:lnTo>
                  <a:lnTo>
                    <a:pt x="1490" y="540"/>
                  </a:lnTo>
                  <a:lnTo>
                    <a:pt x="1492" y="542"/>
                  </a:lnTo>
                  <a:lnTo>
                    <a:pt x="1494" y="542"/>
                  </a:lnTo>
                  <a:lnTo>
                    <a:pt x="1498" y="538"/>
                  </a:lnTo>
                  <a:lnTo>
                    <a:pt x="1502" y="538"/>
                  </a:lnTo>
                  <a:lnTo>
                    <a:pt x="1503" y="539"/>
                  </a:lnTo>
                  <a:lnTo>
                    <a:pt x="1504" y="549"/>
                  </a:lnTo>
                  <a:lnTo>
                    <a:pt x="1502" y="551"/>
                  </a:lnTo>
                  <a:lnTo>
                    <a:pt x="1499" y="550"/>
                  </a:lnTo>
                  <a:lnTo>
                    <a:pt x="1489" y="553"/>
                  </a:lnTo>
                  <a:lnTo>
                    <a:pt x="1485" y="558"/>
                  </a:lnTo>
                  <a:lnTo>
                    <a:pt x="1481" y="560"/>
                  </a:lnTo>
                  <a:lnTo>
                    <a:pt x="1479" y="559"/>
                  </a:lnTo>
                  <a:lnTo>
                    <a:pt x="1473" y="563"/>
                  </a:lnTo>
                  <a:lnTo>
                    <a:pt x="1473" y="573"/>
                  </a:lnTo>
                  <a:lnTo>
                    <a:pt x="1474" y="574"/>
                  </a:lnTo>
                  <a:lnTo>
                    <a:pt x="1475" y="578"/>
                  </a:lnTo>
                  <a:lnTo>
                    <a:pt x="1488" y="592"/>
                  </a:lnTo>
                  <a:lnTo>
                    <a:pt x="1488" y="595"/>
                  </a:lnTo>
                  <a:lnTo>
                    <a:pt x="1484" y="604"/>
                  </a:lnTo>
                  <a:lnTo>
                    <a:pt x="1479" y="607"/>
                  </a:lnTo>
                  <a:lnTo>
                    <a:pt x="1476" y="607"/>
                  </a:lnTo>
                  <a:lnTo>
                    <a:pt x="1471" y="608"/>
                  </a:lnTo>
                  <a:lnTo>
                    <a:pt x="1472" y="610"/>
                  </a:lnTo>
                  <a:lnTo>
                    <a:pt x="1472" y="613"/>
                  </a:lnTo>
                  <a:lnTo>
                    <a:pt x="1473" y="614"/>
                  </a:lnTo>
                  <a:lnTo>
                    <a:pt x="1474" y="618"/>
                  </a:lnTo>
                  <a:lnTo>
                    <a:pt x="1477" y="623"/>
                  </a:lnTo>
                  <a:lnTo>
                    <a:pt x="1474" y="630"/>
                  </a:lnTo>
                  <a:lnTo>
                    <a:pt x="1475" y="632"/>
                  </a:lnTo>
                  <a:lnTo>
                    <a:pt x="1471" y="639"/>
                  </a:lnTo>
                  <a:lnTo>
                    <a:pt x="1468" y="639"/>
                  </a:lnTo>
                  <a:lnTo>
                    <a:pt x="1460" y="635"/>
                  </a:lnTo>
                  <a:lnTo>
                    <a:pt x="1457" y="633"/>
                  </a:lnTo>
                  <a:lnTo>
                    <a:pt x="1456" y="629"/>
                  </a:lnTo>
                  <a:lnTo>
                    <a:pt x="1451" y="626"/>
                  </a:lnTo>
                  <a:lnTo>
                    <a:pt x="1444" y="636"/>
                  </a:lnTo>
                  <a:lnTo>
                    <a:pt x="1442" y="636"/>
                  </a:lnTo>
                  <a:lnTo>
                    <a:pt x="1438" y="632"/>
                  </a:lnTo>
                  <a:lnTo>
                    <a:pt x="1436" y="632"/>
                  </a:lnTo>
                  <a:lnTo>
                    <a:pt x="1435" y="631"/>
                  </a:lnTo>
                  <a:lnTo>
                    <a:pt x="1433" y="631"/>
                  </a:lnTo>
                  <a:lnTo>
                    <a:pt x="1430" y="626"/>
                  </a:lnTo>
                  <a:lnTo>
                    <a:pt x="1428" y="626"/>
                  </a:lnTo>
                  <a:lnTo>
                    <a:pt x="1423" y="623"/>
                  </a:lnTo>
                  <a:lnTo>
                    <a:pt x="1419" y="623"/>
                  </a:lnTo>
                  <a:lnTo>
                    <a:pt x="1417" y="625"/>
                  </a:lnTo>
                  <a:lnTo>
                    <a:pt x="1419" y="626"/>
                  </a:lnTo>
                  <a:lnTo>
                    <a:pt x="1419" y="637"/>
                  </a:lnTo>
                  <a:lnTo>
                    <a:pt x="1414" y="644"/>
                  </a:lnTo>
                  <a:lnTo>
                    <a:pt x="1416" y="647"/>
                  </a:lnTo>
                  <a:lnTo>
                    <a:pt x="1418" y="646"/>
                  </a:lnTo>
                  <a:lnTo>
                    <a:pt x="1422" y="646"/>
                  </a:lnTo>
                  <a:lnTo>
                    <a:pt x="1423" y="644"/>
                  </a:lnTo>
                  <a:lnTo>
                    <a:pt x="1426" y="644"/>
                  </a:lnTo>
                  <a:lnTo>
                    <a:pt x="1429" y="647"/>
                  </a:lnTo>
                  <a:lnTo>
                    <a:pt x="1429" y="649"/>
                  </a:lnTo>
                  <a:lnTo>
                    <a:pt x="1431" y="651"/>
                  </a:lnTo>
                  <a:lnTo>
                    <a:pt x="1433" y="657"/>
                  </a:lnTo>
                  <a:lnTo>
                    <a:pt x="1438" y="661"/>
                  </a:lnTo>
                  <a:lnTo>
                    <a:pt x="1441" y="661"/>
                  </a:lnTo>
                  <a:lnTo>
                    <a:pt x="1444" y="662"/>
                  </a:lnTo>
                  <a:lnTo>
                    <a:pt x="1445" y="664"/>
                  </a:lnTo>
                  <a:lnTo>
                    <a:pt x="1446" y="674"/>
                  </a:lnTo>
                  <a:lnTo>
                    <a:pt x="1448" y="675"/>
                  </a:lnTo>
                  <a:lnTo>
                    <a:pt x="1450" y="678"/>
                  </a:lnTo>
                  <a:lnTo>
                    <a:pt x="1452" y="678"/>
                  </a:lnTo>
                  <a:lnTo>
                    <a:pt x="1451" y="681"/>
                  </a:lnTo>
                  <a:lnTo>
                    <a:pt x="1446" y="686"/>
                  </a:lnTo>
                  <a:lnTo>
                    <a:pt x="1447" y="695"/>
                  </a:lnTo>
                  <a:lnTo>
                    <a:pt x="1448" y="697"/>
                  </a:lnTo>
                  <a:lnTo>
                    <a:pt x="1449" y="707"/>
                  </a:lnTo>
                  <a:lnTo>
                    <a:pt x="1448" y="709"/>
                  </a:lnTo>
                  <a:lnTo>
                    <a:pt x="1448" y="711"/>
                  </a:lnTo>
                  <a:lnTo>
                    <a:pt x="1450" y="715"/>
                  </a:lnTo>
                  <a:lnTo>
                    <a:pt x="1451" y="717"/>
                  </a:lnTo>
                  <a:lnTo>
                    <a:pt x="1452" y="718"/>
                  </a:lnTo>
                  <a:lnTo>
                    <a:pt x="1452" y="724"/>
                  </a:lnTo>
                  <a:lnTo>
                    <a:pt x="1457" y="730"/>
                  </a:lnTo>
                  <a:lnTo>
                    <a:pt x="1457" y="731"/>
                  </a:lnTo>
                  <a:lnTo>
                    <a:pt x="1464" y="739"/>
                  </a:lnTo>
                  <a:lnTo>
                    <a:pt x="1465" y="739"/>
                  </a:lnTo>
                  <a:lnTo>
                    <a:pt x="1468" y="741"/>
                  </a:lnTo>
                  <a:lnTo>
                    <a:pt x="1469" y="755"/>
                  </a:lnTo>
                  <a:lnTo>
                    <a:pt x="1474" y="757"/>
                  </a:lnTo>
                  <a:lnTo>
                    <a:pt x="1477" y="754"/>
                  </a:lnTo>
                  <a:lnTo>
                    <a:pt x="1478" y="754"/>
                  </a:lnTo>
                  <a:lnTo>
                    <a:pt x="1481" y="750"/>
                  </a:lnTo>
                  <a:lnTo>
                    <a:pt x="1490" y="744"/>
                  </a:lnTo>
                  <a:lnTo>
                    <a:pt x="1499" y="734"/>
                  </a:lnTo>
                  <a:lnTo>
                    <a:pt x="1501" y="734"/>
                  </a:lnTo>
                  <a:lnTo>
                    <a:pt x="1511" y="722"/>
                  </a:lnTo>
                  <a:lnTo>
                    <a:pt x="1511" y="729"/>
                  </a:lnTo>
                  <a:lnTo>
                    <a:pt x="1514" y="741"/>
                  </a:lnTo>
                  <a:lnTo>
                    <a:pt x="1528" y="751"/>
                  </a:lnTo>
                  <a:lnTo>
                    <a:pt x="1530" y="763"/>
                  </a:lnTo>
                  <a:lnTo>
                    <a:pt x="1538" y="773"/>
                  </a:lnTo>
                  <a:lnTo>
                    <a:pt x="1540" y="778"/>
                  </a:lnTo>
                  <a:lnTo>
                    <a:pt x="1542" y="780"/>
                  </a:lnTo>
                  <a:lnTo>
                    <a:pt x="1542" y="782"/>
                  </a:lnTo>
                  <a:lnTo>
                    <a:pt x="1543" y="784"/>
                  </a:lnTo>
                  <a:lnTo>
                    <a:pt x="1543" y="786"/>
                  </a:lnTo>
                  <a:lnTo>
                    <a:pt x="1545" y="788"/>
                  </a:lnTo>
                  <a:lnTo>
                    <a:pt x="1544" y="794"/>
                  </a:lnTo>
                  <a:lnTo>
                    <a:pt x="1538" y="799"/>
                  </a:lnTo>
                  <a:lnTo>
                    <a:pt x="1539" y="800"/>
                  </a:lnTo>
                  <a:lnTo>
                    <a:pt x="1537" y="802"/>
                  </a:lnTo>
                  <a:lnTo>
                    <a:pt x="1538" y="804"/>
                  </a:lnTo>
                  <a:lnTo>
                    <a:pt x="1539" y="806"/>
                  </a:lnTo>
                  <a:lnTo>
                    <a:pt x="1544" y="809"/>
                  </a:lnTo>
                  <a:lnTo>
                    <a:pt x="1546" y="808"/>
                  </a:lnTo>
                  <a:lnTo>
                    <a:pt x="1547" y="810"/>
                  </a:lnTo>
                  <a:lnTo>
                    <a:pt x="1549" y="810"/>
                  </a:lnTo>
                  <a:lnTo>
                    <a:pt x="1550" y="811"/>
                  </a:lnTo>
                  <a:lnTo>
                    <a:pt x="1561" y="810"/>
                  </a:lnTo>
                  <a:lnTo>
                    <a:pt x="1562" y="824"/>
                  </a:lnTo>
                  <a:lnTo>
                    <a:pt x="1561" y="825"/>
                  </a:lnTo>
                  <a:lnTo>
                    <a:pt x="1562" y="838"/>
                  </a:lnTo>
                  <a:lnTo>
                    <a:pt x="1556" y="838"/>
                  </a:lnTo>
                  <a:lnTo>
                    <a:pt x="1555" y="837"/>
                  </a:lnTo>
                  <a:lnTo>
                    <a:pt x="1549" y="837"/>
                  </a:lnTo>
                  <a:lnTo>
                    <a:pt x="1543" y="842"/>
                  </a:lnTo>
                  <a:lnTo>
                    <a:pt x="1542" y="842"/>
                  </a:lnTo>
                  <a:lnTo>
                    <a:pt x="1537" y="849"/>
                  </a:lnTo>
                  <a:lnTo>
                    <a:pt x="1538" y="857"/>
                  </a:lnTo>
                  <a:lnTo>
                    <a:pt x="1528" y="863"/>
                  </a:lnTo>
                  <a:lnTo>
                    <a:pt x="1526" y="863"/>
                  </a:lnTo>
                  <a:lnTo>
                    <a:pt x="1525" y="865"/>
                  </a:lnTo>
                  <a:lnTo>
                    <a:pt x="1518" y="867"/>
                  </a:lnTo>
                  <a:lnTo>
                    <a:pt x="1513" y="865"/>
                  </a:lnTo>
                  <a:lnTo>
                    <a:pt x="1507" y="865"/>
                  </a:lnTo>
                  <a:lnTo>
                    <a:pt x="1503" y="863"/>
                  </a:lnTo>
                  <a:lnTo>
                    <a:pt x="1493" y="864"/>
                  </a:lnTo>
                  <a:lnTo>
                    <a:pt x="1490" y="867"/>
                  </a:lnTo>
                  <a:lnTo>
                    <a:pt x="1490" y="868"/>
                  </a:lnTo>
                  <a:lnTo>
                    <a:pt x="1494" y="871"/>
                  </a:lnTo>
                  <a:lnTo>
                    <a:pt x="1496" y="871"/>
                  </a:lnTo>
                  <a:lnTo>
                    <a:pt x="1497" y="874"/>
                  </a:lnTo>
                  <a:lnTo>
                    <a:pt x="1493" y="876"/>
                  </a:lnTo>
                  <a:lnTo>
                    <a:pt x="1480" y="876"/>
                  </a:lnTo>
                  <a:lnTo>
                    <a:pt x="1475" y="878"/>
                  </a:lnTo>
                  <a:lnTo>
                    <a:pt x="1469" y="878"/>
                  </a:lnTo>
                  <a:lnTo>
                    <a:pt x="1467" y="881"/>
                  </a:lnTo>
                  <a:lnTo>
                    <a:pt x="1467" y="891"/>
                  </a:lnTo>
                  <a:lnTo>
                    <a:pt x="1458" y="901"/>
                  </a:lnTo>
                  <a:lnTo>
                    <a:pt x="1452" y="898"/>
                  </a:lnTo>
                  <a:lnTo>
                    <a:pt x="1448" y="899"/>
                  </a:lnTo>
                  <a:lnTo>
                    <a:pt x="1442" y="903"/>
                  </a:lnTo>
                  <a:lnTo>
                    <a:pt x="1441" y="903"/>
                  </a:lnTo>
                  <a:lnTo>
                    <a:pt x="1434" y="911"/>
                  </a:lnTo>
                  <a:lnTo>
                    <a:pt x="1434" y="912"/>
                  </a:lnTo>
                  <a:lnTo>
                    <a:pt x="1432" y="914"/>
                  </a:lnTo>
                  <a:lnTo>
                    <a:pt x="1431" y="914"/>
                  </a:lnTo>
                  <a:lnTo>
                    <a:pt x="1419" y="926"/>
                  </a:lnTo>
                  <a:lnTo>
                    <a:pt x="1414" y="926"/>
                  </a:lnTo>
                  <a:lnTo>
                    <a:pt x="1409" y="929"/>
                  </a:lnTo>
                  <a:lnTo>
                    <a:pt x="1408" y="930"/>
                  </a:lnTo>
                  <a:lnTo>
                    <a:pt x="1401" y="933"/>
                  </a:lnTo>
                  <a:lnTo>
                    <a:pt x="1398" y="936"/>
                  </a:lnTo>
                  <a:lnTo>
                    <a:pt x="1396" y="936"/>
                  </a:lnTo>
                  <a:lnTo>
                    <a:pt x="1392" y="941"/>
                  </a:lnTo>
                  <a:lnTo>
                    <a:pt x="1393" y="944"/>
                  </a:lnTo>
                  <a:lnTo>
                    <a:pt x="1391" y="945"/>
                  </a:lnTo>
                  <a:lnTo>
                    <a:pt x="1392" y="949"/>
                  </a:lnTo>
                  <a:lnTo>
                    <a:pt x="1382" y="955"/>
                  </a:lnTo>
                  <a:lnTo>
                    <a:pt x="1381" y="959"/>
                  </a:lnTo>
                  <a:lnTo>
                    <a:pt x="1379" y="961"/>
                  </a:lnTo>
                  <a:lnTo>
                    <a:pt x="1380" y="963"/>
                  </a:lnTo>
                  <a:lnTo>
                    <a:pt x="1377" y="970"/>
                  </a:lnTo>
                  <a:lnTo>
                    <a:pt x="1377" y="973"/>
                  </a:lnTo>
                  <a:lnTo>
                    <a:pt x="1374" y="977"/>
                  </a:lnTo>
                  <a:lnTo>
                    <a:pt x="1372" y="973"/>
                  </a:lnTo>
                  <a:lnTo>
                    <a:pt x="1372" y="969"/>
                  </a:lnTo>
                  <a:lnTo>
                    <a:pt x="1365" y="963"/>
                  </a:lnTo>
                  <a:lnTo>
                    <a:pt x="1362" y="956"/>
                  </a:lnTo>
                  <a:lnTo>
                    <a:pt x="1359" y="954"/>
                  </a:lnTo>
                  <a:lnTo>
                    <a:pt x="1356" y="949"/>
                  </a:lnTo>
                  <a:lnTo>
                    <a:pt x="1354" y="940"/>
                  </a:lnTo>
                  <a:lnTo>
                    <a:pt x="1351" y="939"/>
                  </a:lnTo>
                  <a:lnTo>
                    <a:pt x="1345" y="939"/>
                  </a:lnTo>
                  <a:lnTo>
                    <a:pt x="1340" y="937"/>
                  </a:lnTo>
                  <a:lnTo>
                    <a:pt x="1333" y="930"/>
                  </a:lnTo>
                  <a:lnTo>
                    <a:pt x="1329" y="931"/>
                  </a:lnTo>
                  <a:lnTo>
                    <a:pt x="1327" y="933"/>
                  </a:lnTo>
                  <a:lnTo>
                    <a:pt x="1323" y="935"/>
                  </a:lnTo>
                  <a:lnTo>
                    <a:pt x="1321" y="938"/>
                  </a:lnTo>
                  <a:lnTo>
                    <a:pt x="1319" y="938"/>
                  </a:lnTo>
                  <a:lnTo>
                    <a:pt x="1318" y="940"/>
                  </a:lnTo>
                  <a:lnTo>
                    <a:pt x="1318" y="943"/>
                  </a:lnTo>
                  <a:lnTo>
                    <a:pt x="1316" y="944"/>
                  </a:lnTo>
                  <a:lnTo>
                    <a:pt x="1317" y="947"/>
                  </a:lnTo>
                  <a:lnTo>
                    <a:pt x="1324" y="957"/>
                  </a:lnTo>
                  <a:lnTo>
                    <a:pt x="1326" y="985"/>
                  </a:lnTo>
                  <a:lnTo>
                    <a:pt x="1329" y="992"/>
                  </a:lnTo>
                  <a:lnTo>
                    <a:pt x="1331" y="993"/>
                  </a:lnTo>
                  <a:lnTo>
                    <a:pt x="1331" y="995"/>
                  </a:lnTo>
                  <a:lnTo>
                    <a:pt x="1333" y="996"/>
                  </a:lnTo>
                  <a:lnTo>
                    <a:pt x="1335" y="1006"/>
                  </a:lnTo>
                  <a:lnTo>
                    <a:pt x="1332" y="1013"/>
                  </a:lnTo>
                  <a:lnTo>
                    <a:pt x="1327" y="1019"/>
                  </a:lnTo>
                  <a:lnTo>
                    <a:pt x="1324" y="1018"/>
                  </a:lnTo>
                  <a:lnTo>
                    <a:pt x="1322" y="1021"/>
                  </a:lnTo>
                  <a:lnTo>
                    <a:pt x="1314" y="1021"/>
                  </a:lnTo>
                  <a:lnTo>
                    <a:pt x="1311" y="1020"/>
                  </a:lnTo>
                  <a:lnTo>
                    <a:pt x="1307" y="1021"/>
                  </a:lnTo>
                  <a:lnTo>
                    <a:pt x="1302" y="1018"/>
                  </a:lnTo>
                  <a:lnTo>
                    <a:pt x="1300" y="1018"/>
                  </a:lnTo>
                  <a:lnTo>
                    <a:pt x="1298" y="1020"/>
                  </a:lnTo>
                  <a:lnTo>
                    <a:pt x="1281" y="1021"/>
                  </a:lnTo>
                  <a:lnTo>
                    <a:pt x="1280" y="1023"/>
                  </a:lnTo>
                  <a:lnTo>
                    <a:pt x="1275" y="1026"/>
                  </a:lnTo>
                  <a:lnTo>
                    <a:pt x="1274" y="1026"/>
                  </a:lnTo>
                  <a:lnTo>
                    <a:pt x="1272" y="1024"/>
                  </a:lnTo>
                  <a:lnTo>
                    <a:pt x="1271" y="1016"/>
                  </a:lnTo>
                  <a:lnTo>
                    <a:pt x="1267" y="1013"/>
                  </a:lnTo>
                  <a:lnTo>
                    <a:pt x="1268" y="1008"/>
                  </a:lnTo>
                  <a:lnTo>
                    <a:pt x="1265" y="1005"/>
                  </a:lnTo>
                  <a:lnTo>
                    <a:pt x="1264" y="1006"/>
                  </a:lnTo>
                  <a:lnTo>
                    <a:pt x="1260" y="1003"/>
                  </a:lnTo>
                  <a:lnTo>
                    <a:pt x="1260" y="1001"/>
                  </a:lnTo>
                  <a:lnTo>
                    <a:pt x="1255" y="998"/>
                  </a:lnTo>
                  <a:lnTo>
                    <a:pt x="1255" y="992"/>
                  </a:lnTo>
                  <a:lnTo>
                    <a:pt x="1258" y="987"/>
                  </a:lnTo>
                  <a:lnTo>
                    <a:pt x="1263" y="986"/>
                  </a:lnTo>
                  <a:lnTo>
                    <a:pt x="1265" y="982"/>
                  </a:lnTo>
                  <a:lnTo>
                    <a:pt x="1251" y="970"/>
                  </a:lnTo>
                  <a:lnTo>
                    <a:pt x="1251" y="968"/>
                  </a:lnTo>
                  <a:lnTo>
                    <a:pt x="1250" y="967"/>
                  </a:lnTo>
                  <a:lnTo>
                    <a:pt x="1250" y="965"/>
                  </a:lnTo>
                  <a:lnTo>
                    <a:pt x="1247" y="960"/>
                  </a:lnTo>
                  <a:lnTo>
                    <a:pt x="1241" y="955"/>
                  </a:lnTo>
                  <a:lnTo>
                    <a:pt x="1241" y="952"/>
                  </a:lnTo>
                  <a:lnTo>
                    <a:pt x="1242" y="951"/>
                  </a:lnTo>
                  <a:lnTo>
                    <a:pt x="1242" y="945"/>
                  </a:lnTo>
                  <a:lnTo>
                    <a:pt x="1240" y="944"/>
                  </a:lnTo>
                  <a:lnTo>
                    <a:pt x="1240" y="941"/>
                  </a:lnTo>
                  <a:lnTo>
                    <a:pt x="1232" y="935"/>
                  </a:lnTo>
                  <a:lnTo>
                    <a:pt x="1229" y="930"/>
                  </a:lnTo>
                  <a:lnTo>
                    <a:pt x="1229" y="928"/>
                  </a:lnTo>
                  <a:lnTo>
                    <a:pt x="1227" y="926"/>
                  </a:lnTo>
                  <a:lnTo>
                    <a:pt x="1226" y="926"/>
                  </a:lnTo>
                  <a:lnTo>
                    <a:pt x="1216" y="926"/>
                  </a:lnTo>
                  <a:lnTo>
                    <a:pt x="1215" y="928"/>
                  </a:lnTo>
                  <a:lnTo>
                    <a:pt x="1211" y="928"/>
                  </a:lnTo>
                  <a:lnTo>
                    <a:pt x="1205" y="933"/>
                  </a:lnTo>
                  <a:lnTo>
                    <a:pt x="1206" y="935"/>
                  </a:lnTo>
                  <a:lnTo>
                    <a:pt x="1200" y="940"/>
                  </a:lnTo>
                  <a:lnTo>
                    <a:pt x="1186" y="941"/>
                  </a:lnTo>
                  <a:lnTo>
                    <a:pt x="1172" y="951"/>
                  </a:lnTo>
                  <a:lnTo>
                    <a:pt x="1173" y="952"/>
                  </a:lnTo>
                  <a:lnTo>
                    <a:pt x="1173" y="954"/>
                  </a:lnTo>
                  <a:lnTo>
                    <a:pt x="1176" y="958"/>
                  </a:lnTo>
                  <a:lnTo>
                    <a:pt x="1176" y="964"/>
                  </a:lnTo>
                  <a:lnTo>
                    <a:pt x="1174" y="964"/>
                  </a:lnTo>
                  <a:lnTo>
                    <a:pt x="1172" y="966"/>
                  </a:lnTo>
                  <a:lnTo>
                    <a:pt x="1173" y="970"/>
                  </a:lnTo>
                  <a:lnTo>
                    <a:pt x="1177" y="976"/>
                  </a:lnTo>
                  <a:lnTo>
                    <a:pt x="1174" y="980"/>
                  </a:lnTo>
                  <a:lnTo>
                    <a:pt x="1173" y="985"/>
                  </a:lnTo>
                  <a:lnTo>
                    <a:pt x="1171" y="987"/>
                  </a:lnTo>
                  <a:lnTo>
                    <a:pt x="1160" y="987"/>
                  </a:lnTo>
                  <a:lnTo>
                    <a:pt x="1158" y="986"/>
                  </a:lnTo>
                  <a:lnTo>
                    <a:pt x="1152" y="986"/>
                  </a:lnTo>
                  <a:lnTo>
                    <a:pt x="1151" y="987"/>
                  </a:lnTo>
                  <a:lnTo>
                    <a:pt x="1147" y="983"/>
                  </a:lnTo>
                  <a:lnTo>
                    <a:pt x="1144" y="983"/>
                  </a:lnTo>
                  <a:lnTo>
                    <a:pt x="1140" y="988"/>
                  </a:lnTo>
                  <a:lnTo>
                    <a:pt x="1136" y="990"/>
                  </a:lnTo>
                  <a:lnTo>
                    <a:pt x="1134" y="995"/>
                  </a:lnTo>
                  <a:lnTo>
                    <a:pt x="1130" y="999"/>
                  </a:lnTo>
                  <a:lnTo>
                    <a:pt x="1129" y="1003"/>
                  </a:lnTo>
                  <a:lnTo>
                    <a:pt x="1127" y="1005"/>
                  </a:lnTo>
                  <a:lnTo>
                    <a:pt x="1126" y="1000"/>
                  </a:lnTo>
                  <a:lnTo>
                    <a:pt x="1123" y="998"/>
                  </a:lnTo>
                  <a:lnTo>
                    <a:pt x="1123" y="993"/>
                  </a:lnTo>
                  <a:lnTo>
                    <a:pt x="1120" y="991"/>
                  </a:lnTo>
                  <a:lnTo>
                    <a:pt x="1114" y="990"/>
                  </a:lnTo>
                  <a:lnTo>
                    <a:pt x="1109" y="995"/>
                  </a:lnTo>
                  <a:lnTo>
                    <a:pt x="1107" y="996"/>
                  </a:lnTo>
                  <a:lnTo>
                    <a:pt x="1097" y="1007"/>
                  </a:lnTo>
                  <a:lnTo>
                    <a:pt x="1095" y="1007"/>
                  </a:lnTo>
                  <a:lnTo>
                    <a:pt x="1090" y="1014"/>
                  </a:lnTo>
                  <a:lnTo>
                    <a:pt x="1085" y="1014"/>
                  </a:lnTo>
                  <a:lnTo>
                    <a:pt x="1084" y="1016"/>
                  </a:lnTo>
                  <a:lnTo>
                    <a:pt x="1084" y="1018"/>
                  </a:lnTo>
                  <a:lnTo>
                    <a:pt x="1081" y="1020"/>
                  </a:lnTo>
                  <a:lnTo>
                    <a:pt x="1082" y="1022"/>
                  </a:lnTo>
                  <a:lnTo>
                    <a:pt x="1080" y="1023"/>
                  </a:lnTo>
                  <a:lnTo>
                    <a:pt x="1080" y="1027"/>
                  </a:lnTo>
                  <a:lnTo>
                    <a:pt x="1079" y="1031"/>
                  </a:lnTo>
                  <a:lnTo>
                    <a:pt x="1061" y="1032"/>
                  </a:lnTo>
                  <a:lnTo>
                    <a:pt x="1059" y="1013"/>
                  </a:lnTo>
                  <a:lnTo>
                    <a:pt x="1061" y="1010"/>
                  </a:lnTo>
                  <a:lnTo>
                    <a:pt x="1063" y="1006"/>
                  </a:lnTo>
                  <a:lnTo>
                    <a:pt x="1062" y="1001"/>
                  </a:lnTo>
                  <a:lnTo>
                    <a:pt x="1058" y="994"/>
                  </a:lnTo>
                  <a:lnTo>
                    <a:pt x="1055" y="992"/>
                  </a:lnTo>
                  <a:lnTo>
                    <a:pt x="1055" y="989"/>
                  </a:lnTo>
                  <a:lnTo>
                    <a:pt x="1051" y="987"/>
                  </a:lnTo>
                  <a:lnTo>
                    <a:pt x="1041" y="988"/>
                  </a:lnTo>
                  <a:lnTo>
                    <a:pt x="1039" y="990"/>
                  </a:lnTo>
                  <a:lnTo>
                    <a:pt x="1036" y="996"/>
                  </a:lnTo>
                  <a:lnTo>
                    <a:pt x="1029" y="1004"/>
                  </a:lnTo>
                  <a:lnTo>
                    <a:pt x="1029" y="1006"/>
                  </a:lnTo>
                  <a:lnTo>
                    <a:pt x="1026" y="1009"/>
                  </a:lnTo>
                  <a:lnTo>
                    <a:pt x="1021" y="1024"/>
                  </a:lnTo>
                  <a:lnTo>
                    <a:pt x="1021" y="1029"/>
                  </a:lnTo>
                  <a:lnTo>
                    <a:pt x="1020" y="1030"/>
                  </a:lnTo>
                  <a:lnTo>
                    <a:pt x="1021" y="1036"/>
                  </a:lnTo>
                  <a:lnTo>
                    <a:pt x="1019" y="1039"/>
                  </a:lnTo>
                  <a:lnTo>
                    <a:pt x="1014" y="1039"/>
                  </a:lnTo>
                  <a:lnTo>
                    <a:pt x="1006" y="1041"/>
                  </a:lnTo>
                  <a:lnTo>
                    <a:pt x="1006" y="1051"/>
                  </a:lnTo>
                  <a:lnTo>
                    <a:pt x="1005" y="1052"/>
                  </a:lnTo>
                  <a:lnTo>
                    <a:pt x="1005" y="1055"/>
                  </a:lnTo>
                  <a:lnTo>
                    <a:pt x="1004" y="1056"/>
                  </a:lnTo>
                  <a:lnTo>
                    <a:pt x="1005" y="1059"/>
                  </a:lnTo>
                  <a:lnTo>
                    <a:pt x="1005" y="1062"/>
                  </a:lnTo>
                  <a:lnTo>
                    <a:pt x="1008" y="1066"/>
                  </a:lnTo>
                  <a:lnTo>
                    <a:pt x="1009" y="1069"/>
                  </a:lnTo>
                  <a:lnTo>
                    <a:pt x="1005" y="1075"/>
                  </a:lnTo>
                  <a:lnTo>
                    <a:pt x="1006" y="1077"/>
                  </a:lnTo>
                  <a:lnTo>
                    <a:pt x="1006" y="1080"/>
                  </a:lnTo>
                  <a:lnTo>
                    <a:pt x="1015" y="1089"/>
                  </a:lnTo>
                  <a:lnTo>
                    <a:pt x="1016" y="1089"/>
                  </a:lnTo>
                  <a:lnTo>
                    <a:pt x="1019" y="1091"/>
                  </a:lnTo>
                  <a:lnTo>
                    <a:pt x="1018" y="1094"/>
                  </a:lnTo>
                  <a:lnTo>
                    <a:pt x="1020" y="1101"/>
                  </a:lnTo>
                  <a:lnTo>
                    <a:pt x="1019" y="1104"/>
                  </a:lnTo>
                  <a:lnTo>
                    <a:pt x="1019" y="1112"/>
                  </a:lnTo>
                  <a:lnTo>
                    <a:pt x="1017" y="1117"/>
                  </a:lnTo>
                  <a:lnTo>
                    <a:pt x="1017" y="1118"/>
                  </a:lnTo>
                  <a:lnTo>
                    <a:pt x="1013" y="1124"/>
                  </a:lnTo>
                  <a:lnTo>
                    <a:pt x="1010" y="1124"/>
                  </a:lnTo>
                  <a:lnTo>
                    <a:pt x="1007" y="1125"/>
                  </a:lnTo>
                  <a:lnTo>
                    <a:pt x="1000" y="1126"/>
                  </a:lnTo>
                  <a:lnTo>
                    <a:pt x="996" y="1130"/>
                  </a:lnTo>
                  <a:lnTo>
                    <a:pt x="996" y="1131"/>
                  </a:lnTo>
                  <a:lnTo>
                    <a:pt x="989" y="1140"/>
                  </a:lnTo>
                  <a:lnTo>
                    <a:pt x="954" y="1140"/>
                  </a:lnTo>
                  <a:lnTo>
                    <a:pt x="951" y="1146"/>
                  </a:lnTo>
                  <a:lnTo>
                    <a:pt x="949" y="1149"/>
                  </a:lnTo>
                  <a:lnTo>
                    <a:pt x="950" y="1151"/>
                  </a:lnTo>
                  <a:lnTo>
                    <a:pt x="942" y="1156"/>
                  </a:lnTo>
                  <a:lnTo>
                    <a:pt x="937" y="1156"/>
                  </a:lnTo>
                  <a:lnTo>
                    <a:pt x="934" y="1154"/>
                  </a:lnTo>
                  <a:lnTo>
                    <a:pt x="932" y="1154"/>
                  </a:lnTo>
                  <a:lnTo>
                    <a:pt x="931" y="1152"/>
                  </a:lnTo>
                  <a:lnTo>
                    <a:pt x="924" y="1151"/>
                  </a:lnTo>
                  <a:lnTo>
                    <a:pt x="923" y="1150"/>
                  </a:lnTo>
                  <a:lnTo>
                    <a:pt x="917" y="1150"/>
                  </a:lnTo>
                  <a:lnTo>
                    <a:pt x="912" y="1157"/>
                  </a:lnTo>
                  <a:lnTo>
                    <a:pt x="910" y="1158"/>
                  </a:lnTo>
                  <a:lnTo>
                    <a:pt x="906" y="1162"/>
                  </a:lnTo>
                  <a:lnTo>
                    <a:pt x="906" y="1172"/>
                  </a:lnTo>
                  <a:lnTo>
                    <a:pt x="903" y="1175"/>
                  </a:lnTo>
                  <a:lnTo>
                    <a:pt x="903" y="1178"/>
                  </a:lnTo>
                  <a:lnTo>
                    <a:pt x="900" y="1181"/>
                  </a:lnTo>
                  <a:lnTo>
                    <a:pt x="898" y="1185"/>
                  </a:lnTo>
                  <a:lnTo>
                    <a:pt x="897" y="1186"/>
                  </a:lnTo>
                  <a:lnTo>
                    <a:pt x="898" y="1196"/>
                  </a:lnTo>
                  <a:lnTo>
                    <a:pt x="896" y="1197"/>
                  </a:lnTo>
                  <a:lnTo>
                    <a:pt x="897" y="1205"/>
                  </a:lnTo>
                  <a:lnTo>
                    <a:pt x="893" y="1206"/>
                  </a:lnTo>
                  <a:lnTo>
                    <a:pt x="881" y="1207"/>
                  </a:lnTo>
                  <a:lnTo>
                    <a:pt x="876" y="1205"/>
                  </a:lnTo>
                  <a:lnTo>
                    <a:pt x="870" y="1206"/>
                  </a:lnTo>
                  <a:lnTo>
                    <a:pt x="869" y="1206"/>
                  </a:lnTo>
                  <a:lnTo>
                    <a:pt x="864" y="1206"/>
                  </a:lnTo>
                  <a:lnTo>
                    <a:pt x="853" y="1221"/>
                  </a:lnTo>
                  <a:lnTo>
                    <a:pt x="846" y="1221"/>
                  </a:lnTo>
                  <a:lnTo>
                    <a:pt x="844" y="1225"/>
                  </a:lnTo>
                  <a:lnTo>
                    <a:pt x="844" y="1216"/>
                  </a:lnTo>
                  <a:lnTo>
                    <a:pt x="844" y="1212"/>
                  </a:lnTo>
                  <a:lnTo>
                    <a:pt x="842" y="1210"/>
                  </a:lnTo>
                  <a:lnTo>
                    <a:pt x="838" y="1211"/>
                  </a:lnTo>
                  <a:lnTo>
                    <a:pt x="836" y="1212"/>
                  </a:lnTo>
                  <a:lnTo>
                    <a:pt x="832" y="1213"/>
                  </a:lnTo>
                  <a:lnTo>
                    <a:pt x="831" y="1212"/>
                  </a:lnTo>
                  <a:lnTo>
                    <a:pt x="830" y="1214"/>
                  </a:lnTo>
                  <a:lnTo>
                    <a:pt x="826" y="1215"/>
                  </a:lnTo>
                  <a:lnTo>
                    <a:pt x="823" y="1220"/>
                  </a:lnTo>
                  <a:lnTo>
                    <a:pt x="823" y="1221"/>
                  </a:lnTo>
                  <a:lnTo>
                    <a:pt x="820" y="1223"/>
                  </a:lnTo>
                  <a:lnTo>
                    <a:pt x="816" y="1234"/>
                  </a:lnTo>
                  <a:lnTo>
                    <a:pt x="810" y="1230"/>
                  </a:lnTo>
                  <a:lnTo>
                    <a:pt x="804" y="1227"/>
                  </a:lnTo>
                  <a:lnTo>
                    <a:pt x="800" y="1227"/>
                  </a:lnTo>
                  <a:lnTo>
                    <a:pt x="796" y="1232"/>
                  </a:lnTo>
                  <a:lnTo>
                    <a:pt x="791" y="1227"/>
                  </a:lnTo>
                  <a:lnTo>
                    <a:pt x="790" y="1225"/>
                  </a:lnTo>
                  <a:lnTo>
                    <a:pt x="788" y="1223"/>
                  </a:lnTo>
                  <a:lnTo>
                    <a:pt x="781" y="1223"/>
                  </a:lnTo>
                  <a:lnTo>
                    <a:pt x="777" y="1227"/>
                  </a:lnTo>
                  <a:lnTo>
                    <a:pt x="777" y="1229"/>
                  </a:lnTo>
                  <a:lnTo>
                    <a:pt x="783" y="1233"/>
                  </a:lnTo>
                  <a:lnTo>
                    <a:pt x="784" y="1237"/>
                  </a:lnTo>
                  <a:lnTo>
                    <a:pt x="781" y="1239"/>
                  </a:lnTo>
                  <a:lnTo>
                    <a:pt x="779" y="1241"/>
                  </a:lnTo>
                  <a:lnTo>
                    <a:pt x="776" y="1240"/>
                  </a:lnTo>
                  <a:lnTo>
                    <a:pt x="773" y="1240"/>
                  </a:lnTo>
                  <a:lnTo>
                    <a:pt x="770" y="1239"/>
                  </a:lnTo>
                  <a:lnTo>
                    <a:pt x="766" y="1240"/>
                  </a:lnTo>
                  <a:lnTo>
                    <a:pt x="766" y="1243"/>
                  </a:lnTo>
                  <a:lnTo>
                    <a:pt x="767" y="1244"/>
                  </a:lnTo>
                  <a:lnTo>
                    <a:pt x="768" y="1249"/>
                  </a:lnTo>
                  <a:lnTo>
                    <a:pt x="756" y="1257"/>
                  </a:lnTo>
                  <a:lnTo>
                    <a:pt x="754" y="1264"/>
                  </a:lnTo>
                  <a:lnTo>
                    <a:pt x="755" y="1266"/>
                  </a:lnTo>
                  <a:lnTo>
                    <a:pt x="753" y="1268"/>
                  </a:lnTo>
                  <a:lnTo>
                    <a:pt x="753" y="1269"/>
                  </a:lnTo>
                  <a:lnTo>
                    <a:pt x="749" y="1270"/>
                  </a:lnTo>
                  <a:lnTo>
                    <a:pt x="745" y="1277"/>
                  </a:lnTo>
                  <a:lnTo>
                    <a:pt x="740" y="1277"/>
                  </a:lnTo>
                  <a:lnTo>
                    <a:pt x="735" y="1283"/>
                  </a:lnTo>
                  <a:lnTo>
                    <a:pt x="735" y="1285"/>
                  </a:lnTo>
                  <a:lnTo>
                    <a:pt x="731" y="1288"/>
                  </a:lnTo>
                  <a:lnTo>
                    <a:pt x="731" y="1291"/>
                  </a:lnTo>
                  <a:lnTo>
                    <a:pt x="724" y="1298"/>
                  </a:lnTo>
                  <a:lnTo>
                    <a:pt x="720" y="1306"/>
                  </a:lnTo>
                  <a:lnTo>
                    <a:pt x="713" y="1317"/>
                  </a:lnTo>
                  <a:lnTo>
                    <a:pt x="711" y="1321"/>
                  </a:lnTo>
                  <a:lnTo>
                    <a:pt x="709" y="1324"/>
                  </a:lnTo>
                  <a:lnTo>
                    <a:pt x="710" y="1335"/>
                  </a:lnTo>
                  <a:lnTo>
                    <a:pt x="717" y="1343"/>
                  </a:lnTo>
                  <a:lnTo>
                    <a:pt x="712" y="1344"/>
                  </a:lnTo>
                  <a:lnTo>
                    <a:pt x="711" y="1343"/>
                  </a:lnTo>
                  <a:lnTo>
                    <a:pt x="707" y="1343"/>
                  </a:lnTo>
                  <a:lnTo>
                    <a:pt x="705" y="1342"/>
                  </a:lnTo>
                  <a:lnTo>
                    <a:pt x="701" y="1342"/>
                  </a:lnTo>
                  <a:lnTo>
                    <a:pt x="699" y="1343"/>
                  </a:lnTo>
                  <a:lnTo>
                    <a:pt x="700" y="1349"/>
                  </a:lnTo>
                  <a:lnTo>
                    <a:pt x="701" y="1351"/>
                  </a:lnTo>
                  <a:lnTo>
                    <a:pt x="702" y="1367"/>
                  </a:lnTo>
                  <a:lnTo>
                    <a:pt x="703" y="1372"/>
                  </a:lnTo>
                  <a:lnTo>
                    <a:pt x="694" y="1373"/>
                  </a:lnTo>
                  <a:lnTo>
                    <a:pt x="686" y="1370"/>
                  </a:lnTo>
                  <a:lnTo>
                    <a:pt x="676" y="1370"/>
                  </a:lnTo>
                  <a:lnTo>
                    <a:pt x="670" y="1375"/>
                  </a:lnTo>
                  <a:lnTo>
                    <a:pt x="660" y="1375"/>
                  </a:lnTo>
                  <a:lnTo>
                    <a:pt x="652" y="1366"/>
                  </a:lnTo>
                  <a:lnTo>
                    <a:pt x="647" y="1365"/>
                  </a:lnTo>
                  <a:lnTo>
                    <a:pt x="644" y="1362"/>
                  </a:lnTo>
                  <a:lnTo>
                    <a:pt x="641" y="1363"/>
                  </a:lnTo>
                  <a:lnTo>
                    <a:pt x="637" y="1360"/>
                  </a:lnTo>
                  <a:lnTo>
                    <a:pt x="634" y="1360"/>
                  </a:lnTo>
                  <a:lnTo>
                    <a:pt x="624" y="1355"/>
                  </a:lnTo>
                  <a:lnTo>
                    <a:pt x="618" y="1356"/>
                  </a:lnTo>
                  <a:lnTo>
                    <a:pt x="618" y="1354"/>
                  </a:lnTo>
                  <a:lnTo>
                    <a:pt x="616" y="1354"/>
                  </a:lnTo>
                  <a:lnTo>
                    <a:pt x="613" y="1352"/>
                  </a:lnTo>
                  <a:lnTo>
                    <a:pt x="612" y="1344"/>
                  </a:lnTo>
                  <a:lnTo>
                    <a:pt x="604" y="1338"/>
                  </a:lnTo>
                  <a:lnTo>
                    <a:pt x="603" y="1339"/>
                  </a:lnTo>
                  <a:lnTo>
                    <a:pt x="598" y="1335"/>
                  </a:lnTo>
                  <a:lnTo>
                    <a:pt x="593" y="1336"/>
                  </a:lnTo>
                  <a:lnTo>
                    <a:pt x="592" y="1337"/>
                  </a:lnTo>
                  <a:lnTo>
                    <a:pt x="589" y="1337"/>
                  </a:lnTo>
                  <a:lnTo>
                    <a:pt x="587" y="1340"/>
                  </a:lnTo>
                  <a:lnTo>
                    <a:pt x="580" y="1340"/>
                  </a:lnTo>
                  <a:lnTo>
                    <a:pt x="570" y="1333"/>
                  </a:lnTo>
                  <a:lnTo>
                    <a:pt x="567" y="1333"/>
                  </a:lnTo>
                  <a:lnTo>
                    <a:pt x="560" y="1326"/>
                  </a:lnTo>
                  <a:lnTo>
                    <a:pt x="566" y="1314"/>
                  </a:lnTo>
                  <a:lnTo>
                    <a:pt x="565" y="1312"/>
                  </a:lnTo>
                  <a:lnTo>
                    <a:pt x="567" y="1311"/>
                  </a:lnTo>
                  <a:lnTo>
                    <a:pt x="571" y="1299"/>
                  </a:lnTo>
                  <a:lnTo>
                    <a:pt x="574" y="1295"/>
                  </a:lnTo>
                  <a:lnTo>
                    <a:pt x="574" y="1291"/>
                  </a:lnTo>
                  <a:lnTo>
                    <a:pt x="588" y="1276"/>
                  </a:lnTo>
                  <a:lnTo>
                    <a:pt x="587" y="1268"/>
                  </a:lnTo>
                  <a:lnTo>
                    <a:pt x="584" y="1265"/>
                  </a:lnTo>
                  <a:lnTo>
                    <a:pt x="583" y="1267"/>
                  </a:lnTo>
                  <a:lnTo>
                    <a:pt x="579" y="1268"/>
                  </a:lnTo>
                  <a:lnTo>
                    <a:pt x="578" y="1264"/>
                  </a:lnTo>
                  <a:lnTo>
                    <a:pt x="576" y="1262"/>
                  </a:lnTo>
                  <a:lnTo>
                    <a:pt x="576" y="1258"/>
                  </a:lnTo>
                  <a:lnTo>
                    <a:pt x="573" y="1255"/>
                  </a:lnTo>
                  <a:lnTo>
                    <a:pt x="573" y="1248"/>
                  </a:lnTo>
                  <a:lnTo>
                    <a:pt x="571" y="1247"/>
                  </a:lnTo>
                  <a:lnTo>
                    <a:pt x="570" y="1244"/>
                  </a:lnTo>
                  <a:lnTo>
                    <a:pt x="567" y="1244"/>
                  </a:lnTo>
                  <a:lnTo>
                    <a:pt x="565" y="1243"/>
                  </a:lnTo>
                  <a:lnTo>
                    <a:pt x="561" y="1243"/>
                  </a:lnTo>
                  <a:lnTo>
                    <a:pt x="553" y="1251"/>
                  </a:lnTo>
                  <a:lnTo>
                    <a:pt x="543" y="1251"/>
                  </a:lnTo>
                  <a:lnTo>
                    <a:pt x="542" y="1253"/>
                  </a:lnTo>
                  <a:lnTo>
                    <a:pt x="543" y="1259"/>
                  </a:lnTo>
                  <a:lnTo>
                    <a:pt x="541" y="1261"/>
                  </a:lnTo>
                  <a:lnTo>
                    <a:pt x="535" y="1260"/>
                  </a:lnTo>
                  <a:lnTo>
                    <a:pt x="532" y="1264"/>
                  </a:lnTo>
                  <a:lnTo>
                    <a:pt x="531" y="1269"/>
                  </a:lnTo>
                  <a:lnTo>
                    <a:pt x="530" y="1271"/>
                  </a:lnTo>
                  <a:lnTo>
                    <a:pt x="530" y="1274"/>
                  </a:lnTo>
                  <a:lnTo>
                    <a:pt x="522" y="1283"/>
                  </a:lnTo>
                  <a:lnTo>
                    <a:pt x="520" y="1288"/>
                  </a:lnTo>
                  <a:lnTo>
                    <a:pt x="521" y="1289"/>
                  </a:lnTo>
                  <a:lnTo>
                    <a:pt x="519" y="1293"/>
                  </a:lnTo>
                  <a:lnTo>
                    <a:pt x="519" y="1296"/>
                  </a:lnTo>
                  <a:lnTo>
                    <a:pt x="516" y="1301"/>
                  </a:lnTo>
                  <a:lnTo>
                    <a:pt x="517" y="1307"/>
                  </a:lnTo>
                  <a:lnTo>
                    <a:pt x="515" y="1311"/>
                  </a:lnTo>
                  <a:lnTo>
                    <a:pt x="516" y="1327"/>
                  </a:lnTo>
                  <a:lnTo>
                    <a:pt x="515" y="1334"/>
                  </a:lnTo>
                  <a:lnTo>
                    <a:pt x="511" y="1338"/>
                  </a:lnTo>
                  <a:lnTo>
                    <a:pt x="513" y="1343"/>
                  </a:lnTo>
                  <a:lnTo>
                    <a:pt x="513" y="1347"/>
                  </a:lnTo>
                  <a:lnTo>
                    <a:pt x="515" y="1349"/>
                  </a:lnTo>
                  <a:lnTo>
                    <a:pt x="514" y="1360"/>
                  </a:lnTo>
                  <a:lnTo>
                    <a:pt x="514" y="1361"/>
                  </a:lnTo>
                  <a:lnTo>
                    <a:pt x="512" y="1364"/>
                  </a:lnTo>
                  <a:lnTo>
                    <a:pt x="506" y="1364"/>
                  </a:lnTo>
                  <a:lnTo>
                    <a:pt x="503" y="1368"/>
                  </a:lnTo>
                  <a:lnTo>
                    <a:pt x="503" y="1371"/>
                  </a:lnTo>
                  <a:lnTo>
                    <a:pt x="499" y="1371"/>
                  </a:lnTo>
                  <a:lnTo>
                    <a:pt x="497" y="1373"/>
                  </a:lnTo>
                  <a:lnTo>
                    <a:pt x="488" y="1375"/>
                  </a:lnTo>
                  <a:lnTo>
                    <a:pt x="487" y="1376"/>
                  </a:lnTo>
                  <a:lnTo>
                    <a:pt x="482" y="1376"/>
                  </a:lnTo>
                  <a:lnTo>
                    <a:pt x="482" y="1378"/>
                  </a:lnTo>
                  <a:lnTo>
                    <a:pt x="474" y="1382"/>
                  </a:lnTo>
                  <a:lnTo>
                    <a:pt x="472" y="1382"/>
                  </a:lnTo>
                  <a:lnTo>
                    <a:pt x="468" y="1385"/>
                  </a:lnTo>
                  <a:lnTo>
                    <a:pt x="459" y="1386"/>
                  </a:lnTo>
                  <a:lnTo>
                    <a:pt x="457" y="1387"/>
                  </a:lnTo>
                  <a:lnTo>
                    <a:pt x="440" y="1388"/>
                  </a:lnTo>
                  <a:lnTo>
                    <a:pt x="439" y="1390"/>
                  </a:lnTo>
                  <a:lnTo>
                    <a:pt x="431" y="1390"/>
                  </a:lnTo>
                  <a:lnTo>
                    <a:pt x="428" y="1393"/>
                  </a:lnTo>
                  <a:lnTo>
                    <a:pt x="404" y="1394"/>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2" name="Freeform 18"/>
            <p:cNvSpPr/>
            <p:nvPr/>
          </p:nvSpPr>
          <p:spPr bwMode="auto">
            <a:xfrm>
              <a:off x="4200525" y="4329113"/>
              <a:ext cx="1381125" cy="1265237"/>
            </a:xfrm>
            <a:custGeom>
              <a:gdLst>
                <a:gd fmla="*/ 2147483647 w 755" name="T0"/>
                <a:gd fmla="*/ 2147483647 h 664" name="T1"/>
                <a:gd fmla="*/ 2147483647 w 755" name="T2"/>
                <a:gd fmla="*/ 2147483647 h 664" name="T3"/>
                <a:gd fmla="*/ 2147483647 w 755" name="T4"/>
                <a:gd fmla="*/ 2147483647 h 664" name="T5"/>
                <a:gd fmla="*/ 2147483647 w 755" name="T6"/>
                <a:gd fmla="*/ 2147483647 h 664" name="T7"/>
                <a:gd fmla="*/ 2147483647 w 755" name="T8"/>
                <a:gd fmla="*/ 2147483647 h 664" name="T9"/>
                <a:gd fmla="*/ 2147483647 w 755" name="T10"/>
                <a:gd fmla="*/ 2147483647 h 664" name="T11"/>
                <a:gd fmla="*/ 2147483647 w 755" name="T12"/>
                <a:gd fmla="*/ 2147483647 h 664" name="T13"/>
                <a:gd fmla="*/ 2147483647 w 755" name="T14"/>
                <a:gd fmla="*/ 2147483647 h 664" name="T15"/>
                <a:gd fmla="*/ 2147483647 w 755" name="T16"/>
                <a:gd fmla="*/ 2147483647 h 664" name="T17"/>
                <a:gd fmla="*/ 2147483647 w 755" name="T18"/>
                <a:gd fmla="*/ 2147483647 h 664" name="T19"/>
                <a:gd fmla="*/ 2147483647 w 755" name="T20"/>
                <a:gd fmla="*/ 2147483647 h 664" name="T21"/>
                <a:gd fmla="*/ 2147483647 w 755" name="T22"/>
                <a:gd fmla="*/ 2147483647 h 664" name="T23"/>
                <a:gd fmla="*/ 2147483647 w 755" name="T24"/>
                <a:gd fmla="*/ 2147483647 h 664" name="T25"/>
                <a:gd fmla="*/ 2147483647 w 755" name="T26"/>
                <a:gd fmla="*/ 2147483647 h 664" name="T27"/>
                <a:gd fmla="*/ 2147483647 w 755" name="T28"/>
                <a:gd fmla="*/ 2147483647 h 664" name="T29"/>
                <a:gd fmla="*/ 2147483647 w 755" name="T30"/>
                <a:gd fmla="*/ 2147483647 h 664" name="T31"/>
                <a:gd fmla="*/ 2147483647 w 755" name="T32"/>
                <a:gd fmla="*/ 2147483647 h 664" name="T33"/>
                <a:gd fmla="*/ 2147483647 w 755" name="T34"/>
                <a:gd fmla="*/ 2147483647 h 664" name="T35"/>
                <a:gd fmla="*/ 2147483647 w 755" name="T36"/>
                <a:gd fmla="*/ 2147483647 h 664" name="T37"/>
                <a:gd fmla="*/ 2147483647 w 755" name="T38"/>
                <a:gd fmla="*/ 2147483647 h 664" name="T39"/>
                <a:gd fmla="*/ 2147483647 w 755" name="T40"/>
                <a:gd fmla="*/ 2147483647 h 664" name="T41"/>
                <a:gd fmla="*/ 2147483647 w 755" name="T42"/>
                <a:gd fmla="*/ 2147483647 h 664" name="T43"/>
                <a:gd fmla="*/ 2147483647 w 755" name="T44"/>
                <a:gd fmla="*/ 2147483647 h 664" name="T45"/>
                <a:gd fmla="*/ 2147483647 w 755" name="T46"/>
                <a:gd fmla="*/ 2147483647 h 664" name="T47"/>
                <a:gd fmla="*/ 2147483647 w 755" name="T48"/>
                <a:gd fmla="*/ 2147483647 h 664" name="T49"/>
                <a:gd fmla="*/ 2147483647 w 755" name="T50"/>
                <a:gd fmla="*/ 2147483647 h 664" name="T51"/>
                <a:gd fmla="*/ 2147483647 w 755" name="T52"/>
                <a:gd fmla="*/ 2147483647 h 664" name="T53"/>
                <a:gd fmla="*/ 2147483647 w 755" name="T54"/>
                <a:gd fmla="*/ 2147483647 h 664" name="T55"/>
                <a:gd fmla="*/ 2147483647 w 755" name="T56"/>
                <a:gd fmla="*/ 2147483647 h 664" name="T57"/>
                <a:gd fmla="*/ 2147483647 w 755" name="T58"/>
                <a:gd fmla="*/ 2147483647 h 664" name="T59"/>
                <a:gd fmla="*/ 2147483647 w 755" name="T60"/>
                <a:gd fmla="*/ 2147483647 h 664" name="T61"/>
                <a:gd fmla="*/ 2147483647 w 755" name="T62"/>
                <a:gd fmla="*/ 2147483647 h 664" name="T63"/>
                <a:gd fmla="*/ 2147483647 w 755" name="T64"/>
                <a:gd fmla="*/ 2147483647 h 664" name="T65"/>
                <a:gd fmla="*/ 2147483647 w 755" name="T66"/>
                <a:gd fmla="*/ 2147483647 h 664" name="T67"/>
                <a:gd fmla="*/ 2147483647 w 755" name="T68"/>
                <a:gd fmla="*/ 2147483647 h 664" name="T69"/>
                <a:gd fmla="*/ 2147483647 w 755" name="T70"/>
                <a:gd fmla="*/ 2147483647 h 664" name="T71"/>
                <a:gd fmla="*/ 2147483647 w 755" name="T72"/>
                <a:gd fmla="*/ 2147483647 h 664" name="T73"/>
                <a:gd fmla="*/ 2147483647 w 755" name="T74"/>
                <a:gd fmla="*/ 2147483647 h 664" name="T75"/>
                <a:gd fmla="*/ 2147483647 w 755" name="T76"/>
                <a:gd fmla="*/ 2147483647 h 664" name="T77"/>
                <a:gd fmla="*/ 2147483647 w 755" name="T78"/>
                <a:gd fmla="*/ 2147483647 h 664" name="T79"/>
                <a:gd fmla="*/ 2147483647 w 755" name="T80"/>
                <a:gd fmla="*/ 2147483647 h 664" name="T81"/>
                <a:gd fmla="*/ 2147483647 w 755" name="T82"/>
                <a:gd fmla="*/ 2147483647 h 664" name="T83"/>
                <a:gd fmla="*/ 2147483647 w 755" name="T84"/>
                <a:gd fmla="*/ 2147483647 h 664" name="T85"/>
                <a:gd fmla="*/ 2147483647 w 755" name="T86"/>
                <a:gd fmla="*/ 2147483647 h 664" name="T87"/>
                <a:gd fmla="*/ 2147483647 w 755" name="T88"/>
                <a:gd fmla="*/ 2147483647 h 664" name="T89"/>
                <a:gd fmla="*/ 2147483647 w 755" name="T90"/>
                <a:gd fmla="*/ 2147483647 h 664" name="T91"/>
                <a:gd fmla="*/ 2147483647 w 755" name="T92"/>
                <a:gd fmla="*/ 2147483647 h 664" name="T93"/>
                <a:gd fmla="*/ 2147483647 w 755" name="T94"/>
                <a:gd fmla="*/ 2147483647 h 664" name="T95"/>
                <a:gd fmla="*/ 2147483647 w 755" name="T96"/>
                <a:gd fmla="*/ 2147483647 h 664" name="T97"/>
                <a:gd fmla="*/ 2147483647 w 755" name="T98"/>
                <a:gd fmla="*/ 2147483647 h 664" name="T99"/>
                <a:gd fmla="*/ 2147483647 w 755" name="T100"/>
                <a:gd fmla="*/ 2147483647 h 664" name="T101"/>
                <a:gd fmla="*/ 2147483647 w 755" name="T102"/>
                <a:gd fmla="*/ 2147483647 h 664" name="T103"/>
                <a:gd fmla="*/ 2147483647 w 755" name="T104"/>
                <a:gd fmla="*/ 2147483647 h 664" name="T105"/>
                <a:gd fmla="*/ 2147483647 w 755" name="T106"/>
                <a:gd fmla="*/ 2147483647 h 664" name="T107"/>
                <a:gd fmla="*/ 2147483647 w 755" name="T108"/>
                <a:gd fmla="*/ 2147483647 h 664" name="T109"/>
                <a:gd fmla="*/ 2147483647 w 755" name="T110"/>
                <a:gd fmla="*/ 2147483647 h 664" name="T111"/>
                <a:gd fmla="*/ 2147483647 w 755" name="T112"/>
                <a:gd fmla="*/ 2147483647 h 664" name="T113"/>
                <a:gd fmla="*/ 2147483647 w 755" name="T114"/>
                <a:gd fmla="*/ 2147483647 h 664" name="T115"/>
                <a:gd fmla="*/ 2147483647 w 755" name="T116"/>
                <a:gd fmla="*/ 2147483647 h 664" name="T117"/>
                <a:gd fmla="*/ 2147483647 w 755" name="T118"/>
                <a:gd fmla="*/ 2147483647 h 664"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755" name="T180"/>
                <a:gd fmla="*/ 0 h 664" name="T181"/>
                <a:gd fmla="*/ 755 w 755" name="T182"/>
                <a:gd fmla="*/ 664 h 664"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4" w="755">
                  <a:moveTo>
                    <a:pt x="23" y="126"/>
                  </a:moveTo>
                  <a:lnTo>
                    <a:pt x="18" y="121"/>
                  </a:lnTo>
                  <a:lnTo>
                    <a:pt x="16" y="121"/>
                  </a:lnTo>
                  <a:lnTo>
                    <a:pt x="7" y="112"/>
                  </a:lnTo>
                  <a:lnTo>
                    <a:pt x="5" y="112"/>
                  </a:lnTo>
                  <a:lnTo>
                    <a:pt x="2" y="109"/>
                  </a:lnTo>
                  <a:lnTo>
                    <a:pt x="2" y="103"/>
                  </a:lnTo>
                  <a:lnTo>
                    <a:pt x="0" y="98"/>
                  </a:lnTo>
                  <a:lnTo>
                    <a:pt x="0" y="95"/>
                  </a:lnTo>
                  <a:lnTo>
                    <a:pt x="2" y="91"/>
                  </a:lnTo>
                  <a:lnTo>
                    <a:pt x="10" y="87"/>
                  </a:lnTo>
                  <a:lnTo>
                    <a:pt x="13" y="82"/>
                  </a:lnTo>
                  <a:lnTo>
                    <a:pt x="13" y="79"/>
                  </a:lnTo>
                  <a:lnTo>
                    <a:pt x="11" y="77"/>
                  </a:lnTo>
                  <a:lnTo>
                    <a:pt x="21" y="62"/>
                  </a:lnTo>
                  <a:lnTo>
                    <a:pt x="23" y="62"/>
                  </a:lnTo>
                  <a:lnTo>
                    <a:pt x="28" y="56"/>
                  </a:lnTo>
                  <a:lnTo>
                    <a:pt x="28" y="54"/>
                  </a:lnTo>
                  <a:lnTo>
                    <a:pt x="23" y="51"/>
                  </a:lnTo>
                  <a:lnTo>
                    <a:pt x="19" y="51"/>
                  </a:lnTo>
                  <a:lnTo>
                    <a:pt x="15" y="49"/>
                  </a:lnTo>
                  <a:lnTo>
                    <a:pt x="14" y="47"/>
                  </a:lnTo>
                  <a:lnTo>
                    <a:pt x="14" y="45"/>
                  </a:lnTo>
                  <a:lnTo>
                    <a:pt x="12" y="44"/>
                  </a:lnTo>
                  <a:lnTo>
                    <a:pt x="8" y="36"/>
                  </a:lnTo>
                  <a:lnTo>
                    <a:pt x="7" y="26"/>
                  </a:lnTo>
                  <a:lnTo>
                    <a:pt x="11" y="24"/>
                  </a:lnTo>
                  <a:lnTo>
                    <a:pt x="17" y="23"/>
                  </a:lnTo>
                  <a:lnTo>
                    <a:pt x="19" y="19"/>
                  </a:lnTo>
                  <a:lnTo>
                    <a:pt x="19" y="15"/>
                  </a:lnTo>
                  <a:lnTo>
                    <a:pt x="23" y="12"/>
                  </a:lnTo>
                  <a:lnTo>
                    <a:pt x="23" y="13"/>
                  </a:lnTo>
                  <a:lnTo>
                    <a:pt x="28" y="11"/>
                  </a:lnTo>
                  <a:lnTo>
                    <a:pt x="28" y="8"/>
                  </a:lnTo>
                  <a:lnTo>
                    <a:pt x="36" y="13"/>
                  </a:lnTo>
                  <a:lnTo>
                    <a:pt x="49" y="13"/>
                  </a:lnTo>
                  <a:lnTo>
                    <a:pt x="50" y="14"/>
                  </a:lnTo>
                  <a:lnTo>
                    <a:pt x="56" y="14"/>
                  </a:lnTo>
                  <a:lnTo>
                    <a:pt x="57" y="15"/>
                  </a:lnTo>
                  <a:lnTo>
                    <a:pt x="61" y="15"/>
                  </a:lnTo>
                  <a:lnTo>
                    <a:pt x="64" y="16"/>
                  </a:lnTo>
                  <a:lnTo>
                    <a:pt x="67" y="16"/>
                  </a:lnTo>
                  <a:lnTo>
                    <a:pt x="70" y="18"/>
                  </a:lnTo>
                  <a:lnTo>
                    <a:pt x="72" y="17"/>
                  </a:lnTo>
                  <a:lnTo>
                    <a:pt x="74" y="18"/>
                  </a:lnTo>
                  <a:lnTo>
                    <a:pt x="74" y="21"/>
                  </a:lnTo>
                  <a:lnTo>
                    <a:pt x="90" y="40"/>
                  </a:lnTo>
                  <a:lnTo>
                    <a:pt x="90" y="43"/>
                  </a:lnTo>
                  <a:lnTo>
                    <a:pt x="91" y="45"/>
                  </a:lnTo>
                  <a:lnTo>
                    <a:pt x="91" y="48"/>
                  </a:lnTo>
                  <a:lnTo>
                    <a:pt x="93" y="51"/>
                  </a:lnTo>
                  <a:lnTo>
                    <a:pt x="93" y="56"/>
                  </a:lnTo>
                  <a:lnTo>
                    <a:pt x="95" y="58"/>
                  </a:lnTo>
                  <a:lnTo>
                    <a:pt x="95" y="63"/>
                  </a:lnTo>
                  <a:lnTo>
                    <a:pt x="96" y="64"/>
                  </a:lnTo>
                  <a:lnTo>
                    <a:pt x="96" y="66"/>
                  </a:lnTo>
                  <a:lnTo>
                    <a:pt x="98" y="69"/>
                  </a:lnTo>
                  <a:lnTo>
                    <a:pt x="97" y="71"/>
                  </a:lnTo>
                  <a:lnTo>
                    <a:pt x="100" y="73"/>
                  </a:lnTo>
                  <a:lnTo>
                    <a:pt x="101" y="80"/>
                  </a:lnTo>
                  <a:lnTo>
                    <a:pt x="105" y="84"/>
                  </a:lnTo>
                  <a:lnTo>
                    <a:pt x="110" y="87"/>
                  </a:lnTo>
                  <a:lnTo>
                    <a:pt x="113" y="87"/>
                  </a:lnTo>
                  <a:lnTo>
                    <a:pt x="125" y="92"/>
                  </a:lnTo>
                  <a:lnTo>
                    <a:pt x="125" y="97"/>
                  </a:lnTo>
                  <a:lnTo>
                    <a:pt x="126" y="99"/>
                  </a:lnTo>
                  <a:lnTo>
                    <a:pt x="127" y="103"/>
                  </a:lnTo>
                  <a:lnTo>
                    <a:pt x="156" y="116"/>
                  </a:lnTo>
                  <a:lnTo>
                    <a:pt x="159" y="113"/>
                  </a:lnTo>
                  <a:lnTo>
                    <a:pt x="159" y="108"/>
                  </a:lnTo>
                  <a:lnTo>
                    <a:pt x="160" y="107"/>
                  </a:lnTo>
                  <a:lnTo>
                    <a:pt x="160" y="104"/>
                  </a:lnTo>
                  <a:lnTo>
                    <a:pt x="165" y="98"/>
                  </a:lnTo>
                  <a:lnTo>
                    <a:pt x="167" y="94"/>
                  </a:lnTo>
                  <a:lnTo>
                    <a:pt x="170" y="95"/>
                  </a:lnTo>
                  <a:lnTo>
                    <a:pt x="186" y="110"/>
                  </a:lnTo>
                  <a:lnTo>
                    <a:pt x="186" y="118"/>
                  </a:lnTo>
                  <a:lnTo>
                    <a:pt x="182" y="123"/>
                  </a:lnTo>
                  <a:lnTo>
                    <a:pt x="182" y="125"/>
                  </a:lnTo>
                  <a:lnTo>
                    <a:pt x="185" y="127"/>
                  </a:lnTo>
                  <a:lnTo>
                    <a:pt x="188" y="126"/>
                  </a:lnTo>
                  <a:lnTo>
                    <a:pt x="191" y="120"/>
                  </a:lnTo>
                  <a:lnTo>
                    <a:pt x="202" y="118"/>
                  </a:lnTo>
                  <a:lnTo>
                    <a:pt x="208" y="124"/>
                  </a:lnTo>
                  <a:lnTo>
                    <a:pt x="208" y="126"/>
                  </a:lnTo>
                  <a:lnTo>
                    <a:pt x="211" y="128"/>
                  </a:lnTo>
                  <a:lnTo>
                    <a:pt x="213" y="135"/>
                  </a:lnTo>
                  <a:lnTo>
                    <a:pt x="208" y="141"/>
                  </a:lnTo>
                  <a:lnTo>
                    <a:pt x="208" y="143"/>
                  </a:lnTo>
                  <a:lnTo>
                    <a:pt x="210" y="145"/>
                  </a:lnTo>
                  <a:lnTo>
                    <a:pt x="213" y="144"/>
                  </a:lnTo>
                  <a:lnTo>
                    <a:pt x="219" y="138"/>
                  </a:lnTo>
                  <a:lnTo>
                    <a:pt x="219" y="135"/>
                  </a:lnTo>
                  <a:lnTo>
                    <a:pt x="220" y="135"/>
                  </a:lnTo>
                  <a:lnTo>
                    <a:pt x="220" y="133"/>
                  </a:lnTo>
                  <a:lnTo>
                    <a:pt x="224" y="126"/>
                  </a:lnTo>
                  <a:lnTo>
                    <a:pt x="228" y="127"/>
                  </a:lnTo>
                  <a:lnTo>
                    <a:pt x="233" y="131"/>
                  </a:lnTo>
                  <a:lnTo>
                    <a:pt x="235" y="130"/>
                  </a:lnTo>
                  <a:lnTo>
                    <a:pt x="239" y="128"/>
                  </a:lnTo>
                  <a:lnTo>
                    <a:pt x="244" y="127"/>
                  </a:lnTo>
                  <a:lnTo>
                    <a:pt x="246" y="129"/>
                  </a:lnTo>
                  <a:lnTo>
                    <a:pt x="249" y="128"/>
                  </a:lnTo>
                  <a:lnTo>
                    <a:pt x="252" y="126"/>
                  </a:lnTo>
                  <a:lnTo>
                    <a:pt x="254" y="126"/>
                  </a:lnTo>
                  <a:lnTo>
                    <a:pt x="256" y="123"/>
                  </a:lnTo>
                  <a:lnTo>
                    <a:pt x="257" y="119"/>
                  </a:lnTo>
                  <a:lnTo>
                    <a:pt x="258" y="118"/>
                  </a:lnTo>
                  <a:lnTo>
                    <a:pt x="259" y="114"/>
                  </a:lnTo>
                  <a:lnTo>
                    <a:pt x="254" y="107"/>
                  </a:lnTo>
                  <a:lnTo>
                    <a:pt x="253" y="95"/>
                  </a:lnTo>
                  <a:lnTo>
                    <a:pt x="255" y="91"/>
                  </a:lnTo>
                  <a:lnTo>
                    <a:pt x="256" y="88"/>
                  </a:lnTo>
                  <a:lnTo>
                    <a:pt x="274" y="83"/>
                  </a:lnTo>
                  <a:lnTo>
                    <a:pt x="281" y="86"/>
                  </a:lnTo>
                  <a:lnTo>
                    <a:pt x="286" y="91"/>
                  </a:lnTo>
                  <a:lnTo>
                    <a:pt x="289" y="91"/>
                  </a:lnTo>
                  <a:lnTo>
                    <a:pt x="291" y="88"/>
                  </a:lnTo>
                  <a:lnTo>
                    <a:pt x="290" y="87"/>
                  </a:lnTo>
                  <a:lnTo>
                    <a:pt x="292" y="84"/>
                  </a:lnTo>
                  <a:lnTo>
                    <a:pt x="292" y="79"/>
                  </a:lnTo>
                  <a:lnTo>
                    <a:pt x="289" y="75"/>
                  </a:lnTo>
                  <a:lnTo>
                    <a:pt x="289" y="72"/>
                  </a:lnTo>
                  <a:lnTo>
                    <a:pt x="292" y="65"/>
                  </a:lnTo>
                  <a:lnTo>
                    <a:pt x="292" y="63"/>
                  </a:lnTo>
                  <a:lnTo>
                    <a:pt x="297" y="59"/>
                  </a:lnTo>
                  <a:lnTo>
                    <a:pt x="300" y="55"/>
                  </a:lnTo>
                  <a:lnTo>
                    <a:pt x="304" y="59"/>
                  </a:lnTo>
                  <a:lnTo>
                    <a:pt x="305" y="69"/>
                  </a:lnTo>
                  <a:lnTo>
                    <a:pt x="300" y="80"/>
                  </a:lnTo>
                  <a:lnTo>
                    <a:pt x="300" y="90"/>
                  </a:lnTo>
                  <a:lnTo>
                    <a:pt x="304" y="93"/>
                  </a:lnTo>
                  <a:lnTo>
                    <a:pt x="312" y="85"/>
                  </a:lnTo>
                  <a:lnTo>
                    <a:pt x="314" y="85"/>
                  </a:lnTo>
                  <a:lnTo>
                    <a:pt x="315" y="84"/>
                  </a:lnTo>
                  <a:lnTo>
                    <a:pt x="318" y="82"/>
                  </a:lnTo>
                  <a:lnTo>
                    <a:pt x="321" y="77"/>
                  </a:lnTo>
                  <a:lnTo>
                    <a:pt x="323" y="75"/>
                  </a:lnTo>
                  <a:lnTo>
                    <a:pt x="336" y="71"/>
                  </a:lnTo>
                  <a:lnTo>
                    <a:pt x="342" y="63"/>
                  </a:lnTo>
                  <a:lnTo>
                    <a:pt x="342" y="57"/>
                  </a:lnTo>
                  <a:lnTo>
                    <a:pt x="338" y="52"/>
                  </a:lnTo>
                  <a:lnTo>
                    <a:pt x="337" y="50"/>
                  </a:lnTo>
                  <a:lnTo>
                    <a:pt x="336" y="50"/>
                  </a:lnTo>
                  <a:lnTo>
                    <a:pt x="333" y="45"/>
                  </a:lnTo>
                  <a:lnTo>
                    <a:pt x="333" y="43"/>
                  </a:lnTo>
                  <a:lnTo>
                    <a:pt x="329" y="39"/>
                  </a:lnTo>
                  <a:lnTo>
                    <a:pt x="330" y="37"/>
                  </a:lnTo>
                  <a:lnTo>
                    <a:pt x="327" y="32"/>
                  </a:lnTo>
                  <a:lnTo>
                    <a:pt x="332" y="25"/>
                  </a:lnTo>
                  <a:lnTo>
                    <a:pt x="333" y="23"/>
                  </a:lnTo>
                  <a:lnTo>
                    <a:pt x="338" y="23"/>
                  </a:lnTo>
                  <a:lnTo>
                    <a:pt x="343" y="17"/>
                  </a:lnTo>
                  <a:lnTo>
                    <a:pt x="352" y="16"/>
                  </a:lnTo>
                  <a:lnTo>
                    <a:pt x="364" y="0"/>
                  </a:lnTo>
                  <a:lnTo>
                    <a:pt x="366" y="0"/>
                  </a:lnTo>
                  <a:lnTo>
                    <a:pt x="369" y="2"/>
                  </a:lnTo>
                  <a:lnTo>
                    <a:pt x="374" y="3"/>
                  </a:lnTo>
                  <a:lnTo>
                    <a:pt x="375" y="5"/>
                  </a:lnTo>
                  <a:lnTo>
                    <a:pt x="377" y="4"/>
                  </a:lnTo>
                  <a:lnTo>
                    <a:pt x="378" y="7"/>
                  </a:lnTo>
                  <a:lnTo>
                    <a:pt x="381" y="11"/>
                  </a:lnTo>
                  <a:lnTo>
                    <a:pt x="384" y="11"/>
                  </a:lnTo>
                  <a:lnTo>
                    <a:pt x="387" y="13"/>
                  </a:lnTo>
                  <a:lnTo>
                    <a:pt x="388" y="23"/>
                  </a:lnTo>
                  <a:lnTo>
                    <a:pt x="387" y="25"/>
                  </a:lnTo>
                  <a:lnTo>
                    <a:pt x="387" y="31"/>
                  </a:lnTo>
                  <a:lnTo>
                    <a:pt x="388" y="31"/>
                  </a:lnTo>
                  <a:lnTo>
                    <a:pt x="390" y="39"/>
                  </a:lnTo>
                  <a:lnTo>
                    <a:pt x="391" y="39"/>
                  </a:lnTo>
                  <a:lnTo>
                    <a:pt x="392" y="41"/>
                  </a:lnTo>
                  <a:lnTo>
                    <a:pt x="396" y="47"/>
                  </a:lnTo>
                  <a:lnTo>
                    <a:pt x="406" y="46"/>
                  </a:lnTo>
                  <a:lnTo>
                    <a:pt x="408" y="44"/>
                  </a:lnTo>
                  <a:lnTo>
                    <a:pt x="409" y="44"/>
                  </a:lnTo>
                  <a:lnTo>
                    <a:pt x="411" y="46"/>
                  </a:lnTo>
                  <a:lnTo>
                    <a:pt x="413" y="46"/>
                  </a:lnTo>
                  <a:lnTo>
                    <a:pt x="416" y="50"/>
                  </a:lnTo>
                  <a:lnTo>
                    <a:pt x="422" y="49"/>
                  </a:lnTo>
                  <a:lnTo>
                    <a:pt x="424" y="50"/>
                  </a:lnTo>
                  <a:lnTo>
                    <a:pt x="435" y="50"/>
                  </a:lnTo>
                  <a:lnTo>
                    <a:pt x="439" y="52"/>
                  </a:lnTo>
                  <a:lnTo>
                    <a:pt x="445" y="51"/>
                  </a:lnTo>
                  <a:lnTo>
                    <a:pt x="447" y="52"/>
                  </a:lnTo>
                  <a:lnTo>
                    <a:pt x="449" y="52"/>
                  </a:lnTo>
                  <a:lnTo>
                    <a:pt x="452" y="54"/>
                  </a:lnTo>
                  <a:lnTo>
                    <a:pt x="452" y="59"/>
                  </a:lnTo>
                  <a:lnTo>
                    <a:pt x="455" y="62"/>
                  </a:lnTo>
                  <a:lnTo>
                    <a:pt x="458" y="67"/>
                  </a:lnTo>
                  <a:lnTo>
                    <a:pt x="458" y="70"/>
                  </a:lnTo>
                  <a:lnTo>
                    <a:pt x="463" y="77"/>
                  </a:lnTo>
                  <a:lnTo>
                    <a:pt x="463" y="79"/>
                  </a:lnTo>
                  <a:lnTo>
                    <a:pt x="469" y="89"/>
                  </a:lnTo>
                  <a:lnTo>
                    <a:pt x="470" y="105"/>
                  </a:lnTo>
                  <a:lnTo>
                    <a:pt x="463" y="113"/>
                  </a:lnTo>
                  <a:lnTo>
                    <a:pt x="482" y="126"/>
                  </a:lnTo>
                  <a:lnTo>
                    <a:pt x="488" y="128"/>
                  </a:lnTo>
                  <a:lnTo>
                    <a:pt x="499" y="130"/>
                  </a:lnTo>
                  <a:lnTo>
                    <a:pt x="500" y="131"/>
                  </a:lnTo>
                  <a:lnTo>
                    <a:pt x="503" y="131"/>
                  </a:lnTo>
                  <a:lnTo>
                    <a:pt x="508" y="133"/>
                  </a:lnTo>
                  <a:lnTo>
                    <a:pt x="528" y="133"/>
                  </a:lnTo>
                  <a:lnTo>
                    <a:pt x="530" y="130"/>
                  </a:lnTo>
                  <a:lnTo>
                    <a:pt x="532" y="130"/>
                  </a:lnTo>
                  <a:lnTo>
                    <a:pt x="535" y="126"/>
                  </a:lnTo>
                  <a:lnTo>
                    <a:pt x="537" y="125"/>
                  </a:lnTo>
                  <a:lnTo>
                    <a:pt x="539" y="123"/>
                  </a:lnTo>
                  <a:lnTo>
                    <a:pt x="538" y="121"/>
                  </a:lnTo>
                  <a:lnTo>
                    <a:pt x="540" y="121"/>
                  </a:lnTo>
                  <a:lnTo>
                    <a:pt x="540" y="116"/>
                  </a:lnTo>
                  <a:lnTo>
                    <a:pt x="541" y="116"/>
                  </a:lnTo>
                  <a:lnTo>
                    <a:pt x="550" y="125"/>
                  </a:lnTo>
                  <a:lnTo>
                    <a:pt x="550" y="126"/>
                  </a:lnTo>
                  <a:lnTo>
                    <a:pt x="553" y="128"/>
                  </a:lnTo>
                  <a:lnTo>
                    <a:pt x="558" y="126"/>
                  </a:lnTo>
                  <a:lnTo>
                    <a:pt x="559" y="124"/>
                  </a:lnTo>
                  <a:lnTo>
                    <a:pt x="561" y="124"/>
                  </a:lnTo>
                  <a:lnTo>
                    <a:pt x="567" y="118"/>
                  </a:lnTo>
                  <a:lnTo>
                    <a:pt x="581" y="118"/>
                  </a:lnTo>
                  <a:lnTo>
                    <a:pt x="582" y="116"/>
                  </a:lnTo>
                  <a:lnTo>
                    <a:pt x="584" y="116"/>
                  </a:lnTo>
                  <a:lnTo>
                    <a:pt x="587" y="119"/>
                  </a:lnTo>
                  <a:lnTo>
                    <a:pt x="589" y="129"/>
                  </a:lnTo>
                  <a:lnTo>
                    <a:pt x="591" y="130"/>
                  </a:lnTo>
                  <a:lnTo>
                    <a:pt x="600" y="130"/>
                  </a:lnTo>
                  <a:lnTo>
                    <a:pt x="605" y="134"/>
                  </a:lnTo>
                  <a:lnTo>
                    <a:pt x="608" y="134"/>
                  </a:lnTo>
                  <a:lnTo>
                    <a:pt x="613" y="129"/>
                  </a:lnTo>
                  <a:lnTo>
                    <a:pt x="616" y="129"/>
                  </a:lnTo>
                  <a:lnTo>
                    <a:pt x="616" y="130"/>
                  </a:lnTo>
                  <a:lnTo>
                    <a:pt x="623" y="130"/>
                  </a:lnTo>
                  <a:lnTo>
                    <a:pt x="625" y="126"/>
                  </a:lnTo>
                  <a:lnTo>
                    <a:pt x="630" y="126"/>
                  </a:lnTo>
                  <a:lnTo>
                    <a:pt x="632" y="127"/>
                  </a:lnTo>
                  <a:lnTo>
                    <a:pt x="647" y="126"/>
                  </a:lnTo>
                  <a:lnTo>
                    <a:pt x="653" y="131"/>
                  </a:lnTo>
                  <a:lnTo>
                    <a:pt x="652" y="133"/>
                  </a:lnTo>
                  <a:lnTo>
                    <a:pt x="655" y="135"/>
                  </a:lnTo>
                  <a:lnTo>
                    <a:pt x="654" y="138"/>
                  </a:lnTo>
                  <a:lnTo>
                    <a:pt x="656" y="140"/>
                  </a:lnTo>
                  <a:lnTo>
                    <a:pt x="656" y="144"/>
                  </a:lnTo>
                  <a:lnTo>
                    <a:pt x="663" y="148"/>
                  </a:lnTo>
                  <a:lnTo>
                    <a:pt x="665" y="148"/>
                  </a:lnTo>
                  <a:lnTo>
                    <a:pt x="670" y="140"/>
                  </a:lnTo>
                  <a:lnTo>
                    <a:pt x="674" y="140"/>
                  </a:lnTo>
                  <a:lnTo>
                    <a:pt x="678" y="143"/>
                  </a:lnTo>
                  <a:lnTo>
                    <a:pt x="678" y="145"/>
                  </a:lnTo>
                  <a:lnTo>
                    <a:pt x="682" y="150"/>
                  </a:lnTo>
                  <a:lnTo>
                    <a:pt x="686" y="150"/>
                  </a:lnTo>
                  <a:lnTo>
                    <a:pt x="691" y="151"/>
                  </a:lnTo>
                  <a:lnTo>
                    <a:pt x="694" y="151"/>
                  </a:lnTo>
                  <a:lnTo>
                    <a:pt x="696" y="152"/>
                  </a:lnTo>
                  <a:lnTo>
                    <a:pt x="696" y="155"/>
                  </a:lnTo>
                  <a:lnTo>
                    <a:pt x="699" y="156"/>
                  </a:lnTo>
                  <a:lnTo>
                    <a:pt x="699" y="158"/>
                  </a:lnTo>
                  <a:lnTo>
                    <a:pt x="705" y="164"/>
                  </a:lnTo>
                  <a:lnTo>
                    <a:pt x="714" y="167"/>
                  </a:lnTo>
                  <a:lnTo>
                    <a:pt x="720" y="162"/>
                  </a:lnTo>
                  <a:lnTo>
                    <a:pt x="727" y="162"/>
                  </a:lnTo>
                  <a:lnTo>
                    <a:pt x="728" y="160"/>
                  </a:lnTo>
                  <a:lnTo>
                    <a:pt x="744" y="163"/>
                  </a:lnTo>
                  <a:lnTo>
                    <a:pt x="746" y="165"/>
                  </a:lnTo>
                  <a:lnTo>
                    <a:pt x="746" y="166"/>
                  </a:lnTo>
                  <a:lnTo>
                    <a:pt x="745" y="168"/>
                  </a:lnTo>
                  <a:lnTo>
                    <a:pt x="743" y="168"/>
                  </a:lnTo>
                  <a:lnTo>
                    <a:pt x="742" y="170"/>
                  </a:lnTo>
                  <a:lnTo>
                    <a:pt x="749" y="175"/>
                  </a:lnTo>
                  <a:lnTo>
                    <a:pt x="749" y="178"/>
                  </a:lnTo>
                  <a:lnTo>
                    <a:pt x="739" y="184"/>
                  </a:lnTo>
                  <a:lnTo>
                    <a:pt x="738" y="189"/>
                  </a:lnTo>
                  <a:lnTo>
                    <a:pt x="754" y="201"/>
                  </a:lnTo>
                  <a:lnTo>
                    <a:pt x="755" y="208"/>
                  </a:lnTo>
                  <a:lnTo>
                    <a:pt x="753" y="210"/>
                  </a:lnTo>
                  <a:lnTo>
                    <a:pt x="752" y="209"/>
                  </a:lnTo>
                  <a:lnTo>
                    <a:pt x="750" y="212"/>
                  </a:lnTo>
                  <a:lnTo>
                    <a:pt x="746" y="213"/>
                  </a:lnTo>
                  <a:lnTo>
                    <a:pt x="737" y="222"/>
                  </a:lnTo>
                  <a:lnTo>
                    <a:pt x="735" y="227"/>
                  </a:lnTo>
                  <a:lnTo>
                    <a:pt x="731" y="233"/>
                  </a:lnTo>
                  <a:lnTo>
                    <a:pt x="727" y="245"/>
                  </a:lnTo>
                  <a:lnTo>
                    <a:pt x="721" y="256"/>
                  </a:lnTo>
                  <a:lnTo>
                    <a:pt x="722" y="257"/>
                  </a:lnTo>
                  <a:lnTo>
                    <a:pt x="722" y="260"/>
                  </a:lnTo>
                  <a:lnTo>
                    <a:pt x="715" y="266"/>
                  </a:lnTo>
                  <a:lnTo>
                    <a:pt x="716" y="271"/>
                  </a:lnTo>
                  <a:lnTo>
                    <a:pt x="714" y="272"/>
                  </a:lnTo>
                  <a:lnTo>
                    <a:pt x="715" y="274"/>
                  </a:lnTo>
                  <a:lnTo>
                    <a:pt x="712" y="280"/>
                  </a:lnTo>
                  <a:lnTo>
                    <a:pt x="702" y="280"/>
                  </a:lnTo>
                  <a:lnTo>
                    <a:pt x="697" y="277"/>
                  </a:lnTo>
                  <a:lnTo>
                    <a:pt x="688" y="278"/>
                  </a:lnTo>
                  <a:lnTo>
                    <a:pt x="682" y="287"/>
                  </a:lnTo>
                  <a:lnTo>
                    <a:pt x="683" y="288"/>
                  </a:lnTo>
                  <a:lnTo>
                    <a:pt x="683" y="292"/>
                  </a:lnTo>
                  <a:lnTo>
                    <a:pt x="684" y="293"/>
                  </a:lnTo>
                  <a:lnTo>
                    <a:pt x="685" y="296"/>
                  </a:lnTo>
                  <a:lnTo>
                    <a:pt x="681" y="301"/>
                  </a:lnTo>
                  <a:lnTo>
                    <a:pt x="681" y="303"/>
                  </a:lnTo>
                  <a:lnTo>
                    <a:pt x="678" y="306"/>
                  </a:lnTo>
                  <a:lnTo>
                    <a:pt x="669" y="328"/>
                  </a:lnTo>
                  <a:lnTo>
                    <a:pt x="669" y="330"/>
                  </a:lnTo>
                  <a:lnTo>
                    <a:pt x="662" y="336"/>
                  </a:lnTo>
                  <a:lnTo>
                    <a:pt x="663" y="337"/>
                  </a:lnTo>
                  <a:lnTo>
                    <a:pt x="658" y="342"/>
                  </a:lnTo>
                  <a:lnTo>
                    <a:pt x="653" y="343"/>
                  </a:lnTo>
                  <a:lnTo>
                    <a:pt x="653" y="341"/>
                  </a:lnTo>
                  <a:lnTo>
                    <a:pt x="647" y="342"/>
                  </a:lnTo>
                  <a:lnTo>
                    <a:pt x="646" y="343"/>
                  </a:lnTo>
                  <a:lnTo>
                    <a:pt x="632" y="344"/>
                  </a:lnTo>
                  <a:lnTo>
                    <a:pt x="629" y="340"/>
                  </a:lnTo>
                  <a:lnTo>
                    <a:pt x="629" y="335"/>
                  </a:lnTo>
                  <a:lnTo>
                    <a:pt x="627" y="335"/>
                  </a:lnTo>
                  <a:lnTo>
                    <a:pt x="624" y="329"/>
                  </a:lnTo>
                  <a:lnTo>
                    <a:pt x="622" y="327"/>
                  </a:lnTo>
                  <a:lnTo>
                    <a:pt x="619" y="323"/>
                  </a:lnTo>
                  <a:lnTo>
                    <a:pt x="613" y="323"/>
                  </a:lnTo>
                  <a:lnTo>
                    <a:pt x="610" y="327"/>
                  </a:lnTo>
                  <a:lnTo>
                    <a:pt x="608" y="328"/>
                  </a:lnTo>
                  <a:lnTo>
                    <a:pt x="606" y="332"/>
                  </a:lnTo>
                  <a:lnTo>
                    <a:pt x="596" y="332"/>
                  </a:lnTo>
                  <a:lnTo>
                    <a:pt x="592" y="327"/>
                  </a:lnTo>
                  <a:lnTo>
                    <a:pt x="592" y="326"/>
                  </a:lnTo>
                  <a:lnTo>
                    <a:pt x="588" y="322"/>
                  </a:lnTo>
                  <a:lnTo>
                    <a:pt x="579" y="317"/>
                  </a:lnTo>
                  <a:lnTo>
                    <a:pt x="578" y="318"/>
                  </a:lnTo>
                  <a:lnTo>
                    <a:pt x="568" y="318"/>
                  </a:lnTo>
                  <a:lnTo>
                    <a:pt x="567" y="316"/>
                  </a:lnTo>
                  <a:lnTo>
                    <a:pt x="562" y="321"/>
                  </a:lnTo>
                  <a:lnTo>
                    <a:pt x="562" y="324"/>
                  </a:lnTo>
                  <a:lnTo>
                    <a:pt x="557" y="329"/>
                  </a:lnTo>
                  <a:lnTo>
                    <a:pt x="557" y="334"/>
                  </a:lnTo>
                  <a:lnTo>
                    <a:pt x="554" y="339"/>
                  </a:lnTo>
                  <a:lnTo>
                    <a:pt x="556" y="340"/>
                  </a:lnTo>
                  <a:lnTo>
                    <a:pt x="565" y="344"/>
                  </a:lnTo>
                  <a:lnTo>
                    <a:pt x="565" y="358"/>
                  </a:lnTo>
                  <a:lnTo>
                    <a:pt x="553" y="365"/>
                  </a:lnTo>
                  <a:lnTo>
                    <a:pt x="547" y="375"/>
                  </a:lnTo>
                  <a:lnTo>
                    <a:pt x="545" y="375"/>
                  </a:lnTo>
                  <a:lnTo>
                    <a:pt x="542" y="373"/>
                  </a:lnTo>
                  <a:lnTo>
                    <a:pt x="533" y="383"/>
                  </a:lnTo>
                  <a:lnTo>
                    <a:pt x="532" y="386"/>
                  </a:lnTo>
                  <a:lnTo>
                    <a:pt x="542" y="393"/>
                  </a:lnTo>
                  <a:lnTo>
                    <a:pt x="543" y="396"/>
                  </a:lnTo>
                  <a:lnTo>
                    <a:pt x="543" y="400"/>
                  </a:lnTo>
                  <a:lnTo>
                    <a:pt x="546" y="404"/>
                  </a:lnTo>
                  <a:lnTo>
                    <a:pt x="550" y="405"/>
                  </a:lnTo>
                  <a:lnTo>
                    <a:pt x="558" y="404"/>
                  </a:lnTo>
                  <a:lnTo>
                    <a:pt x="560" y="404"/>
                  </a:lnTo>
                  <a:lnTo>
                    <a:pt x="564" y="408"/>
                  </a:lnTo>
                  <a:lnTo>
                    <a:pt x="565" y="429"/>
                  </a:lnTo>
                  <a:lnTo>
                    <a:pt x="567" y="431"/>
                  </a:lnTo>
                  <a:lnTo>
                    <a:pt x="570" y="430"/>
                  </a:lnTo>
                  <a:lnTo>
                    <a:pt x="572" y="432"/>
                  </a:lnTo>
                  <a:lnTo>
                    <a:pt x="576" y="433"/>
                  </a:lnTo>
                  <a:lnTo>
                    <a:pt x="581" y="429"/>
                  </a:lnTo>
                  <a:lnTo>
                    <a:pt x="583" y="429"/>
                  </a:lnTo>
                  <a:lnTo>
                    <a:pt x="590" y="434"/>
                  </a:lnTo>
                  <a:lnTo>
                    <a:pt x="597" y="432"/>
                  </a:lnTo>
                  <a:lnTo>
                    <a:pt x="600" y="434"/>
                  </a:lnTo>
                  <a:lnTo>
                    <a:pt x="600" y="437"/>
                  </a:lnTo>
                  <a:lnTo>
                    <a:pt x="603" y="440"/>
                  </a:lnTo>
                  <a:lnTo>
                    <a:pt x="603" y="446"/>
                  </a:lnTo>
                  <a:lnTo>
                    <a:pt x="604" y="446"/>
                  </a:lnTo>
                  <a:lnTo>
                    <a:pt x="605" y="455"/>
                  </a:lnTo>
                  <a:lnTo>
                    <a:pt x="606" y="456"/>
                  </a:lnTo>
                  <a:lnTo>
                    <a:pt x="606" y="462"/>
                  </a:lnTo>
                  <a:lnTo>
                    <a:pt x="606" y="464"/>
                  </a:lnTo>
                  <a:lnTo>
                    <a:pt x="605" y="466"/>
                  </a:lnTo>
                  <a:lnTo>
                    <a:pt x="604" y="467"/>
                  </a:lnTo>
                  <a:lnTo>
                    <a:pt x="592" y="455"/>
                  </a:lnTo>
                  <a:lnTo>
                    <a:pt x="591" y="455"/>
                  </a:lnTo>
                  <a:lnTo>
                    <a:pt x="585" y="450"/>
                  </a:lnTo>
                  <a:lnTo>
                    <a:pt x="578" y="452"/>
                  </a:lnTo>
                  <a:lnTo>
                    <a:pt x="575" y="455"/>
                  </a:lnTo>
                  <a:lnTo>
                    <a:pt x="573" y="460"/>
                  </a:lnTo>
                  <a:lnTo>
                    <a:pt x="564" y="461"/>
                  </a:lnTo>
                  <a:lnTo>
                    <a:pt x="555" y="470"/>
                  </a:lnTo>
                  <a:lnTo>
                    <a:pt x="555" y="488"/>
                  </a:lnTo>
                  <a:lnTo>
                    <a:pt x="561" y="492"/>
                  </a:lnTo>
                  <a:lnTo>
                    <a:pt x="564" y="492"/>
                  </a:lnTo>
                  <a:lnTo>
                    <a:pt x="566" y="488"/>
                  </a:lnTo>
                  <a:lnTo>
                    <a:pt x="570" y="487"/>
                  </a:lnTo>
                  <a:lnTo>
                    <a:pt x="572" y="491"/>
                  </a:lnTo>
                  <a:lnTo>
                    <a:pt x="573" y="492"/>
                  </a:lnTo>
                  <a:lnTo>
                    <a:pt x="573" y="494"/>
                  </a:lnTo>
                  <a:lnTo>
                    <a:pt x="575" y="494"/>
                  </a:lnTo>
                  <a:lnTo>
                    <a:pt x="576" y="498"/>
                  </a:lnTo>
                  <a:lnTo>
                    <a:pt x="578" y="500"/>
                  </a:lnTo>
                  <a:lnTo>
                    <a:pt x="596" y="499"/>
                  </a:lnTo>
                  <a:lnTo>
                    <a:pt x="599" y="502"/>
                  </a:lnTo>
                  <a:lnTo>
                    <a:pt x="601" y="506"/>
                  </a:lnTo>
                  <a:lnTo>
                    <a:pt x="605" y="509"/>
                  </a:lnTo>
                  <a:lnTo>
                    <a:pt x="607" y="516"/>
                  </a:lnTo>
                  <a:lnTo>
                    <a:pt x="607" y="518"/>
                  </a:lnTo>
                  <a:lnTo>
                    <a:pt x="608" y="519"/>
                  </a:lnTo>
                  <a:lnTo>
                    <a:pt x="601" y="528"/>
                  </a:lnTo>
                  <a:lnTo>
                    <a:pt x="591" y="529"/>
                  </a:lnTo>
                  <a:lnTo>
                    <a:pt x="589" y="530"/>
                  </a:lnTo>
                  <a:lnTo>
                    <a:pt x="576" y="531"/>
                  </a:lnTo>
                  <a:lnTo>
                    <a:pt x="575" y="532"/>
                  </a:lnTo>
                  <a:lnTo>
                    <a:pt x="570" y="532"/>
                  </a:lnTo>
                  <a:lnTo>
                    <a:pt x="568" y="534"/>
                  </a:lnTo>
                  <a:lnTo>
                    <a:pt x="559" y="536"/>
                  </a:lnTo>
                  <a:lnTo>
                    <a:pt x="552" y="529"/>
                  </a:lnTo>
                  <a:lnTo>
                    <a:pt x="549" y="528"/>
                  </a:lnTo>
                  <a:lnTo>
                    <a:pt x="540" y="529"/>
                  </a:lnTo>
                  <a:lnTo>
                    <a:pt x="534" y="536"/>
                  </a:lnTo>
                  <a:lnTo>
                    <a:pt x="533" y="533"/>
                  </a:lnTo>
                  <a:lnTo>
                    <a:pt x="531" y="532"/>
                  </a:lnTo>
                  <a:lnTo>
                    <a:pt x="532" y="508"/>
                  </a:lnTo>
                  <a:lnTo>
                    <a:pt x="526" y="505"/>
                  </a:lnTo>
                  <a:lnTo>
                    <a:pt x="525" y="502"/>
                  </a:lnTo>
                  <a:lnTo>
                    <a:pt x="523" y="500"/>
                  </a:lnTo>
                  <a:lnTo>
                    <a:pt x="519" y="499"/>
                  </a:lnTo>
                  <a:lnTo>
                    <a:pt x="514" y="502"/>
                  </a:lnTo>
                  <a:lnTo>
                    <a:pt x="511" y="503"/>
                  </a:lnTo>
                  <a:lnTo>
                    <a:pt x="507" y="511"/>
                  </a:lnTo>
                  <a:lnTo>
                    <a:pt x="504" y="515"/>
                  </a:lnTo>
                  <a:lnTo>
                    <a:pt x="504" y="516"/>
                  </a:lnTo>
                  <a:lnTo>
                    <a:pt x="501" y="517"/>
                  </a:lnTo>
                  <a:lnTo>
                    <a:pt x="500" y="519"/>
                  </a:lnTo>
                  <a:lnTo>
                    <a:pt x="497" y="519"/>
                  </a:lnTo>
                  <a:lnTo>
                    <a:pt x="497" y="520"/>
                  </a:lnTo>
                  <a:lnTo>
                    <a:pt x="492" y="520"/>
                  </a:lnTo>
                  <a:lnTo>
                    <a:pt x="487" y="523"/>
                  </a:lnTo>
                  <a:lnTo>
                    <a:pt x="482" y="522"/>
                  </a:lnTo>
                  <a:lnTo>
                    <a:pt x="480" y="521"/>
                  </a:lnTo>
                  <a:lnTo>
                    <a:pt x="478" y="521"/>
                  </a:lnTo>
                  <a:lnTo>
                    <a:pt x="476" y="520"/>
                  </a:lnTo>
                  <a:lnTo>
                    <a:pt x="472" y="520"/>
                  </a:lnTo>
                  <a:lnTo>
                    <a:pt x="468" y="516"/>
                  </a:lnTo>
                  <a:lnTo>
                    <a:pt x="468" y="512"/>
                  </a:lnTo>
                  <a:lnTo>
                    <a:pt x="466" y="511"/>
                  </a:lnTo>
                  <a:lnTo>
                    <a:pt x="470" y="507"/>
                  </a:lnTo>
                  <a:lnTo>
                    <a:pt x="470" y="506"/>
                  </a:lnTo>
                  <a:lnTo>
                    <a:pt x="473" y="503"/>
                  </a:lnTo>
                  <a:lnTo>
                    <a:pt x="472" y="490"/>
                  </a:lnTo>
                  <a:lnTo>
                    <a:pt x="469" y="485"/>
                  </a:lnTo>
                  <a:lnTo>
                    <a:pt x="465" y="482"/>
                  </a:lnTo>
                  <a:lnTo>
                    <a:pt x="461" y="484"/>
                  </a:lnTo>
                  <a:lnTo>
                    <a:pt x="460" y="483"/>
                  </a:lnTo>
                  <a:lnTo>
                    <a:pt x="459" y="471"/>
                  </a:lnTo>
                  <a:lnTo>
                    <a:pt x="468" y="462"/>
                  </a:lnTo>
                  <a:lnTo>
                    <a:pt x="465" y="458"/>
                  </a:lnTo>
                  <a:lnTo>
                    <a:pt x="461" y="455"/>
                  </a:lnTo>
                  <a:lnTo>
                    <a:pt x="437" y="457"/>
                  </a:lnTo>
                  <a:lnTo>
                    <a:pt x="432" y="454"/>
                  </a:lnTo>
                  <a:lnTo>
                    <a:pt x="429" y="457"/>
                  </a:lnTo>
                  <a:lnTo>
                    <a:pt x="423" y="466"/>
                  </a:lnTo>
                  <a:lnTo>
                    <a:pt x="425" y="471"/>
                  </a:lnTo>
                  <a:lnTo>
                    <a:pt x="432" y="478"/>
                  </a:lnTo>
                  <a:lnTo>
                    <a:pt x="430" y="481"/>
                  </a:lnTo>
                  <a:lnTo>
                    <a:pt x="430" y="483"/>
                  </a:lnTo>
                  <a:lnTo>
                    <a:pt x="425" y="489"/>
                  </a:lnTo>
                  <a:lnTo>
                    <a:pt x="425" y="490"/>
                  </a:lnTo>
                  <a:lnTo>
                    <a:pt x="420" y="493"/>
                  </a:lnTo>
                  <a:lnTo>
                    <a:pt x="417" y="487"/>
                  </a:lnTo>
                  <a:lnTo>
                    <a:pt x="413" y="486"/>
                  </a:lnTo>
                  <a:lnTo>
                    <a:pt x="404" y="495"/>
                  </a:lnTo>
                  <a:lnTo>
                    <a:pt x="402" y="495"/>
                  </a:lnTo>
                  <a:lnTo>
                    <a:pt x="400" y="500"/>
                  </a:lnTo>
                  <a:lnTo>
                    <a:pt x="400" y="505"/>
                  </a:lnTo>
                  <a:lnTo>
                    <a:pt x="406" y="510"/>
                  </a:lnTo>
                  <a:lnTo>
                    <a:pt x="405" y="522"/>
                  </a:lnTo>
                  <a:lnTo>
                    <a:pt x="402" y="528"/>
                  </a:lnTo>
                  <a:lnTo>
                    <a:pt x="400" y="528"/>
                  </a:lnTo>
                  <a:lnTo>
                    <a:pt x="397" y="532"/>
                  </a:lnTo>
                  <a:lnTo>
                    <a:pt x="394" y="534"/>
                  </a:lnTo>
                  <a:lnTo>
                    <a:pt x="388" y="541"/>
                  </a:lnTo>
                  <a:lnTo>
                    <a:pt x="386" y="541"/>
                  </a:lnTo>
                  <a:lnTo>
                    <a:pt x="379" y="549"/>
                  </a:lnTo>
                  <a:lnTo>
                    <a:pt x="380" y="550"/>
                  </a:lnTo>
                  <a:lnTo>
                    <a:pt x="375" y="556"/>
                  </a:lnTo>
                  <a:lnTo>
                    <a:pt x="369" y="557"/>
                  </a:lnTo>
                  <a:lnTo>
                    <a:pt x="366" y="555"/>
                  </a:lnTo>
                  <a:lnTo>
                    <a:pt x="361" y="561"/>
                  </a:lnTo>
                  <a:lnTo>
                    <a:pt x="361" y="563"/>
                  </a:lnTo>
                  <a:lnTo>
                    <a:pt x="359" y="565"/>
                  </a:lnTo>
                  <a:lnTo>
                    <a:pt x="360" y="577"/>
                  </a:lnTo>
                  <a:lnTo>
                    <a:pt x="359" y="579"/>
                  </a:lnTo>
                  <a:lnTo>
                    <a:pt x="360" y="593"/>
                  </a:lnTo>
                  <a:lnTo>
                    <a:pt x="361" y="594"/>
                  </a:lnTo>
                  <a:lnTo>
                    <a:pt x="361" y="598"/>
                  </a:lnTo>
                  <a:lnTo>
                    <a:pt x="363" y="600"/>
                  </a:lnTo>
                  <a:lnTo>
                    <a:pt x="363" y="603"/>
                  </a:lnTo>
                  <a:lnTo>
                    <a:pt x="364" y="605"/>
                  </a:lnTo>
                  <a:lnTo>
                    <a:pt x="364" y="608"/>
                  </a:lnTo>
                  <a:lnTo>
                    <a:pt x="366" y="609"/>
                  </a:lnTo>
                  <a:lnTo>
                    <a:pt x="368" y="628"/>
                  </a:lnTo>
                  <a:lnTo>
                    <a:pt x="364" y="632"/>
                  </a:lnTo>
                  <a:lnTo>
                    <a:pt x="365" y="640"/>
                  </a:lnTo>
                  <a:lnTo>
                    <a:pt x="364" y="642"/>
                  </a:lnTo>
                  <a:lnTo>
                    <a:pt x="357" y="641"/>
                  </a:lnTo>
                  <a:lnTo>
                    <a:pt x="350" y="645"/>
                  </a:lnTo>
                  <a:lnTo>
                    <a:pt x="348" y="648"/>
                  </a:lnTo>
                  <a:lnTo>
                    <a:pt x="345" y="654"/>
                  </a:lnTo>
                  <a:lnTo>
                    <a:pt x="342" y="654"/>
                  </a:lnTo>
                  <a:lnTo>
                    <a:pt x="341" y="656"/>
                  </a:lnTo>
                  <a:lnTo>
                    <a:pt x="339" y="655"/>
                  </a:lnTo>
                  <a:lnTo>
                    <a:pt x="339" y="651"/>
                  </a:lnTo>
                  <a:lnTo>
                    <a:pt x="341" y="651"/>
                  </a:lnTo>
                  <a:lnTo>
                    <a:pt x="340" y="646"/>
                  </a:lnTo>
                  <a:lnTo>
                    <a:pt x="336" y="641"/>
                  </a:lnTo>
                  <a:lnTo>
                    <a:pt x="332" y="640"/>
                  </a:lnTo>
                  <a:lnTo>
                    <a:pt x="331" y="641"/>
                  </a:lnTo>
                  <a:lnTo>
                    <a:pt x="329" y="642"/>
                  </a:lnTo>
                  <a:lnTo>
                    <a:pt x="320" y="649"/>
                  </a:lnTo>
                  <a:lnTo>
                    <a:pt x="316" y="650"/>
                  </a:lnTo>
                  <a:lnTo>
                    <a:pt x="309" y="659"/>
                  </a:lnTo>
                  <a:lnTo>
                    <a:pt x="304" y="663"/>
                  </a:lnTo>
                  <a:lnTo>
                    <a:pt x="295" y="662"/>
                  </a:lnTo>
                  <a:lnTo>
                    <a:pt x="292" y="660"/>
                  </a:lnTo>
                  <a:lnTo>
                    <a:pt x="285" y="664"/>
                  </a:lnTo>
                  <a:lnTo>
                    <a:pt x="283" y="664"/>
                  </a:lnTo>
                  <a:lnTo>
                    <a:pt x="281" y="663"/>
                  </a:lnTo>
                  <a:lnTo>
                    <a:pt x="279" y="658"/>
                  </a:lnTo>
                  <a:lnTo>
                    <a:pt x="278" y="658"/>
                  </a:lnTo>
                  <a:lnTo>
                    <a:pt x="277" y="656"/>
                  </a:lnTo>
                  <a:lnTo>
                    <a:pt x="275" y="654"/>
                  </a:lnTo>
                  <a:lnTo>
                    <a:pt x="269" y="652"/>
                  </a:lnTo>
                  <a:lnTo>
                    <a:pt x="268" y="650"/>
                  </a:lnTo>
                  <a:lnTo>
                    <a:pt x="267" y="641"/>
                  </a:lnTo>
                  <a:lnTo>
                    <a:pt x="266" y="640"/>
                  </a:lnTo>
                  <a:lnTo>
                    <a:pt x="266" y="635"/>
                  </a:lnTo>
                  <a:lnTo>
                    <a:pt x="256" y="631"/>
                  </a:lnTo>
                  <a:lnTo>
                    <a:pt x="253" y="627"/>
                  </a:lnTo>
                  <a:lnTo>
                    <a:pt x="253" y="624"/>
                  </a:lnTo>
                  <a:lnTo>
                    <a:pt x="254" y="622"/>
                  </a:lnTo>
                  <a:lnTo>
                    <a:pt x="255" y="617"/>
                  </a:lnTo>
                  <a:lnTo>
                    <a:pt x="256" y="617"/>
                  </a:lnTo>
                  <a:lnTo>
                    <a:pt x="256" y="614"/>
                  </a:lnTo>
                  <a:lnTo>
                    <a:pt x="259" y="611"/>
                  </a:lnTo>
                  <a:lnTo>
                    <a:pt x="258" y="608"/>
                  </a:lnTo>
                  <a:lnTo>
                    <a:pt x="254" y="610"/>
                  </a:lnTo>
                  <a:lnTo>
                    <a:pt x="251" y="610"/>
                  </a:lnTo>
                  <a:lnTo>
                    <a:pt x="249" y="601"/>
                  </a:lnTo>
                  <a:lnTo>
                    <a:pt x="243" y="594"/>
                  </a:lnTo>
                  <a:lnTo>
                    <a:pt x="239" y="590"/>
                  </a:lnTo>
                  <a:lnTo>
                    <a:pt x="237" y="587"/>
                  </a:lnTo>
                  <a:lnTo>
                    <a:pt x="235" y="585"/>
                  </a:lnTo>
                  <a:lnTo>
                    <a:pt x="234" y="572"/>
                  </a:lnTo>
                  <a:lnTo>
                    <a:pt x="232" y="569"/>
                  </a:lnTo>
                  <a:lnTo>
                    <a:pt x="228" y="569"/>
                  </a:lnTo>
                  <a:lnTo>
                    <a:pt x="225" y="566"/>
                  </a:lnTo>
                  <a:lnTo>
                    <a:pt x="225" y="562"/>
                  </a:lnTo>
                  <a:lnTo>
                    <a:pt x="222" y="559"/>
                  </a:lnTo>
                  <a:lnTo>
                    <a:pt x="222" y="556"/>
                  </a:lnTo>
                  <a:lnTo>
                    <a:pt x="220" y="554"/>
                  </a:lnTo>
                  <a:lnTo>
                    <a:pt x="221" y="552"/>
                  </a:lnTo>
                  <a:lnTo>
                    <a:pt x="219" y="551"/>
                  </a:lnTo>
                  <a:lnTo>
                    <a:pt x="216" y="544"/>
                  </a:lnTo>
                  <a:lnTo>
                    <a:pt x="216" y="541"/>
                  </a:lnTo>
                  <a:lnTo>
                    <a:pt x="212" y="536"/>
                  </a:lnTo>
                  <a:lnTo>
                    <a:pt x="213" y="535"/>
                  </a:lnTo>
                  <a:lnTo>
                    <a:pt x="211" y="532"/>
                  </a:lnTo>
                  <a:lnTo>
                    <a:pt x="212" y="531"/>
                  </a:lnTo>
                  <a:lnTo>
                    <a:pt x="209" y="529"/>
                  </a:lnTo>
                  <a:lnTo>
                    <a:pt x="210" y="528"/>
                  </a:lnTo>
                  <a:lnTo>
                    <a:pt x="208" y="527"/>
                  </a:lnTo>
                  <a:lnTo>
                    <a:pt x="208" y="525"/>
                  </a:lnTo>
                  <a:lnTo>
                    <a:pt x="206" y="522"/>
                  </a:lnTo>
                  <a:lnTo>
                    <a:pt x="207" y="520"/>
                  </a:lnTo>
                  <a:lnTo>
                    <a:pt x="205" y="518"/>
                  </a:lnTo>
                  <a:lnTo>
                    <a:pt x="203" y="514"/>
                  </a:lnTo>
                  <a:lnTo>
                    <a:pt x="202" y="513"/>
                  </a:lnTo>
                  <a:lnTo>
                    <a:pt x="199" y="518"/>
                  </a:lnTo>
                  <a:lnTo>
                    <a:pt x="191" y="518"/>
                  </a:lnTo>
                  <a:lnTo>
                    <a:pt x="191" y="517"/>
                  </a:lnTo>
                  <a:lnTo>
                    <a:pt x="188" y="517"/>
                  </a:lnTo>
                  <a:lnTo>
                    <a:pt x="182" y="526"/>
                  </a:lnTo>
                  <a:lnTo>
                    <a:pt x="178" y="526"/>
                  </a:lnTo>
                  <a:lnTo>
                    <a:pt x="168" y="526"/>
                  </a:lnTo>
                  <a:lnTo>
                    <a:pt x="167" y="518"/>
                  </a:lnTo>
                  <a:lnTo>
                    <a:pt x="159" y="513"/>
                  </a:lnTo>
                  <a:lnTo>
                    <a:pt x="154" y="504"/>
                  </a:lnTo>
                  <a:lnTo>
                    <a:pt x="151" y="501"/>
                  </a:lnTo>
                  <a:lnTo>
                    <a:pt x="151" y="493"/>
                  </a:lnTo>
                  <a:lnTo>
                    <a:pt x="152" y="490"/>
                  </a:lnTo>
                  <a:lnTo>
                    <a:pt x="159" y="487"/>
                  </a:lnTo>
                  <a:lnTo>
                    <a:pt x="159" y="483"/>
                  </a:lnTo>
                  <a:lnTo>
                    <a:pt x="156" y="479"/>
                  </a:lnTo>
                  <a:lnTo>
                    <a:pt x="155" y="475"/>
                  </a:lnTo>
                  <a:lnTo>
                    <a:pt x="142" y="461"/>
                  </a:lnTo>
                  <a:lnTo>
                    <a:pt x="140" y="457"/>
                  </a:lnTo>
                  <a:lnTo>
                    <a:pt x="137" y="454"/>
                  </a:lnTo>
                  <a:lnTo>
                    <a:pt x="131" y="444"/>
                  </a:lnTo>
                  <a:lnTo>
                    <a:pt x="129" y="441"/>
                  </a:lnTo>
                  <a:lnTo>
                    <a:pt x="122" y="448"/>
                  </a:lnTo>
                  <a:lnTo>
                    <a:pt x="120" y="453"/>
                  </a:lnTo>
                  <a:lnTo>
                    <a:pt x="118" y="457"/>
                  </a:lnTo>
                  <a:lnTo>
                    <a:pt x="113" y="459"/>
                  </a:lnTo>
                  <a:lnTo>
                    <a:pt x="106" y="465"/>
                  </a:lnTo>
                  <a:lnTo>
                    <a:pt x="108" y="480"/>
                  </a:lnTo>
                  <a:lnTo>
                    <a:pt x="106" y="483"/>
                  </a:lnTo>
                  <a:lnTo>
                    <a:pt x="107" y="486"/>
                  </a:lnTo>
                  <a:lnTo>
                    <a:pt x="105" y="489"/>
                  </a:lnTo>
                  <a:lnTo>
                    <a:pt x="103" y="489"/>
                  </a:lnTo>
                  <a:lnTo>
                    <a:pt x="101" y="488"/>
                  </a:lnTo>
                  <a:lnTo>
                    <a:pt x="101" y="485"/>
                  </a:lnTo>
                  <a:lnTo>
                    <a:pt x="100" y="485"/>
                  </a:lnTo>
                  <a:lnTo>
                    <a:pt x="95" y="477"/>
                  </a:lnTo>
                  <a:lnTo>
                    <a:pt x="95" y="475"/>
                  </a:lnTo>
                  <a:lnTo>
                    <a:pt x="94" y="474"/>
                  </a:lnTo>
                  <a:lnTo>
                    <a:pt x="93" y="472"/>
                  </a:lnTo>
                  <a:lnTo>
                    <a:pt x="92" y="471"/>
                  </a:lnTo>
                  <a:lnTo>
                    <a:pt x="91" y="452"/>
                  </a:lnTo>
                  <a:lnTo>
                    <a:pt x="90" y="451"/>
                  </a:lnTo>
                  <a:lnTo>
                    <a:pt x="91" y="436"/>
                  </a:lnTo>
                  <a:lnTo>
                    <a:pt x="92" y="434"/>
                  </a:lnTo>
                  <a:lnTo>
                    <a:pt x="93" y="406"/>
                  </a:lnTo>
                  <a:lnTo>
                    <a:pt x="92" y="402"/>
                  </a:lnTo>
                  <a:lnTo>
                    <a:pt x="93" y="399"/>
                  </a:lnTo>
                  <a:lnTo>
                    <a:pt x="90" y="372"/>
                  </a:lnTo>
                  <a:lnTo>
                    <a:pt x="87" y="366"/>
                  </a:lnTo>
                  <a:lnTo>
                    <a:pt x="90" y="349"/>
                  </a:lnTo>
                  <a:lnTo>
                    <a:pt x="92" y="343"/>
                  </a:lnTo>
                  <a:lnTo>
                    <a:pt x="94" y="342"/>
                  </a:lnTo>
                  <a:lnTo>
                    <a:pt x="95" y="338"/>
                  </a:lnTo>
                  <a:lnTo>
                    <a:pt x="97" y="329"/>
                  </a:lnTo>
                  <a:lnTo>
                    <a:pt x="94" y="326"/>
                  </a:lnTo>
                  <a:lnTo>
                    <a:pt x="92" y="282"/>
                  </a:lnTo>
                  <a:lnTo>
                    <a:pt x="93" y="280"/>
                  </a:lnTo>
                  <a:lnTo>
                    <a:pt x="93" y="270"/>
                  </a:lnTo>
                  <a:lnTo>
                    <a:pt x="87" y="267"/>
                  </a:lnTo>
                  <a:lnTo>
                    <a:pt x="85" y="264"/>
                  </a:lnTo>
                  <a:lnTo>
                    <a:pt x="84" y="263"/>
                  </a:lnTo>
                  <a:lnTo>
                    <a:pt x="84" y="259"/>
                  </a:lnTo>
                  <a:lnTo>
                    <a:pt x="86" y="258"/>
                  </a:lnTo>
                  <a:lnTo>
                    <a:pt x="88" y="256"/>
                  </a:lnTo>
                  <a:lnTo>
                    <a:pt x="88" y="254"/>
                  </a:lnTo>
                  <a:lnTo>
                    <a:pt x="81" y="251"/>
                  </a:lnTo>
                  <a:lnTo>
                    <a:pt x="73" y="239"/>
                  </a:lnTo>
                  <a:lnTo>
                    <a:pt x="73" y="229"/>
                  </a:lnTo>
                  <a:lnTo>
                    <a:pt x="77" y="225"/>
                  </a:lnTo>
                  <a:lnTo>
                    <a:pt x="79" y="225"/>
                  </a:lnTo>
                  <a:lnTo>
                    <a:pt x="87" y="232"/>
                  </a:lnTo>
                  <a:lnTo>
                    <a:pt x="88" y="230"/>
                  </a:lnTo>
                  <a:lnTo>
                    <a:pt x="91" y="226"/>
                  </a:lnTo>
                  <a:lnTo>
                    <a:pt x="91" y="223"/>
                  </a:lnTo>
                  <a:lnTo>
                    <a:pt x="79" y="212"/>
                  </a:lnTo>
                  <a:lnTo>
                    <a:pt x="79" y="210"/>
                  </a:lnTo>
                  <a:lnTo>
                    <a:pt x="71" y="199"/>
                  </a:lnTo>
                  <a:lnTo>
                    <a:pt x="71" y="197"/>
                  </a:lnTo>
                  <a:lnTo>
                    <a:pt x="68" y="195"/>
                  </a:lnTo>
                  <a:lnTo>
                    <a:pt x="68" y="193"/>
                  </a:lnTo>
                  <a:lnTo>
                    <a:pt x="65" y="191"/>
                  </a:lnTo>
                  <a:lnTo>
                    <a:pt x="65" y="189"/>
                  </a:lnTo>
                  <a:lnTo>
                    <a:pt x="64" y="188"/>
                  </a:lnTo>
                  <a:lnTo>
                    <a:pt x="63" y="172"/>
                  </a:lnTo>
                  <a:lnTo>
                    <a:pt x="62" y="171"/>
                  </a:lnTo>
                  <a:lnTo>
                    <a:pt x="62" y="169"/>
                  </a:lnTo>
                  <a:lnTo>
                    <a:pt x="59" y="166"/>
                  </a:lnTo>
                  <a:lnTo>
                    <a:pt x="54" y="158"/>
                  </a:lnTo>
                  <a:lnTo>
                    <a:pt x="52" y="149"/>
                  </a:lnTo>
                  <a:lnTo>
                    <a:pt x="50" y="147"/>
                  </a:lnTo>
                  <a:lnTo>
                    <a:pt x="51" y="145"/>
                  </a:lnTo>
                  <a:lnTo>
                    <a:pt x="44" y="139"/>
                  </a:lnTo>
                  <a:lnTo>
                    <a:pt x="42" y="139"/>
                  </a:lnTo>
                  <a:lnTo>
                    <a:pt x="40" y="136"/>
                  </a:lnTo>
                  <a:lnTo>
                    <a:pt x="35" y="135"/>
                  </a:lnTo>
                  <a:lnTo>
                    <a:pt x="28" y="130"/>
                  </a:lnTo>
                  <a:lnTo>
                    <a:pt x="23" y="126"/>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3" name="Freeform 19"/>
            <p:cNvSpPr/>
            <p:nvPr/>
          </p:nvSpPr>
          <p:spPr bwMode="auto">
            <a:xfrm>
              <a:off x="4110038" y="5102225"/>
              <a:ext cx="1187450" cy="1274763"/>
            </a:xfrm>
            <a:custGeom>
              <a:gdLst>
                <a:gd fmla="*/ 2147483647 w 649" name="T0"/>
                <a:gd fmla="*/ 2147483647 h 668" name="T1"/>
                <a:gd fmla="*/ 2147483647 w 649" name="T2"/>
                <a:gd fmla="*/ 2147483647 h 668" name="T3"/>
                <a:gd fmla="*/ 2147483647 w 649" name="T4"/>
                <a:gd fmla="*/ 2147483647 h 668" name="T5"/>
                <a:gd fmla="*/ 2147483647 w 649" name="T6"/>
                <a:gd fmla="*/ 2147483647 h 668" name="T7"/>
                <a:gd fmla="*/ 2147483647 w 649" name="T8"/>
                <a:gd fmla="*/ 2147483647 h 668" name="T9"/>
                <a:gd fmla="*/ 2147483647 w 649" name="T10"/>
                <a:gd fmla="*/ 2147483647 h 668" name="T11"/>
                <a:gd fmla="*/ 2147483647 w 649" name="T12"/>
                <a:gd fmla="*/ 2147483647 h 668" name="T13"/>
                <a:gd fmla="*/ 2147483647 w 649" name="T14"/>
                <a:gd fmla="*/ 2147483647 h 668" name="T15"/>
                <a:gd fmla="*/ 2147483647 w 649" name="T16"/>
                <a:gd fmla="*/ 2147483647 h 668" name="T17"/>
                <a:gd fmla="*/ 2147483647 w 649" name="T18"/>
                <a:gd fmla="*/ 2147483647 h 668" name="T19"/>
                <a:gd fmla="*/ 2147483647 w 649" name="T20"/>
                <a:gd fmla="*/ 2147483647 h 668" name="T21"/>
                <a:gd fmla="*/ 2147483647 w 649" name="T22"/>
                <a:gd fmla="*/ 2147483647 h 668" name="T23"/>
                <a:gd fmla="*/ 2147483647 w 649" name="T24"/>
                <a:gd fmla="*/ 2147483647 h 668" name="T25"/>
                <a:gd fmla="*/ 2147483647 w 649" name="T26"/>
                <a:gd fmla="*/ 2147483647 h 668" name="T27"/>
                <a:gd fmla="*/ 2147483647 w 649" name="T28"/>
                <a:gd fmla="*/ 2147483647 h 668" name="T29"/>
                <a:gd fmla="*/ 2147483647 w 649" name="T30"/>
                <a:gd fmla="*/ 2147483647 h 668" name="T31"/>
                <a:gd fmla="*/ 2147483647 w 649" name="T32"/>
                <a:gd fmla="*/ 2147483647 h 668" name="T33"/>
                <a:gd fmla="*/ 2147483647 w 649" name="T34"/>
                <a:gd fmla="*/ 2147483647 h 668" name="T35"/>
                <a:gd fmla="*/ 2147483647 w 649" name="T36"/>
                <a:gd fmla="*/ 2147483647 h 668" name="T37"/>
                <a:gd fmla="*/ 2147483647 w 649" name="T38"/>
                <a:gd fmla="*/ 2147483647 h 668" name="T39"/>
                <a:gd fmla="*/ 2147483647 w 649" name="T40"/>
                <a:gd fmla="*/ 2147483647 h 668" name="T41"/>
                <a:gd fmla="*/ 2147483647 w 649" name="T42"/>
                <a:gd fmla="*/ 2147483647 h 668" name="T43"/>
                <a:gd fmla="*/ 2147483647 w 649" name="T44"/>
                <a:gd fmla="*/ 2147483647 h 668" name="T45"/>
                <a:gd fmla="*/ 2147483647 w 649" name="T46"/>
                <a:gd fmla="*/ 2147483647 h 668" name="T47"/>
                <a:gd fmla="*/ 2147483647 w 649" name="T48"/>
                <a:gd fmla="*/ 2147483647 h 668" name="T49"/>
                <a:gd fmla="*/ 2147483647 w 649" name="T50"/>
                <a:gd fmla="*/ 2147483647 h 668" name="T51"/>
                <a:gd fmla="*/ 2147483647 w 649" name="T52"/>
                <a:gd fmla="*/ 2147483647 h 668" name="T53"/>
                <a:gd fmla="*/ 2147483647 w 649" name="T54"/>
                <a:gd fmla="*/ 2147483647 h 668" name="T55"/>
                <a:gd fmla="*/ 2147483647 w 649" name="T56"/>
                <a:gd fmla="*/ 2147483647 h 668" name="T57"/>
                <a:gd fmla="*/ 2147483647 w 649" name="T58"/>
                <a:gd fmla="*/ 2147483647 h 668" name="T59"/>
                <a:gd fmla="*/ 2147483647 w 649" name="T60"/>
                <a:gd fmla="*/ 2147483647 h 668" name="T61"/>
                <a:gd fmla="*/ 2147483647 w 649" name="T62"/>
                <a:gd fmla="*/ 2147483647 h 668" name="T63"/>
                <a:gd fmla="*/ 2147483647 w 649" name="T64"/>
                <a:gd fmla="*/ 2147483647 h 668" name="T65"/>
                <a:gd fmla="*/ 2147483647 w 649" name="T66"/>
                <a:gd fmla="*/ 2147483647 h 668" name="T67"/>
                <a:gd fmla="*/ 2147483647 w 649" name="T68"/>
                <a:gd fmla="*/ 2147483647 h 668" name="T69"/>
                <a:gd fmla="*/ 2147483647 w 649" name="T70"/>
                <a:gd fmla="*/ 2147483647 h 668" name="T71"/>
                <a:gd fmla="*/ 2147483647 w 649" name="T72"/>
                <a:gd fmla="*/ 2147483647 h 668" name="T73"/>
                <a:gd fmla="*/ 2147483647 w 649" name="T74"/>
                <a:gd fmla="*/ 2147483647 h 668" name="T75"/>
                <a:gd fmla="*/ 2147483647 w 649" name="T76"/>
                <a:gd fmla="*/ 2147483647 h 668" name="T77"/>
                <a:gd fmla="*/ 2147483647 w 649" name="T78"/>
                <a:gd fmla="*/ 2147483647 h 668" name="T79"/>
                <a:gd fmla="*/ 2147483647 w 649" name="T80"/>
                <a:gd fmla="*/ 2147483647 h 668" name="T81"/>
                <a:gd fmla="*/ 2147483647 w 649" name="T82"/>
                <a:gd fmla="*/ 2147483647 h 668" name="T83"/>
                <a:gd fmla="*/ 2147483647 w 649" name="T84"/>
                <a:gd fmla="*/ 2147483647 h 668" name="T85"/>
                <a:gd fmla="*/ 2147483647 w 649" name="T86"/>
                <a:gd fmla="*/ 2147483647 h 668" name="T87"/>
                <a:gd fmla="*/ 2147483647 w 649" name="T88"/>
                <a:gd fmla="*/ 2147483647 h 668" name="T89"/>
                <a:gd fmla="*/ 2147483647 w 649" name="T90"/>
                <a:gd fmla="*/ 2147483647 h 668" name="T91"/>
                <a:gd fmla="*/ 2147483647 w 649" name="T92"/>
                <a:gd fmla="*/ 2147483647 h 668" name="T93"/>
                <a:gd fmla="*/ 2147483647 w 649" name="T94"/>
                <a:gd fmla="*/ 2147483647 h 668" name="T95"/>
                <a:gd fmla="*/ 2147483647 w 649" name="T96"/>
                <a:gd fmla="*/ 2147483647 h 668" name="T97"/>
                <a:gd fmla="*/ 2147483647 w 649" name="T98"/>
                <a:gd fmla="*/ 2147483647 h 668" name="T99"/>
                <a:gd fmla="*/ 2147483647 w 649" name="T100"/>
                <a:gd fmla="*/ 2147483647 h 668" name="T101"/>
                <a:gd fmla="*/ 2147483647 w 649" name="T102"/>
                <a:gd fmla="*/ 2147483647 h 668" name="T103"/>
                <a:gd fmla="*/ 2147483647 w 649" name="T104"/>
                <a:gd fmla="*/ 2147483647 h 668" name="T105"/>
                <a:gd fmla="*/ 2147483647 w 649" name="T106"/>
                <a:gd fmla="*/ 2147483647 h 668" name="T107"/>
                <a:gd fmla="*/ 2147483647 w 649" name="T108"/>
                <a:gd fmla="*/ 2147483647 h 668" name="T109"/>
                <a:gd fmla="*/ 2147483647 w 649" name="T110"/>
                <a:gd fmla="*/ 2147483647 h 668" name="T111"/>
                <a:gd fmla="*/ 2147483647 w 649" name="T112"/>
                <a:gd fmla="*/ 2147483647 h 668" name="T113"/>
                <a:gd fmla="*/ 2147483647 w 649" name="T114"/>
                <a:gd fmla="*/ 2147483647 h 668" name="T115"/>
                <a:gd fmla="*/ 2147483647 w 649" name="T116"/>
                <a:gd fmla="*/ 2147483647 h 668" name="T117"/>
                <a:gd fmla="*/ 2147483647 w 649" name="T118"/>
                <a:gd fmla="*/ 2147483647 h 668" name="T119"/>
                <a:gd fmla="*/ 2147483647 w 649" name="T120"/>
                <a:gd fmla="*/ 2147483647 h 668" name="T121"/>
                <a:gd fmla="*/ 2147483647 w 649" name="T122"/>
                <a:gd fmla="*/ 2147483647 h 66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649" name="T186"/>
                <a:gd fmla="*/ 0 h 668" name="T187"/>
                <a:gd fmla="*/ 649 w 649" name="T188"/>
                <a:gd fmla="*/ 668 h 668"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668" w="649">
                  <a:moveTo>
                    <a:pt x="600" y="498"/>
                  </a:moveTo>
                  <a:lnTo>
                    <a:pt x="595" y="492"/>
                  </a:lnTo>
                  <a:lnTo>
                    <a:pt x="583" y="498"/>
                  </a:lnTo>
                  <a:lnTo>
                    <a:pt x="566" y="510"/>
                  </a:lnTo>
                  <a:lnTo>
                    <a:pt x="569" y="522"/>
                  </a:lnTo>
                  <a:lnTo>
                    <a:pt x="555" y="531"/>
                  </a:lnTo>
                  <a:lnTo>
                    <a:pt x="543" y="533"/>
                  </a:lnTo>
                  <a:lnTo>
                    <a:pt x="542" y="533"/>
                  </a:lnTo>
                  <a:lnTo>
                    <a:pt x="542" y="534"/>
                  </a:lnTo>
                  <a:lnTo>
                    <a:pt x="541" y="534"/>
                  </a:lnTo>
                  <a:lnTo>
                    <a:pt x="540" y="534"/>
                  </a:lnTo>
                  <a:lnTo>
                    <a:pt x="539" y="535"/>
                  </a:lnTo>
                  <a:lnTo>
                    <a:pt x="537" y="536"/>
                  </a:lnTo>
                  <a:lnTo>
                    <a:pt x="536" y="537"/>
                  </a:lnTo>
                  <a:lnTo>
                    <a:pt x="534" y="538"/>
                  </a:lnTo>
                  <a:lnTo>
                    <a:pt x="533" y="539"/>
                  </a:lnTo>
                  <a:lnTo>
                    <a:pt x="531" y="540"/>
                  </a:lnTo>
                  <a:lnTo>
                    <a:pt x="530" y="541"/>
                  </a:lnTo>
                  <a:lnTo>
                    <a:pt x="528" y="541"/>
                  </a:lnTo>
                  <a:lnTo>
                    <a:pt x="526" y="542"/>
                  </a:lnTo>
                  <a:lnTo>
                    <a:pt x="525" y="542"/>
                  </a:lnTo>
                  <a:lnTo>
                    <a:pt x="523" y="542"/>
                  </a:lnTo>
                  <a:lnTo>
                    <a:pt x="522" y="542"/>
                  </a:lnTo>
                  <a:lnTo>
                    <a:pt x="521" y="541"/>
                  </a:lnTo>
                  <a:lnTo>
                    <a:pt x="520" y="541"/>
                  </a:lnTo>
                  <a:lnTo>
                    <a:pt x="519" y="541"/>
                  </a:lnTo>
                  <a:lnTo>
                    <a:pt x="518" y="540"/>
                  </a:lnTo>
                  <a:lnTo>
                    <a:pt x="517" y="540"/>
                  </a:lnTo>
                  <a:lnTo>
                    <a:pt x="515" y="539"/>
                  </a:lnTo>
                  <a:lnTo>
                    <a:pt x="507" y="533"/>
                  </a:lnTo>
                  <a:lnTo>
                    <a:pt x="507" y="532"/>
                  </a:lnTo>
                  <a:lnTo>
                    <a:pt x="506" y="532"/>
                  </a:lnTo>
                  <a:lnTo>
                    <a:pt x="506" y="533"/>
                  </a:lnTo>
                  <a:lnTo>
                    <a:pt x="506" y="539"/>
                  </a:lnTo>
                  <a:lnTo>
                    <a:pt x="505" y="542"/>
                  </a:lnTo>
                  <a:lnTo>
                    <a:pt x="505" y="543"/>
                  </a:lnTo>
                  <a:lnTo>
                    <a:pt x="504" y="544"/>
                  </a:lnTo>
                  <a:lnTo>
                    <a:pt x="504" y="546"/>
                  </a:lnTo>
                  <a:lnTo>
                    <a:pt x="503" y="547"/>
                  </a:lnTo>
                  <a:lnTo>
                    <a:pt x="502" y="549"/>
                  </a:lnTo>
                  <a:lnTo>
                    <a:pt x="502" y="550"/>
                  </a:lnTo>
                  <a:lnTo>
                    <a:pt x="501" y="552"/>
                  </a:lnTo>
                  <a:lnTo>
                    <a:pt x="500" y="553"/>
                  </a:lnTo>
                  <a:lnTo>
                    <a:pt x="499" y="554"/>
                  </a:lnTo>
                  <a:lnTo>
                    <a:pt x="498" y="555"/>
                  </a:lnTo>
                  <a:lnTo>
                    <a:pt x="497" y="556"/>
                  </a:lnTo>
                  <a:lnTo>
                    <a:pt x="495" y="557"/>
                  </a:lnTo>
                  <a:lnTo>
                    <a:pt x="494" y="557"/>
                  </a:lnTo>
                  <a:lnTo>
                    <a:pt x="493" y="558"/>
                  </a:lnTo>
                  <a:lnTo>
                    <a:pt x="492" y="558"/>
                  </a:lnTo>
                  <a:lnTo>
                    <a:pt x="490" y="558"/>
                  </a:lnTo>
                  <a:lnTo>
                    <a:pt x="489" y="557"/>
                  </a:lnTo>
                  <a:lnTo>
                    <a:pt x="488" y="557"/>
                  </a:lnTo>
                  <a:lnTo>
                    <a:pt x="487" y="557"/>
                  </a:lnTo>
                  <a:lnTo>
                    <a:pt x="485" y="556"/>
                  </a:lnTo>
                  <a:lnTo>
                    <a:pt x="484" y="555"/>
                  </a:lnTo>
                  <a:lnTo>
                    <a:pt x="483" y="554"/>
                  </a:lnTo>
                  <a:lnTo>
                    <a:pt x="482" y="553"/>
                  </a:lnTo>
                  <a:lnTo>
                    <a:pt x="481" y="552"/>
                  </a:lnTo>
                  <a:lnTo>
                    <a:pt x="479" y="551"/>
                  </a:lnTo>
                  <a:lnTo>
                    <a:pt x="478" y="550"/>
                  </a:lnTo>
                  <a:lnTo>
                    <a:pt x="477" y="548"/>
                  </a:lnTo>
                  <a:lnTo>
                    <a:pt x="476" y="547"/>
                  </a:lnTo>
                  <a:lnTo>
                    <a:pt x="475" y="546"/>
                  </a:lnTo>
                  <a:lnTo>
                    <a:pt x="474" y="544"/>
                  </a:lnTo>
                  <a:lnTo>
                    <a:pt x="473" y="543"/>
                  </a:lnTo>
                  <a:lnTo>
                    <a:pt x="472" y="542"/>
                  </a:lnTo>
                  <a:lnTo>
                    <a:pt x="470" y="540"/>
                  </a:lnTo>
                  <a:lnTo>
                    <a:pt x="466" y="546"/>
                  </a:lnTo>
                  <a:lnTo>
                    <a:pt x="463" y="552"/>
                  </a:lnTo>
                  <a:lnTo>
                    <a:pt x="462" y="552"/>
                  </a:lnTo>
                  <a:lnTo>
                    <a:pt x="462" y="553"/>
                  </a:lnTo>
                  <a:lnTo>
                    <a:pt x="461" y="552"/>
                  </a:lnTo>
                  <a:lnTo>
                    <a:pt x="460" y="552"/>
                  </a:lnTo>
                  <a:lnTo>
                    <a:pt x="459" y="551"/>
                  </a:lnTo>
                  <a:lnTo>
                    <a:pt x="458" y="551"/>
                  </a:lnTo>
                  <a:lnTo>
                    <a:pt x="457" y="550"/>
                  </a:lnTo>
                  <a:lnTo>
                    <a:pt x="456" y="549"/>
                  </a:lnTo>
                  <a:lnTo>
                    <a:pt x="455" y="549"/>
                  </a:lnTo>
                  <a:lnTo>
                    <a:pt x="454" y="548"/>
                  </a:lnTo>
                  <a:lnTo>
                    <a:pt x="453" y="547"/>
                  </a:lnTo>
                  <a:lnTo>
                    <a:pt x="452" y="546"/>
                  </a:lnTo>
                  <a:lnTo>
                    <a:pt x="451" y="545"/>
                  </a:lnTo>
                  <a:lnTo>
                    <a:pt x="450" y="544"/>
                  </a:lnTo>
                  <a:lnTo>
                    <a:pt x="449" y="543"/>
                  </a:lnTo>
                  <a:lnTo>
                    <a:pt x="448" y="542"/>
                  </a:lnTo>
                  <a:lnTo>
                    <a:pt x="447" y="541"/>
                  </a:lnTo>
                  <a:lnTo>
                    <a:pt x="445" y="539"/>
                  </a:lnTo>
                  <a:lnTo>
                    <a:pt x="441" y="542"/>
                  </a:lnTo>
                  <a:lnTo>
                    <a:pt x="440" y="544"/>
                  </a:lnTo>
                  <a:lnTo>
                    <a:pt x="439" y="545"/>
                  </a:lnTo>
                  <a:lnTo>
                    <a:pt x="439" y="546"/>
                  </a:lnTo>
                  <a:lnTo>
                    <a:pt x="439" y="547"/>
                  </a:lnTo>
                  <a:lnTo>
                    <a:pt x="438" y="548"/>
                  </a:lnTo>
                  <a:lnTo>
                    <a:pt x="437" y="549"/>
                  </a:lnTo>
                  <a:lnTo>
                    <a:pt x="437" y="551"/>
                  </a:lnTo>
                  <a:lnTo>
                    <a:pt x="436" y="552"/>
                  </a:lnTo>
                  <a:lnTo>
                    <a:pt x="435" y="553"/>
                  </a:lnTo>
                  <a:lnTo>
                    <a:pt x="434" y="554"/>
                  </a:lnTo>
                  <a:lnTo>
                    <a:pt x="434" y="556"/>
                  </a:lnTo>
                  <a:lnTo>
                    <a:pt x="433" y="557"/>
                  </a:lnTo>
                  <a:lnTo>
                    <a:pt x="432" y="558"/>
                  </a:lnTo>
                  <a:lnTo>
                    <a:pt x="431" y="559"/>
                  </a:lnTo>
                  <a:lnTo>
                    <a:pt x="430" y="560"/>
                  </a:lnTo>
                  <a:lnTo>
                    <a:pt x="429" y="561"/>
                  </a:lnTo>
                  <a:lnTo>
                    <a:pt x="428" y="562"/>
                  </a:lnTo>
                  <a:lnTo>
                    <a:pt x="427" y="562"/>
                  </a:lnTo>
                  <a:lnTo>
                    <a:pt x="427" y="563"/>
                  </a:lnTo>
                  <a:lnTo>
                    <a:pt x="425" y="563"/>
                  </a:lnTo>
                  <a:lnTo>
                    <a:pt x="424" y="564"/>
                  </a:lnTo>
                  <a:lnTo>
                    <a:pt x="423" y="564"/>
                  </a:lnTo>
                  <a:lnTo>
                    <a:pt x="422" y="564"/>
                  </a:lnTo>
                  <a:lnTo>
                    <a:pt x="421" y="564"/>
                  </a:lnTo>
                  <a:lnTo>
                    <a:pt x="420" y="564"/>
                  </a:lnTo>
                  <a:lnTo>
                    <a:pt x="419" y="564"/>
                  </a:lnTo>
                  <a:lnTo>
                    <a:pt x="418" y="564"/>
                  </a:lnTo>
                  <a:lnTo>
                    <a:pt x="417" y="563"/>
                  </a:lnTo>
                  <a:lnTo>
                    <a:pt x="415" y="563"/>
                  </a:lnTo>
                  <a:lnTo>
                    <a:pt x="414" y="562"/>
                  </a:lnTo>
                  <a:lnTo>
                    <a:pt x="412" y="561"/>
                  </a:lnTo>
                  <a:lnTo>
                    <a:pt x="411" y="560"/>
                  </a:lnTo>
                  <a:lnTo>
                    <a:pt x="409" y="558"/>
                  </a:lnTo>
                  <a:lnTo>
                    <a:pt x="407" y="557"/>
                  </a:lnTo>
                  <a:lnTo>
                    <a:pt x="406" y="556"/>
                  </a:lnTo>
                  <a:lnTo>
                    <a:pt x="405" y="554"/>
                  </a:lnTo>
                  <a:lnTo>
                    <a:pt x="403" y="553"/>
                  </a:lnTo>
                  <a:lnTo>
                    <a:pt x="402" y="551"/>
                  </a:lnTo>
                  <a:lnTo>
                    <a:pt x="400" y="549"/>
                  </a:lnTo>
                  <a:lnTo>
                    <a:pt x="399" y="549"/>
                  </a:lnTo>
                  <a:lnTo>
                    <a:pt x="399" y="548"/>
                  </a:lnTo>
                  <a:lnTo>
                    <a:pt x="398" y="548"/>
                  </a:lnTo>
                  <a:lnTo>
                    <a:pt x="397" y="547"/>
                  </a:lnTo>
                  <a:lnTo>
                    <a:pt x="396" y="546"/>
                  </a:lnTo>
                  <a:lnTo>
                    <a:pt x="385" y="539"/>
                  </a:lnTo>
                  <a:lnTo>
                    <a:pt x="380" y="537"/>
                  </a:lnTo>
                  <a:lnTo>
                    <a:pt x="380" y="536"/>
                  </a:lnTo>
                  <a:lnTo>
                    <a:pt x="379" y="536"/>
                  </a:lnTo>
                  <a:lnTo>
                    <a:pt x="379" y="537"/>
                  </a:lnTo>
                  <a:lnTo>
                    <a:pt x="379" y="538"/>
                  </a:lnTo>
                  <a:lnTo>
                    <a:pt x="379" y="539"/>
                  </a:lnTo>
                  <a:lnTo>
                    <a:pt x="379" y="540"/>
                  </a:lnTo>
                  <a:lnTo>
                    <a:pt x="378" y="541"/>
                  </a:lnTo>
                  <a:lnTo>
                    <a:pt x="378" y="543"/>
                  </a:lnTo>
                  <a:lnTo>
                    <a:pt x="377" y="544"/>
                  </a:lnTo>
                  <a:lnTo>
                    <a:pt x="376" y="545"/>
                  </a:lnTo>
                  <a:lnTo>
                    <a:pt x="376" y="546"/>
                  </a:lnTo>
                  <a:lnTo>
                    <a:pt x="375" y="548"/>
                  </a:lnTo>
                  <a:lnTo>
                    <a:pt x="374" y="549"/>
                  </a:lnTo>
                  <a:lnTo>
                    <a:pt x="373" y="550"/>
                  </a:lnTo>
                  <a:lnTo>
                    <a:pt x="372" y="551"/>
                  </a:lnTo>
                  <a:lnTo>
                    <a:pt x="371" y="553"/>
                  </a:lnTo>
                  <a:lnTo>
                    <a:pt x="369" y="554"/>
                  </a:lnTo>
                  <a:lnTo>
                    <a:pt x="368" y="555"/>
                  </a:lnTo>
                  <a:lnTo>
                    <a:pt x="367" y="556"/>
                  </a:lnTo>
                  <a:lnTo>
                    <a:pt x="366" y="557"/>
                  </a:lnTo>
                  <a:lnTo>
                    <a:pt x="365" y="558"/>
                  </a:lnTo>
                  <a:lnTo>
                    <a:pt x="364" y="559"/>
                  </a:lnTo>
                  <a:lnTo>
                    <a:pt x="363" y="560"/>
                  </a:lnTo>
                  <a:lnTo>
                    <a:pt x="362" y="560"/>
                  </a:lnTo>
                  <a:lnTo>
                    <a:pt x="361" y="561"/>
                  </a:lnTo>
                  <a:lnTo>
                    <a:pt x="360" y="561"/>
                  </a:lnTo>
                  <a:lnTo>
                    <a:pt x="359" y="562"/>
                  </a:lnTo>
                  <a:lnTo>
                    <a:pt x="358" y="562"/>
                  </a:lnTo>
                  <a:lnTo>
                    <a:pt x="357" y="562"/>
                  </a:lnTo>
                  <a:lnTo>
                    <a:pt x="356" y="563"/>
                  </a:lnTo>
                  <a:lnTo>
                    <a:pt x="355" y="563"/>
                  </a:lnTo>
                  <a:lnTo>
                    <a:pt x="354" y="563"/>
                  </a:lnTo>
                  <a:lnTo>
                    <a:pt x="353" y="563"/>
                  </a:lnTo>
                  <a:lnTo>
                    <a:pt x="352" y="563"/>
                  </a:lnTo>
                  <a:lnTo>
                    <a:pt x="351" y="563"/>
                  </a:lnTo>
                  <a:lnTo>
                    <a:pt x="350" y="563"/>
                  </a:lnTo>
                  <a:lnTo>
                    <a:pt x="349" y="562"/>
                  </a:lnTo>
                  <a:lnTo>
                    <a:pt x="348" y="562"/>
                  </a:lnTo>
                  <a:lnTo>
                    <a:pt x="347" y="562"/>
                  </a:lnTo>
                  <a:lnTo>
                    <a:pt x="346" y="561"/>
                  </a:lnTo>
                  <a:lnTo>
                    <a:pt x="345" y="561"/>
                  </a:lnTo>
                  <a:lnTo>
                    <a:pt x="344" y="561"/>
                  </a:lnTo>
                  <a:lnTo>
                    <a:pt x="343" y="561"/>
                  </a:lnTo>
                  <a:lnTo>
                    <a:pt x="339" y="563"/>
                  </a:lnTo>
                  <a:lnTo>
                    <a:pt x="338" y="564"/>
                  </a:lnTo>
                  <a:lnTo>
                    <a:pt x="337" y="564"/>
                  </a:lnTo>
                  <a:lnTo>
                    <a:pt x="336" y="564"/>
                  </a:lnTo>
                  <a:lnTo>
                    <a:pt x="336" y="565"/>
                  </a:lnTo>
                  <a:lnTo>
                    <a:pt x="335" y="565"/>
                  </a:lnTo>
                  <a:lnTo>
                    <a:pt x="334" y="565"/>
                  </a:lnTo>
                  <a:lnTo>
                    <a:pt x="333" y="565"/>
                  </a:lnTo>
                  <a:lnTo>
                    <a:pt x="332" y="565"/>
                  </a:lnTo>
                  <a:lnTo>
                    <a:pt x="331" y="565"/>
                  </a:lnTo>
                  <a:lnTo>
                    <a:pt x="330" y="564"/>
                  </a:lnTo>
                  <a:lnTo>
                    <a:pt x="329" y="564"/>
                  </a:lnTo>
                  <a:lnTo>
                    <a:pt x="328" y="563"/>
                  </a:lnTo>
                  <a:lnTo>
                    <a:pt x="327" y="563"/>
                  </a:lnTo>
                  <a:lnTo>
                    <a:pt x="327" y="562"/>
                  </a:lnTo>
                  <a:lnTo>
                    <a:pt x="326" y="562"/>
                  </a:lnTo>
                  <a:lnTo>
                    <a:pt x="326" y="561"/>
                  </a:lnTo>
                  <a:lnTo>
                    <a:pt x="325" y="561"/>
                  </a:lnTo>
                  <a:lnTo>
                    <a:pt x="325" y="560"/>
                  </a:lnTo>
                  <a:lnTo>
                    <a:pt x="324" y="560"/>
                  </a:lnTo>
                  <a:lnTo>
                    <a:pt x="324" y="559"/>
                  </a:lnTo>
                  <a:lnTo>
                    <a:pt x="323" y="559"/>
                  </a:lnTo>
                  <a:lnTo>
                    <a:pt x="323" y="558"/>
                  </a:lnTo>
                  <a:lnTo>
                    <a:pt x="321" y="562"/>
                  </a:lnTo>
                  <a:lnTo>
                    <a:pt x="315" y="569"/>
                  </a:lnTo>
                  <a:lnTo>
                    <a:pt x="317" y="578"/>
                  </a:lnTo>
                  <a:lnTo>
                    <a:pt x="317" y="579"/>
                  </a:lnTo>
                  <a:lnTo>
                    <a:pt x="317" y="580"/>
                  </a:lnTo>
                  <a:lnTo>
                    <a:pt x="317" y="581"/>
                  </a:lnTo>
                  <a:lnTo>
                    <a:pt x="317" y="582"/>
                  </a:lnTo>
                  <a:lnTo>
                    <a:pt x="317" y="583"/>
                  </a:lnTo>
                  <a:lnTo>
                    <a:pt x="317" y="584"/>
                  </a:lnTo>
                  <a:lnTo>
                    <a:pt x="318" y="585"/>
                  </a:lnTo>
                  <a:lnTo>
                    <a:pt x="318" y="586"/>
                  </a:lnTo>
                  <a:lnTo>
                    <a:pt x="318" y="588"/>
                  </a:lnTo>
                  <a:lnTo>
                    <a:pt x="318" y="589"/>
                  </a:lnTo>
                  <a:lnTo>
                    <a:pt x="318" y="590"/>
                  </a:lnTo>
                  <a:lnTo>
                    <a:pt x="319" y="592"/>
                  </a:lnTo>
                  <a:lnTo>
                    <a:pt x="319" y="593"/>
                  </a:lnTo>
                  <a:lnTo>
                    <a:pt x="320" y="594"/>
                  </a:lnTo>
                  <a:lnTo>
                    <a:pt x="320" y="595"/>
                  </a:lnTo>
                  <a:lnTo>
                    <a:pt x="321" y="597"/>
                  </a:lnTo>
                  <a:lnTo>
                    <a:pt x="322" y="598"/>
                  </a:lnTo>
                  <a:lnTo>
                    <a:pt x="322" y="599"/>
                  </a:lnTo>
                  <a:lnTo>
                    <a:pt x="323" y="601"/>
                  </a:lnTo>
                  <a:lnTo>
                    <a:pt x="324" y="602"/>
                  </a:lnTo>
                  <a:lnTo>
                    <a:pt x="325" y="604"/>
                  </a:lnTo>
                  <a:lnTo>
                    <a:pt x="325" y="606"/>
                  </a:lnTo>
                  <a:lnTo>
                    <a:pt x="326" y="608"/>
                  </a:lnTo>
                  <a:lnTo>
                    <a:pt x="327" y="610"/>
                  </a:lnTo>
                  <a:lnTo>
                    <a:pt x="328" y="612"/>
                  </a:lnTo>
                  <a:lnTo>
                    <a:pt x="328" y="614"/>
                  </a:lnTo>
                  <a:lnTo>
                    <a:pt x="329" y="616"/>
                  </a:lnTo>
                  <a:lnTo>
                    <a:pt x="330" y="617"/>
                  </a:lnTo>
                  <a:lnTo>
                    <a:pt x="330" y="619"/>
                  </a:lnTo>
                  <a:lnTo>
                    <a:pt x="330" y="620"/>
                  </a:lnTo>
                  <a:lnTo>
                    <a:pt x="330" y="622"/>
                  </a:lnTo>
                  <a:lnTo>
                    <a:pt x="331" y="622"/>
                  </a:lnTo>
                  <a:lnTo>
                    <a:pt x="331" y="624"/>
                  </a:lnTo>
                  <a:lnTo>
                    <a:pt x="331" y="625"/>
                  </a:lnTo>
                  <a:lnTo>
                    <a:pt x="331" y="626"/>
                  </a:lnTo>
                  <a:lnTo>
                    <a:pt x="330" y="627"/>
                  </a:lnTo>
                  <a:lnTo>
                    <a:pt x="330" y="628"/>
                  </a:lnTo>
                  <a:lnTo>
                    <a:pt x="330" y="629"/>
                  </a:lnTo>
                  <a:lnTo>
                    <a:pt x="330" y="630"/>
                  </a:lnTo>
                  <a:lnTo>
                    <a:pt x="329" y="631"/>
                  </a:lnTo>
                  <a:lnTo>
                    <a:pt x="329" y="632"/>
                  </a:lnTo>
                  <a:lnTo>
                    <a:pt x="328" y="633"/>
                  </a:lnTo>
                  <a:lnTo>
                    <a:pt x="328" y="634"/>
                  </a:lnTo>
                  <a:lnTo>
                    <a:pt x="328" y="635"/>
                  </a:lnTo>
                  <a:lnTo>
                    <a:pt x="327" y="636"/>
                  </a:lnTo>
                  <a:lnTo>
                    <a:pt x="327" y="637"/>
                  </a:lnTo>
                  <a:lnTo>
                    <a:pt x="327" y="638"/>
                  </a:lnTo>
                  <a:lnTo>
                    <a:pt x="327" y="639"/>
                  </a:lnTo>
                  <a:lnTo>
                    <a:pt x="327" y="640"/>
                  </a:lnTo>
                  <a:lnTo>
                    <a:pt x="326" y="641"/>
                  </a:lnTo>
                  <a:lnTo>
                    <a:pt x="326" y="642"/>
                  </a:lnTo>
                  <a:lnTo>
                    <a:pt x="326" y="644"/>
                  </a:lnTo>
                  <a:lnTo>
                    <a:pt x="326" y="645"/>
                  </a:lnTo>
                  <a:lnTo>
                    <a:pt x="327" y="646"/>
                  </a:lnTo>
                  <a:lnTo>
                    <a:pt x="327" y="647"/>
                  </a:lnTo>
                  <a:lnTo>
                    <a:pt x="328" y="648"/>
                  </a:lnTo>
                  <a:lnTo>
                    <a:pt x="328" y="649"/>
                  </a:lnTo>
                  <a:lnTo>
                    <a:pt x="329" y="650"/>
                  </a:lnTo>
                  <a:lnTo>
                    <a:pt x="329" y="651"/>
                  </a:lnTo>
                  <a:lnTo>
                    <a:pt x="330" y="652"/>
                  </a:lnTo>
                  <a:lnTo>
                    <a:pt x="330" y="654"/>
                  </a:lnTo>
                  <a:lnTo>
                    <a:pt x="330" y="655"/>
                  </a:lnTo>
                  <a:lnTo>
                    <a:pt x="330" y="656"/>
                  </a:lnTo>
                  <a:lnTo>
                    <a:pt x="330" y="658"/>
                  </a:lnTo>
                  <a:lnTo>
                    <a:pt x="330" y="659"/>
                  </a:lnTo>
                  <a:lnTo>
                    <a:pt x="329" y="660"/>
                  </a:lnTo>
                  <a:lnTo>
                    <a:pt x="329" y="661"/>
                  </a:lnTo>
                  <a:lnTo>
                    <a:pt x="328" y="662"/>
                  </a:lnTo>
                  <a:lnTo>
                    <a:pt x="328" y="663"/>
                  </a:lnTo>
                  <a:lnTo>
                    <a:pt x="327" y="665"/>
                  </a:lnTo>
                  <a:lnTo>
                    <a:pt x="325" y="666"/>
                  </a:lnTo>
                  <a:lnTo>
                    <a:pt x="324" y="667"/>
                  </a:lnTo>
                  <a:lnTo>
                    <a:pt x="322" y="667"/>
                  </a:lnTo>
                  <a:lnTo>
                    <a:pt x="321" y="668"/>
                  </a:lnTo>
                  <a:lnTo>
                    <a:pt x="320" y="668"/>
                  </a:lnTo>
                  <a:lnTo>
                    <a:pt x="319" y="668"/>
                  </a:lnTo>
                  <a:lnTo>
                    <a:pt x="318" y="668"/>
                  </a:lnTo>
                  <a:lnTo>
                    <a:pt x="316" y="668"/>
                  </a:lnTo>
                  <a:lnTo>
                    <a:pt x="315" y="668"/>
                  </a:lnTo>
                  <a:lnTo>
                    <a:pt x="314" y="668"/>
                  </a:lnTo>
                  <a:lnTo>
                    <a:pt x="313" y="668"/>
                  </a:lnTo>
                  <a:lnTo>
                    <a:pt x="313" y="667"/>
                  </a:lnTo>
                  <a:lnTo>
                    <a:pt x="312" y="667"/>
                  </a:lnTo>
                  <a:lnTo>
                    <a:pt x="311" y="666"/>
                  </a:lnTo>
                  <a:lnTo>
                    <a:pt x="310" y="666"/>
                  </a:lnTo>
                  <a:lnTo>
                    <a:pt x="310" y="665"/>
                  </a:lnTo>
                  <a:lnTo>
                    <a:pt x="309" y="665"/>
                  </a:lnTo>
                  <a:lnTo>
                    <a:pt x="308" y="665"/>
                  </a:lnTo>
                  <a:lnTo>
                    <a:pt x="308" y="664"/>
                  </a:lnTo>
                  <a:lnTo>
                    <a:pt x="307" y="664"/>
                  </a:lnTo>
                  <a:lnTo>
                    <a:pt x="307" y="663"/>
                  </a:lnTo>
                  <a:lnTo>
                    <a:pt x="306" y="663"/>
                  </a:lnTo>
                  <a:lnTo>
                    <a:pt x="305" y="662"/>
                  </a:lnTo>
                  <a:lnTo>
                    <a:pt x="304" y="662"/>
                  </a:lnTo>
                  <a:lnTo>
                    <a:pt x="303" y="662"/>
                  </a:lnTo>
                  <a:lnTo>
                    <a:pt x="303" y="661"/>
                  </a:lnTo>
                  <a:lnTo>
                    <a:pt x="302" y="661"/>
                  </a:lnTo>
                  <a:lnTo>
                    <a:pt x="301" y="661"/>
                  </a:lnTo>
                  <a:lnTo>
                    <a:pt x="300" y="661"/>
                  </a:lnTo>
                  <a:lnTo>
                    <a:pt x="299" y="661"/>
                  </a:lnTo>
                  <a:lnTo>
                    <a:pt x="298" y="661"/>
                  </a:lnTo>
                  <a:lnTo>
                    <a:pt x="297" y="661"/>
                  </a:lnTo>
                  <a:lnTo>
                    <a:pt x="296" y="661"/>
                  </a:lnTo>
                  <a:lnTo>
                    <a:pt x="294" y="661"/>
                  </a:lnTo>
                  <a:lnTo>
                    <a:pt x="293" y="661"/>
                  </a:lnTo>
                  <a:lnTo>
                    <a:pt x="292" y="661"/>
                  </a:lnTo>
                  <a:lnTo>
                    <a:pt x="291" y="661"/>
                  </a:lnTo>
                  <a:lnTo>
                    <a:pt x="289" y="661"/>
                  </a:lnTo>
                  <a:lnTo>
                    <a:pt x="288" y="661"/>
                  </a:lnTo>
                  <a:lnTo>
                    <a:pt x="287" y="661"/>
                  </a:lnTo>
                  <a:lnTo>
                    <a:pt x="286" y="661"/>
                  </a:lnTo>
                  <a:lnTo>
                    <a:pt x="284" y="661"/>
                  </a:lnTo>
                  <a:lnTo>
                    <a:pt x="283" y="661"/>
                  </a:lnTo>
                  <a:lnTo>
                    <a:pt x="282" y="661"/>
                  </a:lnTo>
                  <a:lnTo>
                    <a:pt x="281" y="661"/>
                  </a:lnTo>
                  <a:lnTo>
                    <a:pt x="280" y="660"/>
                  </a:lnTo>
                  <a:lnTo>
                    <a:pt x="279" y="660"/>
                  </a:lnTo>
                  <a:lnTo>
                    <a:pt x="278" y="659"/>
                  </a:lnTo>
                  <a:lnTo>
                    <a:pt x="277" y="658"/>
                  </a:lnTo>
                  <a:lnTo>
                    <a:pt x="276" y="658"/>
                  </a:lnTo>
                  <a:lnTo>
                    <a:pt x="275" y="657"/>
                  </a:lnTo>
                  <a:lnTo>
                    <a:pt x="274" y="656"/>
                  </a:lnTo>
                  <a:lnTo>
                    <a:pt x="274" y="655"/>
                  </a:lnTo>
                  <a:lnTo>
                    <a:pt x="273" y="654"/>
                  </a:lnTo>
                  <a:lnTo>
                    <a:pt x="272" y="653"/>
                  </a:lnTo>
                  <a:lnTo>
                    <a:pt x="272" y="652"/>
                  </a:lnTo>
                  <a:lnTo>
                    <a:pt x="271" y="651"/>
                  </a:lnTo>
                  <a:lnTo>
                    <a:pt x="271" y="649"/>
                  </a:lnTo>
                  <a:lnTo>
                    <a:pt x="271" y="648"/>
                  </a:lnTo>
                  <a:lnTo>
                    <a:pt x="270" y="647"/>
                  </a:lnTo>
                  <a:lnTo>
                    <a:pt x="270" y="646"/>
                  </a:lnTo>
                  <a:lnTo>
                    <a:pt x="270" y="645"/>
                  </a:lnTo>
                  <a:lnTo>
                    <a:pt x="269" y="644"/>
                  </a:lnTo>
                  <a:lnTo>
                    <a:pt x="269" y="643"/>
                  </a:lnTo>
                  <a:lnTo>
                    <a:pt x="269" y="642"/>
                  </a:lnTo>
                  <a:lnTo>
                    <a:pt x="269" y="641"/>
                  </a:lnTo>
                  <a:lnTo>
                    <a:pt x="269" y="640"/>
                  </a:lnTo>
                  <a:lnTo>
                    <a:pt x="269" y="639"/>
                  </a:lnTo>
                  <a:lnTo>
                    <a:pt x="269" y="638"/>
                  </a:lnTo>
                  <a:lnTo>
                    <a:pt x="269" y="637"/>
                  </a:lnTo>
                  <a:lnTo>
                    <a:pt x="268" y="636"/>
                  </a:lnTo>
                  <a:lnTo>
                    <a:pt x="268" y="635"/>
                  </a:lnTo>
                  <a:lnTo>
                    <a:pt x="267" y="625"/>
                  </a:lnTo>
                  <a:lnTo>
                    <a:pt x="267" y="624"/>
                  </a:lnTo>
                  <a:lnTo>
                    <a:pt x="267" y="623"/>
                  </a:lnTo>
                  <a:lnTo>
                    <a:pt x="267" y="616"/>
                  </a:lnTo>
                  <a:lnTo>
                    <a:pt x="258" y="619"/>
                  </a:lnTo>
                  <a:lnTo>
                    <a:pt x="257" y="619"/>
                  </a:lnTo>
                  <a:lnTo>
                    <a:pt x="256" y="619"/>
                  </a:lnTo>
                  <a:lnTo>
                    <a:pt x="256" y="620"/>
                  </a:lnTo>
                  <a:lnTo>
                    <a:pt x="255" y="621"/>
                  </a:lnTo>
                  <a:lnTo>
                    <a:pt x="252" y="626"/>
                  </a:lnTo>
                  <a:lnTo>
                    <a:pt x="252" y="627"/>
                  </a:lnTo>
                  <a:lnTo>
                    <a:pt x="252" y="628"/>
                  </a:lnTo>
                  <a:lnTo>
                    <a:pt x="251" y="628"/>
                  </a:lnTo>
                  <a:lnTo>
                    <a:pt x="251" y="629"/>
                  </a:lnTo>
                  <a:lnTo>
                    <a:pt x="250" y="629"/>
                  </a:lnTo>
                  <a:lnTo>
                    <a:pt x="250" y="630"/>
                  </a:lnTo>
                  <a:lnTo>
                    <a:pt x="249" y="630"/>
                  </a:lnTo>
                  <a:lnTo>
                    <a:pt x="248" y="631"/>
                  </a:lnTo>
                  <a:lnTo>
                    <a:pt x="247" y="631"/>
                  </a:lnTo>
                  <a:lnTo>
                    <a:pt x="247" y="632"/>
                  </a:lnTo>
                  <a:lnTo>
                    <a:pt x="245" y="633"/>
                  </a:lnTo>
                  <a:lnTo>
                    <a:pt x="244" y="633"/>
                  </a:lnTo>
                  <a:lnTo>
                    <a:pt x="243" y="634"/>
                  </a:lnTo>
                  <a:lnTo>
                    <a:pt x="241" y="635"/>
                  </a:lnTo>
                  <a:lnTo>
                    <a:pt x="240" y="636"/>
                  </a:lnTo>
                  <a:lnTo>
                    <a:pt x="238" y="636"/>
                  </a:lnTo>
                  <a:lnTo>
                    <a:pt x="236" y="637"/>
                  </a:lnTo>
                  <a:lnTo>
                    <a:pt x="235" y="638"/>
                  </a:lnTo>
                  <a:lnTo>
                    <a:pt x="233" y="639"/>
                  </a:lnTo>
                  <a:lnTo>
                    <a:pt x="231" y="639"/>
                  </a:lnTo>
                  <a:lnTo>
                    <a:pt x="230" y="639"/>
                  </a:lnTo>
                  <a:lnTo>
                    <a:pt x="228" y="639"/>
                  </a:lnTo>
                  <a:lnTo>
                    <a:pt x="226" y="639"/>
                  </a:lnTo>
                  <a:lnTo>
                    <a:pt x="225" y="639"/>
                  </a:lnTo>
                  <a:lnTo>
                    <a:pt x="224" y="639"/>
                  </a:lnTo>
                  <a:lnTo>
                    <a:pt x="223" y="639"/>
                  </a:lnTo>
                  <a:lnTo>
                    <a:pt x="221" y="639"/>
                  </a:lnTo>
                  <a:lnTo>
                    <a:pt x="220" y="639"/>
                  </a:lnTo>
                  <a:lnTo>
                    <a:pt x="218" y="639"/>
                  </a:lnTo>
                  <a:lnTo>
                    <a:pt x="209" y="637"/>
                  </a:lnTo>
                  <a:lnTo>
                    <a:pt x="208" y="637"/>
                  </a:lnTo>
                  <a:lnTo>
                    <a:pt x="207" y="637"/>
                  </a:lnTo>
                  <a:lnTo>
                    <a:pt x="206" y="637"/>
                  </a:lnTo>
                  <a:lnTo>
                    <a:pt x="205" y="637"/>
                  </a:lnTo>
                  <a:lnTo>
                    <a:pt x="204" y="637"/>
                  </a:lnTo>
                  <a:lnTo>
                    <a:pt x="203" y="636"/>
                  </a:lnTo>
                  <a:lnTo>
                    <a:pt x="202" y="636"/>
                  </a:lnTo>
                  <a:lnTo>
                    <a:pt x="201" y="636"/>
                  </a:lnTo>
                  <a:lnTo>
                    <a:pt x="199" y="636"/>
                  </a:lnTo>
                  <a:lnTo>
                    <a:pt x="198" y="636"/>
                  </a:lnTo>
                  <a:lnTo>
                    <a:pt x="197" y="636"/>
                  </a:lnTo>
                  <a:lnTo>
                    <a:pt x="196" y="635"/>
                  </a:lnTo>
                  <a:lnTo>
                    <a:pt x="195" y="635"/>
                  </a:lnTo>
                  <a:lnTo>
                    <a:pt x="194" y="634"/>
                  </a:lnTo>
                  <a:lnTo>
                    <a:pt x="193" y="633"/>
                  </a:lnTo>
                  <a:lnTo>
                    <a:pt x="192" y="633"/>
                  </a:lnTo>
                  <a:lnTo>
                    <a:pt x="191" y="632"/>
                  </a:lnTo>
                  <a:lnTo>
                    <a:pt x="191" y="631"/>
                  </a:lnTo>
                  <a:lnTo>
                    <a:pt x="190" y="630"/>
                  </a:lnTo>
                  <a:lnTo>
                    <a:pt x="189" y="630"/>
                  </a:lnTo>
                  <a:lnTo>
                    <a:pt x="189" y="629"/>
                  </a:lnTo>
                  <a:lnTo>
                    <a:pt x="188" y="628"/>
                  </a:lnTo>
                  <a:lnTo>
                    <a:pt x="188" y="627"/>
                  </a:lnTo>
                  <a:lnTo>
                    <a:pt x="187" y="626"/>
                  </a:lnTo>
                  <a:lnTo>
                    <a:pt x="187" y="625"/>
                  </a:lnTo>
                  <a:lnTo>
                    <a:pt x="186" y="624"/>
                  </a:lnTo>
                  <a:lnTo>
                    <a:pt x="190" y="618"/>
                  </a:lnTo>
                  <a:lnTo>
                    <a:pt x="177" y="613"/>
                  </a:lnTo>
                  <a:lnTo>
                    <a:pt x="174" y="597"/>
                  </a:lnTo>
                  <a:lnTo>
                    <a:pt x="174" y="596"/>
                  </a:lnTo>
                  <a:lnTo>
                    <a:pt x="174" y="595"/>
                  </a:lnTo>
                  <a:lnTo>
                    <a:pt x="174" y="594"/>
                  </a:lnTo>
                  <a:lnTo>
                    <a:pt x="175" y="588"/>
                  </a:lnTo>
                  <a:lnTo>
                    <a:pt x="168" y="587"/>
                  </a:lnTo>
                  <a:lnTo>
                    <a:pt x="167" y="587"/>
                  </a:lnTo>
                  <a:lnTo>
                    <a:pt x="166" y="587"/>
                  </a:lnTo>
                  <a:lnTo>
                    <a:pt x="165" y="587"/>
                  </a:lnTo>
                  <a:lnTo>
                    <a:pt x="155" y="584"/>
                  </a:lnTo>
                  <a:lnTo>
                    <a:pt x="150" y="583"/>
                  </a:lnTo>
                  <a:lnTo>
                    <a:pt x="148" y="583"/>
                  </a:lnTo>
                  <a:lnTo>
                    <a:pt x="146" y="583"/>
                  </a:lnTo>
                  <a:lnTo>
                    <a:pt x="144" y="583"/>
                  </a:lnTo>
                  <a:lnTo>
                    <a:pt x="142" y="582"/>
                  </a:lnTo>
                  <a:lnTo>
                    <a:pt x="140" y="582"/>
                  </a:lnTo>
                  <a:lnTo>
                    <a:pt x="138" y="581"/>
                  </a:lnTo>
                  <a:lnTo>
                    <a:pt x="136" y="581"/>
                  </a:lnTo>
                  <a:lnTo>
                    <a:pt x="134" y="581"/>
                  </a:lnTo>
                  <a:lnTo>
                    <a:pt x="132" y="581"/>
                  </a:lnTo>
                  <a:lnTo>
                    <a:pt x="130" y="580"/>
                  </a:lnTo>
                  <a:lnTo>
                    <a:pt x="128" y="580"/>
                  </a:lnTo>
                  <a:lnTo>
                    <a:pt x="127" y="580"/>
                  </a:lnTo>
                  <a:lnTo>
                    <a:pt x="125" y="580"/>
                  </a:lnTo>
                  <a:lnTo>
                    <a:pt x="124" y="580"/>
                  </a:lnTo>
                  <a:lnTo>
                    <a:pt x="123" y="579"/>
                  </a:lnTo>
                  <a:lnTo>
                    <a:pt x="122" y="579"/>
                  </a:lnTo>
                  <a:lnTo>
                    <a:pt x="121" y="579"/>
                  </a:lnTo>
                  <a:lnTo>
                    <a:pt x="120" y="578"/>
                  </a:lnTo>
                  <a:lnTo>
                    <a:pt x="119" y="578"/>
                  </a:lnTo>
                  <a:lnTo>
                    <a:pt x="118" y="578"/>
                  </a:lnTo>
                  <a:lnTo>
                    <a:pt x="117" y="577"/>
                  </a:lnTo>
                  <a:lnTo>
                    <a:pt x="116" y="576"/>
                  </a:lnTo>
                  <a:lnTo>
                    <a:pt x="116" y="575"/>
                  </a:lnTo>
                  <a:lnTo>
                    <a:pt x="115" y="575"/>
                  </a:lnTo>
                  <a:lnTo>
                    <a:pt x="115" y="574"/>
                  </a:lnTo>
                  <a:lnTo>
                    <a:pt x="115" y="573"/>
                  </a:lnTo>
                  <a:lnTo>
                    <a:pt x="114" y="572"/>
                  </a:lnTo>
                  <a:lnTo>
                    <a:pt x="114" y="571"/>
                  </a:lnTo>
                  <a:lnTo>
                    <a:pt x="114" y="570"/>
                  </a:lnTo>
                  <a:lnTo>
                    <a:pt x="114" y="569"/>
                  </a:lnTo>
                  <a:lnTo>
                    <a:pt x="116" y="566"/>
                  </a:lnTo>
                  <a:lnTo>
                    <a:pt x="116" y="565"/>
                  </a:lnTo>
                  <a:lnTo>
                    <a:pt x="117" y="564"/>
                  </a:lnTo>
                  <a:lnTo>
                    <a:pt x="118" y="563"/>
                  </a:lnTo>
                  <a:lnTo>
                    <a:pt x="119" y="561"/>
                  </a:lnTo>
                  <a:lnTo>
                    <a:pt x="120" y="560"/>
                  </a:lnTo>
                  <a:lnTo>
                    <a:pt x="121" y="558"/>
                  </a:lnTo>
                  <a:lnTo>
                    <a:pt x="122" y="557"/>
                  </a:lnTo>
                  <a:lnTo>
                    <a:pt x="123" y="556"/>
                  </a:lnTo>
                  <a:lnTo>
                    <a:pt x="123" y="554"/>
                  </a:lnTo>
                  <a:lnTo>
                    <a:pt x="124" y="553"/>
                  </a:lnTo>
                  <a:lnTo>
                    <a:pt x="125" y="552"/>
                  </a:lnTo>
                  <a:lnTo>
                    <a:pt x="125" y="551"/>
                  </a:lnTo>
                  <a:lnTo>
                    <a:pt x="125" y="550"/>
                  </a:lnTo>
                  <a:lnTo>
                    <a:pt x="126" y="549"/>
                  </a:lnTo>
                  <a:lnTo>
                    <a:pt x="127" y="547"/>
                  </a:lnTo>
                  <a:lnTo>
                    <a:pt x="128" y="546"/>
                  </a:lnTo>
                  <a:lnTo>
                    <a:pt x="128" y="545"/>
                  </a:lnTo>
                  <a:lnTo>
                    <a:pt x="128" y="544"/>
                  </a:lnTo>
                  <a:lnTo>
                    <a:pt x="129" y="543"/>
                  </a:lnTo>
                  <a:lnTo>
                    <a:pt x="129" y="542"/>
                  </a:lnTo>
                  <a:lnTo>
                    <a:pt x="130" y="541"/>
                  </a:lnTo>
                  <a:lnTo>
                    <a:pt x="130" y="540"/>
                  </a:lnTo>
                  <a:lnTo>
                    <a:pt x="130" y="539"/>
                  </a:lnTo>
                  <a:lnTo>
                    <a:pt x="130" y="538"/>
                  </a:lnTo>
                  <a:lnTo>
                    <a:pt x="130" y="536"/>
                  </a:lnTo>
                  <a:lnTo>
                    <a:pt x="130" y="535"/>
                  </a:lnTo>
                  <a:lnTo>
                    <a:pt x="131" y="533"/>
                  </a:lnTo>
                  <a:lnTo>
                    <a:pt x="131" y="531"/>
                  </a:lnTo>
                  <a:lnTo>
                    <a:pt x="131" y="529"/>
                  </a:lnTo>
                  <a:lnTo>
                    <a:pt x="131" y="528"/>
                  </a:lnTo>
                  <a:lnTo>
                    <a:pt x="132" y="526"/>
                  </a:lnTo>
                  <a:lnTo>
                    <a:pt x="132" y="524"/>
                  </a:lnTo>
                  <a:lnTo>
                    <a:pt x="133" y="522"/>
                  </a:lnTo>
                  <a:lnTo>
                    <a:pt x="135" y="520"/>
                  </a:lnTo>
                  <a:lnTo>
                    <a:pt x="136" y="518"/>
                  </a:lnTo>
                  <a:lnTo>
                    <a:pt x="137" y="516"/>
                  </a:lnTo>
                  <a:lnTo>
                    <a:pt x="139" y="514"/>
                  </a:lnTo>
                  <a:lnTo>
                    <a:pt x="140" y="512"/>
                  </a:lnTo>
                  <a:lnTo>
                    <a:pt x="141" y="511"/>
                  </a:lnTo>
                  <a:lnTo>
                    <a:pt x="142" y="510"/>
                  </a:lnTo>
                  <a:lnTo>
                    <a:pt x="145" y="506"/>
                  </a:lnTo>
                  <a:lnTo>
                    <a:pt x="145" y="499"/>
                  </a:lnTo>
                  <a:lnTo>
                    <a:pt x="138" y="500"/>
                  </a:lnTo>
                  <a:lnTo>
                    <a:pt x="137" y="500"/>
                  </a:lnTo>
                  <a:lnTo>
                    <a:pt x="136" y="500"/>
                  </a:lnTo>
                  <a:lnTo>
                    <a:pt x="129" y="500"/>
                  </a:lnTo>
                  <a:lnTo>
                    <a:pt x="128" y="500"/>
                  </a:lnTo>
                  <a:lnTo>
                    <a:pt x="127" y="500"/>
                  </a:lnTo>
                  <a:lnTo>
                    <a:pt x="122" y="500"/>
                  </a:lnTo>
                  <a:lnTo>
                    <a:pt x="121" y="500"/>
                  </a:lnTo>
                  <a:lnTo>
                    <a:pt x="120" y="500"/>
                  </a:lnTo>
                  <a:lnTo>
                    <a:pt x="119" y="499"/>
                  </a:lnTo>
                  <a:lnTo>
                    <a:pt x="118" y="498"/>
                  </a:lnTo>
                  <a:lnTo>
                    <a:pt x="117" y="498"/>
                  </a:lnTo>
                  <a:lnTo>
                    <a:pt x="116" y="497"/>
                  </a:lnTo>
                  <a:lnTo>
                    <a:pt x="115" y="496"/>
                  </a:lnTo>
                  <a:lnTo>
                    <a:pt x="114" y="495"/>
                  </a:lnTo>
                  <a:lnTo>
                    <a:pt x="113" y="495"/>
                  </a:lnTo>
                  <a:lnTo>
                    <a:pt x="112" y="494"/>
                  </a:lnTo>
                  <a:lnTo>
                    <a:pt x="110" y="493"/>
                  </a:lnTo>
                  <a:lnTo>
                    <a:pt x="109" y="491"/>
                  </a:lnTo>
                  <a:lnTo>
                    <a:pt x="108" y="490"/>
                  </a:lnTo>
                  <a:lnTo>
                    <a:pt x="106" y="488"/>
                  </a:lnTo>
                  <a:lnTo>
                    <a:pt x="105" y="487"/>
                  </a:lnTo>
                  <a:lnTo>
                    <a:pt x="104" y="485"/>
                  </a:lnTo>
                  <a:lnTo>
                    <a:pt x="103" y="483"/>
                  </a:lnTo>
                  <a:lnTo>
                    <a:pt x="102" y="481"/>
                  </a:lnTo>
                  <a:lnTo>
                    <a:pt x="101" y="480"/>
                  </a:lnTo>
                  <a:lnTo>
                    <a:pt x="101" y="478"/>
                  </a:lnTo>
                  <a:lnTo>
                    <a:pt x="100" y="476"/>
                  </a:lnTo>
                  <a:lnTo>
                    <a:pt x="99" y="474"/>
                  </a:lnTo>
                  <a:lnTo>
                    <a:pt x="99" y="472"/>
                  </a:lnTo>
                  <a:lnTo>
                    <a:pt x="99" y="470"/>
                  </a:lnTo>
                  <a:lnTo>
                    <a:pt x="98" y="468"/>
                  </a:lnTo>
                  <a:lnTo>
                    <a:pt x="98" y="467"/>
                  </a:lnTo>
                  <a:lnTo>
                    <a:pt x="98" y="465"/>
                  </a:lnTo>
                  <a:lnTo>
                    <a:pt x="97" y="464"/>
                  </a:lnTo>
                  <a:lnTo>
                    <a:pt x="97" y="463"/>
                  </a:lnTo>
                  <a:lnTo>
                    <a:pt x="96" y="462"/>
                  </a:lnTo>
                  <a:lnTo>
                    <a:pt x="96" y="461"/>
                  </a:lnTo>
                  <a:lnTo>
                    <a:pt x="96" y="460"/>
                  </a:lnTo>
                  <a:lnTo>
                    <a:pt x="96" y="459"/>
                  </a:lnTo>
                  <a:lnTo>
                    <a:pt x="95" y="459"/>
                  </a:lnTo>
                  <a:lnTo>
                    <a:pt x="95" y="458"/>
                  </a:lnTo>
                  <a:lnTo>
                    <a:pt x="96" y="457"/>
                  </a:lnTo>
                  <a:lnTo>
                    <a:pt x="96" y="456"/>
                  </a:lnTo>
                  <a:lnTo>
                    <a:pt x="96" y="455"/>
                  </a:lnTo>
                  <a:lnTo>
                    <a:pt x="97" y="455"/>
                  </a:lnTo>
                  <a:lnTo>
                    <a:pt x="97" y="454"/>
                  </a:lnTo>
                  <a:lnTo>
                    <a:pt x="97" y="453"/>
                  </a:lnTo>
                  <a:lnTo>
                    <a:pt x="97" y="452"/>
                  </a:lnTo>
                  <a:lnTo>
                    <a:pt x="97" y="451"/>
                  </a:lnTo>
                  <a:lnTo>
                    <a:pt x="97" y="450"/>
                  </a:lnTo>
                  <a:lnTo>
                    <a:pt x="97" y="449"/>
                  </a:lnTo>
                  <a:lnTo>
                    <a:pt x="97" y="448"/>
                  </a:lnTo>
                  <a:lnTo>
                    <a:pt x="97" y="447"/>
                  </a:lnTo>
                  <a:lnTo>
                    <a:pt x="96" y="446"/>
                  </a:lnTo>
                  <a:lnTo>
                    <a:pt x="96" y="445"/>
                  </a:lnTo>
                  <a:lnTo>
                    <a:pt x="96" y="444"/>
                  </a:lnTo>
                  <a:lnTo>
                    <a:pt x="95" y="444"/>
                  </a:lnTo>
                  <a:lnTo>
                    <a:pt x="95" y="442"/>
                  </a:lnTo>
                  <a:lnTo>
                    <a:pt x="94" y="440"/>
                  </a:lnTo>
                  <a:lnTo>
                    <a:pt x="93" y="440"/>
                  </a:lnTo>
                  <a:lnTo>
                    <a:pt x="93" y="439"/>
                  </a:lnTo>
                  <a:lnTo>
                    <a:pt x="92" y="438"/>
                  </a:lnTo>
                  <a:lnTo>
                    <a:pt x="91" y="437"/>
                  </a:lnTo>
                  <a:lnTo>
                    <a:pt x="91" y="436"/>
                  </a:lnTo>
                  <a:lnTo>
                    <a:pt x="90" y="435"/>
                  </a:lnTo>
                  <a:lnTo>
                    <a:pt x="90" y="434"/>
                  </a:lnTo>
                  <a:lnTo>
                    <a:pt x="89" y="432"/>
                  </a:lnTo>
                  <a:lnTo>
                    <a:pt x="89" y="431"/>
                  </a:lnTo>
                  <a:lnTo>
                    <a:pt x="89" y="430"/>
                  </a:lnTo>
                  <a:lnTo>
                    <a:pt x="88" y="428"/>
                  </a:lnTo>
                  <a:lnTo>
                    <a:pt x="88" y="427"/>
                  </a:lnTo>
                  <a:lnTo>
                    <a:pt x="88" y="425"/>
                  </a:lnTo>
                  <a:lnTo>
                    <a:pt x="88" y="424"/>
                  </a:lnTo>
                  <a:lnTo>
                    <a:pt x="89" y="422"/>
                  </a:lnTo>
                  <a:lnTo>
                    <a:pt x="89" y="421"/>
                  </a:lnTo>
                  <a:lnTo>
                    <a:pt x="90" y="420"/>
                  </a:lnTo>
                  <a:lnTo>
                    <a:pt x="91" y="419"/>
                  </a:lnTo>
                  <a:lnTo>
                    <a:pt x="91" y="418"/>
                  </a:lnTo>
                  <a:lnTo>
                    <a:pt x="92" y="417"/>
                  </a:lnTo>
                  <a:lnTo>
                    <a:pt x="93" y="416"/>
                  </a:lnTo>
                  <a:lnTo>
                    <a:pt x="94" y="415"/>
                  </a:lnTo>
                  <a:lnTo>
                    <a:pt x="94" y="414"/>
                  </a:lnTo>
                  <a:lnTo>
                    <a:pt x="93" y="414"/>
                  </a:lnTo>
                  <a:lnTo>
                    <a:pt x="92" y="414"/>
                  </a:lnTo>
                  <a:lnTo>
                    <a:pt x="91" y="414"/>
                  </a:lnTo>
                  <a:lnTo>
                    <a:pt x="90" y="414"/>
                  </a:lnTo>
                  <a:lnTo>
                    <a:pt x="89" y="414"/>
                  </a:lnTo>
                  <a:lnTo>
                    <a:pt x="87" y="414"/>
                  </a:lnTo>
                  <a:lnTo>
                    <a:pt x="84" y="414"/>
                  </a:lnTo>
                  <a:lnTo>
                    <a:pt x="82" y="414"/>
                  </a:lnTo>
                  <a:lnTo>
                    <a:pt x="81" y="414"/>
                  </a:lnTo>
                  <a:lnTo>
                    <a:pt x="79" y="414"/>
                  </a:lnTo>
                  <a:lnTo>
                    <a:pt x="78" y="414"/>
                  </a:lnTo>
                  <a:lnTo>
                    <a:pt x="76" y="414"/>
                  </a:lnTo>
                  <a:lnTo>
                    <a:pt x="74" y="414"/>
                  </a:lnTo>
                  <a:lnTo>
                    <a:pt x="73" y="414"/>
                  </a:lnTo>
                  <a:lnTo>
                    <a:pt x="71" y="414"/>
                  </a:lnTo>
                  <a:lnTo>
                    <a:pt x="69" y="414"/>
                  </a:lnTo>
                  <a:lnTo>
                    <a:pt x="67" y="415"/>
                  </a:lnTo>
                  <a:lnTo>
                    <a:pt x="65" y="415"/>
                  </a:lnTo>
                  <a:lnTo>
                    <a:pt x="63" y="415"/>
                  </a:lnTo>
                  <a:lnTo>
                    <a:pt x="62" y="415"/>
                  </a:lnTo>
                  <a:lnTo>
                    <a:pt x="60" y="415"/>
                  </a:lnTo>
                  <a:lnTo>
                    <a:pt x="58" y="415"/>
                  </a:lnTo>
                  <a:lnTo>
                    <a:pt x="57" y="415"/>
                  </a:lnTo>
                  <a:lnTo>
                    <a:pt x="55" y="415"/>
                  </a:lnTo>
                  <a:lnTo>
                    <a:pt x="54" y="415"/>
                  </a:lnTo>
                  <a:lnTo>
                    <a:pt x="52" y="415"/>
                  </a:lnTo>
                  <a:lnTo>
                    <a:pt x="51" y="416"/>
                  </a:lnTo>
                  <a:lnTo>
                    <a:pt x="50" y="416"/>
                  </a:lnTo>
                  <a:lnTo>
                    <a:pt x="49" y="416"/>
                  </a:lnTo>
                  <a:lnTo>
                    <a:pt x="47" y="416"/>
                  </a:lnTo>
                  <a:lnTo>
                    <a:pt x="46" y="416"/>
                  </a:lnTo>
                  <a:lnTo>
                    <a:pt x="45" y="416"/>
                  </a:lnTo>
                  <a:lnTo>
                    <a:pt x="44" y="416"/>
                  </a:lnTo>
                  <a:lnTo>
                    <a:pt x="43" y="417"/>
                  </a:lnTo>
                  <a:lnTo>
                    <a:pt x="42" y="417"/>
                  </a:lnTo>
                  <a:lnTo>
                    <a:pt x="40" y="417"/>
                  </a:lnTo>
                  <a:lnTo>
                    <a:pt x="39" y="418"/>
                  </a:lnTo>
                  <a:lnTo>
                    <a:pt x="37" y="419"/>
                  </a:lnTo>
                  <a:lnTo>
                    <a:pt x="35" y="419"/>
                  </a:lnTo>
                  <a:lnTo>
                    <a:pt x="34" y="420"/>
                  </a:lnTo>
                  <a:lnTo>
                    <a:pt x="32" y="421"/>
                  </a:lnTo>
                  <a:lnTo>
                    <a:pt x="30" y="422"/>
                  </a:lnTo>
                  <a:lnTo>
                    <a:pt x="28" y="423"/>
                  </a:lnTo>
                  <a:lnTo>
                    <a:pt x="26" y="425"/>
                  </a:lnTo>
                  <a:lnTo>
                    <a:pt x="24" y="426"/>
                  </a:lnTo>
                  <a:lnTo>
                    <a:pt x="22" y="427"/>
                  </a:lnTo>
                  <a:lnTo>
                    <a:pt x="21" y="428"/>
                  </a:lnTo>
                  <a:lnTo>
                    <a:pt x="19" y="429"/>
                  </a:lnTo>
                  <a:lnTo>
                    <a:pt x="17" y="430"/>
                  </a:lnTo>
                  <a:lnTo>
                    <a:pt x="16" y="431"/>
                  </a:lnTo>
                  <a:lnTo>
                    <a:pt x="14" y="431"/>
                  </a:lnTo>
                  <a:lnTo>
                    <a:pt x="13" y="432"/>
                  </a:lnTo>
                  <a:lnTo>
                    <a:pt x="12" y="432"/>
                  </a:lnTo>
                  <a:lnTo>
                    <a:pt x="10" y="431"/>
                  </a:lnTo>
                  <a:lnTo>
                    <a:pt x="9" y="431"/>
                  </a:lnTo>
                  <a:lnTo>
                    <a:pt x="7" y="430"/>
                  </a:lnTo>
                  <a:lnTo>
                    <a:pt x="6" y="428"/>
                  </a:lnTo>
                  <a:lnTo>
                    <a:pt x="5" y="427"/>
                  </a:lnTo>
                  <a:lnTo>
                    <a:pt x="4" y="425"/>
                  </a:lnTo>
                  <a:lnTo>
                    <a:pt x="3" y="424"/>
                  </a:lnTo>
                  <a:lnTo>
                    <a:pt x="2" y="422"/>
                  </a:lnTo>
                  <a:lnTo>
                    <a:pt x="1" y="421"/>
                  </a:lnTo>
                  <a:lnTo>
                    <a:pt x="1" y="420"/>
                  </a:lnTo>
                  <a:lnTo>
                    <a:pt x="0" y="419"/>
                  </a:lnTo>
                  <a:lnTo>
                    <a:pt x="0" y="417"/>
                  </a:lnTo>
                  <a:lnTo>
                    <a:pt x="0" y="416"/>
                  </a:lnTo>
                  <a:lnTo>
                    <a:pt x="0" y="415"/>
                  </a:lnTo>
                  <a:lnTo>
                    <a:pt x="1" y="414"/>
                  </a:lnTo>
                  <a:lnTo>
                    <a:pt x="1" y="413"/>
                  </a:lnTo>
                  <a:lnTo>
                    <a:pt x="1" y="412"/>
                  </a:lnTo>
                  <a:lnTo>
                    <a:pt x="2" y="411"/>
                  </a:lnTo>
                  <a:lnTo>
                    <a:pt x="2" y="410"/>
                  </a:lnTo>
                  <a:lnTo>
                    <a:pt x="3" y="409"/>
                  </a:lnTo>
                  <a:lnTo>
                    <a:pt x="3" y="408"/>
                  </a:lnTo>
                  <a:lnTo>
                    <a:pt x="4" y="407"/>
                  </a:lnTo>
                  <a:lnTo>
                    <a:pt x="5" y="406"/>
                  </a:lnTo>
                  <a:lnTo>
                    <a:pt x="5" y="405"/>
                  </a:lnTo>
                  <a:lnTo>
                    <a:pt x="6" y="404"/>
                  </a:lnTo>
                  <a:lnTo>
                    <a:pt x="7" y="403"/>
                  </a:lnTo>
                  <a:lnTo>
                    <a:pt x="7" y="402"/>
                  </a:lnTo>
                  <a:lnTo>
                    <a:pt x="15" y="394"/>
                  </a:lnTo>
                  <a:lnTo>
                    <a:pt x="16" y="393"/>
                  </a:lnTo>
                  <a:lnTo>
                    <a:pt x="17" y="392"/>
                  </a:lnTo>
                  <a:lnTo>
                    <a:pt x="17" y="391"/>
                  </a:lnTo>
                  <a:lnTo>
                    <a:pt x="17" y="390"/>
                  </a:lnTo>
                  <a:lnTo>
                    <a:pt x="16" y="384"/>
                  </a:lnTo>
                  <a:lnTo>
                    <a:pt x="16" y="383"/>
                  </a:lnTo>
                  <a:lnTo>
                    <a:pt x="15" y="383"/>
                  </a:lnTo>
                  <a:lnTo>
                    <a:pt x="14" y="383"/>
                  </a:lnTo>
                  <a:lnTo>
                    <a:pt x="13" y="382"/>
                  </a:lnTo>
                  <a:lnTo>
                    <a:pt x="6" y="381"/>
                  </a:lnTo>
                  <a:lnTo>
                    <a:pt x="5" y="381"/>
                  </a:lnTo>
                  <a:lnTo>
                    <a:pt x="4" y="381"/>
                  </a:lnTo>
                  <a:lnTo>
                    <a:pt x="4" y="380"/>
                  </a:lnTo>
                  <a:lnTo>
                    <a:pt x="4" y="379"/>
                  </a:lnTo>
                  <a:lnTo>
                    <a:pt x="4" y="378"/>
                  </a:lnTo>
                  <a:lnTo>
                    <a:pt x="3" y="368"/>
                  </a:lnTo>
                  <a:lnTo>
                    <a:pt x="4" y="366"/>
                  </a:lnTo>
                  <a:lnTo>
                    <a:pt x="4" y="365"/>
                  </a:lnTo>
                  <a:lnTo>
                    <a:pt x="4" y="364"/>
                  </a:lnTo>
                  <a:lnTo>
                    <a:pt x="5" y="363"/>
                  </a:lnTo>
                  <a:lnTo>
                    <a:pt x="5" y="361"/>
                  </a:lnTo>
                  <a:lnTo>
                    <a:pt x="6" y="360"/>
                  </a:lnTo>
                  <a:lnTo>
                    <a:pt x="6" y="359"/>
                  </a:lnTo>
                  <a:lnTo>
                    <a:pt x="6" y="357"/>
                  </a:lnTo>
                  <a:lnTo>
                    <a:pt x="6" y="356"/>
                  </a:lnTo>
                  <a:lnTo>
                    <a:pt x="7" y="355"/>
                  </a:lnTo>
                  <a:lnTo>
                    <a:pt x="7" y="354"/>
                  </a:lnTo>
                  <a:lnTo>
                    <a:pt x="7" y="352"/>
                  </a:lnTo>
                  <a:lnTo>
                    <a:pt x="7" y="350"/>
                  </a:lnTo>
                  <a:lnTo>
                    <a:pt x="7" y="349"/>
                  </a:lnTo>
                  <a:lnTo>
                    <a:pt x="8" y="347"/>
                  </a:lnTo>
                  <a:lnTo>
                    <a:pt x="9" y="346"/>
                  </a:lnTo>
                  <a:lnTo>
                    <a:pt x="10" y="345"/>
                  </a:lnTo>
                  <a:lnTo>
                    <a:pt x="11" y="345"/>
                  </a:lnTo>
                  <a:lnTo>
                    <a:pt x="12" y="344"/>
                  </a:lnTo>
                  <a:lnTo>
                    <a:pt x="13" y="344"/>
                  </a:lnTo>
                  <a:lnTo>
                    <a:pt x="13" y="343"/>
                  </a:lnTo>
                  <a:lnTo>
                    <a:pt x="14" y="342"/>
                  </a:lnTo>
                  <a:lnTo>
                    <a:pt x="15" y="342"/>
                  </a:lnTo>
                  <a:lnTo>
                    <a:pt x="16" y="341"/>
                  </a:lnTo>
                  <a:lnTo>
                    <a:pt x="17" y="341"/>
                  </a:lnTo>
                  <a:lnTo>
                    <a:pt x="18" y="340"/>
                  </a:lnTo>
                  <a:lnTo>
                    <a:pt x="19" y="339"/>
                  </a:lnTo>
                  <a:lnTo>
                    <a:pt x="20" y="338"/>
                  </a:lnTo>
                  <a:lnTo>
                    <a:pt x="20" y="337"/>
                  </a:lnTo>
                  <a:lnTo>
                    <a:pt x="20" y="336"/>
                  </a:lnTo>
                  <a:lnTo>
                    <a:pt x="21" y="335"/>
                  </a:lnTo>
                  <a:lnTo>
                    <a:pt x="21" y="333"/>
                  </a:lnTo>
                  <a:lnTo>
                    <a:pt x="21" y="331"/>
                  </a:lnTo>
                  <a:lnTo>
                    <a:pt x="21" y="330"/>
                  </a:lnTo>
                  <a:lnTo>
                    <a:pt x="21" y="328"/>
                  </a:lnTo>
                  <a:lnTo>
                    <a:pt x="21" y="326"/>
                  </a:lnTo>
                  <a:lnTo>
                    <a:pt x="21" y="324"/>
                  </a:lnTo>
                  <a:lnTo>
                    <a:pt x="21" y="322"/>
                  </a:lnTo>
                  <a:lnTo>
                    <a:pt x="22" y="320"/>
                  </a:lnTo>
                  <a:lnTo>
                    <a:pt x="23" y="319"/>
                  </a:lnTo>
                  <a:lnTo>
                    <a:pt x="23" y="317"/>
                  </a:lnTo>
                  <a:lnTo>
                    <a:pt x="24" y="316"/>
                  </a:lnTo>
                  <a:lnTo>
                    <a:pt x="25" y="314"/>
                  </a:lnTo>
                  <a:lnTo>
                    <a:pt x="26" y="313"/>
                  </a:lnTo>
                  <a:lnTo>
                    <a:pt x="27" y="312"/>
                  </a:lnTo>
                  <a:lnTo>
                    <a:pt x="28" y="310"/>
                  </a:lnTo>
                  <a:lnTo>
                    <a:pt x="29" y="309"/>
                  </a:lnTo>
                  <a:lnTo>
                    <a:pt x="30" y="308"/>
                  </a:lnTo>
                  <a:lnTo>
                    <a:pt x="31" y="307"/>
                  </a:lnTo>
                  <a:lnTo>
                    <a:pt x="32" y="306"/>
                  </a:lnTo>
                  <a:lnTo>
                    <a:pt x="33" y="305"/>
                  </a:lnTo>
                  <a:lnTo>
                    <a:pt x="34" y="304"/>
                  </a:lnTo>
                  <a:lnTo>
                    <a:pt x="34" y="303"/>
                  </a:lnTo>
                  <a:lnTo>
                    <a:pt x="35" y="303"/>
                  </a:lnTo>
                  <a:lnTo>
                    <a:pt x="36" y="303"/>
                  </a:lnTo>
                  <a:lnTo>
                    <a:pt x="37" y="303"/>
                  </a:lnTo>
                  <a:lnTo>
                    <a:pt x="38" y="303"/>
                  </a:lnTo>
                  <a:lnTo>
                    <a:pt x="39" y="303"/>
                  </a:lnTo>
                  <a:lnTo>
                    <a:pt x="39" y="304"/>
                  </a:lnTo>
                  <a:lnTo>
                    <a:pt x="40" y="304"/>
                  </a:lnTo>
                  <a:lnTo>
                    <a:pt x="41" y="304"/>
                  </a:lnTo>
                  <a:lnTo>
                    <a:pt x="42" y="304"/>
                  </a:lnTo>
                  <a:lnTo>
                    <a:pt x="43" y="304"/>
                  </a:lnTo>
                  <a:lnTo>
                    <a:pt x="44" y="304"/>
                  </a:lnTo>
                  <a:lnTo>
                    <a:pt x="45" y="304"/>
                  </a:lnTo>
                  <a:lnTo>
                    <a:pt x="46" y="304"/>
                  </a:lnTo>
                  <a:lnTo>
                    <a:pt x="47" y="304"/>
                  </a:lnTo>
                  <a:lnTo>
                    <a:pt x="47" y="303"/>
                  </a:lnTo>
                  <a:lnTo>
                    <a:pt x="48" y="302"/>
                  </a:lnTo>
                  <a:lnTo>
                    <a:pt x="48" y="301"/>
                  </a:lnTo>
                  <a:lnTo>
                    <a:pt x="49" y="301"/>
                  </a:lnTo>
                  <a:lnTo>
                    <a:pt x="49" y="300"/>
                  </a:lnTo>
                  <a:lnTo>
                    <a:pt x="49" y="299"/>
                  </a:lnTo>
                  <a:lnTo>
                    <a:pt x="50" y="299"/>
                  </a:lnTo>
                  <a:lnTo>
                    <a:pt x="50" y="298"/>
                  </a:lnTo>
                  <a:lnTo>
                    <a:pt x="50" y="297"/>
                  </a:lnTo>
                  <a:lnTo>
                    <a:pt x="51" y="297"/>
                  </a:lnTo>
                  <a:lnTo>
                    <a:pt x="51" y="296"/>
                  </a:lnTo>
                  <a:lnTo>
                    <a:pt x="51" y="295"/>
                  </a:lnTo>
                  <a:lnTo>
                    <a:pt x="52" y="295"/>
                  </a:lnTo>
                  <a:lnTo>
                    <a:pt x="52" y="294"/>
                  </a:lnTo>
                  <a:lnTo>
                    <a:pt x="52" y="293"/>
                  </a:lnTo>
                  <a:lnTo>
                    <a:pt x="53" y="292"/>
                  </a:lnTo>
                  <a:lnTo>
                    <a:pt x="54" y="291"/>
                  </a:lnTo>
                  <a:lnTo>
                    <a:pt x="55" y="290"/>
                  </a:lnTo>
                  <a:lnTo>
                    <a:pt x="55" y="289"/>
                  </a:lnTo>
                  <a:lnTo>
                    <a:pt x="56" y="288"/>
                  </a:lnTo>
                  <a:lnTo>
                    <a:pt x="56" y="287"/>
                  </a:lnTo>
                  <a:lnTo>
                    <a:pt x="57" y="286"/>
                  </a:lnTo>
                  <a:lnTo>
                    <a:pt x="57" y="285"/>
                  </a:lnTo>
                  <a:lnTo>
                    <a:pt x="58" y="284"/>
                  </a:lnTo>
                  <a:lnTo>
                    <a:pt x="58" y="283"/>
                  </a:lnTo>
                  <a:lnTo>
                    <a:pt x="59" y="282"/>
                  </a:lnTo>
                  <a:lnTo>
                    <a:pt x="60" y="281"/>
                  </a:lnTo>
                  <a:lnTo>
                    <a:pt x="61" y="280"/>
                  </a:lnTo>
                  <a:lnTo>
                    <a:pt x="61" y="279"/>
                  </a:lnTo>
                  <a:lnTo>
                    <a:pt x="62" y="279"/>
                  </a:lnTo>
                  <a:lnTo>
                    <a:pt x="63" y="278"/>
                  </a:lnTo>
                  <a:lnTo>
                    <a:pt x="63" y="277"/>
                  </a:lnTo>
                  <a:lnTo>
                    <a:pt x="64" y="277"/>
                  </a:lnTo>
                  <a:lnTo>
                    <a:pt x="64" y="276"/>
                  </a:lnTo>
                  <a:lnTo>
                    <a:pt x="65" y="276"/>
                  </a:lnTo>
                  <a:lnTo>
                    <a:pt x="66" y="276"/>
                  </a:lnTo>
                  <a:lnTo>
                    <a:pt x="67" y="276"/>
                  </a:lnTo>
                  <a:lnTo>
                    <a:pt x="67" y="277"/>
                  </a:lnTo>
                  <a:lnTo>
                    <a:pt x="68" y="277"/>
                  </a:lnTo>
                  <a:lnTo>
                    <a:pt x="69" y="277"/>
                  </a:lnTo>
                  <a:lnTo>
                    <a:pt x="70" y="278"/>
                  </a:lnTo>
                  <a:lnTo>
                    <a:pt x="71" y="279"/>
                  </a:lnTo>
                  <a:lnTo>
                    <a:pt x="72" y="279"/>
                  </a:lnTo>
                  <a:lnTo>
                    <a:pt x="73" y="279"/>
                  </a:lnTo>
                  <a:lnTo>
                    <a:pt x="74" y="279"/>
                  </a:lnTo>
                  <a:lnTo>
                    <a:pt x="75" y="279"/>
                  </a:lnTo>
                  <a:lnTo>
                    <a:pt x="76" y="279"/>
                  </a:lnTo>
                  <a:lnTo>
                    <a:pt x="77" y="279"/>
                  </a:lnTo>
                  <a:lnTo>
                    <a:pt x="78" y="277"/>
                  </a:lnTo>
                  <a:lnTo>
                    <a:pt x="78" y="276"/>
                  </a:lnTo>
                  <a:lnTo>
                    <a:pt x="78" y="275"/>
                  </a:lnTo>
                  <a:lnTo>
                    <a:pt x="78" y="274"/>
                  </a:lnTo>
                  <a:lnTo>
                    <a:pt x="78" y="273"/>
                  </a:lnTo>
                  <a:lnTo>
                    <a:pt x="78" y="272"/>
                  </a:lnTo>
                  <a:lnTo>
                    <a:pt x="79" y="271"/>
                  </a:lnTo>
                  <a:lnTo>
                    <a:pt x="80" y="270"/>
                  </a:lnTo>
                  <a:lnTo>
                    <a:pt x="80" y="269"/>
                  </a:lnTo>
                  <a:lnTo>
                    <a:pt x="81" y="268"/>
                  </a:lnTo>
                  <a:lnTo>
                    <a:pt x="82" y="267"/>
                  </a:lnTo>
                  <a:lnTo>
                    <a:pt x="83" y="266"/>
                  </a:lnTo>
                  <a:lnTo>
                    <a:pt x="84" y="266"/>
                  </a:lnTo>
                  <a:lnTo>
                    <a:pt x="84" y="265"/>
                  </a:lnTo>
                  <a:lnTo>
                    <a:pt x="85" y="264"/>
                  </a:lnTo>
                  <a:lnTo>
                    <a:pt x="96" y="262"/>
                  </a:lnTo>
                  <a:lnTo>
                    <a:pt x="92" y="249"/>
                  </a:lnTo>
                  <a:lnTo>
                    <a:pt x="92" y="248"/>
                  </a:lnTo>
                  <a:lnTo>
                    <a:pt x="91" y="247"/>
                  </a:lnTo>
                  <a:lnTo>
                    <a:pt x="91" y="246"/>
                  </a:lnTo>
                  <a:lnTo>
                    <a:pt x="92" y="246"/>
                  </a:lnTo>
                  <a:lnTo>
                    <a:pt x="92" y="245"/>
                  </a:lnTo>
                  <a:lnTo>
                    <a:pt x="97" y="241"/>
                  </a:lnTo>
                  <a:lnTo>
                    <a:pt x="98" y="239"/>
                  </a:lnTo>
                  <a:lnTo>
                    <a:pt x="98" y="237"/>
                  </a:lnTo>
                  <a:lnTo>
                    <a:pt x="100" y="235"/>
                  </a:lnTo>
                  <a:lnTo>
                    <a:pt x="101" y="232"/>
                  </a:lnTo>
                  <a:lnTo>
                    <a:pt x="102" y="231"/>
                  </a:lnTo>
                  <a:lnTo>
                    <a:pt x="102" y="229"/>
                  </a:lnTo>
                  <a:lnTo>
                    <a:pt x="103" y="227"/>
                  </a:lnTo>
                  <a:lnTo>
                    <a:pt x="104" y="225"/>
                  </a:lnTo>
                  <a:lnTo>
                    <a:pt x="105" y="223"/>
                  </a:lnTo>
                  <a:lnTo>
                    <a:pt x="106" y="221"/>
                  </a:lnTo>
                  <a:lnTo>
                    <a:pt x="106" y="219"/>
                  </a:lnTo>
                  <a:lnTo>
                    <a:pt x="107" y="217"/>
                  </a:lnTo>
                  <a:lnTo>
                    <a:pt x="107" y="216"/>
                  </a:lnTo>
                  <a:lnTo>
                    <a:pt x="107" y="214"/>
                  </a:lnTo>
                  <a:lnTo>
                    <a:pt x="108" y="213"/>
                  </a:lnTo>
                  <a:lnTo>
                    <a:pt x="108" y="211"/>
                  </a:lnTo>
                  <a:lnTo>
                    <a:pt x="107" y="210"/>
                  </a:lnTo>
                  <a:lnTo>
                    <a:pt x="107" y="209"/>
                  </a:lnTo>
                  <a:lnTo>
                    <a:pt x="107" y="208"/>
                  </a:lnTo>
                  <a:lnTo>
                    <a:pt x="107" y="207"/>
                  </a:lnTo>
                  <a:lnTo>
                    <a:pt x="106" y="184"/>
                  </a:lnTo>
                  <a:lnTo>
                    <a:pt x="106" y="183"/>
                  </a:lnTo>
                  <a:lnTo>
                    <a:pt x="106" y="182"/>
                  </a:lnTo>
                  <a:lnTo>
                    <a:pt x="106" y="181"/>
                  </a:lnTo>
                  <a:lnTo>
                    <a:pt x="106" y="180"/>
                  </a:lnTo>
                  <a:lnTo>
                    <a:pt x="106" y="179"/>
                  </a:lnTo>
                  <a:lnTo>
                    <a:pt x="105" y="168"/>
                  </a:lnTo>
                  <a:lnTo>
                    <a:pt x="105" y="167"/>
                  </a:lnTo>
                  <a:lnTo>
                    <a:pt x="105" y="166"/>
                  </a:lnTo>
                  <a:lnTo>
                    <a:pt x="105" y="165"/>
                  </a:lnTo>
                  <a:lnTo>
                    <a:pt x="104" y="156"/>
                  </a:lnTo>
                  <a:lnTo>
                    <a:pt x="104" y="146"/>
                  </a:lnTo>
                  <a:lnTo>
                    <a:pt x="104" y="145"/>
                  </a:lnTo>
                  <a:lnTo>
                    <a:pt x="104" y="144"/>
                  </a:lnTo>
                  <a:lnTo>
                    <a:pt x="104" y="143"/>
                  </a:lnTo>
                  <a:lnTo>
                    <a:pt x="104" y="142"/>
                  </a:lnTo>
                  <a:lnTo>
                    <a:pt x="104" y="141"/>
                  </a:lnTo>
                  <a:lnTo>
                    <a:pt x="107" y="133"/>
                  </a:lnTo>
                  <a:lnTo>
                    <a:pt x="107" y="132"/>
                  </a:lnTo>
                  <a:lnTo>
                    <a:pt x="107" y="131"/>
                  </a:lnTo>
                  <a:lnTo>
                    <a:pt x="107" y="130"/>
                  </a:lnTo>
                  <a:lnTo>
                    <a:pt x="106" y="130"/>
                  </a:lnTo>
                  <a:lnTo>
                    <a:pt x="101" y="127"/>
                  </a:lnTo>
                  <a:lnTo>
                    <a:pt x="100" y="127"/>
                  </a:lnTo>
                  <a:lnTo>
                    <a:pt x="99" y="126"/>
                  </a:lnTo>
                  <a:lnTo>
                    <a:pt x="98" y="126"/>
                  </a:lnTo>
                  <a:lnTo>
                    <a:pt x="98" y="127"/>
                  </a:lnTo>
                  <a:lnTo>
                    <a:pt x="97" y="127"/>
                  </a:lnTo>
                  <a:lnTo>
                    <a:pt x="96" y="128"/>
                  </a:lnTo>
                  <a:lnTo>
                    <a:pt x="96" y="129"/>
                  </a:lnTo>
                  <a:lnTo>
                    <a:pt x="95" y="130"/>
                  </a:lnTo>
                  <a:lnTo>
                    <a:pt x="95" y="131"/>
                  </a:lnTo>
                  <a:lnTo>
                    <a:pt x="95" y="132"/>
                  </a:lnTo>
                  <a:lnTo>
                    <a:pt x="94" y="133"/>
                  </a:lnTo>
                  <a:lnTo>
                    <a:pt x="94" y="134"/>
                  </a:lnTo>
                  <a:lnTo>
                    <a:pt x="92" y="134"/>
                  </a:lnTo>
                  <a:lnTo>
                    <a:pt x="91" y="134"/>
                  </a:lnTo>
                  <a:lnTo>
                    <a:pt x="90" y="134"/>
                  </a:lnTo>
                  <a:lnTo>
                    <a:pt x="89" y="134"/>
                  </a:lnTo>
                  <a:lnTo>
                    <a:pt x="88" y="134"/>
                  </a:lnTo>
                  <a:lnTo>
                    <a:pt x="87" y="133"/>
                  </a:lnTo>
                  <a:lnTo>
                    <a:pt x="86" y="133"/>
                  </a:lnTo>
                  <a:lnTo>
                    <a:pt x="84" y="133"/>
                  </a:lnTo>
                  <a:lnTo>
                    <a:pt x="83" y="132"/>
                  </a:lnTo>
                  <a:lnTo>
                    <a:pt x="82" y="132"/>
                  </a:lnTo>
                  <a:lnTo>
                    <a:pt x="81" y="131"/>
                  </a:lnTo>
                  <a:lnTo>
                    <a:pt x="80" y="130"/>
                  </a:lnTo>
                  <a:lnTo>
                    <a:pt x="79" y="130"/>
                  </a:lnTo>
                  <a:lnTo>
                    <a:pt x="79" y="129"/>
                  </a:lnTo>
                  <a:lnTo>
                    <a:pt x="78" y="128"/>
                  </a:lnTo>
                  <a:lnTo>
                    <a:pt x="77" y="127"/>
                  </a:lnTo>
                  <a:lnTo>
                    <a:pt x="77" y="126"/>
                  </a:lnTo>
                  <a:lnTo>
                    <a:pt x="76" y="125"/>
                  </a:lnTo>
                  <a:lnTo>
                    <a:pt x="76" y="124"/>
                  </a:lnTo>
                  <a:lnTo>
                    <a:pt x="75" y="123"/>
                  </a:lnTo>
                  <a:lnTo>
                    <a:pt x="75" y="121"/>
                  </a:lnTo>
                  <a:lnTo>
                    <a:pt x="74" y="120"/>
                  </a:lnTo>
                  <a:lnTo>
                    <a:pt x="74" y="119"/>
                  </a:lnTo>
                  <a:lnTo>
                    <a:pt x="74" y="118"/>
                  </a:lnTo>
                  <a:lnTo>
                    <a:pt x="73" y="116"/>
                  </a:lnTo>
                  <a:lnTo>
                    <a:pt x="73" y="112"/>
                  </a:lnTo>
                  <a:lnTo>
                    <a:pt x="72" y="109"/>
                  </a:lnTo>
                  <a:lnTo>
                    <a:pt x="72" y="106"/>
                  </a:lnTo>
                  <a:lnTo>
                    <a:pt x="71" y="103"/>
                  </a:lnTo>
                  <a:lnTo>
                    <a:pt x="71" y="98"/>
                  </a:lnTo>
                  <a:lnTo>
                    <a:pt x="69" y="92"/>
                  </a:lnTo>
                  <a:lnTo>
                    <a:pt x="69" y="85"/>
                  </a:lnTo>
                  <a:lnTo>
                    <a:pt x="65" y="80"/>
                  </a:lnTo>
                  <a:lnTo>
                    <a:pt x="77" y="70"/>
                  </a:lnTo>
                  <a:lnTo>
                    <a:pt x="80" y="69"/>
                  </a:lnTo>
                  <a:lnTo>
                    <a:pt x="80" y="66"/>
                  </a:lnTo>
                  <a:lnTo>
                    <a:pt x="77" y="62"/>
                  </a:lnTo>
                  <a:lnTo>
                    <a:pt x="79" y="60"/>
                  </a:lnTo>
                  <a:lnTo>
                    <a:pt x="84" y="58"/>
                  </a:lnTo>
                  <a:lnTo>
                    <a:pt x="88" y="59"/>
                  </a:lnTo>
                  <a:lnTo>
                    <a:pt x="88" y="60"/>
                  </a:lnTo>
                  <a:lnTo>
                    <a:pt x="91" y="63"/>
                  </a:lnTo>
                  <a:lnTo>
                    <a:pt x="91" y="75"/>
                  </a:lnTo>
                  <a:lnTo>
                    <a:pt x="94" y="78"/>
                  </a:lnTo>
                  <a:lnTo>
                    <a:pt x="98" y="78"/>
                  </a:lnTo>
                  <a:lnTo>
                    <a:pt x="99" y="77"/>
                  </a:lnTo>
                  <a:lnTo>
                    <a:pt x="102" y="77"/>
                  </a:lnTo>
                  <a:lnTo>
                    <a:pt x="103" y="75"/>
                  </a:lnTo>
                  <a:lnTo>
                    <a:pt x="113" y="75"/>
                  </a:lnTo>
                  <a:lnTo>
                    <a:pt x="108" y="66"/>
                  </a:lnTo>
                  <a:lnTo>
                    <a:pt x="107" y="65"/>
                  </a:lnTo>
                  <a:lnTo>
                    <a:pt x="106" y="57"/>
                  </a:lnTo>
                  <a:lnTo>
                    <a:pt x="105" y="56"/>
                  </a:lnTo>
                  <a:lnTo>
                    <a:pt x="105" y="33"/>
                  </a:lnTo>
                  <a:lnTo>
                    <a:pt x="106" y="31"/>
                  </a:lnTo>
                  <a:lnTo>
                    <a:pt x="106" y="24"/>
                  </a:lnTo>
                  <a:lnTo>
                    <a:pt x="107" y="24"/>
                  </a:lnTo>
                  <a:lnTo>
                    <a:pt x="109" y="19"/>
                  </a:lnTo>
                  <a:lnTo>
                    <a:pt x="111" y="19"/>
                  </a:lnTo>
                  <a:lnTo>
                    <a:pt x="113" y="18"/>
                  </a:lnTo>
                  <a:lnTo>
                    <a:pt x="116" y="22"/>
                  </a:lnTo>
                  <a:lnTo>
                    <a:pt x="116" y="26"/>
                  </a:lnTo>
                  <a:lnTo>
                    <a:pt x="117" y="27"/>
                  </a:lnTo>
                  <a:lnTo>
                    <a:pt x="117" y="30"/>
                  </a:lnTo>
                  <a:lnTo>
                    <a:pt x="120" y="35"/>
                  </a:lnTo>
                  <a:lnTo>
                    <a:pt x="125" y="35"/>
                  </a:lnTo>
                  <a:lnTo>
                    <a:pt x="129" y="28"/>
                  </a:lnTo>
                  <a:lnTo>
                    <a:pt x="126" y="20"/>
                  </a:lnTo>
                  <a:lnTo>
                    <a:pt x="132" y="12"/>
                  </a:lnTo>
                  <a:lnTo>
                    <a:pt x="131" y="6"/>
                  </a:lnTo>
                  <a:lnTo>
                    <a:pt x="130" y="5"/>
                  </a:lnTo>
                  <a:lnTo>
                    <a:pt x="132" y="2"/>
                  </a:lnTo>
                  <a:lnTo>
                    <a:pt x="135" y="2"/>
                  </a:lnTo>
                  <a:lnTo>
                    <a:pt x="136" y="0"/>
                  </a:lnTo>
                  <a:lnTo>
                    <a:pt x="142" y="0"/>
                  </a:lnTo>
                  <a:lnTo>
                    <a:pt x="141" y="28"/>
                  </a:lnTo>
                  <a:lnTo>
                    <a:pt x="140" y="30"/>
                  </a:lnTo>
                  <a:lnTo>
                    <a:pt x="139" y="45"/>
                  </a:lnTo>
                  <a:lnTo>
                    <a:pt x="140" y="46"/>
                  </a:lnTo>
                  <a:lnTo>
                    <a:pt x="141" y="65"/>
                  </a:lnTo>
                  <a:lnTo>
                    <a:pt x="142" y="66"/>
                  </a:lnTo>
                  <a:lnTo>
                    <a:pt x="143" y="68"/>
                  </a:lnTo>
                  <a:lnTo>
                    <a:pt x="144" y="69"/>
                  </a:lnTo>
                  <a:lnTo>
                    <a:pt x="144" y="71"/>
                  </a:lnTo>
                  <a:lnTo>
                    <a:pt x="149" y="79"/>
                  </a:lnTo>
                  <a:lnTo>
                    <a:pt x="150" y="79"/>
                  </a:lnTo>
                  <a:lnTo>
                    <a:pt x="150" y="82"/>
                  </a:lnTo>
                  <a:lnTo>
                    <a:pt x="152" y="83"/>
                  </a:lnTo>
                  <a:lnTo>
                    <a:pt x="154" y="83"/>
                  </a:lnTo>
                  <a:lnTo>
                    <a:pt x="156" y="80"/>
                  </a:lnTo>
                  <a:lnTo>
                    <a:pt x="155" y="77"/>
                  </a:lnTo>
                  <a:lnTo>
                    <a:pt x="157" y="74"/>
                  </a:lnTo>
                  <a:lnTo>
                    <a:pt x="155" y="59"/>
                  </a:lnTo>
                  <a:lnTo>
                    <a:pt x="162" y="53"/>
                  </a:lnTo>
                  <a:lnTo>
                    <a:pt x="167" y="51"/>
                  </a:lnTo>
                  <a:lnTo>
                    <a:pt x="169" y="47"/>
                  </a:lnTo>
                  <a:lnTo>
                    <a:pt x="171" y="42"/>
                  </a:lnTo>
                  <a:lnTo>
                    <a:pt x="178" y="35"/>
                  </a:lnTo>
                  <a:lnTo>
                    <a:pt x="180" y="38"/>
                  </a:lnTo>
                  <a:lnTo>
                    <a:pt x="186" y="48"/>
                  </a:lnTo>
                  <a:lnTo>
                    <a:pt x="189" y="51"/>
                  </a:lnTo>
                  <a:lnTo>
                    <a:pt x="191" y="55"/>
                  </a:lnTo>
                  <a:lnTo>
                    <a:pt x="204" y="69"/>
                  </a:lnTo>
                  <a:lnTo>
                    <a:pt x="205" y="73"/>
                  </a:lnTo>
                  <a:lnTo>
                    <a:pt x="208" y="77"/>
                  </a:lnTo>
                  <a:lnTo>
                    <a:pt x="208" y="81"/>
                  </a:lnTo>
                  <a:lnTo>
                    <a:pt x="201" y="84"/>
                  </a:lnTo>
                  <a:lnTo>
                    <a:pt x="200" y="87"/>
                  </a:lnTo>
                  <a:lnTo>
                    <a:pt x="200" y="95"/>
                  </a:lnTo>
                  <a:lnTo>
                    <a:pt x="203" y="98"/>
                  </a:lnTo>
                  <a:lnTo>
                    <a:pt x="208" y="107"/>
                  </a:lnTo>
                  <a:lnTo>
                    <a:pt x="216" y="112"/>
                  </a:lnTo>
                  <a:lnTo>
                    <a:pt x="217" y="120"/>
                  </a:lnTo>
                  <a:lnTo>
                    <a:pt x="227" y="120"/>
                  </a:lnTo>
                  <a:lnTo>
                    <a:pt x="231" y="120"/>
                  </a:lnTo>
                  <a:lnTo>
                    <a:pt x="237" y="111"/>
                  </a:lnTo>
                  <a:lnTo>
                    <a:pt x="240" y="111"/>
                  </a:lnTo>
                  <a:lnTo>
                    <a:pt x="240" y="112"/>
                  </a:lnTo>
                  <a:lnTo>
                    <a:pt x="248" y="112"/>
                  </a:lnTo>
                  <a:lnTo>
                    <a:pt x="251" y="107"/>
                  </a:lnTo>
                  <a:lnTo>
                    <a:pt x="252" y="108"/>
                  </a:lnTo>
                  <a:lnTo>
                    <a:pt x="254" y="112"/>
                  </a:lnTo>
                  <a:lnTo>
                    <a:pt x="256" y="114"/>
                  </a:lnTo>
                  <a:lnTo>
                    <a:pt x="255" y="116"/>
                  </a:lnTo>
                  <a:lnTo>
                    <a:pt x="257" y="119"/>
                  </a:lnTo>
                  <a:lnTo>
                    <a:pt x="257" y="121"/>
                  </a:lnTo>
                  <a:lnTo>
                    <a:pt x="259" y="122"/>
                  </a:lnTo>
                  <a:lnTo>
                    <a:pt x="258" y="123"/>
                  </a:lnTo>
                  <a:lnTo>
                    <a:pt x="261" y="125"/>
                  </a:lnTo>
                  <a:lnTo>
                    <a:pt x="260" y="126"/>
                  </a:lnTo>
                  <a:lnTo>
                    <a:pt x="262" y="129"/>
                  </a:lnTo>
                  <a:lnTo>
                    <a:pt x="261" y="130"/>
                  </a:lnTo>
                  <a:lnTo>
                    <a:pt x="265" y="135"/>
                  </a:lnTo>
                  <a:lnTo>
                    <a:pt x="265" y="138"/>
                  </a:lnTo>
                  <a:lnTo>
                    <a:pt x="268" y="145"/>
                  </a:lnTo>
                  <a:lnTo>
                    <a:pt x="270" y="146"/>
                  </a:lnTo>
                  <a:lnTo>
                    <a:pt x="269" y="148"/>
                  </a:lnTo>
                  <a:lnTo>
                    <a:pt x="271" y="150"/>
                  </a:lnTo>
                  <a:lnTo>
                    <a:pt x="271" y="153"/>
                  </a:lnTo>
                  <a:lnTo>
                    <a:pt x="274" y="156"/>
                  </a:lnTo>
                  <a:lnTo>
                    <a:pt x="274" y="160"/>
                  </a:lnTo>
                  <a:lnTo>
                    <a:pt x="277" y="163"/>
                  </a:lnTo>
                  <a:lnTo>
                    <a:pt x="281" y="163"/>
                  </a:lnTo>
                  <a:lnTo>
                    <a:pt x="283" y="166"/>
                  </a:lnTo>
                  <a:lnTo>
                    <a:pt x="284" y="179"/>
                  </a:lnTo>
                  <a:lnTo>
                    <a:pt x="286" y="181"/>
                  </a:lnTo>
                  <a:lnTo>
                    <a:pt x="288" y="184"/>
                  </a:lnTo>
                  <a:lnTo>
                    <a:pt x="292" y="188"/>
                  </a:lnTo>
                  <a:lnTo>
                    <a:pt x="298" y="195"/>
                  </a:lnTo>
                  <a:lnTo>
                    <a:pt x="300" y="204"/>
                  </a:lnTo>
                  <a:lnTo>
                    <a:pt x="303" y="204"/>
                  </a:lnTo>
                  <a:lnTo>
                    <a:pt x="307" y="202"/>
                  </a:lnTo>
                  <a:lnTo>
                    <a:pt x="308" y="205"/>
                  </a:lnTo>
                  <a:lnTo>
                    <a:pt x="305" y="208"/>
                  </a:lnTo>
                  <a:lnTo>
                    <a:pt x="305" y="211"/>
                  </a:lnTo>
                  <a:lnTo>
                    <a:pt x="304" y="211"/>
                  </a:lnTo>
                  <a:lnTo>
                    <a:pt x="303" y="216"/>
                  </a:lnTo>
                  <a:lnTo>
                    <a:pt x="302" y="218"/>
                  </a:lnTo>
                  <a:lnTo>
                    <a:pt x="302" y="221"/>
                  </a:lnTo>
                  <a:lnTo>
                    <a:pt x="305" y="225"/>
                  </a:lnTo>
                  <a:lnTo>
                    <a:pt x="315" y="229"/>
                  </a:lnTo>
                  <a:lnTo>
                    <a:pt x="315" y="234"/>
                  </a:lnTo>
                  <a:lnTo>
                    <a:pt x="316" y="235"/>
                  </a:lnTo>
                  <a:lnTo>
                    <a:pt x="317" y="244"/>
                  </a:lnTo>
                  <a:lnTo>
                    <a:pt x="318" y="246"/>
                  </a:lnTo>
                  <a:lnTo>
                    <a:pt x="324" y="248"/>
                  </a:lnTo>
                  <a:lnTo>
                    <a:pt x="326" y="250"/>
                  </a:lnTo>
                  <a:lnTo>
                    <a:pt x="327" y="252"/>
                  </a:lnTo>
                  <a:lnTo>
                    <a:pt x="328" y="252"/>
                  </a:lnTo>
                  <a:lnTo>
                    <a:pt x="330" y="257"/>
                  </a:lnTo>
                  <a:lnTo>
                    <a:pt x="332" y="258"/>
                  </a:lnTo>
                  <a:lnTo>
                    <a:pt x="334" y="258"/>
                  </a:lnTo>
                  <a:lnTo>
                    <a:pt x="341" y="254"/>
                  </a:lnTo>
                  <a:lnTo>
                    <a:pt x="344" y="256"/>
                  </a:lnTo>
                  <a:lnTo>
                    <a:pt x="353" y="257"/>
                  </a:lnTo>
                  <a:lnTo>
                    <a:pt x="358" y="253"/>
                  </a:lnTo>
                  <a:lnTo>
                    <a:pt x="365" y="244"/>
                  </a:lnTo>
                  <a:lnTo>
                    <a:pt x="369" y="243"/>
                  </a:lnTo>
                  <a:lnTo>
                    <a:pt x="378" y="236"/>
                  </a:lnTo>
                  <a:lnTo>
                    <a:pt x="380" y="235"/>
                  </a:lnTo>
                  <a:lnTo>
                    <a:pt x="381" y="234"/>
                  </a:lnTo>
                  <a:lnTo>
                    <a:pt x="385" y="235"/>
                  </a:lnTo>
                  <a:lnTo>
                    <a:pt x="389" y="240"/>
                  </a:lnTo>
                  <a:lnTo>
                    <a:pt x="390" y="245"/>
                  </a:lnTo>
                  <a:lnTo>
                    <a:pt x="388" y="245"/>
                  </a:lnTo>
                  <a:lnTo>
                    <a:pt x="388" y="249"/>
                  </a:lnTo>
                  <a:lnTo>
                    <a:pt x="390" y="250"/>
                  </a:lnTo>
                  <a:lnTo>
                    <a:pt x="391" y="248"/>
                  </a:lnTo>
                  <a:lnTo>
                    <a:pt x="394" y="248"/>
                  </a:lnTo>
                  <a:lnTo>
                    <a:pt x="397" y="242"/>
                  </a:lnTo>
                  <a:lnTo>
                    <a:pt x="399" y="239"/>
                  </a:lnTo>
                  <a:lnTo>
                    <a:pt x="406" y="235"/>
                  </a:lnTo>
                  <a:lnTo>
                    <a:pt x="413" y="236"/>
                  </a:lnTo>
                  <a:lnTo>
                    <a:pt x="414" y="234"/>
                  </a:lnTo>
                  <a:lnTo>
                    <a:pt x="413" y="226"/>
                  </a:lnTo>
                  <a:lnTo>
                    <a:pt x="417" y="222"/>
                  </a:lnTo>
                  <a:lnTo>
                    <a:pt x="415" y="203"/>
                  </a:lnTo>
                  <a:lnTo>
                    <a:pt x="413" y="202"/>
                  </a:lnTo>
                  <a:lnTo>
                    <a:pt x="413" y="199"/>
                  </a:lnTo>
                  <a:lnTo>
                    <a:pt x="412" y="197"/>
                  </a:lnTo>
                  <a:lnTo>
                    <a:pt x="412" y="194"/>
                  </a:lnTo>
                  <a:lnTo>
                    <a:pt x="410" y="192"/>
                  </a:lnTo>
                  <a:lnTo>
                    <a:pt x="410" y="188"/>
                  </a:lnTo>
                  <a:lnTo>
                    <a:pt x="409" y="187"/>
                  </a:lnTo>
                  <a:lnTo>
                    <a:pt x="408" y="173"/>
                  </a:lnTo>
                  <a:lnTo>
                    <a:pt x="409" y="171"/>
                  </a:lnTo>
                  <a:lnTo>
                    <a:pt x="408" y="159"/>
                  </a:lnTo>
                  <a:lnTo>
                    <a:pt x="410" y="157"/>
                  </a:lnTo>
                  <a:lnTo>
                    <a:pt x="410" y="155"/>
                  </a:lnTo>
                  <a:lnTo>
                    <a:pt x="415" y="149"/>
                  </a:lnTo>
                  <a:lnTo>
                    <a:pt x="418" y="151"/>
                  </a:lnTo>
                  <a:lnTo>
                    <a:pt x="424" y="150"/>
                  </a:lnTo>
                  <a:lnTo>
                    <a:pt x="429" y="144"/>
                  </a:lnTo>
                  <a:lnTo>
                    <a:pt x="428" y="143"/>
                  </a:lnTo>
                  <a:lnTo>
                    <a:pt x="435" y="135"/>
                  </a:lnTo>
                  <a:lnTo>
                    <a:pt x="437" y="135"/>
                  </a:lnTo>
                  <a:lnTo>
                    <a:pt x="443" y="128"/>
                  </a:lnTo>
                  <a:lnTo>
                    <a:pt x="446" y="126"/>
                  </a:lnTo>
                  <a:lnTo>
                    <a:pt x="449" y="122"/>
                  </a:lnTo>
                  <a:lnTo>
                    <a:pt x="451" y="122"/>
                  </a:lnTo>
                  <a:lnTo>
                    <a:pt x="454" y="116"/>
                  </a:lnTo>
                  <a:lnTo>
                    <a:pt x="455" y="104"/>
                  </a:lnTo>
                  <a:lnTo>
                    <a:pt x="449" y="99"/>
                  </a:lnTo>
                  <a:lnTo>
                    <a:pt x="449" y="94"/>
                  </a:lnTo>
                  <a:lnTo>
                    <a:pt x="451" y="89"/>
                  </a:lnTo>
                  <a:lnTo>
                    <a:pt x="453" y="89"/>
                  </a:lnTo>
                  <a:lnTo>
                    <a:pt x="462" y="80"/>
                  </a:lnTo>
                  <a:lnTo>
                    <a:pt x="466" y="81"/>
                  </a:lnTo>
                  <a:lnTo>
                    <a:pt x="469" y="87"/>
                  </a:lnTo>
                  <a:lnTo>
                    <a:pt x="474" y="84"/>
                  </a:lnTo>
                  <a:lnTo>
                    <a:pt x="474" y="83"/>
                  </a:lnTo>
                  <a:lnTo>
                    <a:pt x="479" y="77"/>
                  </a:lnTo>
                  <a:lnTo>
                    <a:pt x="479" y="75"/>
                  </a:lnTo>
                  <a:lnTo>
                    <a:pt x="481" y="72"/>
                  </a:lnTo>
                  <a:lnTo>
                    <a:pt x="474" y="65"/>
                  </a:lnTo>
                  <a:lnTo>
                    <a:pt x="472" y="60"/>
                  </a:lnTo>
                  <a:lnTo>
                    <a:pt x="478" y="51"/>
                  </a:lnTo>
                  <a:lnTo>
                    <a:pt x="481" y="48"/>
                  </a:lnTo>
                  <a:lnTo>
                    <a:pt x="486" y="51"/>
                  </a:lnTo>
                  <a:lnTo>
                    <a:pt x="510" y="49"/>
                  </a:lnTo>
                  <a:lnTo>
                    <a:pt x="514" y="52"/>
                  </a:lnTo>
                  <a:lnTo>
                    <a:pt x="517" y="56"/>
                  </a:lnTo>
                  <a:lnTo>
                    <a:pt x="508" y="65"/>
                  </a:lnTo>
                  <a:lnTo>
                    <a:pt x="509" y="77"/>
                  </a:lnTo>
                  <a:lnTo>
                    <a:pt x="510" y="78"/>
                  </a:lnTo>
                  <a:lnTo>
                    <a:pt x="514" y="76"/>
                  </a:lnTo>
                  <a:lnTo>
                    <a:pt x="518" y="79"/>
                  </a:lnTo>
                  <a:lnTo>
                    <a:pt x="521" y="84"/>
                  </a:lnTo>
                  <a:lnTo>
                    <a:pt x="522" y="97"/>
                  </a:lnTo>
                  <a:lnTo>
                    <a:pt x="519" y="100"/>
                  </a:lnTo>
                  <a:lnTo>
                    <a:pt x="519" y="101"/>
                  </a:lnTo>
                  <a:lnTo>
                    <a:pt x="515" y="105"/>
                  </a:lnTo>
                  <a:lnTo>
                    <a:pt x="517" y="106"/>
                  </a:lnTo>
                  <a:lnTo>
                    <a:pt x="517" y="110"/>
                  </a:lnTo>
                  <a:lnTo>
                    <a:pt x="521" y="114"/>
                  </a:lnTo>
                  <a:lnTo>
                    <a:pt x="525" y="114"/>
                  </a:lnTo>
                  <a:lnTo>
                    <a:pt x="527" y="115"/>
                  </a:lnTo>
                  <a:lnTo>
                    <a:pt x="529" y="115"/>
                  </a:lnTo>
                  <a:lnTo>
                    <a:pt x="531" y="116"/>
                  </a:lnTo>
                  <a:lnTo>
                    <a:pt x="536" y="117"/>
                  </a:lnTo>
                  <a:lnTo>
                    <a:pt x="541" y="114"/>
                  </a:lnTo>
                  <a:lnTo>
                    <a:pt x="546" y="114"/>
                  </a:lnTo>
                  <a:lnTo>
                    <a:pt x="546" y="113"/>
                  </a:lnTo>
                  <a:lnTo>
                    <a:pt x="549" y="113"/>
                  </a:lnTo>
                  <a:lnTo>
                    <a:pt x="550" y="111"/>
                  </a:lnTo>
                  <a:lnTo>
                    <a:pt x="553" y="110"/>
                  </a:lnTo>
                  <a:lnTo>
                    <a:pt x="553" y="109"/>
                  </a:lnTo>
                  <a:lnTo>
                    <a:pt x="556" y="105"/>
                  </a:lnTo>
                  <a:lnTo>
                    <a:pt x="560" y="97"/>
                  </a:lnTo>
                  <a:lnTo>
                    <a:pt x="563" y="96"/>
                  </a:lnTo>
                  <a:lnTo>
                    <a:pt x="568" y="93"/>
                  </a:lnTo>
                  <a:lnTo>
                    <a:pt x="572" y="94"/>
                  </a:lnTo>
                  <a:lnTo>
                    <a:pt x="574" y="96"/>
                  </a:lnTo>
                  <a:lnTo>
                    <a:pt x="575" y="99"/>
                  </a:lnTo>
                  <a:lnTo>
                    <a:pt x="581" y="102"/>
                  </a:lnTo>
                  <a:lnTo>
                    <a:pt x="580" y="126"/>
                  </a:lnTo>
                  <a:lnTo>
                    <a:pt x="582" y="127"/>
                  </a:lnTo>
                  <a:lnTo>
                    <a:pt x="583" y="130"/>
                  </a:lnTo>
                  <a:lnTo>
                    <a:pt x="584" y="137"/>
                  </a:lnTo>
                  <a:lnTo>
                    <a:pt x="580" y="144"/>
                  </a:lnTo>
                  <a:lnTo>
                    <a:pt x="580" y="146"/>
                  </a:lnTo>
                  <a:lnTo>
                    <a:pt x="574" y="155"/>
                  </a:lnTo>
                  <a:lnTo>
                    <a:pt x="569" y="157"/>
                  </a:lnTo>
                  <a:lnTo>
                    <a:pt x="563" y="158"/>
                  </a:lnTo>
                  <a:lnTo>
                    <a:pt x="561" y="159"/>
                  </a:lnTo>
                  <a:lnTo>
                    <a:pt x="557" y="159"/>
                  </a:lnTo>
                  <a:lnTo>
                    <a:pt x="551" y="164"/>
                  </a:lnTo>
                  <a:lnTo>
                    <a:pt x="530" y="164"/>
                  </a:lnTo>
                  <a:lnTo>
                    <a:pt x="522" y="157"/>
                  </a:lnTo>
                  <a:lnTo>
                    <a:pt x="519" y="156"/>
                  </a:lnTo>
                  <a:lnTo>
                    <a:pt x="517" y="153"/>
                  </a:lnTo>
                  <a:lnTo>
                    <a:pt x="512" y="154"/>
                  </a:lnTo>
                  <a:lnTo>
                    <a:pt x="505" y="166"/>
                  </a:lnTo>
                  <a:lnTo>
                    <a:pt x="502" y="166"/>
                  </a:lnTo>
                  <a:lnTo>
                    <a:pt x="493" y="160"/>
                  </a:lnTo>
                  <a:lnTo>
                    <a:pt x="492" y="160"/>
                  </a:lnTo>
                  <a:lnTo>
                    <a:pt x="488" y="155"/>
                  </a:lnTo>
                  <a:lnTo>
                    <a:pt x="483" y="156"/>
                  </a:lnTo>
                  <a:lnTo>
                    <a:pt x="482" y="165"/>
                  </a:lnTo>
                  <a:lnTo>
                    <a:pt x="476" y="168"/>
                  </a:lnTo>
                  <a:lnTo>
                    <a:pt x="474" y="171"/>
                  </a:lnTo>
                  <a:lnTo>
                    <a:pt x="470" y="172"/>
                  </a:lnTo>
                  <a:lnTo>
                    <a:pt x="461" y="180"/>
                  </a:lnTo>
                  <a:lnTo>
                    <a:pt x="463" y="182"/>
                  </a:lnTo>
                  <a:lnTo>
                    <a:pt x="468" y="184"/>
                  </a:lnTo>
                  <a:lnTo>
                    <a:pt x="473" y="191"/>
                  </a:lnTo>
                  <a:lnTo>
                    <a:pt x="473" y="199"/>
                  </a:lnTo>
                  <a:lnTo>
                    <a:pt x="470" y="204"/>
                  </a:lnTo>
                  <a:lnTo>
                    <a:pt x="468" y="205"/>
                  </a:lnTo>
                  <a:lnTo>
                    <a:pt x="468" y="207"/>
                  </a:lnTo>
                  <a:lnTo>
                    <a:pt x="473" y="210"/>
                  </a:lnTo>
                  <a:lnTo>
                    <a:pt x="474" y="214"/>
                  </a:lnTo>
                  <a:lnTo>
                    <a:pt x="471" y="218"/>
                  </a:lnTo>
                  <a:lnTo>
                    <a:pt x="475" y="222"/>
                  </a:lnTo>
                  <a:lnTo>
                    <a:pt x="475" y="224"/>
                  </a:lnTo>
                  <a:lnTo>
                    <a:pt x="480" y="228"/>
                  </a:lnTo>
                  <a:lnTo>
                    <a:pt x="482" y="227"/>
                  </a:lnTo>
                  <a:lnTo>
                    <a:pt x="483" y="226"/>
                  </a:lnTo>
                  <a:lnTo>
                    <a:pt x="491" y="225"/>
                  </a:lnTo>
                  <a:lnTo>
                    <a:pt x="493" y="221"/>
                  </a:lnTo>
                  <a:lnTo>
                    <a:pt x="493" y="218"/>
                  </a:lnTo>
                  <a:lnTo>
                    <a:pt x="495" y="216"/>
                  </a:lnTo>
                  <a:lnTo>
                    <a:pt x="500" y="216"/>
                  </a:lnTo>
                  <a:lnTo>
                    <a:pt x="503" y="218"/>
                  </a:lnTo>
                  <a:lnTo>
                    <a:pt x="507" y="219"/>
                  </a:lnTo>
                  <a:lnTo>
                    <a:pt x="513" y="216"/>
                  </a:lnTo>
                  <a:lnTo>
                    <a:pt x="515" y="212"/>
                  </a:lnTo>
                  <a:lnTo>
                    <a:pt x="519" y="211"/>
                  </a:lnTo>
                  <a:lnTo>
                    <a:pt x="525" y="218"/>
                  </a:lnTo>
                  <a:lnTo>
                    <a:pt x="529" y="219"/>
                  </a:lnTo>
                  <a:lnTo>
                    <a:pt x="533" y="225"/>
                  </a:lnTo>
                  <a:lnTo>
                    <a:pt x="537" y="232"/>
                  </a:lnTo>
                  <a:lnTo>
                    <a:pt x="538" y="242"/>
                  </a:lnTo>
                  <a:lnTo>
                    <a:pt x="528" y="248"/>
                  </a:lnTo>
                  <a:lnTo>
                    <a:pt x="526" y="253"/>
                  </a:lnTo>
                  <a:lnTo>
                    <a:pt x="526" y="255"/>
                  </a:lnTo>
                  <a:lnTo>
                    <a:pt x="524" y="259"/>
                  </a:lnTo>
                  <a:lnTo>
                    <a:pt x="524" y="263"/>
                  </a:lnTo>
                  <a:lnTo>
                    <a:pt x="521" y="266"/>
                  </a:lnTo>
                  <a:lnTo>
                    <a:pt x="522" y="270"/>
                  </a:lnTo>
                  <a:lnTo>
                    <a:pt x="519" y="273"/>
                  </a:lnTo>
                  <a:lnTo>
                    <a:pt x="519" y="276"/>
                  </a:lnTo>
                  <a:lnTo>
                    <a:pt x="517" y="281"/>
                  </a:lnTo>
                  <a:lnTo>
                    <a:pt x="516" y="286"/>
                  </a:lnTo>
                  <a:lnTo>
                    <a:pt x="511" y="291"/>
                  </a:lnTo>
                  <a:lnTo>
                    <a:pt x="510" y="291"/>
                  </a:lnTo>
                  <a:lnTo>
                    <a:pt x="509" y="292"/>
                  </a:lnTo>
                  <a:lnTo>
                    <a:pt x="511" y="300"/>
                  </a:lnTo>
                  <a:lnTo>
                    <a:pt x="521" y="304"/>
                  </a:lnTo>
                  <a:lnTo>
                    <a:pt x="528" y="310"/>
                  </a:lnTo>
                  <a:lnTo>
                    <a:pt x="528" y="314"/>
                  </a:lnTo>
                  <a:lnTo>
                    <a:pt x="531" y="318"/>
                  </a:lnTo>
                  <a:lnTo>
                    <a:pt x="535" y="324"/>
                  </a:lnTo>
                  <a:lnTo>
                    <a:pt x="538" y="323"/>
                  </a:lnTo>
                  <a:lnTo>
                    <a:pt x="545" y="326"/>
                  </a:lnTo>
                  <a:lnTo>
                    <a:pt x="550" y="332"/>
                  </a:lnTo>
                  <a:lnTo>
                    <a:pt x="549" y="335"/>
                  </a:lnTo>
                  <a:lnTo>
                    <a:pt x="547" y="338"/>
                  </a:lnTo>
                  <a:lnTo>
                    <a:pt x="543" y="337"/>
                  </a:lnTo>
                  <a:lnTo>
                    <a:pt x="540" y="340"/>
                  </a:lnTo>
                  <a:lnTo>
                    <a:pt x="539" y="350"/>
                  </a:lnTo>
                  <a:lnTo>
                    <a:pt x="525" y="367"/>
                  </a:lnTo>
                  <a:lnTo>
                    <a:pt x="526" y="373"/>
                  </a:lnTo>
                  <a:lnTo>
                    <a:pt x="525" y="373"/>
                  </a:lnTo>
                  <a:lnTo>
                    <a:pt x="523" y="375"/>
                  </a:lnTo>
                  <a:lnTo>
                    <a:pt x="523" y="379"/>
                  </a:lnTo>
                  <a:lnTo>
                    <a:pt x="525" y="381"/>
                  </a:lnTo>
                  <a:lnTo>
                    <a:pt x="525" y="385"/>
                  </a:lnTo>
                  <a:lnTo>
                    <a:pt x="526" y="386"/>
                  </a:lnTo>
                  <a:lnTo>
                    <a:pt x="527" y="389"/>
                  </a:lnTo>
                  <a:lnTo>
                    <a:pt x="529" y="393"/>
                  </a:lnTo>
                  <a:lnTo>
                    <a:pt x="531" y="398"/>
                  </a:lnTo>
                  <a:lnTo>
                    <a:pt x="535" y="401"/>
                  </a:lnTo>
                  <a:lnTo>
                    <a:pt x="537" y="399"/>
                  </a:lnTo>
                  <a:lnTo>
                    <a:pt x="537" y="396"/>
                  </a:lnTo>
                  <a:lnTo>
                    <a:pt x="540" y="393"/>
                  </a:lnTo>
                  <a:lnTo>
                    <a:pt x="544" y="393"/>
                  </a:lnTo>
                  <a:lnTo>
                    <a:pt x="545" y="394"/>
                  </a:lnTo>
                  <a:lnTo>
                    <a:pt x="549" y="393"/>
                  </a:lnTo>
                  <a:lnTo>
                    <a:pt x="551" y="395"/>
                  </a:lnTo>
                  <a:lnTo>
                    <a:pt x="553" y="395"/>
                  </a:lnTo>
                  <a:lnTo>
                    <a:pt x="555" y="396"/>
                  </a:lnTo>
                  <a:lnTo>
                    <a:pt x="562" y="391"/>
                  </a:lnTo>
                  <a:lnTo>
                    <a:pt x="563" y="391"/>
                  </a:lnTo>
                  <a:lnTo>
                    <a:pt x="573" y="403"/>
                  </a:lnTo>
                  <a:lnTo>
                    <a:pt x="573" y="406"/>
                  </a:lnTo>
                  <a:lnTo>
                    <a:pt x="575" y="410"/>
                  </a:lnTo>
                  <a:lnTo>
                    <a:pt x="576" y="416"/>
                  </a:lnTo>
                  <a:lnTo>
                    <a:pt x="575" y="417"/>
                  </a:lnTo>
                  <a:lnTo>
                    <a:pt x="575" y="419"/>
                  </a:lnTo>
                  <a:lnTo>
                    <a:pt x="578" y="422"/>
                  </a:lnTo>
                  <a:lnTo>
                    <a:pt x="581" y="421"/>
                  </a:lnTo>
                  <a:lnTo>
                    <a:pt x="585" y="421"/>
                  </a:lnTo>
                  <a:lnTo>
                    <a:pt x="593" y="425"/>
                  </a:lnTo>
                  <a:lnTo>
                    <a:pt x="596" y="425"/>
                  </a:lnTo>
                  <a:lnTo>
                    <a:pt x="599" y="420"/>
                  </a:lnTo>
                  <a:lnTo>
                    <a:pt x="604" y="420"/>
                  </a:lnTo>
                  <a:lnTo>
                    <a:pt x="609" y="426"/>
                  </a:lnTo>
                  <a:lnTo>
                    <a:pt x="611" y="426"/>
                  </a:lnTo>
                  <a:lnTo>
                    <a:pt x="615" y="423"/>
                  </a:lnTo>
                  <a:lnTo>
                    <a:pt x="623" y="424"/>
                  </a:lnTo>
                  <a:lnTo>
                    <a:pt x="628" y="417"/>
                  </a:lnTo>
                  <a:lnTo>
                    <a:pt x="636" y="417"/>
                  </a:lnTo>
                  <a:lnTo>
                    <a:pt x="638" y="418"/>
                  </a:lnTo>
                  <a:lnTo>
                    <a:pt x="638" y="422"/>
                  </a:lnTo>
                  <a:lnTo>
                    <a:pt x="640" y="424"/>
                  </a:lnTo>
                  <a:lnTo>
                    <a:pt x="640" y="427"/>
                  </a:lnTo>
                  <a:lnTo>
                    <a:pt x="641" y="430"/>
                  </a:lnTo>
                  <a:lnTo>
                    <a:pt x="646" y="433"/>
                  </a:lnTo>
                  <a:lnTo>
                    <a:pt x="646" y="435"/>
                  </a:lnTo>
                  <a:lnTo>
                    <a:pt x="648" y="439"/>
                  </a:lnTo>
                  <a:lnTo>
                    <a:pt x="649" y="445"/>
                  </a:lnTo>
                  <a:lnTo>
                    <a:pt x="647" y="446"/>
                  </a:lnTo>
                  <a:lnTo>
                    <a:pt x="645" y="448"/>
                  </a:lnTo>
                  <a:lnTo>
                    <a:pt x="646" y="464"/>
                  </a:lnTo>
                  <a:lnTo>
                    <a:pt x="641" y="469"/>
                  </a:lnTo>
                  <a:lnTo>
                    <a:pt x="640" y="474"/>
                  </a:lnTo>
                  <a:lnTo>
                    <a:pt x="637" y="477"/>
                  </a:lnTo>
                  <a:lnTo>
                    <a:pt x="634" y="477"/>
                  </a:lnTo>
                  <a:lnTo>
                    <a:pt x="629" y="472"/>
                  </a:lnTo>
                  <a:lnTo>
                    <a:pt x="621" y="471"/>
                  </a:lnTo>
                  <a:lnTo>
                    <a:pt x="619" y="475"/>
                  </a:lnTo>
                  <a:lnTo>
                    <a:pt x="617" y="478"/>
                  </a:lnTo>
                  <a:lnTo>
                    <a:pt x="617" y="479"/>
                  </a:lnTo>
                  <a:lnTo>
                    <a:pt x="615" y="481"/>
                  </a:lnTo>
                  <a:lnTo>
                    <a:pt x="612" y="481"/>
                  </a:lnTo>
                  <a:lnTo>
                    <a:pt x="610" y="484"/>
                  </a:lnTo>
                  <a:lnTo>
                    <a:pt x="608" y="486"/>
                  </a:lnTo>
                  <a:lnTo>
                    <a:pt x="608" y="488"/>
                  </a:lnTo>
                  <a:lnTo>
                    <a:pt x="604" y="492"/>
                  </a:lnTo>
                  <a:lnTo>
                    <a:pt x="600" y="498"/>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4" name="Freeform 20"/>
            <p:cNvSpPr/>
            <p:nvPr/>
          </p:nvSpPr>
          <p:spPr bwMode="auto">
            <a:xfrm>
              <a:off x="5067300" y="5524500"/>
              <a:ext cx="1038225" cy="779463"/>
            </a:xfrm>
            <a:custGeom>
              <a:gdLst>
                <a:gd fmla="*/ 2147483647 w 567" name="T0"/>
                <a:gd fmla="*/ 2147483647 h 409" name="T1"/>
                <a:gd fmla="*/ 2147483647 w 567" name="T2"/>
                <a:gd fmla="*/ 2147483647 h 409" name="T3"/>
                <a:gd fmla="*/ 2147483647 w 567" name="T4"/>
                <a:gd fmla="*/ 2147483647 h 409" name="T5"/>
                <a:gd fmla="*/ 2147483647 w 567" name="T6"/>
                <a:gd fmla="*/ 2147483647 h 409" name="T7"/>
                <a:gd fmla="*/ 2147483647 w 567" name="T8"/>
                <a:gd fmla="*/ 2147483647 h 409" name="T9"/>
                <a:gd fmla="*/ 2147483647 w 567" name="T10"/>
                <a:gd fmla="*/ 2147483647 h 409" name="T11"/>
                <a:gd fmla="*/ 2147483647 w 567" name="T12"/>
                <a:gd fmla="*/ 2147483647 h 409" name="T13"/>
                <a:gd fmla="*/ 2147483647 w 567" name="T14"/>
                <a:gd fmla="*/ 2147483647 h 409" name="T15"/>
                <a:gd fmla="*/ 2147483647 w 567" name="T16"/>
                <a:gd fmla="*/ 2147483647 h 409" name="T17"/>
                <a:gd fmla="*/ 2147483647 w 567" name="T18"/>
                <a:gd fmla="*/ 2147483647 h 409" name="T19"/>
                <a:gd fmla="*/ 2147483647 w 567" name="T20"/>
                <a:gd fmla="*/ 2147483647 h 409" name="T21"/>
                <a:gd fmla="*/ 2147483647 w 567" name="T22"/>
                <a:gd fmla="*/ 2147483647 h 409" name="T23"/>
                <a:gd fmla="*/ 2147483647 w 567" name="T24"/>
                <a:gd fmla="*/ 2147483647 h 409" name="T25"/>
                <a:gd fmla="*/ 2147483647 w 567" name="T26"/>
                <a:gd fmla="*/ 2147483647 h 409" name="T27"/>
                <a:gd fmla="*/ 2147483647 w 567" name="T28"/>
                <a:gd fmla="*/ 2147483647 h 409" name="T29"/>
                <a:gd fmla="*/ 2147483647 w 567" name="T30"/>
                <a:gd fmla="*/ 2147483647 h 409" name="T31"/>
                <a:gd fmla="*/ 2147483647 w 567" name="T32"/>
                <a:gd fmla="*/ 2147483647 h 409" name="T33"/>
                <a:gd fmla="*/ 2147483647 w 567" name="T34"/>
                <a:gd fmla="*/ 2147483647 h 409" name="T35"/>
                <a:gd fmla="*/ 2147483647 w 567" name="T36"/>
                <a:gd fmla="*/ 2147483647 h 409" name="T37"/>
                <a:gd fmla="*/ 2147483647 w 567" name="T38"/>
                <a:gd fmla="*/ 2147483647 h 409" name="T39"/>
                <a:gd fmla="*/ 2147483647 w 567" name="T40"/>
                <a:gd fmla="*/ 2147483647 h 409" name="T41"/>
                <a:gd fmla="*/ 2147483647 w 567" name="T42"/>
                <a:gd fmla="*/ 2147483647 h 409" name="T43"/>
                <a:gd fmla="*/ 2147483647 w 567" name="T44"/>
                <a:gd fmla="*/ 2147483647 h 409" name="T45"/>
                <a:gd fmla="*/ 2147483647 w 567" name="T46"/>
                <a:gd fmla="*/ 2147483647 h 409" name="T47"/>
                <a:gd fmla="*/ 2147483647 w 567" name="T48"/>
                <a:gd fmla="*/ 2147483647 h 409" name="T49"/>
                <a:gd fmla="*/ 2147483647 w 567" name="T50"/>
                <a:gd fmla="*/ 2147483647 h 409" name="T51"/>
                <a:gd fmla="*/ 2147483647 w 567" name="T52"/>
                <a:gd fmla="*/ 2147483647 h 409" name="T53"/>
                <a:gd fmla="*/ 2147483647 w 567" name="T54"/>
                <a:gd fmla="*/ 2147483647 h 409" name="T55"/>
                <a:gd fmla="*/ 2147483647 w 567" name="T56"/>
                <a:gd fmla="*/ 2147483647 h 409" name="T57"/>
                <a:gd fmla="*/ 2147483647 w 567" name="T58"/>
                <a:gd fmla="*/ 2147483647 h 409" name="T59"/>
                <a:gd fmla="*/ 2147483647 w 567" name="T60"/>
                <a:gd fmla="*/ 2147483647 h 409" name="T61"/>
                <a:gd fmla="*/ 2147483647 w 567" name="T62"/>
                <a:gd fmla="*/ 2147483647 h 409" name="T63"/>
                <a:gd fmla="*/ 2147483647 w 567" name="T64"/>
                <a:gd fmla="*/ 2147483647 h 409" name="T65"/>
                <a:gd fmla="*/ 2147483647 w 567" name="T66"/>
                <a:gd fmla="*/ 2147483647 h 409" name="T67"/>
                <a:gd fmla="*/ 2147483647 w 567" name="T68"/>
                <a:gd fmla="*/ 2147483647 h 409" name="T69"/>
                <a:gd fmla="*/ 2147483647 w 567" name="T70"/>
                <a:gd fmla="*/ 2147483647 h 409" name="T71"/>
                <a:gd fmla="*/ 2147483647 w 567" name="T72"/>
                <a:gd fmla="*/ 2147483647 h 409" name="T73"/>
                <a:gd fmla="*/ 2147483647 w 567" name="T74"/>
                <a:gd fmla="*/ 2147483647 h 409" name="T75"/>
                <a:gd fmla="*/ 2147483647 w 567" name="T76"/>
                <a:gd fmla="*/ 2147483647 h 409" name="T77"/>
                <a:gd fmla="*/ 2147483647 w 567" name="T78"/>
                <a:gd fmla="*/ 2147483647 h 409" name="T79"/>
                <a:gd fmla="*/ 2147483647 w 567" name="T80"/>
                <a:gd fmla="*/ 2147483647 h 409" name="T81"/>
                <a:gd fmla="*/ 2147483647 w 567" name="T82"/>
                <a:gd fmla="*/ 2147483647 h 409" name="T83"/>
                <a:gd fmla="*/ 2147483647 w 567" name="T84"/>
                <a:gd fmla="*/ 2147483647 h 409" name="T85"/>
                <a:gd fmla="*/ 2147483647 w 567" name="T86"/>
                <a:gd fmla="*/ 2147483647 h 409" name="T87"/>
                <a:gd fmla="*/ 2147483647 w 567" name="T88"/>
                <a:gd fmla="*/ 2147483647 h 409" name="T89"/>
                <a:gd fmla="*/ 2147483647 w 567" name="T90"/>
                <a:gd fmla="*/ 2147483647 h 409" name="T91"/>
                <a:gd fmla="*/ 2147483647 w 567" name="T92"/>
                <a:gd fmla="*/ 2147483647 h 409" name="T93"/>
                <a:gd fmla="*/ 2147483647 w 567" name="T94"/>
                <a:gd fmla="*/ 2147483647 h 409" name="T95"/>
                <a:gd fmla="*/ 2147483647 w 567" name="T96"/>
                <a:gd fmla="*/ 2147483647 h 409" name="T97"/>
                <a:gd fmla="*/ 2147483647 w 567" name="T98"/>
                <a:gd fmla="*/ 2147483647 h 409" name="T99"/>
                <a:gd fmla="*/ 2147483647 w 567" name="T100"/>
                <a:gd fmla="*/ 2147483647 h 409" name="T101"/>
                <a:gd fmla="*/ 2147483647 w 567" name="T102"/>
                <a:gd fmla="*/ 2147483647 h 409" name="T103"/>
                <a:gd fmla="*/ 2147483647 w 567" name="T104"/>
                <a:gd fmla="*/ 2147483647 h 409" name="T105"/>
                <a:gd fmla="*/ 2147483647 w 567" name="T106"/>
                <a:gd fmla="*/ 2147483647 h 409" name="T107"/>
                <a:gd fmla="*/ 2147483647 w 567" name="T108"/>
                <a:gd fmla="*/ 2147483647 h 409" name="T109"/>
                <a:gd fmla="*/ 2147483647 w 567" name="T110"/>
                <a:gd fmla="*/ 2147483647 h 409" name="T111"/>
                <a:gd fmla="*/ 2147483647 w 567" name="T112"/>
                <a:gd fmla="*/ 2147483647 h 409" name="T113"/>
                <a:gd fmla="*/ 2147483647 w 567" name="T114"/>
                <a:gd fmla="*/ 2147483647 h 409" name="T115"/>
                <a:gd fmla="*/ 2147483647 w 567" name="T116"/>
                <a:gd fmla="*/ 2147483647 h 409" name="T117"/>
                <a:gd fmla="*/ 2147483647 w 567" name="T118"/>
                <a:gd fmla="*/ 2147483647 h 409" name="T119"/>
                <a:gd fmla="*/ 2147483647 w 567" name="T120"/>
                <a:gd fmla="*/ 2147483647 h 409" name="T121"/>
                <a:gd fmla="*/ 2147483647 w 567" name="T122"/>
                <a:gd fmla="*/ 2147483647 h 40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567" name="T186"/>
                <a:gd fmla="*/ 0 h 409" name="T187"/>
                <a:gd fmla="*/ 567 w 567" name="T188"/>
                <a:gd fmla="*/ 409 h 409"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409" w="567">
                  <a:moveTo>
                    <a:pt x="407" y="401"/>
                  </a:moveTo>
                  <a:lnTo>
                    <a:pt x="407" y="401"/>
                  </a:lnTo>
                  <a:lnTo>
                    <a:pt x="406" y="401"/>
                  </a:lnTo>
                  <a:lnTo>
                    <a:pt x="406" y="400"/>
                  </a:lnTo>
                  <a:lnTo>
                    <a:pt x="405" y="399"/>
                  </a:lnTo>
                  <a:lnTo>
                    <a:pt x="404" y="399"/>
                  </a:lnTo>
                  <a:lnTo>
                    <a:pt x="403" y="399"/>
                  </a:lnTo>
                  <a:lnTo>
                    <a:pt x="402" y="399"/>
                  </a:lnTo>
                  <a:lnTo>
                    <a:pt x="401" y="399"/>
                  </a:lnTo>
                  <a:lnTo>
                    <a:pt x="401" y="400"/>
                  </a:lnTo>
                  <a:lnTo>
                    <a:pt x="400" y="400"/>
                  </a:lnTo>
                  <a:lnTo>
                    <a:pt x="399" y="400"/>
                  </a:lnTo>
                  <a:lnTo>
                    <a:pt x="398" y="401"/>
                  </a:lnTo>
                  <a:lnTo>
                    <a:pt x="397" y="401"/>
                  </a:lnTo>
                  <a:lnTo>
                    <a:pt x="396" y="401"/>
                  </a:lnTo>
                  <a:lnTo>
                    <a:pt x="395" y="401"/>
                  </a:lnTo>
                  <a:lnTo>
                    <a:pt x="394" y="401"/>
                  </a:lnTo>
                  <a:lnTo>
                    <a:pt x="393" y="400"/>
                  </a:lnTo>
                  <a:lnTo>
                    <a:pt x="392" y="400"/>
                  </a:lnTo>
                  <a:lnTo>
                    <a:pt x="392" y="399"/>
                  </a:lnTo>
                  <a:lnTo>
                    <a:pt x="391" y="399"/>
                  </a:lnTo>
                  <a:lnTo>
                    <a:pt x="391" y="398"/>
                  </a:lnTo>
                  <a:lnTo>
                    <a:pt x="391" y="397"/>
                  </a:lnTo>
                  <a:lnTo>
                    <a:pt x="390" y="397"/>
                  </a:lnTo>
                  <a:lnTo>
                    <a:pt x="390" y="396"/>
                  </a:lnTo>
                  <a:lnTo>
                    <a:pt x="390" y="395"/>
                  </a:lnTo>
                  <a:lnTo>
                    <a:pt x="390" y="394"/>
                  </a:lnTo>
                  <a:lnTo>
                    <a:pt x="390" y="393"/>
                  </a:lnTo>
                  <a:lnTo>
                    <a:pt x="390" y="392"/>
                  </a:lnTo>
                  <a:lnTo>
                    <a:pt x="389" y="392"/>
                  </a:lnTo>
                  <a:lnTo>
                    <a:pt x="388" y="391"/>
                  </a:lnTo>
                  <a:lnTo>
                    <a:pt x="387" y="391"/>
                  </a:lnTo>
                  <a:lnTo>
                    <a:pt x="386" y="390"/>
                  </a:lnTo>
                  <a:lnTo>
                    <a:pt x="385" y="390"/>
                  </a:lnTo>
                  <a:lnTo>
                    <a:pt x="385" y="391"/>
                  </a:lnTo>
                  <a:lnTo>
                    <a:pt x="384" y="391"/>
                  </a:lnTo>
                  <a:lnTo>
                    <a:pt x="384" y="392"/>
                  </a:lnTo>
                  <a:lnTo>
                    <a:pt x="383" y="392"/>
                  </a:lnTo>
                  <a:lnTo>
                    <a:pt x="383" y="393"/>
                  </a:lnTo>
                  <a:lnTo>
                    <a:pt x="383" y="394"/>
                  </a:lnTo>
                  <a:lnTo>
                    <a:pt x="383" y="395"/>
                  </a:lnTo>
                  <a:lnTo>
                    <a:pt x="383" y="396"/>
                  </a:lnTo>
                  <a:lnTo>
                    <a:pt x="383" y="397"/>
                  </a:lnTo>
                  <a:lnTo>
                    <a:pt x="382" y="397"/>
                  </a:lnTo>
                  <a:lnTo>
                    <a:pt x="382" y="398"/>
                  </a:lnTo>
                  <a:lnTo>
                    <a:pt x="381" y="399"/>
                  </a:lnTo>
                  <a:lnTo>
                    <a:pt x="380" y="400"/>
                  </a:lnTo>
                  <a:lnTo>
                    <a:pt x="379" y="400"/>
                  </a:lnTo>
                  <a:lnTo>
                    <a:pt x="378" y="401"/>
                  </a:lnTo>
                  <a:lnTo>
                    <a:pt x="377" y="401"/>
                  </a:lnTo>
                  <a:lnTo>
                    <a:pt x="376" y="401"/>
                  </a:lnTo>
                  <a:lnTo>
                    <a:pt x="375" y="402"/>
                  </a:lnTo>
                  <a:lnTo>
                    <a:pt x="374" y="402"/>
                  </a:lnTo>
                  <a:lnTo>
                    <a:pt x="373" y="402"/>
                  </a:lnTo>
                  <a:lnTo>
                    <a:pt x="372" y="402"/>
                  </a:lnTo>
                  <a:lnTo>
                    <a:pt x="370" y="403"/>
                  </a:lnTo>
                  <a:lnTo>
                    <a:pt x="368" y="403"/>
                  </a:lnTo>
                  <a:lnTo>
                    <a:pt x="367" y="403"/>
                  </a:lnTo>
                  <a:lnTo>
                    <a:pt x="363" y="403"/>
                  </a:lnTo>
                  <a:lnTo>
                    <a:pt x="362" y="404"/>
                  </a:lnTo>
                  <a:lnTo>
                    <a:pt x="360" y="404"/>
                  </a:lnTo>
                  <a:lnTo>
                    <a:pt x="359" y="404"/>
                  </a:lnTo>
                  <a:lnTo>
                    <a:pt x="357" y="405"/>
                  </a:lnTo>
                  <a:lnTo>
                    <a:pt x="354" y="405"/>
                  </a:lnTo>
                  <a:lnTo>
                    <a:pt x="353" y="406"/>
                  </a:lnTo>
                  <a:lnTo>
                    <a:pt x="352" y="406"/>
                  </a:lnTo>
                  <a:lnTo>
                    <a:pt x="351" y="406"/>
                  </a:lnTo>
                  <a:lnTo>
                    <a:pt x="350" y="406"/>
                  </a:lnTo>
                  <a:lnTo>
                    <a:pt x="349" y="406"/>
                  </a:lnTo>
                  <a:lnTo>
                    <a:pt x="348" y="406"/>
                  </a:lnTo>
                  <a:lnTo>
                    <a:pt x="347" y="406"/>
                  </a:lnTo>
                  <a:lnTo>
                    <a:pt x="346" y="406"/>
                  </a:lnTo>
                  <a:lnTo>
                    <a:pt x="345" y="406"/>
                  </a:lnTo>
                  <a:lnTo>
                    <a:pt x="344" y="406"/>
                  </a:lnTo>
                  <a:lnTo>
                    <a:pt x="343" y="405"/>
                  </a:lnTo>
                  <a:lnTo>
                    <a:pt x="342" y="405"/>
                  </a:lnTo>
                  <a:lnTo>
                    <a:pt x="341" y="404"/>
                  </a:lnTo>
                  <a:lnTo>
                    <a:pt x="341" y="403"/>
                  </a:lnTo>
                  <a:lnTo>
                    <a:pt x="341" y="402"/>
                  </a:lnTo>
                  <a:lnTo>
                    <a:pt x="342" y="401"/>
                  </a:lnTo>
                  <a:lnTo>
                    <a:pt x="343" y="401"/>
                  </a:lnTo>
                  <a:lnTo>
                    <a:pt x="343" y="400"/>
                  </a:lnTo>
                  <a:lnTo>
                    <a:pt x="344" y="400"/>
                  </a:lnTo>
                  <a:lnTo>
                    <a:pt x="345" y="400"/>
                  </a:lnTo>
                  <a:lnTo>
                    <a:pt x="346" y="399"/>
                  </a:lnTo>
                  <a:lnTo>
                    <a:pt x="347" y="399"/>
                  </a:lnTo>
                  <a:lnTo>
                    <a:pt x="348" y="399"/>
                  </a:lnTo>
                  <a:lnTo>
                    <a:pt x="348" y="398"/>
                  </a:lnTo>
                  <a:lnTo>
                    <a:pt x="349" y="398"/>
                  </a:lnTo>
                  <a:lnTo>
                    <a:pt x="349" y="397"/>
                  </a:lnTo>
                  <a:lnTo>
                    <a:pt x="350" y="397"/>
                  </a:lnTo>
                  <a:lnTo>
                    <a:pt x="350" y="396"/>
                  </a:lnTo>
                  <a:lnTo>
                    <a:pt x="350" y="395"/>
                  </a:lnTo>
                  <a:lnTo>
                    <a:pt x="350" y="394"/>
                  </a:lnTo>
                  <a:lnTo>
                    <a:pt x="349" y="393"/>
                  </a:lnTo>
                  <a:lnTo>
                    <a:pt x="348" y="392"/>
                  </a:lnTo>
                  <a:lnTo>
                    <a:pt x="347" y="392"/>
                  </a:lnTo>
                  <a:lnTo>
                    <a:pt x="346" y="392"/>
                  </a:lnTo>
                  <a:lnTo>
                    <a:pt x="345" y="392"/>
                  </a:lnTo>
                  <a:lnTo>
                    <a:pt x="344" y="392"/>
                  </a:lnTo>
                  <a:lnTo>
                    <a:pt x="343" y="392"/>
                  </a:lnTo>
                  <a:lnTo>
                    <a:pt x="341" y="392"/>
                  </a:lnTo>
                  <a:lnTo>
                    <a:pt x="340" y="392"/>
                  </a:lnTo>
                  <a:lnTo>
                    <a:pt x="339" y="392"/>
                  </a:lnTo>
                  <a:lnTo>
                    <a:pt x="338" y="392"/>
                  </a:lnTo>
                  <a:lnTo>
                    <a:pt x="337" y="392"/>
                  </a:lnTo>
                  <a:lnTo>
                    <a:pt x="336" y="392"/>
                  </a:lnTo>
                  <a:lnTo>
                    <a:pt x="335" y="392"/>
                  </a:lnTo>
                  <a:lnTo>
                    <a:pt x="334" y="391"/>
                  </a:lnTo>
                  <a:lnTo>
                    <a:pt x="333" y="391"/>
                  </a:lnTo>
                  <a:lnTo>
                    <a:pt x="332" y="391"/>
                  </a:lnTo>
                  <a:lnTo>
                    <a:pt x="332" y="390"/>
                  </a:lnTo>
                  <a:lnTo>
                    <a:pt x="331" y="390"/>
                  </a:lnTo>
                  <a:lnTo>
                    <a:pt x="330" y="389"/>
                  </a:lnTo>
                  <a:lnTo>
                    <a:pt x="329" y="389"/>
                  </a:lnTo>
                  <a:lnTo>
                    <a:pt x="329" y="388"/>
                  </a:lnTo>
                  <a:lnTo>
                    <a:pt x="328" y="388"/>
                  </a:lnTo>
                  <a:lnTo>
                    <a:pt x="328" y="387"/>
                  </a:lnTo>
                  <a:lnTo>
                    <a:pt x="327" y="387"/>
                  </a:lnTo>
                  <a:lnTo>
                    <a:pt x="327" y="386"/>
                  </a:lnTo>
                  <a:lnTo>
                    <a:pt x="328" y="386"/>
                  </a:lnTo>
                  <a:lnTo>
                    <a:pt x="328" y="385"/>
                  </a:lnTo>
                  <a:lnTo>
                    <a:pt x="329" y="385"/>
                  </a:lnTo>
                  <a:lnTo>
                    <a:pt x="330" y="384"/>
                  </a:lnTo>
                  <a:lnTo>
                    <a:pt x="331" y="383"/>
                  </a:lnTo>
                  <a:lnTo>
                    <a:pt x="331" y="382"/>
                  </a:lnTo>
                  <a:lnTo>
                    <a:pt x="331" y="381"/>
                  </a:lnTo>
                  <a:lnTo>
                    <a:pt x="330" y="381"/>
                  </a:lnTo>
                  <a:lnTo>
                    <a:pt x="330" y="380"/>
                  </a:lnTo>
                  <a:lnTo>
                    <a:pt x="329" y="380"/>
                  </a:lnTo>
                  <a:lnTo>
                    <a:pt x="329" y="379"/>
                  </a:lnTo>
                  <a:lnTo>
                    <a:pt x="328" y="379"/>
                  </a:lnTo>
                  <a:lnTo>
                    <a:pt x="327" y="379"/>
                  </a:lnTo>
                  <a:lnTo>
                    <a:pt x="326" y="378"/>
                  </a:lnTo>
                  <a:lnTo>
                    <a:pt x="325" y="378"/>
                  </a:lnTo>
                  <a:lnTo>
                    <a:pt x="324" y="379"/>
                  </a:lnTo>
                  <a:lnTo>
                    <a:pt x="323" y="379"/>
                  </a:lnTo>
                  <a:lnTo>
                    <a:pt x="322" y="380"/>
                  </a:lnTo>
                  <a:lnTo>
                    <a:pt x="322" y="381"/>
                  </a:lnTo>
                  <a:lnTo>
                    <a:pt x="322" y="382"/>
                  </a:lnTo>
                  <a:lnTo>
                    <a:pt x="322" y="383"/>
                  </a:lnTo>
                  <a:lnTo>
                    <a:pt x="322" y="384"/>
                  </a:lnTo>
                  <a:lnTo>
                    <a:pt x="322" y="385"/>
                  </a:lnTo>
                  <a:lnTo>
                    <a:pt x="323" y="385"/>
                  </a:lnTo>
                  <a:lnTo>
                    <a:pt x="323" y="386"/>
                  </a:lnTo>
                  <a:lnTo>
                    <a:pt x="324" y="387"/>
                  </a:lnTo>
                  <a:lnTo>
                    <a:pt x="324" y="388"/>
                  </a:lnTo>
                  <a:lnTo>
                    <a:pt x="325" y="388"/>
                  </a:lnTo>
                  <a:lnTo>
                    <a:pt x="325" y="389"/>
                  </a:lnTo>
                  <a:lnTo>
                    <a:pt x="325" y="390"/>
                  </a:lnTo>
                  <a:lnTo>
                    <a:pt x="325" y="391"/>
                  </a:lnTo>
                  <a:lnTo>
                    <a:pt x="325" y="392"/>
                  </a:lnTo>
                  <a:lnTo>
                    <a:pt x="325" y="393"/>
                  </a:lnTo>
                  <a:lnTo>
                    <a:pt x="324" y="393"/>
                  </a:lnTo>
                  <a:lnTo>
                    <a:pt x="324" y="394"/>
                  </a:lnTo>
                  <a:lnTo>
                    <a:pt x="323" y="394"/>
                  </a:lnTo>
                  <a:lnTo>
                    <a:pt x="323" y="395"/>
                  </a:lnTo>
                  <a:lnTo>
                    <a:pt x="322" y="395"/>
                  </a:lnTo>
                  <a:lnTo>
                    <a:pt x="321" y="395"/>
                  </a:lnTo>
                  <a:lnTo>
                    <a:pt x="320" y="395"/>
                  </a:lnTo>
                  <a:lnTo>
                    <a:pt x="319" y="395"/>
                  </a:lnTo>
                  <a:lnTo>
                    <a:pt x="319" y="394"/>
                  </a:lnTo>
                  <a:lnTo>
                    <a:pt x="318" y="394"/>
                  </a:lnTo>
                  <a:lnTo>
                    <a:pt x="317" y="394"/>
                  </a:lnTo>
                  <a:lnTo>
                    <a:pt x="316" y="393"/>
                  </a:lnTo>
                  <a:lnTo>
                    <a:pt x="315" y="393"/>
                  </a:lnTo>
                  <a:lnTo>
                    <a:pt x="315" y="392"/>
                  </a:lnTo>
                  <a:lnTo>
                    <a:pt x="315" y="391"/>
                  </a:lnTo>
                  <a:lnTo>
                    <a:pt x="316" y="390"/>
                  </a:lnTo>
                  <a:lnTo>
                    <a:pt x="317" y="390"/>
                  </a:lnTo>
                  <a:lnTo>
                    <a:pt x="317" y="389"/>
                  </a:lnTo>
                  <a:lnTo>
                    <a:pt x="317" y="388"/>
                  </a:lnTo>
                  <a:lnTo>
                    <a:pt x="318" y="387"/>
                  </a:lnTo>
                  <a:lnTo>
                    <a:pt x="317" y="386"/>
                  </a:lnTo>
                  <a:lnTo>
                    <a:pt x="317" y="385"/>
                  </a:lnTo>
                  <a:lnTo>
                    <a:pt x="316" y="385"/>
                  </a:lnTo>
                  <a:lnTo>
                    <a:pt x="315" y="384"/>
                  </a:lnTo>
                  <a:lnTo>
                    <a:pt x="314" y="384"/>
                  </a:lnTo>
                  <a:lnTo>
                    <a:pt x="313" y="384"/>
                  </a:lnTo>
                  <a:lnTo>
                    <a:pt x="312" y="384"/>
                  </a:lnTo>
                  <a:lnTo>
                    <a:pt x="311" y="384"/>
                  </a:lnTo>
                  <a:lnTo>
                    <a:pt x="311" y="383"/>
                  </a:lnTo>
                  <a:lnTo>
                    <a:pt x="311" y="382"/>
                  </a:lnTo>
                  <a:lnTo>
                    <a:pt x="311" y="381"/>
                  </a:lnTo>
                  <a:lnTo>
                    <a:pt x="311" y="380"/>
                  </a:lnTo>
                  <a:lnTo>
                    <a:pt x="311" y="379"/>
                  </a:lnTo>
                  <a:lnTo>
                    <a:pt x="310" y="379"/>
                  </a:lnTo>
                  <a:lnTo>
                    <a:pt x="309" y="380"/>
                  </a:lnTo>
                  <a:lnTo>
                    <a:pt x="308" y="380"/>
                  </a:lnTo>
                  <a:lnTo>
                    <a:pt x="308" y="381"/>
                  </a:lnTo>
                  <a:lnTo>
                    <a:pt x="307" y="381"/>
                  </a:lnTo>
                  <a:lnTo>
                    <a:pt x="306" y="381"/>
                  </a:lnTo>
                  <a:lnTo>
                    <a:pt x="305" y="381"/>
                  </a:lnTo>
                  <a:lnTo>
                    <a:pt x="304" y="381"/>
                  </a:lnTo>
                  <a:lnTo>
                    <a:pt x="304" y="380"/>
                  </a:lnTo>
                  <a:lnTo>
                    <a:pt x="303" y="380"/>
                  </a:lnTo>
                  <a:lnTo>
                    <a:pt x="303" y="379"/>
                  </a:lnTo>
                  <a:lnTo>
                    <a:pt x="303" y="378"/>
                  </a:lnTo>
                  <a:lnTo>
                    <a:pt x="302" y="378"/>
                  </a:lnTo>
                  <a:lnTo>
                    <a:pt x="302" y="377"/>
                  </a:lnTo>
                  <a:lnTo>
                    <a:pt x="303" y="376"/>
                  </a:lnTo>
                  <a:lnTo>
                    <a:pt x="303" y="375"/>
                  </a:lnTo>
                  <a:lnTo>
                    <a:pt x="303" y="374"/>
                  </a:lnTo>
                  <a:lnTo>
                    <a:pt x="303" y="373"/>
                  </a:lnTo>
                  <a:lnTo>
                    <a:pt x="303" y="372"/>
                  </a:lnTo>
                  <a:lnTo>
                    <a:pt x="302" y="372"/>
                  </a:lnTo>
                  <a:lnTo>
                    <a:pt x="302" y="371"/>
                  </a:lnTo>
                  <a:lnTo>
                    <a:pt x="301" y="370"/>
                  </a:lnTo>
                  <a:lnTo>
                    <a:pt x="300" y="369"/>
                  </a:lnTo>
                  <a:lnTo>
                    <a:pt x="299" y="369"/>
                  </a:lnTo>
                  <a:lnTo>
                    <a:pt x="298" y="369"/>
                  </a:lnTo>
                  <a:lnTo>
                    <a:pt x="297" y="370"/>
                  </a:lnTo>
                  <a:lnTo>
                    <a:pt x="296" y="371"/>
                  </a:lnTo>
                  <a:lnTo>
                    <a:pt x="296" y="372"/>
                  </a:lnTo>
                  <a:lnTo>
                    <a:pt x="295" y="373"/>
                  </a:lnTo>
                  <a:lnTo>
                    <a:pt x="295" y="374"/>
                  </a:lnTo>
                  <a:lnTo>
                    <a:pt x="295" y="375"/>
                  </a:lnTo>
                  <a:lnTo>
                    <a:pt x="296" y="375"/>
                  </a:lnTo>
                  <a:lnTo>
                    <a:pt x="296" y="376"/>
                  </a:lnTo>
                  <a:lnTo>
                    <a:pt x="296" y="377"/>
                  </a:lnTo>
                  <a:lnTo>
                    <a:pt x="297" y="377"/>
                  </a:lnTo>
                  <a:lnTo>
                    <a:pt x="298" y="378"/>
                  </a:lnTo>
                  <a:lnTo>
                    <a:pt x="298" y="379"/>
                  </a:lnTo>
                  <a:lnTo>
                    <a:pt x="299" y="379"/>
                  </a:lnTo>
                  <a:lnTo>
                    <a:pt x="299" y="380"/>
                  </a:lnTo>
                  <a:lnTo>
                    <a:pt x="300" y="380"/>
                  </a:lnTo>
                  <a:lnTo>
                    <a:pt x="300" y="381"/>
                  </a:lnTo>
                  <a:lnTo>
                    <a:pt x="300" y="382"/>
                  </a:lnTo>
                  <a:lnTo>
                    <a:pt x="299" y="384"/>
                  </a:lnTo>
                  <a:lnTo>
                    <a:pt x="299" y="385"/>
                  </a:lnTo>
                  <a:lnTo>
                    <a:pt x="298" y="385"/>
                  </a:lnTo>
                  <a:lnTo>
                    <a:pt x="299" y="386"/>
                  </a:lnTo>
                  <a:lnTo>
                    <a:pt x="299" y="387"/>
                  </a:lnTo>
                  <a:lnTo>
                    <a:pt x="300" y="387"/>
                  </a:lnTo>
                  <a:lnTo>
                    <a:pt x="300" y="388"/>
                  </a:lnTo>
                  <a:lnTo>
                    <a:pt x="301" y="389"/>
                  </a:lnTo>
                  <a:lnTo>
                    <a:pt x="302" y="389"/>
                  </a:lnTo>
                  <a:lnTo>
                    <a:pt x="302" y="390"/>
                  </a:lnTo>
                  <a:lnTo>
                    <a:pt x="303" y="390"/>
                  </a:lnTo>
                  <a:lnTo>
                    <a:pt x="303" y="391"/>
                  </a:lnTo>
                  <a:lnTo>
                    <a:pt x="303" y="392"/>
                  </a:lnTo>
                  <a:lnTo>
                    <a:pt x="302" y="393"/>
                  </a:lnTo>
                  <a:lnTo>
                    <a:pt x="301" y="394"/>
                  </a:lnTo>
                  <a:lnTo>
                    <a:pt x="300" y="394"/>
                  </a:lnTo>
                  <a:lnTo>
                    <a:pt x="300" y="395"/>
                  </a:lnTo>
                  <a:lnTo>
                    <a:pt x="298" y="396"/>
                  </a:lnTo>
                  <a:lnTo>
                    <a:pt x="297" y="397"/>
                  </a:lnTo>
                  <a:lnTo>
                    <a:pt x="297" y="398"/>
                  </a:lnTo>
                  <a:lnTo>
                    <a:pt x="296" y="398"/>
                  </a:lnTo>
                  <a:lnTo>
                    <a:pt x="295" y="398"/>
                  </a:lnTo>
                  <a:lnTo>
                    <a:pt x="294" y="399"/>
                  </a:lnTo>
                  <a:lnTo>
                    <a:pt x="293" y="399"/>
                  </a:lnTo>
                  <a:lnTo>
                    <a:pt x="292" y="398"/>
                  </a:lnTo>
                  <a:lnTo>
                    <a:pt x="291" y="398"/>
                  </a:lnTo>
                  <a:lnTo>
                    <a:pt x="291" y="397"/>
                  </a:lnTo>
                  <a:lnTo>
                    <a:pt x="290" y="397"/>
                  </a:lnTo>
                  <a:lnTo>
                    <a:pt x="290" y="396"/>
                  </a:lnTo>
                  <a:lnTo>
                    <a:pt x="290" y="395"/>
                  </a:lnTo>
                  <a:lnTo>
                    <a:pt x="290" y="394"/>
                  </a:lnTo>
                  <a:lnTo>
                    <a:pt x="291" y="394"/>
                  </a:lnTo>
                  <a:lnTo>
                    <a:pt x="291" y="393"/>
                  </a:lnTo>
                  <a:lnTo>
                    <a:pt x="292" y="393"/>
                  </a:lnTo>
                  <a:lnTo>
                    <a:pt x="293" y="392"/>
                  </a:lnTo>
                  <a:lnTo>
                    <a:pt x="293" y="391"/>
                  </a:lnTo>
                  <a:lnTo>
                    <a:pt x="293" y="390"/>
                  </a:lnTo>
                  <a:lnTo>
                    <a:pt x="293" y="389"/>
                  </a:lnTo>
                  <a:lnTo>
                    <a:pt x="292" y="389"/>
                  </a:lnTo>
                  <a:lnTo>
                    <a:pt x="291" y="388"/>
                  </a:lnTo>
                  <a:lnTo>
                    <a:pt x="290" y="388"/>
                  </a:lnTo>
                  <a:lnTo>
                    <a:pt x="289" y="388"/>
                  </a:lnTo>
                  <a:lnTo>
                    <a:pt x="288" y="387"/>
                  </a:lnTo>
                  <a:lnTo>
                    <a:pt x="287" y="386"/>
                  </a:lnTo>
                  <a:lnTo>
                    <a:pt x="286" y="386"/>
                  </a:lnTo>
                  <a:lnTo>
                    <a:pt x="286" y="385"/>
                  </a:lnTo>
                  <a:lnTo>
                    <a:pt x="285" y="385"/>
                  </a:lnTo>
                  <a:lnTo>
                    <a:pt x="284" y="385"/>
                  </a:lnTo>
                  <a:lnTo>
                    <a:pt x="284" y="386"/>
                  </a:lnTo>
                  <a:lnTo>
                    <a:pt x="283" y="387"/>
                  </a:lnTo>
                  <a:lnTo>
                    <a:pt x="283" y="388"/>
                  </a:lnTo>
                  <a:lnTo>
                    <a:pt x="283" y="389"/>
                  </a:lnTo>
                  <a:lnTo>
                    <a:pt x="283" y="390"/>
                  </a:lnTo>
                  <a:lnTo>
                    <a:pt x="283" y="391"/>
                  </a:lnTo>
                  <a:lnTo>
                    <a:pt x="283" y="392"/>
                  </a:lnTo>
                  <a:lnTo>
                    <a:pt x="283" y="393"/>
                  </a:lnTo>
                  <a:lnTo>
                    <a:pt x="283" y="394"/>
                  </a:lnTo>
                  <a:lnTo>
                    <a:pt x="283" y="395"/>
                  </a:lnTo>
                  <a:lnTo>
                    <a:pt x="283" y="396"/>
                  </a:lnTo>
                  <a:lnTo>
                    <a:pt x="283" y="397"/>
                  </a:lnTo>
                  <a:lnTo>
                    <a:pt x="283" y="398"/>
                  </a:lnTo>
                  <a:lnTo>
                    <a:pt x="282" y="399"/>
                  </a:lnTo>
                  <a:lnTo>
                    <a:pt x="282" y="400"/>
                  </a:lnTo>
                  <a:lnTo>
                    <a:pt x="281" y="400"/>
                  </a:lnTo>
                  <a:lnTo>
                    <a:pt x="280" y="400"/>
                  </a:lnTo>
                  <a:lnTo>
                    <a:pt x="279" y="399"/>
                  </a:lnTo>
                  <a:lnTo>
                    <a:pt x="279" y="398"/>
                  </a:lnTo>
                  <a:lnTo>
                    <a:pt x="278" y="397"/>
                  </a:lnTo>
                  <a:lnTo>
                    <a:pt x="278" y="396"/>
                  </a:lnTo>
                  <a:lnTo>
                    <a:pt x="277" y="396"/>
                  </a:lnTo>
                  <a:lnTo>
                    <a:pt x="276" y="396"/>
                  </a:lnTo>
                  <a:lnTo>
                    <a:pt x="276" y="395"/>
                  </a:lnTo>
                  <a:lnTo>
                    <a:pt x="275" y="395"/>
                  </a:lnTo>
                  <a:lnTo>
                    <a:pt x="274" y="395"/>
                  </a:lnTo>
                  <a:lnTo>
                    <a:pt x="274" y="396"/>
                  </a:lnTo>
                  <a:lnTo>
                    <a:pt x="273" y="396"/>
                  </a:lnTo>
                  <a:lnTo>
                    <a:pt x="273" y="397"/>
                  </a:lnTo>
                  <a:lnTo>
                    <a:pt x="273" y="398"/>
                  </a:lnTo>
                  <a:lnTo>
                    <a:pt x="273" y="399"/>
                  </a:lnTo>
                  <a:lnTo>
                    <a:pt x="274" y="400"/>
                  </a:lnTo>
                  <a:lnTo>
                    <a:pt x="274" y="401"/>
                  </a:lnTo>
                  <a:lnTo>
                    <a:pt x="274" y="402"/>
                  </a:lnTo>
                  <a:lnTo>
                    <a:pt x="274" y="403"/>
                  </a:lnTo>
                  <a:lnTo>
                    <a:pt x="273" y="403"/>
                  </a:lnTo>
                  <a:lnTo>
                    <a:pt x="273" y="404"/>
                  </a:lnTo>
                  <a:lnTo>
                    <a:pt x="272" y="405"/>
                  </a:lnTo>
                  <a:lnTo>
                    <a:pt x="270" y="406"/>
                  </a:lnTo>
                  <a:lnTo>
                    <a:pt x="268" y="406"/>
                  </a:lnTo>
                  <a:lnTo>
                    <a:pt x="266" y="406"/>
                  </a:lnTo>
                  <a:lnTo>
                    <a:pt x="266" y="407"/>
                  </a:lnTo>
                  <a:lnTo>
                    <a:pt x="265" y="407"/>
                  </a:lnTo>
                  <a:lnTo>
                    <a:pt x="264" y="406"/>
                  </a:lnTo>
                  <a:lnTo>
                    <a:pt x="261" y="403"/>
                  </a:lnTo>
                  <a:lnTo>
                    <a:pt x="260" y="403"/>
                  </a:lnTo>
                  <a:lnTo>
                    <a:pt x="260" y="402"/>
                  </a:lnTo>
                  <a:lnTo>
                    <a:pt x="259" y="402"/>
                  </a:lnTo>
                  <a:lnTo>
                    <a:pt x="253" y="401"/>
                  </a:lnTo>
                  <a:lnTo>
                    <a:pt x="252" y="401"/>
                  </a:lnTo>
                  <a:lnTo>
                    <a:pt x="252" y="402"/>
                  </a:lnTo>
                  <a:lnTo>
                    <a:pt x="251" y="403"/>
                  </a:lnTo>
                  <a:lnTo>
                    <a:pt x="251" y="404"/>
                  </a:lnTo>
                  <a:lnTo>
                    <a:pt x="251" y="405"/>
                  </a:lnTo>
                  <a:lnTo>
                    <a:pt x="250" y="405"/>
                  </a:lnTo>
                  <a:lnTo>
                    <a:pt x="249" y="406"/>
                  </a:lnTo>
                  <a:lnTo>
                    <a:pt x="249" y="407"/>
                  </a:lnTo>
                  <a:lnTo>
                    <a:pt x="248" y="407"/>
                  </a:lnTo>
                  <a:lnTo>
                    <a:pt x="247" y="408"/>
                  </a:lnTo>
                  <a:lnTo>
                    <a:pt x="246" y="408"/>
                  </a:lnTo>
                  <a:lnTo>
                    <a:pt x="244" y="408"/>
                  </a:lnTo>
                  <a:lnTo>
                    <a:pt x="243" y="409"/>
                  </a:lnTo>
                  <a:lnTo>
                    <a:pt x="242" y="409"/>
                  </a:lnTo>
                  <a:lnTo>
                    <a:pt x="241" y="409"/>
                  </a:lnTo>
                  <a:lnTo>
                    <a:pt x="239" y="409"/>
                  </a:lnTo>
                  <a:lnTo>
                    <a:pt x="238" y="409"/>
                  </a:lnTo>
                  <a:lnTo>
                    <a:pt x="237" y="408"/>
                  </a:lnTo>
                  <a:lnTo>
                    <a:pt x="236" y="408"/>
                  </a:lnTo>
                  <a:lnTo>
                    <a:pt x="234" y="408"/>
                  </a:lnTo>
                  <a:lnTo>
                    <a:pt x="233" y="407"/>
                  </a:lnTo>
                  <a:lnTo>
                    <a:pt x="232" y="407"/>
                  </a:lnTo>
                  <a:lnTo>
                    <a:pt x="231" y="406"/>
                  </a:lnTo>
                  <a:lnTo>
                    <a:pt x="230" y="406"/>
                  </a:lnTo>
                  <a:lnTo>
                    <a:pt x="228" y="406"/>
                  </a:lnTo>
                  <a:lnTo>
                    <a:pt x="227" y="405"/>
                  </a:lnTo>
                  <a:lnTo>
                    <a:pt x="226" y="405"/>
                  </a:lnTo>
                  <a:lnTo>
                    <a:pt x="224" y="405"/>
                  </a:lnTo>
                  <a:lnTo>
                    <a:pt x="223" y="405"/>
                  </a:lnTo>
                  <a:lnTo>
                    <a:pt x="222" y="405"/>
                  </a:lnTo>
                  <a:lnTo>
                    <a:pt x="221" y="405"/>
                  </a:lnTo>
                  <a:lnTo>
                    <a:pt x="220" y="404"/>
                  </a:lnTo>
                  <a:lnTo>
                    <a:pt x="219" y="404"/>
                  </a:lnTo>
                  <a:lnTo>
                    <a:pt x="219" y="403"/>
                  </a:lnTo>
                  <a:lnTo>
                    <a:pt x="218" y="403"/>
                  </a:lnTo>
                  <a:lnTo>
                    <a:pt x="218" y="402"/>
                  </a:lnTo>
                  <a:lnTo>
                    <a:pt x="217" y="402"/>
                  </a:lnTo>
                  <a:lnTo>
                    <a:pt x="217" y="401"/>
                  </a:lnTo>
                  <a:lnTo>
                    <a:pt x="216" y="401"/>
                  </a:lnTo>
                  <a:lnTo>
                    <a:pt x="215" y="401"/>
                  </a:lnTo>
                  <a:lnTo>
                    <a:pt x="215" y="400"/>
                  </a:lnTo>
                  <a:lnTo>
                    <a:pt x="208" y="398"/>
                  </a:lnTo>
                  <a:lnTo>
                    <a:pt x="207" y="397"/>
                  </a:lnTo>
                  <a:lnTo>
                    <a:pt x="206" y="397"/>
                  </a:lnTo>
                  <a:lnTo>
                    <a:pt x="205" y="396"/>
                  </a:lnTo>
                  <a:lnTo>
                    <a:pt x="204" y="396"/>
                  </a:lnTo>
                  <a:lnTo>
                    <a:pt x="203" y="395"/>
                  </a:lnTo>
                  <a:lnTo>
                    <a:pt x="202" y="394"/>
                  </a:lnTo>
                  <a:lnTo>
                    <a:pt x="201" y="394"/>
                  </a:lnTo>
                  <a:lnTo>
                    <a:pt x="200" y="393"/>
                  </a:lnTo>
                  <a:lnTo>
                    <a:pt x="199" y="393"/>
                  </a:lnTo>
                  <a:lnTo>
                    <a:pt x="198" y="392"/>
                  </a:lnTo>
                  <a:lnTo>
                    <a:pt x="198" y="391"/>
                  </a:lnTo>
                  <a:lnTo>
                    <a:pt x="197" y="391"/>
                  </a:lnTo>
                  <a:lnTo>
                    <a:pt x="196" y="390"/>
                  </a:lnTo>
                  <a:lnTo>
                    <a:pt x="195" y="389"/>
                  </a:lnTo>
                  <a:lnTo>
                    <a:pt x="194" y="388"/>
                  </a:lnTo>
                  <a:lnTo>
                    <a:pt x="193" y="388"/>
                  </a:lnTo>
                  <a:lnTo>
                    <a:pt x="193" y="387"/>
                  </a:lnTo>
                  <a:lnTo>
                    <a:pt x="192" y="387"/>
                  </a:lnTo>
                  <a:lnTo>
                    <a:pt x="192" y="386"/>
                  </a:lnTo>
                  <a:lnTo>
                    <a:pt x="191" y="386"/>
                  </a:lnTo>
                  <a:lnTo>
                    <a:pt x="191" y="385"/>
                  </a:lnTo>
                  <a:lnTo>
                    <a:pt x="190" y="384"/>
                  </a:lnTo>
                  <a:lnTo>
                    <a:pt x="189" y="383"/>
                  </a:lnTo>
                  <a:lnTo>
                    <a:pt x="189" y="382"/>
                  </a:lnTo>
                  <a:lnTo>
                    <a:pt x="189" y="381"/>
                  </a:lnTo>
                  <a:lnTo>
                    <a:pt x="188" y="380"/>
                  </a:lnTo>
                  <a:lnTo>
                    <a:pt x="188" y="379"/>
                  </a:lnTo>
                  <a:lnTo>
                    <a:pt x="187" y="379"/>
                  </a:lnTo>
                  <a:lnTo>
                    <a:pt x="187" y="378"/>
                  </a:lnTo>
                  <a:lnTo>
                    <a:pt x="186" y="378"/>
                  </a:lnTo>
                  <a:lnTo>
                    <a:pt x="185" y="377"/>
                  </a:lnTo>
                  <a:lnTo>
                    <a:pt x="184" y="377"/>
                  </a:lnTo>
                  <a:lnTo>
                    <a:pt x="183" y="377"/>
                  </a:lnTo>
                  <a:lnTo>
                    <a:pt x="182" y="377"/>
                  </a:lnTo>
                  <a:lnTo>
                    <a:pt x="181" y="377"/>
                  </a:lnTo>
                  <a:lnTo>
                    <a:pt x="180" y="377"/>
                  </a:lnTo>
                  <a:lnTo>
                    <a:pt x="179" y="377"/>
                  </a:lnTo>
                  <a:lnTo>
                    <a:pt x="178" y="378"/>
                  </a:lnTo>
                  <a:lnTo>
                    <a:pt x="177" y="378"/>
                  </a:lnTo>
                  <a:lnTo>
                    <a:pt x="176" y="378"/>
                  </a:lnTo>
                  <a:lnTo>
                    <a:pt x="175" y="378"/>
                  </a:lnTo>
                  <a:lnTo>
                    <a:pt x="174" y="378"/>
                  </a:lnTo>
                  <a:lnTo>
                    <a:pt x="173" y="377"/>
                  </a:lnTo>
                  <a:lnTo>
                    <a:pt x="172" y="377"/>
                  </a:lnTo>
                  <a:lnTo>
                    <a:pt x="171" y="377"/>
                  </a:lnTo>
                  <a:lnTo>
                    <a:pt x="170" y="376"/>
                  </a:lnTo>
                  <a:lnTo>
                    <a:pt x="169" y="376"/>
                  </a:lnTo>
                  <a:lnTo>
                    <a:pt x="168" y="376"/>
                  </a:lnTo>
                  <a:lnTo>
                    <a:pt x="167" y="375"/>
                  </a:lnTo>
                  <a:lnTo>
                    <a:pt x="166" y="375"/>
                  </a:lnTo>
                  <a:lnTo>
                    <a:pt x="166" y="374"/>
                  </a:lnTo>
                  <a:lnTo>
                    <a:pt x="165" y="374"/>
                  </a:lnTo>
                  <a:lnTo>
                    <a:pt x="164" y="374"/>
                  </a:lnTo>
                  <a:lnTo>
                    <a:pt x="163" y="373"/>
                  </a:lnTo>
                  <a:lnTo>
                    <a:pt x="163" y="371"/>
                  </a:lnTo>
                  <a:lnTo>
                    <a:pt x="162" y="371"/>
                  </a:lnTo>
                  <a:lnTo>
                    <a:pt x="162" y="370"/>
                  </a:lnTo>
                  <a:lnTo>
                    <a:pt x="162" y="369"/>
                  </a:lnTo>
                  <a:lnTo>
                    <a:pt x="162" y="368"/>
                  </a:lnTo>
                  <a:lnTo>
                    <a:pt x="162" y="367"/>
                  </a:lnTo>
                  <a:lnTo>
                    <a:pt x="161" y="366"/>
                  </a:lnTo>
                  <a:lnTo>
                    <a:pt x="161" y="365"/>
                  </a:lnTo>
                  <a:lnTo>
                    <a:pt x="161" y="364"/>
                  </a:lnTo>
                  <a:lnTo>
                    <a:pt x="161" y="363"/>
                  </a:lnTo>
                  <a:lnTo>
                    <a:pt x="161" y="362"/>
                  </a:lnTo>
                  <a:lnTo>
                    <a:pt x="161" y="360"/>
                  </a:lnTo>
                  <a:lnTo>
                    <a:pt x="161" y="359"/>
                  </a:lnTo>
                  <a:lnTo>
                    <a:pt x="161" y="358"/>
                  </a:lnTo>
                  <a:lnTo>
                    <a:pt x="161" y="357"/>
                  </a:lnTo>
                  <a:lnTo>
                    <a:pt x="161" y="356"/>
                  </a:lnTo>
                  <a:lnTo>
                    <a:pt x="161" y="355"/>
                  </a:lnTo>
                  <a:lnTo>
                    <a:pt x="160" y="353"/>
                  </a:lnTo>
                  <a:lnTo>
                    <a:pt x="159" y="352"/>
                  </a:lnTo>
                  <a:lnTo>
                    <a:pt x="158" y="351"/>
                  </a:lnTo>
                  <a:lnTo>
                    <a:pt x="157" y="350"/>
                  </a:lnTo>
                  <a:lnTo>
                    <a:pt x="157" y="349"/>
                  </a:lnTo>
                  <a:lnTo>
                    <a:pt x="156" y="348"/>
                  </a:lnTo>
                  <a:lnTo>
                    <a:pt x="155" y="347"/>
                  </a:lnTo>
                  <a:lnTo>
                    <a:pt x="154" y="345"/>
                  </a:lnTo>
                  <a:lnTo>
                    <a:pt x="154" y="344"/>
                  </a:lnTo>
                  <a:lnTo>
                    <a:pt x="153" y="342"/>
                  </a:lnTo>
                  <a:lnTo>
                    <a:pt x="153" y="341"/>
                  </a:lnTo>
                  <a:lnTo>
                    <a:pt x="152" y="340"/>
                  </a:lnTo>
                  <a:lnTo>
                    <a:pt x="152" y="339"/>
                  </a:lnTo>
                  <a:lnTo>
                    <a:pt x="152" y="337"/>
                  </a:lnTo>
                  <a:lnTo>
                    <a:pt x="152" y="336"/>
                  </a:lnTo>
                  <a:lnTo>
                    <a:pt x="151" y="335"/>
                  </a:lnTo>
                  <a:lnTo>
                    <a:pt x="151" y="334"/>
                  </a:lnTo>
                  <a:lnTo>
                    <a:pt x="151" y="333"/>
                  </a:lnTo>
                  <a:lnTo>
                    <a:pt x="151" y="332"/>
                  </a:lnTo>
                  <a:lnTo>
                    <a:pt x="154" y="328"/>
                  </a:lnTo>
                  <a:lnTo>
                    <a:pt x="154" y="327"/>
                  </a:lnTo>
                  <a:lnTo>
                    <a:pt x="154" y="326"/>
                  </a:lnTo>
                  <a:lnTo>
                    <a:pt x="155" y="325"/>
                  </a:lnTo>
                  <a:lnTo>
                    <a:pt x="159" y="319"/>
                  </a:lnTo>
                  <a:lnTo>
                    <a:pt x="166" y="309"/>
                  </a:lnTo>
                  <a:lnTo>
                    <a:pt x="167" y="308"/>
                  </a:lnTo>
                  <a:lnTo>
                    <a:pt x="167" y="307"/>
                  </a:lnTo>
                  <a:lnTo>
                    <a:pt x="166" y="307"/>
                  </a:lnTo>
                  <a:lnTo>
                    <a:pt x="165" y="306"/>
                  </a:lnTo>
                  <a:lnTo>
                    <a:pt x="156" y="301"/>
                  </a:lnTo>
                  <a:lnTo>
                    <a:pt x="154" y="302"/>
                  </a:lnTo>
                  <a:lnTo>
                    <a:pt x="153" y="302"/>
                  </a:lnTo>
                  <a:lnTo>
                    <a:pt x="152" y="303"/>
                  </a:lnTo>
                  <a:lnTo>
                    <a:pt x="150" y="303"/>
                  </a:lnTo>
                  <a:lnTo>
                    <a:pt x="149" y="303"/>
                  </a:lnTo>
                  <a:lnTo>
                    <a:pt x="147" y="304"/>
                  </a:lnTo>
                  <a:lnTo>
                    <a:pt x="146" y="304"/>
                  </a:lnTo>
                  <a:lnTo>
                    <a:pt x="145" y="305"/>
                  </a:lnTo>
                  <a:lnTo>
                    <a:pt x="144" y="305"/>
                  </a:lnTo>
                  <a:lnTo>
                    <a:pt x="142" y="305"/>
                  </a:lnTo>
                  <a:lnTo>
                    <a:pt x="141" y="306"/>
                  </a:lnTo>
                  <a:lnTo>
                    <a:pt x="140" y="306"/>
                  </a:lnTo>
                  <a:lnTo>
                    <a:pt x="139" y="306"/>
                  </a:lnTo>
                  <a:lnTo>
                    <a:pt x="138" y="306"/>
                  </a:lnTo>
                  <a:lnTo>
                    <a:pt x="137" y="306"/>
                  </a:lnTo>
                  <a:lnTo>
                    <a:pt x="136" y="306"/>
                  </a:lnTo>
                  <a:lnTo>
                    <a:pt x="134" y="304"/>
                  </a:lnTo>
                  <a:lnTo>
                    <a:pt x="133" y="304"/>
                  </a:lnTo>
                  <a:lnTo>
                    <a:pt x="132" y="304"/>
                  </a:lnTo>
                  <a:lnTo>
                    <a:pt x="131" y="303"/>
                  </a:lnTo>
                  <a:lnTo>
                    <a:pt x="130" y="303"/>
                  </a:lnTo>
                  <a:lnTo>
                    <a:pt x="129" y="302"/>
                  </a:lnTo>
                  <a:lnTo>
                    <a:pt x="128" y="302"/>
                  </a:lnTo>
                  <a:lnTo>
                    <a:pt x="127" y="301"/>
                  </a:lnTo>
                  <a:lnTo>
                    <a:pt x="125" y="301"/>
                  </a:lnTo>
                  <a:lnTo>
                    <a:pt x="125" y="300"/>
                  </a:lnTo>
                  <a:lnTo>
                    <a:pt x="124" y="300"/>
                  </a:lnTo>
                  <a:lnTo>
                    <a:pt x="123" y="300"/>
                  </a:lnTo>
                  <a:lnTo>
                    <a:pt x="122" y="299"/>
                  </a:lnTo>
                  <a:lnTo>
                    <a:pt x="121" y="299"/>
                  </a:lnTo>
                  <a:lnTo>
                    <a:pt x="120" y="299"/>
                  </a:lnTo>
                  <a:lnTo>
                    <a:pt x="119" y="299"/>
                  </a:lnTo>
                  <a:lnTo>
                    <a:pt x="118" y="299"/>
                  </a:lnTo>
                  <a:lnTo>
                    <a:pt x="117" y="299"/>
                  </a:lnTo>
                  <a:lnTo>
                    <a:pt x="116" y="299"/>
                  </a:lnTo>
                  <a:lnTo>
                    <a:pt x="115" y="299"/>
                  </a:lnTo>
                  <a:lnTo>
                    <a:pt x="114" y="299"/>
                  </a:lnTo>
                  <a:lnTo>
                    <a:pt x="113" y="299"/>
                  </a:lnTo>
                  <a:lnTo>
                    <a:pt x="111" y="299"/>
                  </a:lnTo>
                  <a:lnTo>
                    <a:pt x="110" y="299"/>
                  </a:lnTo>
                  <a:lnTo>
                    <a:pt x="109" y="299"/>
                  </a:lnTo>
                  <a:lnTo>
                    <a:pt x="108" y="299"/>
                  </a:lnTo>
                  <a:lnTo>
                    <a:pt x="107" y="299"/>
                  </a:lnTo>
                  <a:lnTo>
                    <a:pt x="106" y="299"/>
                  </a:lnTo>
                  <a:lnTo>
                    <a:pt x="105" y="299"/>
                  </a:lnTo>
                  <a:lnTo>
                    <a:pt x="104" y="299"/>
                  </a:lnTo>
                  <a:lnTo>
                    <a:pt x="103" y="298"/>
                  </a:lnTo>
                  <a:lnTo>
                    <a:pt x="102" y="297"/>
                  </a:lnTo>
                  <a:lnTo>
                    <a:pt x="96" y="293"/>
                  </a:lnTo>
                  <a:lnTo>
                    <a:pt x="95" y="292"/>
                  </a:lnTo>
                  <a:lnTo>
                    <a:pt x="94" y="292"/>
                  </a:lnTo>
                  <a:lnTo>
                    <a:pt x="94" y="291"/>
                  </a:lnTo>
                  <a:lnTo>
                    <a:pt x="93" y="291"/>
                  </a:lnTo>
                  <a:lnTo>
                    <a:pt x="85" y="286"/>
                  </a:lnTo>
                  <a:lnTo>
                    <a:pt x="77" y="277"/>
                  </a:lnTo>
                  <a:lnTo>
                    <a:pt x="81" y="271"/>
                  </a:lnTo>
                  <a:lnTo>
                    <a:pt x="85" y="267"/>
                  </a:lnTo>
                  <a:lnTo>
                    <a:pt x="85" y="265"/>
                  </a:lnTo>
                  <a:lnTo>
                    <a:pt x="87" y="263"/>
                  </a:lnTo>
                  <a:lnTo>
                    <a:pt x="89" y="260"/>
                  </a:lnTo>
                  <a:lnTo>
                    <a:pt x="92" y="260"/>
                  </a:lnTo>
                  <a:lnTo>
                    <a:pt x="94" y="258"/>
                  </a:lnTo>
                  <a:lnTo>
                    <a:pt x="94" y="257"/>
                  </a:lnTo>
                  <a:lnTo>
                    <a:pt x="96" y="254"/>
                  </a:lnTo>
                  <a:lnTo>
                    <a:pt x="98" y="250"/>
                  </a:lnTo>
                  <a:lnTo>
                    <a:pt x="106" y="251"/>
                  </a:lnTo>
                  <a:lnTo>
                    <a:pt x="111" y="256"/>
                  </a:lnTo>
                  <a:lnTo>
                    <a:pt x="114" y="256"/>
                  </a:lnTo>
                  <a:lnTo>
                    <a:pt x="117" y="253"/>
                  </a:lnTo>
                  <a:lnTo>
                    <a:pt x="118" y="248"/>
                  </a:lnTo>
                  <a:lnTo>
                    <a:pt x="123" y="243"/>
                  </a:lnTo>
                  <a:lnTo>
                    <a:pt x="122" y="227"/>
                  </a:lnTo>
                  <a:lnTo>
                    <a:pt x="124" y="225"/>
                  </a:lnTo>
                  <a:lnTo>
                    <a:pt x="126" y="224"/>
                  </a:lnTo>
                  <a:lnTo>
                    <a:pt x="125" y="218"/>
                  </a:lnTo>
                  <a:lnTo>
                    <a:pt x="123" y="214"/>
                  </a:lnTo>
                  <a:lnTo>
                    <a:pt x="123" y="212"/>
                  </a:lnTo>
                  <a:lnTo>
                    <a:pt x="118" y="209"/>
                  </a:lnTo>
                  <a:lnTo>
                    <a:pt x="117" y="206"/>
                  </a:lnTo>
                  <a:lnTo>
                    <a:pt x="117" y="203"/>
                  </a:lnTo>
                  <a:lnTo>
                    <a:pt x="115" y="201"/>
                  </a:lnTo>
                  <a:lnTo>
                    <a:pt x="115" y="197"/>
                  </a:lnTo>
                  <a:lnTo>
                    <a:pt x="113" y="196"/>
                  </a:lnTo>
                  <a:lnTo>
                    <a:pt x="105" y="196"/>
                  </a:lnTo>
                  <a:lnTo>
                    <a:pt x="100" y="203"/>
                  </a:lnTo>
                  <a:lnTo>
                    <a:pt x="92" y="202"/>
                  </a:lnTo>
                  <a:lnTo>
                    <a:pt x="88" y="205"/>
                  </a:lnTo>
                  <a:lnTo>
                    <a:pt x="86" y="205"/>
                  </a:lnTo>
                  <a:lnTo>
                    <a:pt x="81" y="199"/>
                  </a:lnTo>
                  <a:lnTo>
                    <a:pt x="76" y="199"/>
                  </a:lnTo>
                  <a:lnTo>
                    <a:pt x="73" y="204"/>
                  </a:lnTo>
                  <a:lnTo>
                    <a:pt x="70" y="204"/>
                  </a:lnTo>
                  <a:lnTo>
                    <a:pt x="62" y="200"/>
                  </a:lnTo>
                  <a:lnTo>
                    <a:pt x="58" y="200"/>
                  </a:lnTo>
                  <a:lnTo>
                    <a:pt x="55" y="201"/>
                  </a:lnTo>
                  <a:lnTo>
                    <a:pt x="52" y="198"/>
                  </a:lnTo>
                  <a:lnTo>
                    <a:pt x="52" y="196"/>
                  </a:lnTo>
                  <a:lnTo>
                    <a:pt x="53" y="195"/>
                  </a:lnTo>
                  <a:lnTo>
                    <a:pt x="52" y="189"/>
                  </a:lnTo>
                  <a:lnTo>
                    <a:pt x="50" y="185"/>
                  </a:lnTo>
                  <a:lnTo>
                    <a:pt x="50" y="182"/>
                  </a:lnTo>
                  <a:lnTo>
                    <a:pt x="40" y="170"/>
                  </a:lnTo>
                  <a:lnTo>
                    <a:pt x="39" y="170"/>
                  </a:lnTo>
                  <a:lnTo>
                    <a:pt x="32" y="175"/>
                  </a:lnTo>
                  <a:lnTo>
                    <a:pt x="30" y="174"/>
                  </a:lnTo>
                  <a:lnTo>
                    <a:pt x="28" y="174"/>
                  </a:lnTo>
                  <a:lnTo>
                    <a:pt x="26" y="172"/>
                  </a:lnTo>
                  <a:lnTo>
                    <a:pt x="22" y="173"/>
                  </a:lnTo>
                  <a:lnTo>
                    <a:pt x="21" y="172"/>
                  </a:lnTo>
                  <a:lnTo>
                    <a:pt x="17" y="172"/>
                  </a:lnTo>
                  <a:lnTo>
                    <a:pt x="14" y="175"/>
                  </a:lnTo>
                  <a:lnTo>
                    <a:pt x="14" y="178"/>
                  </a:lnTo>
                  <a:lnTo>
                    <a:pt x="12" y="180"/>
                  </a:lnTo>
                  <a:lnTo>
                    <a:pt x="8" y="177"/>
                  </a:lnTo>
                  <a:lnTo>
                    <a:pt x="6" y="172"/>
                  </a:lnTo>
                  <a:lnTo>
                    <a:pt x="4" y="168"/>
                  </a:lnTo>
                  <a:lnTo>
                    <a:pt x="3" y="165"/>
                  </a:lnTo>
                  <a:lnTo>
                    <a:pt x="2" y="164"/>
                  </a:lnTo>
                  <a:lnTo>
                    <a:pt x="2" y="160"/>
                  </a:lnTo>
                  <a:lnTo>
                    <a:pt x="0" y="158"/>
                  </a:lnTo>
                  <a:lnTo>
                    <a:pt x="0" y="154"/>
                  </a:lnTo>
                  <a:lnTo>
                    <a:pt x="2" y="152"/>
                  </a:lnTo>
                  <a:lnTo>
                    <a:pt x="3" y="152"/>
                  </a:lnTo>
                  <a:lnTo>
                    <a:pt x="11" y="157"/>
                  </a:lnTo>
                  <a:lnTo>
                    <a:pt x="14" y="156"/>
                  </a:lnTo>
                  <a:lnTo>
                    <a:pt x="16" y="158"/>
                  </a:lnTo>
                  <a:lnTo>
                    <a:pt x="22" y="158"/>
                  </a:lnTo>
                  <a:lnTo>
                    <a:pt x="25" y="154"/>
                  </a:lnTo>
                  <a:lnTo>
                    <a:pt x="30" y="149"/>
                  </a:lnTo>
                  <a:lnTo>
                    <a:pt x="37" y="146"/>
                  </a:lnTo>
                  <a:lnTo>
                    <a:pt x="39" y="145"/>
                  </a:lnTo>
                  <a:lnTo>
                    <a:pt x="42" y="142"/>
                  </a:lnTo>
                  <a:lnTo>
                    <a:pt x="42" y="137"/>
                  </a:lnTo>
                  <a:lnTo>
                    <a:pt x="48" y="132"/>
                  </a:lnTo>
                  <a:lnTo>
                    <a:pt x="54" y="129"/>
                  </a:lnTo>
                  <a:lnTo>
                    <a:pt x="55" y="134"/>
                  </a:lnTo>
                  <a:lnTo>
                    <a:pt x="57" y="135"/>
                  </a:lnTo>
                  <a:lnTo>
                    <a:pt x="69" y="135"/>
                  </a:lnTo>
                  <a:lnTo>
                    <a:pt x="72" y="137"/>
                  </a:lnTo>
                  <a:lnTo>
                    <a:pt x="72" y="140"/>
                  </a:lnTo>
                  <a:lnTo>
                    <a:pt x="76" y="146"/>
                  </a:lnTo>
                  <a:lnTo>
                    <a:pt x="77" y="145"/>
                  </a:lnTo>
                  <a:lnTo>
                    <a:pt x="80" y="147"/>
                  </a:lnTo>
                  <a:lnTo>
                    <a:pt x="86" y="146"/>
                  </a:lnTo>
                  <a:lnTo>
                    <a:pt x="88" y="148"/>
                  </a:lnTo>
                  <a:lnTo>
                    <a:pt x="89" y="147"/>
                  </a:lnTo>
                  <a:lnTo>
                    <a:pt x="97" y="154"/>
                  </a:lnTo>
                  <a:lnTo>
                    <a:pt x="100" y="153"/>
                  </a:lnTo>
                  <a:lnTo>
                    <a:pt x="106" y="151"/>
                  </a:lnTo>
                  <a:lnTo>
                    <a:pt x="109" y="157"/>
                  </a:lnTo>
                  <a:lnTo>
                    <a:pt x="112" y="158"/>
                  </a:lnTo>
                  <a:lnTo>
                    <a:pt x="118" y="157"/>
                  </a:lnTo>
                  <a:lnTo>
                    <a:pt x="128" y="143"/>
                  </a:lnTo>
                  <a:lnTo>
                    <a:pt x="128" y="132"/>
                  </a:lnTo>
                  <a:lnTo>
                    <a:pt x="130" y="130"/>
                  </a:lnTo>
                  <a:lnTo>
                    <a:pt x="140" y="128"/>
                  </a:lnTo>
                  <a:lnTo>
                    <a:pt x="141" y="127"/>
                  </a:lnTo>
                  <a:lnTo>
                    <a:pt x="145" y="126"/>
                  </a:lnTo>
                  <a:lnTo>
                    <a:pt x="146" y="125"/>
                  </a:lnTo>
                  <a:lnTo>
                    <a:pt x="150" y="124"/>
                  </a:lnTo>
                  <a:lnTo>
                    <a:pt x="152" y="122"/>
                  </a:lnTo>
                  <a:lnTo>
                    <a:pt x="157" y="122"/>
                  </a:lnTo>
                  <a:lnTo>
                    <a:pt x="154" y="120"/>
                  </a:lnTo>
                  <a:lnTo>
                    <a:pt x="160" y="115"/>
                  </a:lnTo>
                  <a:lnTo>
                    <a:pt x="168" y="114"/>
                  </a:lnTo>
                  <a:lnTo>
                    <a:pt x="168" y="113"/>
                  </a:lnTo>
                  <a:lnTo>
                    <a:pt x="179" y="113"/>
                  </a:lnTo>
                  <a:lnTo>
                    <a:pt x="180" y="107"/>
                  </a:lnTo>
                  <a:lnTo>
                    <a:pt x="185" y="107"/>
                  </a:lnTo>
                  <a:lnTo>
                    <a:pt x="188" y="101"/>
                  </a:lnTo>
                  <a:lnTo>
                    <a:pt x="188" y="97"/>
                  </a:lnTo>
                  <a:lnTo>
                    <a:pt x="185" y="91"/>
                  </a:lnTo>
                  <a:lnTo>
                    <a:pt x="188" y="86"/>
                  </a:lnTo>
                  <a:lnTo>
                    <a:pt x="188" y="85"/>
                  </a:lnTo>
                  <a:lnTo>
                    <a:pt x="189" y="84"/>
                  </a:lnTo>
                  <a:lnTo>
                    <a:pt x="189" y="82"/>
                  </a:lnTo>
                  <a:lnTo>
                    <a:pt x="193" y="80"/>
                  </a:lnTo>
                  <a:lnTo>
                    <a:pt x="197" y="79"/>
                  </a:lnTo>
                  <a:lnTo>
                    <a:pt x="198" y="78"/>
                  </a:lnTo>
                  <a:lnTo>
                    <a:pt x="199" y="78"/>
                  </a:lnTo>
                  <a:lnTo>
                    <a:pt x="209" y="86"/>
                  </a:lnTo>
                  <a:lnTo>
                    <a:pt x="208" y="88"/>
                  </a:lnTo>
                  <a:lnTo>
                    <a:pt x="208" y="92"/>
                  </a:lnTo>
                  <a:lnTo>
                    <a:pt x="210" y="95"/>
                  </a:lnTo>
                  <a:lnTo>
                    <a:pt x="213" y="94"/>
                  </a:lnTo>
                  <a:lnTo>
                    <a:pt x="215" y="97"/>
                  </a:lnTo>
                  <a:lnTo>
                    <a:pt x="216" y="100"/>
                  </a:lnTo>
                  <a:lnTo>
                    <a:pt x="218" y="102"/>
                  </a:lnTo>
                  <a:lnTo>
                    <a:pt x="218" y="104"/>
                  </a:lnTo>
                  <a:lnTo>
                    <a:pt x="221" y="109"/>
                  </a:lnTo>
                  <a:lnTo>
                    <a:pt x="225" y="109"/>
                  </a:lnTo>
                  <a:lnTo>
                    <a:pt x="229" y="104"/>
                  </a:lnTo>
                  <a:lnTo>
                    <a:pt x="231" y="104"/>
                  </a:lnTo>
                  <a:lnTo>
                    <a:pt x="234" y="102"/>
                  </a:lnTo>
                  <a:lnTo>
                    <a:pt x="235" y="106"/>
                  </a:lnTo>
                  <a:lnTo>
                    <a:pt x="244" y="112"/>
                  </a:lnTo>
                  <a:lnTo>
                    <a:pt x="244" y="114"/>
                  </a:lnTo>
                  <a:lnTo>
                    <a:pt x="247" y="116"/>
                  </a:lnTo>
                  <a:lnTo>
                    <a:pt x="252" y="115"/>
                  </a:lnTo>
                  <a:lnTo>
                    <a:pt x="262" y="109"/>
                  </a:lnTo>
                  <a:lnTo>
                    <a:pt x="271" y="108"/>
                  </a:lnTo>
                  <a:lnTo>
                    <a:pt x="270" y="105"/>
                  </a:lnTo>
                  <a:lnTo>
                    <a:pt x="272" y="102"/>
                  </a:lnTo>
                  <a:lnTo>
                    <a:pt x="271" y="97"/>
                  </a:lnTo>
                  <a:lnTo>
                    <a:pt x="273" y="94"/>
                  </a:lnTo>
                  <a:lnTo>
                    <a:pt x="272" y="93"/>
                  </a:lnTo>
                  <a:lnTo>
                    <a:pt x="275" y="90"/>
                  </a:lnTo>
                  <a:lnTo>
                    <a:pt x="279" y="88"/>
                  </a:lnTo>
                  <a:lnTo>
                    <a:pt x="282" y="84"/>
                  </a:lnTo>
                  <a:lnTo>
                    <a:pt x="282" y="79"/>
                  </a:lnTo>
                  <a:lnTo>
                    <a:pt x="283" y="79"/>
                  </a:lnTo>
                  <a:lnTo>
                    <a:pt x="295" y="84"/>
                  </a:lnTo>
                  <a:lnTo>
                    <a:pt x="300" y="89"/>
                  </a:lnTo>
                  <a:lnTo>
                    <a:pt x="302" y="85"/>
                  </a:lnTo>
                  <a:lnTo>
                    <a:pt x="304" y="86"/>
                  </a:lnTo>
                  <a:lnTo>
                    <a:pt x="307" y="81"/>
                  </a:lnTo>
                  <a:lnTo>
                    <a:pt x="308" y="81"/>
                  </a:lnTo>
                  <a:lnTo>
                    <a:pt x="310" y="79"/>
                  </a:lnTo>
                  <a:lnTo>
                    <a:pt x="310" y="75"/>
                  </a:lnTo>
                  <a:lnTo>
                    <a:pt x="311" y="72"/>
                  </a:lnTo>
                  <a:lnTo>
                    <a:pt x="314" y="72"/>
                  </a:lnTo>
                  <a:lnTo>
                    <a:pt x="317" y="75"/>
                  </a:lnTo>
                  <a:lnTo>
                    <a:pt x="317" y="77"/>
                  </a:lnTo>
                  <a:lnTo>
                    <a:pt x="319" y="78"/>
                  </a:lnTo>
                  <a:lnTo>
                    <a:pt x="326" y="78"/>
                  </a:lnTo>
                  <a:lnTo>
                    <a:pt x="327" y="79"/>
                  </a:lnTo>
                  <a:lnTo>
                    <a:pt x="337" y="78"/>
                  </a:lnTo>
                  <a:lnTo>
                    <a:pt x="338" y="76"/>
                  </a:lnTo>
                  <a:lnTo>
                    <a:pt x="338" y="67"/>
                  </a:lnTo>
                  <a:lnTo>
                    <a:pt x="339" y="65"/>
                  </a:lnTo>
                  <a:lnTo>
                    <a:pt x="339" y="60"/>
                  </a:lnTo>
                  <a:lnTo>
                    <a:pt x="333" y="60"/>
                  </a:lnTo>
                  <a:lnTo>
                    <a:pt x="329" y="65"/>
                  </a:lnTo>
                  <a:lnTo>
                    <a:pt x="328" y="65"/>
                  </a:lnTo>
                  <a:lnTo>
                    <a:pt x="327" y="63"/>
                  </a:lnTo>
                  <a:lnTo>
                    <a:pt x="331" y="61"/>
                  </a:lnTo>
                  <a:lnTo>
                    <a:pt x="333" y="58"/>
                  </a:lnTo>
                  <a:lnTo>
                    <a:pt x="336" y="58"/>
                  </a:lnTo>
                  <a:lnTo>
                    <a:pt x="338" y="56"/>
                  </a:lnTo>
                  <a:lnTo>
                    <a:pt x="339" y="56"/>
                  </a:lnTo>
                  <a:lnTo>
                    <a:pt x="340" y="58"/>
                  </a:lnTo>
                  <a:lnTo>
                    <a:pt x="346" y="57"/>
                  </a:lnTo>
                  <a:lnTo>
                    <a:pt x="348" y="59"/>
                  </a:lnTo>
                  <a:lnTo>
                    <a:pt x="352" y="59"/>
                  </a:lnTo>
                  <a:lnTo>
                    <a:pt x="354" y="60"/>
                  </a:lnTo>
                  <a:lnTo>
                    <a:pt x="357" y="58"/>
                  </a:lnTo>
                  <a:lnTo>
                    <a:pt x="357" y="56"/>
                  </a:lnTo>
                  <a:lnTo>
                    <a:pt x="360" y="52"/>
                  </a:lnTo>
                  <a:lnTo>
                    <a:pt x="366" y="40"/>
                  </a:lnTo>
                  <a:lnTo>
                    <a:pt x="368" y="38"/>
                  </a:lnTo>
                  <a:lnTo>
                    <a:pt x="370" y="40"/>
                  </a:lnTo>
                  <a:lnTo>
                    <a:pt x="373" y="40"/>
                  </a:lnTo>
                  <a:lnTo>
                    <a:pt x="374" y="39"/>
                  </a:lnTo>
                  <a:lnTo>
                    <a:pt x="379" y="38"/>
                  </a:lnTo>
                  <a:lnTo>
                    <a:pt x="384" y="42"/>
                  </a:lnTo>
                  <a:lnTo>
                    <a:pt x="384" y="44"/>
                  </a:lnTo>
                  <a:lnTo>
                    <a:pt x="386" y="48"/>
                  </a:lnTo>
                  <a:lnTo>
                    <a:pt x="391" y="46"/>
                  </a:lnTo>
                  <a:lnTo>
                    <a:pt x="393" y="34"/>
                  </a:lnTo>
                  <a:lnTo>
                    <a:pt x="399" y="25"/>
                  </a:lnTo>
                  <a:lnTo>
                    <a:pt x="399" y="24"/>
                  </a:lnTo>
                  <a:lnTo>
                    <a:pt x="404" y="19"/>
                  </a:lnTo>
                  <a:lnTo>
                    <a:pt x="413" y="23"/>
                  </a:lnTo>
                  <a:lnTo>
                    <a:pt x="413" y="29"/>
                  </a:lnTo>
                  <a:lnTo>
                    <a:pt x="416" y="33"/>
                  </a:lnTo>
                  <a:lnTo>
                    <a:pt x="422" y="35"/>
                  </a:lnTo>
                  <a:lnTo>
                    <a:pt x="424" y="35"/>
                  </a:lnTo>
                  <a:lnTo>
                    <a:pt x="427" y="37"/>
                  </a:lnTo>
                  <a:lnTo>
                    <a:pt x="430" y="35"/>
                  </a:lnTo>
                  <a:lnTo>
                    <a:pt x="430" y="32"/>
                  </a:lnTo>
                  <a:lnTo>
                    <a:pt x="434" y="27"/>
                  </a:lnTo>
                  <a:lnTo>
                    <a:pt x="434" y="25"/>
                  </a:lnTo>
                  <a:lnTo>
                    <a:pt x="443" y="16"/>
                  </a:lnTo>
                  <a:lnTo>
                    <a:pt x="443" y="14"/>
                  </a:lnTo>
                  <a:lnTo>
                    <a:pt x="448" y="8"/>
                  </a:lnTo>
                  <a:lnTo>
                    <a:pt x="458" y="7"/>
                  </a:lnTo>
                  <a:lnTo>
                    <a:pt x="462" y="11"/>
                  </a:lnTo>
                  <a:lnTo>
                    <a:pt x="470" y="9"/>
                  </a:lnTo>
                  <a:lnTo>
                    <a:pt x="474" y="1"/>
                  </a:lnTo>
                  <a:lnTo>
                    <a:pt x="478" y="0"/>
                  </a:lnTo>
                  <a:lnTo>
                    <a:pt x="478" y="4"/>
                  </a:lnTo>
                  <a:lnTo>
                    <a:pt x="480" y="5"/>
                  </a:lnTo>
                  <a:lnTo>
                    <a:pt x="492" y="6"/>
                  </a:lnTo>
                  <a:lnTo>
                    <a:pt x="499" y="9"/>
                  </a:lnTo>
                  <a:lnTo>
                    <a:pt x="500" y="19"/>
                  </a:lnTo>
                  <a:lnTo>
                    <a:pt x="498" y="19"/>
                  </a:lnTo>
                  <a:lnTo>
                    <a:pt x="497" y="29"/>
                  </a:lnTo>
                  <a:lnTo>
                    <a:pt x="496" y="30"/>
                  </a:lnTo>
                  <a:lnTo>
                    <a:pt x="496" y="36"/>
                  </a:lnTo>
                  <a:lnTo>
                    <a:pt x="498" y="38"/>
                  </a:lnTo>
                  <a:lnTo>
                    <a:pt x="501" y="37"/>
                  </a:lnTo>
                  <a:lnTo>
                    <a:pt x="503" y="36"/>
                  </a:lnTo>
                  <a:lnTo>
                    <a:pt x="509" y="36"/>
                  </a:lnTo>
                  <a:lnTo>
                    <a:pt x="511" y="37"/>
                  </a:lnTo>
                  <a:lnTo>
                    <a:pt x="514" y="37"/>
                  </a:lnTo>
                  <a:lnTo>
                    <a:pt x="516" y="39"/>
                  </a:lnTo>
                  <a:lnTo>
                    <a:pt x="516" y="40"/>
                  </a:lnTo>
                  <a:lnTo>
                    <a:pt x="514" y="42"/>
                  </a:lnTo>
                  <a:lnTo>
                    <a:pt x="514" y="44"/>
                  </a:lnTo>
                  <a:lnTo>
                    <a:pt x="512" y="46"/>
                  </a:lnTo>
                  <a:lnTo>
                    <a:pt x="512" y="47"/>
                  </a:lnTo>
                  <a:lnTo>
                    <a:pt x="509" y="52"/>
                  </a:lnTo>
                  <a:lnTo>
                    <a:pt x="506" y="55"/>
                  </a:lnTo>
                  <a:lnTo>
                    <a:pt x="507" y="75"/>
                  </a:lnTo>
                  <a:lnTo>
                    <a:pt x="505" y="77"/>
                  </a:lnTo>
                  <a:lnTo>
                    <a:pt x="494" y="89"/>
                  </a:lnTo>
                  <a:lnTo>
                    <a:pt x="494" y="90"/>
                  </a:lnTo>
                  <a:lnTo>
                    <a:pt x="491" y="93"/>
                  </a:lnTo>
                  <a:lnTo>
                    <a:pt x="491" y="96"/>
                  </a:lnTo>
                  <a:lnTo>
                    <a:pt x="483" y="106"/>
                  </a:lnTo>
                  <a:lnTo>
                    <a:pt x="483" y="114"/>
                  </a:lnTo>
                  <a:lnTo>
                    <a:pt x="488" y="118"/>
                  </a:lnTo>
                  <a:lnTo>
                    <a:pt x="491" y="118"/>
                  </a:lnTo>
                  <a:lnTo>
                    <a:pt x="494" y="119"/>
                  </a:lnTo>
                  <a:lnTo>
                    <a:pt x="494" y="111"/>
                  </a:lnTo>
                  <a:lnTo>
                    <a:pt x="496" y="109"/>
                  </a:lnTo>
                  <a:lnTo>
                    <a:pt x="503" y="103"/>
                  </a:lnTo>
                  <a:lnTo>
                    <a:pt x="507" y="103"/>
                  </a:lnTo>
                  <a:lnTo>
                    <a:pt x="508" y="104"/>
                  </a:lnTo>
                  <a:lnTo>
                    <a:pt x="514" y="105"/>
                  </a:lnTo>
                  <a:lnTo>
                    <a:pt x="519" y="119"/>
                  </a:lnTo>
                  <a:lnTo>
                    <a:pt x="519" y="138"/>
                  </a:lnTo>
                  <a:lnTo>
                    <a:pt x="517" y="140"/>
                  </a:lnTo>
                  <a:lnTo>
                    <a:pt x="519" y="142"/>
                  </a:lnTo>
                  <a:lnTo>
                    <a:pt x="532" y="140"/>
                  </a:lnTo>
                  <a:lnTo>
                    <a:pt x="535" y="138"/>
                  </a:lnTo>
                  <a:lnTo>
                    <a:pt x="538" y="130"/>
                  </a:lnTo>
                  <a:lnTo>
                    <a:pt x="555" y="129"/>
                  </a:lnTo>
                  <a:lnTo>
                    <a:pt x="563" y="130"/>
                  </a:lnTo>
                  <a:lnTo>
                    <a:pt x="558" y="137"/>
                  </a:lnTo>
                  <a:lnTo>
                    <a:pt x="558" y="141"/>
                  </a:lnTo>
                  <a:lnTo>
                    <a:pt x="563" y="147"/>
                  </a:lnTo>
                  <a:lnTo>
                    <a:pt x="564" y="150"/>
                  </a:lnTo>
                  <a:lnTo>
                    <a:pt x="567" y="155"/>
                  </a:lnTo>
                  <a:lnTo>
                    <a:pt x="567" y="165"/>
                  </a:lnTo>
                  <a:lnTo>
                    <a:pt x="566" y="166"/>
                  </a:lnTo>
                  <a:lnTo>
                    <a:pt x="565" y="171"/>
                  </a:lnTo>
                  <a:lnTo>
                    <a:pt x="561" y="173"/>
                  </a:lnTo>
                  <a:lnTo>
                    <a:pt x="553" y="173"/>
                  </a:lnTo>
                  <a:lnTo>
                    <a:pt x="554" y="182"/>
                  </a:lnTo>
                  <a:lnTo>
                    <a:pt x="555" y="183"/>
                  </a:lnTo>
                  <a:lnTo>
                    <a:pt x="557" y="193"/>
                  </a:lnTo>
                  <a:lnTo>
                    <a:pt x="555" y="196"/>
                  </a:lnTo>
                  <a:lnTo>
                    <a:pt x="551" y="198"/>
                  </a:lnTo>
                  <a:lnTo>
                    <a:pt x="551" y="200"/>
                  </a:lnTo>
                  <a:lnTo>
                    <a:pt x="549" y="202"/>
                  </a:lnTo>
                  <a:lnTo>
                    <a:pt x="550" y="203"/>
                  </a:lnTo>
                  <a:lnTo>
                    <a:pt x="547" y="206"/>
                  </a:lnTo>
                  <a:lnTo>
                    <a:pt x="538" y="206"/>
                  </a:lnTo>
                  <a:lnTo>
                    <a:pt x="539" y="207"/>
                  </a:lnTo>
                  <a:lnTo>
                    <a:pt x="539" y="211"/>
                  </a:lnTo>
                  <a:lnTo>
                    <a:pt x="537" y="213"/>
                  </a:lnTo>
                  <a:lnTo>
                    <a:pt x="538" y="217"/>
                  </a:lnTo>
                  <a:lnTo>
                    <a:pt x="535" y="222"/>
                  </a:lnTo>
                  <a:lnTo>
                    <a:pt x="530" y="223"/>
                  </a:lnTo>
                  <a:lnTo>
                    <a:pt x="527" y="225"/>
                  </a:lnTo>
                  <a:lnTo>
                    <a:pt x="525" y="231"/>
                  </a:lnTo>
                  <a:lnTo>
                    <a:pt x="525" y="233"/>
                  </a:lnTo>
                  <a:lnTo>
                    <a:pt x="522" y="236"/>
                  </a:lnTo>
                  <a:lnTo>
                    <a:pt x="523" y="238"/>
                  </a:lnTo>
                  <a:lnTo>
                    <a:pt x="521" y="239"/>
                  </a:lnTo>
                  <a:lnTo>
                    <a:pt x="522" y="241"/>
                  </a:lnTo>
                  <a:lnTo>
                    <a:pt x="520" y="242"/>
                  </a:lnTo>
                  <a:lnTo>
                    <a:pt x="522" y="271"/>
                  </a:lnTo>
                  <a:lnTo>
                    <a:pt x="525" y="273"/>
                  </a:lnTo>
                  <a:lnTo>
                    <a:pt x="522" y="277"/>
                  </a:lnTo>
                  <a:lnTo>
                    <a:pt x="521" y="284"/>
                  </a:lnTo>
                  <a:lnTo>
                    <a:pt x="519" y="290"/>
                  </a:lnTo>
                  <a:lnTo>
                    <a:pt x="510" y="298"/>
                  </a:lnTo>
                  <a:lnTo>
                    <a:pt x="502" y="299"/>
                  </a:lnTo>
                  <a:lnTo>
                    <a:pt x="501" y="304"/>
                  </a:lnTo>
                  <a:lnTo>
                    <a:pt x="497" y="308"/>
                  </a:lnTo>
                  <a:lnTo>
                    <a:pt x="493" y="308"/>
                  </a:lnTo>
                  <a:lnTo>
                    <a:pt x="485" y="310"/>
                  </a:lnTo>
                  <a:lnTo>
                    <a:pt x="483" y="313"/>
                  </a:lnTo>
                  <a:lnTo>
                    <a:pt x="480" y="313"/>
                  </a:lnTo>
                  <a:lnTo>
                    <a:pt x="477" y="316"/>
                  </a:lnTo>
                  <a:lnTo>
                    <a:pt x="474" y="323"/>
                  </a:lnTo>
                  <a:lnTo>
                    <a:pt x="475" y="332"/>
                  </a:lnTo>
                  <a:lnTo>
                    <a:pt x="478" y="336"/>
                  </a:lnTo>
                  <a:lnTo>
                    <a:pt x="476" y="337"/>
                  </a:lnTo>
                  <a:lnTo>
                    <a:pt x="472" y="343"/>
                  </a:lnTo>
                  <a:lnTo>
                    <a:pt x="473" y="343"/>
                  </a:lnTo>
                  <a:lnTo>
                    <a:pt x="472" y="346"/>
                  </a:lnTo>
                  <a:lnTo>
                    <a:pt x="469" y="349"/>
                  </a:lnTo>
                  <a:lnTo>
                    <a:pt x="467" y="346"/>
                  </a:lnTo>
                  <a:lnTo>
                    <a:pt x="464" y="347"/>
                  </a:lnTo>
                  <a:lnTo>
                    <a:pt x="461" y="350"/>
                  </a:lnTo>
                  <a:lnTo>
                    <a:pt x="456" y="346"/>
                  </a:lnTo>
                  <a:lnTo>
                    <a:pt x="452" y="346"/>
                  </a:lnTo>
                  <a:lnTo>
                    <a:pt x="447" y="351"/>
                  </a:lnTo>
                  <a:lnTo>
                    <a:pt x="447" y="354"/>
                  </a:lnTo>
                  <a:lnTo>
                    <a:pt x="449" y="355"/>
                  </a:lnTo>
                  <a:lnTo>
                    <a:pt x="449" y="359"/>
                  </a:lnTo>
                  <a:lnTo>
                    <a:pt x="450" y="361"/>
                  </a:lnTo>
                  <a:lnTo>
                    <a:pt x="451" y="368"/>
                  </a:lnTo>
                  <a:lnTo>
                    <a:pt x="452" y="369"/>
                  </a:lnTo>
                  <a:lnTo>
                    <a:pt x="450" y="371"/>
                  </a:lnTo>
                  <a:lnTo>
                    <a:pt x="434" y="372"/>
                  </a:lnTo>
                  <a:lnTo>
                    <a:pt x="432" y="374"/>
                  </a:lnTo>
                  <a:lnTo>
                    <a:pt x="425" y="374"/>
                  </a:lnTo>
                  <a:lnTo>
                    <a:pt x="424" y="376"/>
                  </a:lnTo>
                  <a:lnTo>
                    <a:pt x="420" y="376"/>
                  </a:lnTo>
                  <a:lnTo>
                    <a:pt x="417" y="389"/>
                  </a:lnTo>
                  <a:lnTo>
                    <a:pt x="412" y="396"/>
                  </a:lnTo>
                  <a:lnTo>
                    <a:pt x="410" y="398"/>
                  </a:lnTo>
                  <a:lnTo>
                    <a:pt x="407" y="401"/>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5" name="Freeform 21"/>
            <p:cNvSpPr/>
            <p:nvPr/>
          </p:nvSpPr>
          <p:spPr bwMode="auto">
            <a:xfrm>
              <a:off x="5783263" y="5638800"/>
              <a:ext cx="1033462" cy="844550"/>
            </a:xfrm>
            <a:custGeom>
              <a:gdLst>
                <a:gd fmla="*/ 2147483647 w 565" name="T0"/>
                <a:gd fmla="*/ 2147483647 h 443" name="T1"/>
                <a:gd fmla="*/ 2147483647 w 565" name="T2"/>
                <a:gd fmla="*/ 2147483647 h 443" name="T3"/>
                <a:gd fmla="*/ 2147483647 w 565" name="T4"/>
                <a:gd fmla="*/ 2147483647 h 443" name="T5"/>
                <a:gd fmla="*/ 0 w 565" name="T6"/>
                <a:gd fmla="*/ 2147483647 h 443" name="T7"/>
                <a:gd fmla="*/ 2147483647 w 565" name="T8"/>
                <a:gd fmla="*/ 2147483647 h 443" name="T9"/>
                <a:gd fmla="*/ 2147483647 w 565" name="T10"/>
                <a:gd fmla="*/ 2147483647 h 443" name="T11"/>
                <a:gd fmla="*/ 2147483647 w 565" name="T12"/>
                <a:gd fmla="*/ 2147483647 h 443" name="T13"/>
                <a:gd fmla="*/ 2147483647 w 565" name="T14"/>
                <a:gd fmla="*/ 2147483647 h 443" name="T15"/>
                <a:gd fmla="*/ 2147483647 w 565" name="T16"/>
                <a:gd fmla="*/ 2147483647 h 443" name="T17"/>
                <a:gd fmla="*/ 2147483647 w 565" name="T18"/>
                <a:gd fmla="*/ 2147483647 h 443" name="T19"/>
                <a:gd fmla="*/ 2147483647 w 565" name="T20"/>
                <a:gd fmla="*/ 2147483647 h 443" name="T21"/>
                <a:gd fmla="*/ 2147483647 w 565" name="T22"/>
                <a:gd fmla="*/ 2147483647 h 443" name="T23"/>
                <a:gd fmla="*/ 2147483647 w 565" name="T24"/>
                <a:gd fmla="*/ 2147483647 h 443" name="T25"/>
                <a:gd fmla="*/ 2147483647 w 565" name="T26"/>
                <a:gd fmla="*/ 2147483647 h 443" name="T27"/>
                <a:gd fmla="*/ 2147483647 w 565" name="T28"/>
                <a:gd fmla="*/ 2147483647 h 443" name="T29"/>
                <a:gd fmla="*/ 2147483647 w 565" name="T30"/>
                <a:gd fmla="*/ 2147483647 h 443" name="T31"/>
                <a:gd fmla="*/ 2147483647 w 565" name="T32"/>
                <a:gd fmla="*/ 2147483647 h 443" name="T33"/>
                <a:gd fmla="*/ 2147483647 w 565" name="T34"/>
                <a:gd fmla="*/ 2147483647 h 443" name="T35"/>
                <a:gd fmla="*/ 2147483647 w 565" name="T36"/>
                <a:gd fmla="*/ 2147483647 h 443" name="T37"/>
                <a:gd fmla="*/ 2147483647 w 565" name="T38"/>
                <a:gd fmla="*/ 2147483647 h 443" name="T39"/>
                <a:gd fmla="*/ 2147483647 w 565" name="T40"/>
                <a:gd fmla="*/ 2147483647 h 443" name="T41"/>
                <a:gd fmla="*/ 2147483647 w 565" name="T42"/>
                <a:gd fmla="*/ 2147483647 h 443" name="T43"/>
                <a:gd fmla="*/ 2147483647 w 565" name="T44"/>
                <a:gd fmla="*/ 2147483647 h 443" name="T45"/>
                <a:gd fmla="*/ 2147483647 w 565" name="T46"/>
                <a:gd fmla="*/ 2147483647 h 443" name="T47"/>
                <a:gd fmla="*/ 2147483647 w 565" name="T48"/>
                <a:gd fmla="*/ 2147483647 h 443" name="T49"/>
                <a:gd fmla="*/ 2147483647 w 565" name="T50"/>
                <a:gd fmla="*/ 2147483647 h 443" name="T51"/>
                <a:gd fmla="*/ 2147483647 w 565" name="T52"/>
                <a:gd fmla="*/ 2147483647 h 443" name="T53"/>
                <a:gd fmla="*/ 2147483647 w 565" name="T54"/>
                <a:gd fmla="*/ 2147483647 h 443" name="T55"/>
                <a:gd fmla="*/ 2147483647 w 565" name="T56"/>
                <a:gd fmla="*/ 2147483647 h 443" name="T57"/>
                <a:gd fmla="*/ 2147483647 w 565" name="T58"/>
                <a:gd fmla="*/ 2147483647 h 443" name="T59"/>
                <a:gd fmla="*/ 2147483647 w 565" name="T60"/>
                <a:gd fmla="*/ 2147483647 h 443" name="T61"/>
                <a:gd fmla="*/ 2147483647 w 565" name="T62"/>
                <a:gd fmla="*/ 2147483647 h 443" name="T63"/>
                <a:gd fmla="*/ 2147483647 w 565" name="T64"/>
                <a:gd fmla="*/ 2147483647 h 443" name="T65"/>
                <a:gd fmla="*/ 2147483647 w 565" name="T66"/>
                <a:gd fmla="*/ 2147483647 h 443" name="T67"/>
                <a:gd fmla="*/ 2147483647 w 565" name="T68"/>
                <a:gd fmla="*/ 2147483647 h 443" name="T69"/>
                <a:gd fmla="*/ 2147483647 w 565" name="T70"/>
                <a:gd fmla="*/ 2147483647 h 443" name="T71"/>
                <a:gd fmla="*/ 2147483647 w 565" name="T72"/>
                <a:gd fmla="*/ 2147483647 h 443" name="T73"/>
                <a:gd fmla="*/ 2147483647 w 565" name="T74"/>
                <a:gd fmla="*/ 2147483647 h 443" name="T75"/>
                <a:gd fmla="*/ 2147483647 w 565" name="T76"/>
                <a:gd fmla="*/ 2147483647 h 443" name="T77"/>
                <a:gd fmla="*/ 2147483647 w 565" name="T78"/>
                <a:gd fmla="*/ 2147483647 h 443" name="T79"/>
                <a:gd fmla="*/ 2147483647 w 565" name="T80"/>
                <a:gd fmla="*/ 2147483647 h 443" name="T81"/>
                <a:gd fmla="*/ 2147483647 w 565" name="T82"/>
                <a:gd fmla="*/ 2147483647 h 443" name="T83"/>
                <a:gd fmla="*/ 2147483647 w 565" name="T84"/>
                <a:gd fmla="*/ 2147483647 h 443" name="T85"/>
                <a:gd fmla="*/ 2147483647 w 565" name="T86"/>
                <a:gd fmla="*/ 2147483647 h 443" name="T87"/>
                <a:gd fmla="*/ 2147483647 w 565" name="T88"/>
                <a:gd fmla="*/ 2147483647 h 443" name="T89"/>
                <a:gd fmla="*/ 2147483647 w 565" name="T90"/>
                <a:gd fmla="*/ 2147483647 h 443" name="T91"/>
                <a:gd fmla="*/ 2147483647 w 565" name="T92"/>
                <a:gd fmla="*/ 2147483647 h 443" name="T93"/>
                <a:gd fmla="*/ 2147483647 w 565" name="T94"/>
                <a:gd fmla="*/ 2147483647 h 443" name="T95"/>
                <a:gd fmla="*/ 2147483647 w 565" name="T96"/>
                <a:gd fmla="*/ 2147483647 h 443" name="T97"/>
                <a:gd fmla="*/ 2147483647 w 565" name="T98"/>
                <a:gd fmla="*/ 2147483647 h 443" name="T99"/>
                <a:gd fmla="*/ 2147483647 w 565" name="T100"/>
                <a:gd fmla="*/ 2147483647 h 443" name="T101"/>
                <a:gd fmla="*/ 2147483647 w 565" name="T102"/>
                <a:gd fmla="*/ 2147483647 h 443" name="T103"/>
                <a:gd fmla="*/ 2147483647 w 565" name="T104"/>
                <a:gd fmla="*/ 2147483647 h 443" name="T105"/>
                <a:gd fmla="*/ 2147483647 w 565" name="T106"/>
                <a:gd fmla="*/ 2147483647 h 443" name="T107"/>
                <a:gd fmla="*/ 2147483647 w 565" name="T108"/>
                <a:gd fmla="*/ 2147483647 h 443" name="T109"/>
                <a:gd fmla="*/ 2147483647 w 565" name="T110"/>
                <a:gd fmla="*/ 2147483647 h 443" name="T111"/>
                <a:gd fmla="*/ 2147483647 w 565" name="T112"/>
                <a:gd fmla="*/ 2147483647 h 443" name="T113"/>
                <a:gd fmla="*/ 2147483647 w 565" name="T114"/>
                <a:gd fmla="*/ 2147483647 h 443" name="T115"/>
                <a:gd fmla="*/ 2147483647 w 565" name="T116"/>
                <a:gd fmla="*/ 2147483647 h 443" name="T117"/>
                <a:gd fmla="*/ 2147483647 w 565" name="T118"/>
                <a:gd fmla="*/ 2147483647 h 443" name="T119"/>
                <a:gd fmla="*/ 2147483647 w 565" name="T120"/>
                <a:gd fmla="*/ 2147483647 h 443" name="T121"/>
                <a:gd fmla="*/ 2147483647 w 565" name="T122"/>
                <a:gd fmla="*/ 2147483647 h 443" name="T123"/>
                <a:gd fmla="*/ 2147483647 w 565" name="T124"/>
                <a:gd fmla="*/ 2147483647 h 44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565" name="T189"/>
                <a:gd fmla="*/ 0 h 443" name="T190"/>
                <a:gd fmla="*/ 565 w 565" name="T191"/>
                <a:gd fmla="*/ 443 h 44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442" w="565">
                  <a:moveTo>
                    <a:pt x="172" y="70"/>
                  </a:moveTo>
                  <a:lnTo>
                    <a:pt x="167" y="77"/>
                  </a:lnTo>
                  <a:lnTo>
                    <a:pt x="167" y="81"/>
                  </a:lnTo>
                  <a:lnTo>
                    <a:pt x="172" y="87"/>
                  </a:lnTo>
                  <a:lnTo>
                    <a:pt x="173" y="90"/>
                  </a:lnTo>
                  <a:lnTo>
                    <a:pt x="176" y="95"/>
                  </a:lnTo>
                  <a:lnTo>
                    <a:pt x="176" y="105"/>
                  </a:lnTo>
                  <a:lnTo>
                    <a:pt x="175" y="106"/>
                  </a:lnTo>
                  <a:lnTo>
                    <a:pt x="174" y="111"/>
                  </a:lnTo>
                  <a:lnTo>
                    <a:pt x="170" y="113"/>
                  </a:lnTo>
                  <a:lnTo>
                    <a:pt x="162" y="113"/>
                  </a:lnTo>
                  <a:lnTo>
                    <a:pt x="163" y="122"/>
                  </a:lnTo>
                  <a:lnTo>
                    <a:pt x="164" y="123"/>
                  </a:lnTo>
                  <a:lnTo>
                    <a:pt x="166" y="133"/>
                  </a:lnTo>
                  <a:lnTo>
                    <a:pt x="164" y="136"/>
                  </a:lnTo>
                  <a:lnTo>
                    <a:pt x="160" y="138"/>
                  </a:lnTo>
                  <a:lnTo>
                    <a:pt x="160" y="140"/>
                  </a:lnTo>
                  <a:lnTo>
                    <a:pt x="158" y="142"/>
                  </a:lnTo>
                  <a:lnTo>
                    <a:pt x="159" y="143"/>
                  </a:lnTo>
                  <a:lnTo>
                    <a:pt x="156" y="146"/>
                  </a:lnTo>
                  <a:lnTo>
                    <a:pt x="147" y="146"/>
                  </a:lnTo>
                  <a:lnTo>
                    <a:pt x="148" y="147"/>
                  </a:lnTo>
                  <a:lnTo>
                    <a:pt x="148" y="151"/>
                  </a:lnTo>
                  <a:lnTo>
                    <a:pt x="146" y="153"/>
                  </a:lnTo>
                  <a:lnTo>
                    <a:pt x="147" y="157"/>
                  </a:lnTo>
                  <a:lnTo>
                    <a:pt x="144" y="162"/>
                  </a:lnTo>
                  <a:lnTo>
                    <a:pt x="139" y="163"/>
                  </a:lnTo>
                  <a:lnTo>
                    <a:pt x="136" y="165"/>
                  </a:lnTo>
                  <a:lnTo>
                    <a:pt x="134" y="171"/>
                  </a:lnTo>
                  <a:lnTo>
                    <a:pt x="134" y="173"/>
                  </a:lnTo>
                  <a:lnTo>
                    <a:pt x="131" y="176"/>
                  </a:lnTo>
                  <a:lnTo>
                    <a:pt x="132" y="178"/>
                  </a:lnTo>
                  <a:lnTo>
                    <a:pt x="130" y="179"/>
                  </a:lnTo>
                  <a:lnTo>
                    <a:pt x="131" y="181"/>
                  </a:lnTo>
                  <a:lnTo>
                    <a:pt x="129" y="182"/>
                  </a:lnTo>
                  <a:lnTo>
                    <a:pt x="131" y="211"/>
                  </a:lnTo>
                  <a:lnTo>
                    <a:pt x="134" y="213"/>
                  </a:lnTo>
                  <a:lnTo>
                    <a:pt x="131" y="217"/>
                  </a:lnTo>
                  <a:lnTo>
                    <a:pt x="130" y="224"/>
                  </a:lnTo>
                  <a:lnTo>
                    <a:pt x="128" y="230"/>
                  </a:lnTo>
                  <a:lnTo>
                    <a:pt x="119" y="238"/>
                  </a:lnTo>
                  <a:lnTo>
                    <a:pt x="111" y="239"/>
                  </a:lnTo>
                  <a:lnTo>
                    <a:pt x="110" y="244"/>
                  </a:lnTo>
                  <a:lnTo>
                    <a:pt x="106" y="248"/>
                  </a:lnTo>
                  <a:lnTo>
                    <a:pt x="102" y="248"/>
                  </a:lnTo>
                  <a:lnTo>
                    <a:pt x="94" y="250"/>
                  </a:lnTo>
                  <a:lnTo>
                    <a:pt x="92" y="253"/>
                  </a:lnTo>
                  <a:lnTo>
                    <a:pt x="89" y="253"/>
                  </a:lnTo>
                  <a:lnTo>
                    <a:pt x="86" y="256"/>
                  </a:lnTo>
                  <a:lnTo>
                    <a:pt x="83" y="263"/>
                  </a:lnTo>
                  <a:lnTo>
                    <a:pt x="84" y="272"/>
                  </a:lnTo>
                  <a:lnTo>
                    <a:pt x="87" y="276"/>
                  </a:lnTo>
                  <a:lnTo>
                    <a:pt x="85" y="277"/>
                  </a:lnTo>
                  <a:lnTo>
                    <a:pt x="81" y="283"/>
                  </a:lnTo>
                  <a:lnTo>
                    <a:pt x="82" y="283"/>
                  </a:lnTo>
                  <a:lnTo>
                    <a:pt x="81" y="286"/>
                  </a:lnTo>
                  <a:lnTo>
                    <a:pt x="78" y="289"/>
                  </a:lnTo>
                  <a:lnTo>
                    <a:pt x="76" y="286"/>
                  </a:lnTo>
                  <a:lnTo>
                    <a:pt x="73" y="287"/>
                  </a:lnTo>
                  <a:lnTo>
                    <a:pt x="70" y="290"/>
                  </a:lnTo>
                  <a:lnTo>
                    <a:pt x="65" y="286"/>
                  </a:lnTo>
                  <a:lnTo>
                    <a:pt x="61" y="286"/>
                  </a:lnTo>
                  <a:lnTo>
                    <a:pt x="56" y="291"/>
                  </a:lnTo>
                  <a:lnTo>
                    <a:pt x="56" y="294"/>
                  </a:lnTo>
                  <a:lnTo>
                    <a:pt x="58" y="295"/>
                  </a:lnTo>
                  <a:lnTo>
                    <a:pt x="58" y="299"/>
                  </a:lnTo>
                  <a:lnTo>
                    <a:pt x="59" y="301"/>
                  </a:lnTo>
                  <a:lnTo>
                    <a:pt x="60" y="308"/>
                  </a:lnTo>
                  <a:lnTo>
                    <a:pt x="61" y="309"/>
                  </a:lnTo>
                  <a:lnTo>
                    <a:pt x="59" y="311"/>
                  </a:lnTo>
                  <a:lnTo>
                    <a:pt x="43" y="312"/>
                  </a:lnTo>
                  <a:lnTo>
                    <a:pt x="41" y="314"/>
                  </a:lnTo>
                  <a:lnTo>
                    <a:pt x="34" y="314"/>
                  </a:lnTo>
                  <a:lnTo>
                    <a:pt x="33" y="316"/>
                  </a:lnTo>
                  <a:lnTo>
                    <a:pt x="29" y="316"/>
                  </a:lnTo>
                  <a:lnTo>
                    <a:pt x="26" y="329"/>
                  </a:lnTo>
                  <a:lnTo>
                    <a:pt x="21" y="336"/>
                  </a:lnTo>
                  <a:lnTo>
                    <a:pt x="19" y="338"/>
                  </a:lnTo>
                  <a:lnTo>
                    <a:pt x="16" y="341"/>
                  </a:lnTo>
                  <a:lnTo>
                    <a:pt x="16" y="342"/>
                  </a:lnTo>
                  <a:lnTo>
                    <a:pt x="17" y="342"/>
                  </a:lnTo>
                  <a:lnTo>
                    <a:pt x="17" y="343"/>
                  </a:lnTo>
                  <a:lnTo>
                    <a:pt x="18" y="344"/>
                  </a:lnTo>
                  <a:lnTo>
                    <a:pt x="18" y="345"/>
                  </a:lnTo>
                  <a:lnTo>
                    <a:pt x="18" y="346"/>
                  </a:lnTo>
                  <a:lnTo>
                    <a:pt x="18" y="347"/>
                  </a:lnTo>
                  <a:lnTo>
                    <a:pt x="19" y="347"/>
                  </a:lnTo>
                  <a:lnTo>
                    <a:pt x="19" y="348"/>
                  </a:lnTo>
                  <a:lnTo>
                    <a:pt x="19" y="349"/>
                  </a:lnTo>
                  <a:lnTo>
                    <a:pt x="19" y="350"/>
                  </a:lnTo>
                  <a:lnTo>
                    <a:pt x="18" y="350"/>
                  </a:lnTo>
                  <a:lnTo>
                    <a:pt x="17" y="350"/>
                  </a:lnTo>
                  <a:lnTo>
                    <a:pt x="17" y="351"/>
                  </a:lnTo>
                  <a:lnTo>
                    <a:pt x="16" y="351"/>
                  </a:lnTo>
                  <a:lnTo>
                    <a:pt x="15" y="351"/>
                  </a:lnTo>
                  <a:lnTo>
                    <a:pt x="13" y="350"/>
                  </a:lnTo>
                  <a:lnTo>
                    <a:pt x="12" y="350"/>
                  </a:lnTo>
                  <a:lnTo>
                    <a:pt x="11" y="350"/>
                  </a:lnTo>
                  <a:lnTo>
                    <a:pt x="10" y="350"/>
                  </a:lnTo>
                  <a:lnTo>
                    <a:pt x="10" y="351"/>
                  </a:lnTo>
                  <a:lnTo>
                    <a:pt x="9" y="351"/>
                  </a:lnTo>
                  <a:lnTo>
                    <a:pt x="9" y="352"/>
                  </a:lnTo>
                  <a:lnTo>
                    <a:pt x="8" y="352"/>
                  </a:lnTo>
                  <a:lnTo>
                    <a:pt x="8" y="353"/>
                  </a:lnTo>
                  <a:lnTo>
                    <a:pt x="8" y="354"/>
                  </a:lnTo>
                  <a:lnTo>
                    <a:pt x="7" y="355"/>
                  </a:lnTo>
                  <a:lnTo>
                    <a:pt x="7" y="356"/>
                  </a:lnTo>
                  <a:lnTo>
                    <a:pt x="8" y="357"/>
                  </a:lnTo>
                  <a:lnTo>
                    <a:pt x="8" y="358"/>
                  </a:lnTo>
                  <a:lnTo>
                    <a:pt x="8" y="359"/>
                  </a:lnTo>
                  <a:lnTo>
                    <a:pt x="8" y="361"/>
                  </a:lnTo>
                  <a:lnTo>
                    <a:pt x="9" y="361"/>
                  </a:lnTo>
                  <a:lnTo>
                    <a:pt x="9" y="362"/>
                  </a:lnTo>
                  <a:lnTo>
                    <a:pt x="9" y="363"/>
                  </a:lnTo>
                  <a:lnTo>
                    <a:pt x="9" y="364"/>
                  </a:lnTo>
                  <a:lnTo>
                    <a:pt x="8" y="365"/>
                  </a:lnTo>
                  <a:lnTo>
                    <a:pt x="8" y="366"/>
                  </a:lnTo>
                  <a:lnTo>
                    <a:pt x="7" y="366"/>
                  </a:lnTo>
                  <a:lnTo>
                    <a:pt x="7" y="367"/>
                  </a:lnTo>
                  <a:lnTo>
                    <a:pt x="6" y="367"/>
                  </a:lnTo>
                  <a:lnTo>
                    <a:pt x="5" y="367"/>
                  </a:lnTo>
                  <a:lnTo>
                    <a:pt x="4" y="367"/>
                  </a:lnTo>
                  <a:lnTo>
                    <a:pt x="3" y="368"/>
                  </a:lnTo>
                  <a:lnTo>
                    <a:pt x="2" y="368"/>
                  </a:lnTo>
                  <a:lnTo>
                    <a:pt x="2" y="369"/>
                  </a:lnTo>
                  <a:lnTo>
                    <a:pt x="2" y="370"/>
                  </a:lnTo>
                  <a:lnTo>
                    <a:pt x="2" y="371"/>
                  </a:lnTo>
                  <a:lnTo>
                    <a:pt x="2" y="372"/>
                  </a:lnTo>
                  <a:lnTo>
                    <a:pt x="2" y="373"/>
                  </a:lnTo>
                  <a:lnTo>
                    <a:pt x="3" y="374"/>
                  </a:lnTo>
                  <a:lnTo>
                    <a:pt x="3" y="375"/>
                  </a:lnTo>
                  <a:lnTo>
                    <a:pt x="3" y="376"/>
                  </a:lnTo>
                  <a:lnTo>
                    <a:pt x="3" y="377"/>
                  </a:lnTo>
                  <a:lnTo>
                    <a:pt x="2" y="377"/>
                  </a:lnTo>
                  <a:lnTo>
                    <a:pt x="2" y="378"/>
                  </a:lnTo>
                  <a:lnTo>
                    <a:pt x="2" y="379"/>
                  </a:lnTo>
                  <a:lnTo>
                    <a:pt x="1" y="381"/>
                  </a:lnTo>
                  <a:lnTo>
                    <a:pt x="1" y="382"/>
                  </a:lnTo>
                  <a:lnTo>
                    <a:pt x="0" y="382"/>
                  </a:lnTo>
                  <a:lnTo>
                    <a:pt x="0" y="383"/>
                  </a:lnTo>
                  <a:lnTo>
                    <a:pt x="0" y="384"/>
                  </a:lnTo>
                  <a:lnTo>
                    <a:pt x="0" y="385"/>
                  </a:lnTo>
                  <a:lnTo>
                    <a:pt x="0" y="386"/>
                  </a:lnTo>
                  <a:lnTo>
                    <a:pt x="0" y="387"/>
                  </a:lnTo>
                  <a:lnTo>
                    <a:pt x="0" y="388"/>
                  </a:lnTo>
                  <a:lnTo>
                    <a:pt x="0" y="389"/>
                  </a:lnTo>
                  <a:lnTo>
                    <a:pt x="0" y="390"/>
                  </a:lnTo>
                  <a:lnTo>
                    <a:pt x="0" y="391"/>
                  </a:lnTo>
                  <a:lnTo>
                    <a:pt x="1" y="392"/>
                  </a:lnTo>
                  <a:lnTo>
                    <a:pt x="2" y="392"/>
                  </a:lnTo>
                  <a:lnTo>
                    <a:pt x="3" y="392"/>
                  </a:lnTo>
                  <a:lnTo>
                    <a:pt x="4" y="392"/>
                  </a:lnTo>
                  <a:lnTo>
                    <a:pt x="5" y="392"/>
                  </a:lnTo>
                  <a:lnTo>
                    <a:pt x="6" y="392"/>
                  </a:lnTo>
                  <a:lnTo>
                    <a:pt x="7" y="392"/>
                  </a:lnTo>
                  <a:lnTo>
                    <a:pt x="7" y="393"/>
                  </a:lnTo>
                  <a:lnTo>
                    <a:pt x="8" y="393"/>
                  </a:lnTo>
                  <a:lnTo>
                    <a:pt x="8" y="394"/>
                  </a:lnTo>
                  <a:lnTo>
                    <a:pt x="8" y="395"/>
                  </a:lnTo>
                  <a:lnTo>
                    <a:pt x="8" y="396"/>
                  </a:lnTo>
                  <a:lnTo>
                    <a:pt x="9" y="397"/>
                  </a:lnTo>
                  <a:lnTo>
                    <a:pt x="9" y="398"/>
                  </a:lnTo>
                  <a:lnTo>
                    <a:pt x="10" y="399"/>
                  </a:lnTo>
                  <a:lnTo>
                    <a:pt x="11" y="399"/>
                  </a:lnTo>
                  <a:lnTo>
                    <a:pt x="11" y="400"/>
                  </a:lnTo>
                  <a:lnTo>
                    <a:pt x="11" y="401"/>
                  </a:lnTo>
                  <a:lnTo>
                    <a:pt x="12" y="401"/>
                  </a:lnTo>
                  <a:lnTo>
                    <a:pt x="12" y="402"/>
                  </a:lnTo>
                  <a:lnTo>
                    <a:pt x="12" y="403"/>
                  </a:lnTo>
                  <a:lnTo>
                    <a:pt x="12" y="404"/>
                  </a:lnTo>
                  <a:lnTo>
                    <a:pt x="12" y="405"/>
                  </a:lnTo>
                  <a:lnTo>
                    <a:pt x="11" y="405"/>
                  </a:lnTo>
                  <a:lnTo>
                    <a:pt x="11" y="406"/>
                  </a:lnTo>
                  <a:lnTo>
                    <a:pt x="11" y="407"/>
                  </a:lnTo>
                  <a:lnTo>
                    <a:pt x="10" y="408"/>
                  </a:lnTo>
                  <a:lnTo>
                    <a:pt x="10" y="409"/>
                  </a:lnTo>
                  <a:lnTo>
                    <a:pt x="10" y="410"/>
                  </a:lnTo>
                  <a:lnTo>
                    <a:pt x="11" y="411"/>
                  </a:lnTo>
                  <a:lnTo>
                    <a:pt x="12" y="411"/>
                  </a:lnTo>
                  <a:lnTo>
                    <a:pt x="13" y="412"/>
                  </a:lnTo>
                  <a:lnTo>
                    <a:pt x="14" y="412"/>
                  </a:lnTo>
                  <a:lnTo>
                    <a:pt x="14" y="413"/>
                  </a:lnTo>
                  <a:lnTo>
                    <a:pt x="14" y="414"/>
                  </a:lnTo>
                  <a:lnTo>
                    <a:pt x="15" y="414"/>
                  </a:lnTo>
                  <a:lnTo>
                    <a:pt x="15" y="415"/>
                  </a:lnTo>
                  <a:lnTo>
                    <a:pt x="15" y="416"/>
                  </a:lnTo>
                  <a:lnTo>
                    <a:pt x="15" y="417"/>
                  </a:lnTo>
                  <a:lnTo>
                    <a:pt x="15" y="418"/>
                  </a:lnTo>
                  <a:lnTo>
                    <a:pt x="16" y="418"/>
                  </a:lnTo>
                  <a:lnTo>
                    <a:pt x="16" y="419"/>
                  </a:lnTo>
                  <a:lnTo>
                    <a:pt x="17" y="419"/>
                  </a:lnTo>
                  <a:lnTo>
                    <a:pt x="18" y="419"/>
                  </a:lnTo>
                  <a:lnTo>
                    <a:pt x="19" y="419"/>
                  </a:lnTo>
                  <a:lnTo>
                    <a:pt x="20" y="418"/>
                  </a:lnTo>
                  <a:lnTo>
                    <a:pt x="20" y="419"/>
                  </a:lnTo>
                  <a:lnTo>
                    <a:pt x="21" y="419"/>
                  </a:lnTo>
                  <a:lnTo>
                    <a:pt x="22" y="419"/>
                  </a:lnTo>
                  <a:lnTo>
                    <a:pt x="22" y="420"/>
                  </a:lnTo>
                  <a:lnTo>
                    <a:pt x="23" y="420"/>
                  </a:lnTo>
                  <a:lnTo>
                    <a:pt x="23" y="421"/>
                  </a:lnTo>
                  <a:lnTo>
                    <a:pt x="24" y="421"/>
                  </a:lnTo>
                  <a:lnTo>
                    <a:pt x="24" y="422"/>
                  </a:lnTo>
                  <a:lnTo>
                    <a:pt x="25" y="422"/>
                  </a:lnTo>
                  <a:lnTo>
                    <a:pt x="26" y="422"/>
                  </a:lnTo>
                  <a:lnTo>
                    <a:pt x="27" y="422"/>
                  </a:lnTo>
                  <a:lnTo>
                    <a:pt x="28" y="422"/>
                  </a:lnTo>
                  <a:lnTo>
                    <a:pt x="29" y="422"/>
                  </a:lnTo>
                  <a:lnTo>
                    <a:pt x="30" y="422"/>
                  </a:lnTo>
                  <a:lnTo>
                    <a:pt x="31" y="422"/>
                  </a:lnTo>
                  <a:lnTo>
                    <a:pt x="32" y="422"/>
                  </a:lnTo>
                  <a:lnTo>
                    <a:pt x="32" y="423"/>
                  </a:lnTo>
                  <a:lnTo>
                    <a:pt x="33" y="423"/>
                  </a:lnTo>
                  <a:lnTo>
                    <a:pt x="33" y="424"/>
                  </a:lnTo>
                  <a:lnTo>
                    <a:pt x="33" y="425"/>
                  </a:lnTo>
                  <a:lnTo>
                    <a:pt x="32" y="426"/>
                  </a:lnTo>
                  <a:lnTo>
                    <a:pt x="32" y="427"/>
                  </a:lnTo>
                  <a:lnTo>
                    <a:pt x="32" y="428"/>
                  </a:lnTo>
                  <a:lnTo>
                    <a:pt x="31" y="428"/>
                  </a:lnTo>
                  <a:lnTo>
                    <a:pt x="31" y="429"/>
                  </a:lnTo>
                  <a:lnTo>
                    <a:pt x="30" y="429"/>
                  </a:lnTo>
                  <a:lnTo>
                    <a:pt x="30" y="430"/>
                  </a:lnTo>
                  <a:lnTo>
                    <a:pt x="29" y="430"/>
                  </a:lnTo>
                  <a:lnTo>
                    <a:pt x="28" y="430"/>
                  </a:lnTo>
                  <a:lnTo>
                    <a:pt x="27" y="430"/>
                  </a:lnTo>
                  <a:lnTo>
                    <a:pt x="26" y="430"/>
                  </a:lnTo>
                  <a:lnTo>
                    <a:pt x="26" y="429"/>
                  </a:lnTo>
                  <a:lnTo>
                    <a:pt x="25" y="428"/>
                  </a:lnTo>
                  <a:lnTo>
                    <a:pt x="24" y="428"/>
                  </a:lnTo>
                  <a:lnTo>
                    <a:pt x="24" y="427"/>
                  </a:lnTo>
                  <a:lnTo>
                    <a:pt x="23" y="427"/>
                  </a:lnTo>
                  <a:lnTo>
                    <a:pt x="22" y="427"/>
                  </a:lnTo>
                  <a:lnTo>
                    <a:pt x="21" y="428"/>
                  </a:lnTo>
                  <a:lnTo>
                    <a:pt x="20" y="429"/>
                  </a:lnTo>
                  <a:lnTo>
                    <a:pt x="20" y="430"/>
                  </a:lnTo>
                  <a:lnTo>
                    <a:pt x="21" y="430"/>
                  </a:lnTo>
                  <a:lnTo>
                    <a:pt x="21" y="431"/>
                  </a:lnTo>
                  <a:lnTo>
                    <a:pt x="23" y="432"/>
                  </a:lnTo>
                  <a:lnTo>
                    <a:pt x="24" y="433"/>
                  </a:lnTo>
                  <a:lnTo>
                    <a:pt x="25" y="434"/>
                  </a:lnTo>
                  <a:lnTo>
                    <a:pt x="25" y="435"/>
                  </a:lnTo>
                  <a:lnTo>
                    <a:pt x="25" y="436"/>
                  </a:lnTo>
                  <a:lnTo>
                    <a:pt x="24" y="437"/>
                  </a:lnTo>
                  <a:lnTo>
                    <a:pt x="24" y="438"/>
                  </a:lnTo>
                  <a:lnTo>
                    <a:pt x="24" y="439"/>
                  </a:lnTo>
                  <a:lnTo>
                    <a:pt x="24" y="440"/>
                  </a:lnTo>
                  <a:lnTo>
                    <a:pt x="25" y="440"/>
                  </a:lnTo>
                  <a:lnTo>
                    <a:pt x="26" y="441"/>
                  </a:lnTo>
                  <a:lnTo>
                    <a:pt x="27" y="440"/>
                  </a:lnTo>
                  <a:lnTo>
                    <a:pt x="28" y="440"/>
                  </a:lnTo>
                  <a:lnTo>
                    <a:pt x="29" y="439"/>
                  </a:lnTo>
                  <a:lnTo>
                    <a:pt x="30" y="438"/>
                  </a:lnTo>
                  <a:lnTo>
                    <a:pt x="31" y="437"/>
                  </a:lnTo>
                  <a:lnTo>
                    <a:pt x="31" y="436"/>
                  </a:lnTo>
                  <a:lnTo>
                    <a:pt x="31" y="435"/>
                  </a:lnTo>
                  <a:lnTo>
                    <a:pt x="32" y="435"/>
                  </a:lnTo>
                  <a:lnTo>
                    <a:pt x="33" y="435"/>
                  </a:lnTo>
                  <a:lnTo>
                    <a:pt x="34" y="436"/>
                  </a:lnTo>
                  <a:lnTo>
                    <a:pt x="35" y="436"/>
                  </a:lnTo>
                  <a:lnTo>
                    <a:pt x="35" y="437"/>
                  </a:lnTo>
                  <a:lnTo>
                    <a:pt x="36" y="437"/>
                  </a:lnTo>
                  <a:lnTo>
                    <a:pt x="36" y="438"/>
                  </a:lnTo>
                  <a:lnTo>
                    <a:pt x="38" y="439"/>
                  </a:lnTo>
                  <a:lnTo>
                    <a:pt x="39" y="440"/>
                  </a:lnTo>
                  <a:lnTo>
                    <a:pt x="39" y="441"/>
                  </a:lnTo>
                  <a:lnTo>
                    <a:pt x="40" y="441"/>
                  </a:lnTo>
                  <a:lnTo>
                    <a:pt x="41" y="442"/>
                  </a:lnTo>
                  <a:lnTo>
                    <a:pt x="42" y="443"/>
                  </a:lnTo>
                  <a:lnTo>
                    <a:pt x="43" y="443"/>
                  </a:lnTo>
                  <a:lnTo>
                    <a:pt x="43" y="442"/>
                  </a:lnTo>
                  <a:lnTo>
                    <a:pt x="44" y="442"/>
                  </a:lnTo>
                  <a:lnTo>
                    <a:pt x="44" y="441"/>
                  </a:lnTo>
                  <a:lnTo>
                    <a:pt x="45" y="440"/>
                  </a:lnTo>
                  <a:lnTo>
                    <a:pt x="45" y="439"/>
                  </a:lnTo>
                  <a:lnTo>
                    <a:pt x="46" y="438"/>
                  </a:lnTo>
                  <a:lnTo>
                    <a:pt x="47" y="438"/>
                  </a:lnTo>
                  <a:lnTo>
                    <a:pt x="47" y="437"/>
                  </a:lnTo>
                  <a:lnTo>
                    <a:pt x="48" y="437"/>
                  </a:lnTo>
                  <a:lnTo>
                    <a:pt x="48" y="436"/>
                  </a:lnTo>
                  <a:lnTo>
                    <a:pt x="49" y="436"/>
                  </a:lnTo>
                  <a:lnTo>
                    <a:pt x="50" y="436"/>
                  </a:lnTo>
                  <a:lnTo>
                    <a:pt x="51" y="436"/>
                  </a:lnTo>
                  <a:lnTo>
                    <a:pt x="52" y="436"/>
                  </a:lnTo>
                  <a:lnTo>
                    <a:pt x="53" y="437"/>
                  </a:lnTo>
                  <a:lnTo>
                    <a:pt x="55" y="437"/>
                  </a:lnTo>
                  <a:lnTo>
                    <a:pt x="56" y="437"/>
                  </a:lnTo>
                  <a:lnTo>
                    <a:pt x="57" y="437"/>
                  </a:lnTo>
                  <a:lnTo>
                    <a:pt x="58" y="437"/>
                  </a:lnTo>
                  <a:lnTo>
                    <a:pt x="59" y="437"/>
                  </a:lnTo>
                  <a:lnTo>
                    <a:pt x="60" y="437"/>
                  </a:lnTo>
                  <a:lnTo>
                    <a:pt x="61" y="436"/>
                  </a:lnTo>
                  <a:lnTo>
                    <a:pt x="62" y="436"/>
                  </a:lnTo>
                  <a:lnTo>
                    <a:pt x="62" y="435"/>
                  </a:lnTo>
                  <a:lnTo>
                    <a:pt x="63" y="435"/>
                  </a:lnTo>
                  <a:lnTo>
                    <a:pt x="64" y="434"/>
                  </a:lnTo>
                  <a:lnTo>
                    <a:pt x="65" y="434"/>
                  </a:lnTo>
                  <a:lnTo>
                    <a:pt x="65" y="433"/>
                  </a:lnTo>
                  <a:lnTo>
                    <a:pt x="66" y="433"/>
                  </a:lnTo>
                  <a:lnTo>
                    <a:pt x="66" y="432"/>
                  </a:lnTo>
                  <a:lnTo>
                    <a:pt x="67" y="431"/>
                  </a:lnTo>
                  <a:lnTo>
                    <a:pt x="68" y="430"/>
                  </a:lnTo>
                  <a:lnTo>
                    <a:pt x="68" y="429"/>
                  </a:lnTo>
                  <a:lnTo>
                    <a:pt x="69" y="428"/>
                  </a:lnTo>
                  <a:lnTo>
                    <a:pt x="70" y="427"/>
                  </a:lnTo>
                  <a:lnTo>
                    <a:pt x="70" y="426"/>
                  </a:lnTo>
                  <a:lnTo>
                    <a:pt x="70" y="425"/>
                  </a:lnTo>
                  <a:lnTo>
                    <a:pt x="71" y="424"/>
                  </a:lnTo>
                  <a:lnTo>
                    <a:pt x="71" y="423"/>
                  </a:lnTo>
                  <a:lnTo>
                    <a:pt x="72" y="422"/>
                  </a:lnTo>
                  <a:lnTo>
                    <a:pt x="72" y="421"/>
                  </a:lnTo>
                  <a:lnTo>
                    <a:pt x="72" y="420"/>
                  </a:lnTo>
                  <a:lnTo>
                    <a:pt x="72" y="419"/>
                  </a:lnTo>
                  <a:lnTo>
                    <a:pt x="72" y="418"/>
                  </a:lnTo>
                  <a:lnTo>
                    <a:pt x="71" y="417"/>
                  </a:lnTo>
                  <a:lnTo>
                    <a:pt x="71" y="416"/>
                  </a:lnTo>
                  <a:lnTo>
                    <a:pt x="70" y="415"/>
                  </a:lnTo>
                  <a:lnTo>
                    <a:pt x="70" y="414"/>
                  </a:lnTo>
                  <a:lnTo>
                    <a:pt x="69" y="413"/>
                  </a:lnTo>
                  <a:lnTo>
                    <a:pt x="69" y="412"/>
                  </a:lnTo>
                  <a:lnTo>
                    <a:pt x="68" y="412"/>
                  </a:lnTo>
                  <a:lnTo>
                    <a:pt x="67" y="411"/>
                  </a:lnTo>
                  <a:lnTo>
                    <a:pt x="66" y="411"/>
                  </a:lnTo>
                  <a:lnTo>
                    <a:pt x="65" y="410"/>
                  </a:lnTo>
                  <a:lnTo>
                    <a:pt x="64" y="410"/>
                  </a:lnTo>
                  <a:lnTo>
                    <a:pt x="63" y="410"/>
                  </a:lnTo>
                  <a:lnTo>
                    <a:pt x="62" y="409"/>
                  </a:lnTo>
                  <a:lnTo>
                    <a:pt x="60" y="409"/>
                  </a:lnTo>
                  <a:lnTo>
                    <a:pt x="60" y="408"/>
                  </a:lnTo>
                  <a:lnTo>
                    <a:pt x="59" y="408"/>
                  </a:lnTo>
                  <a:lnTo>
                    <a:pt x="58" y="407"/>
                  </a:lnTo>
                  <a:lnTo>
                    <a:pt x="57" y="407"/>
                  </a:lnTo>
                  <a:lnTo>
                    <a:pt x="56" y="406"/>
                  </a:lnTo>
                  <a:lnTo>
                    <a:pt x="55" y="405"/>
                  </a:lnTo>
                  <a:lnTo>
                    <a:pt x="55" y="404"/>
                  </a:lnTo>
                  <a:lnTo>
                    <a:pt x="54" y="404"/>
                  </a:lnTo>
                  <a:lnTo>
                    <a:pt x="54" y="403"/>
                  </a:lnTo>
                  <a:lnTo>
                    <a:pt x="54" y="402"/>
                  </a:lnTo>
                  <a:lnTo>
                    <a:pt x="54" y="401"/>
                  </a:lnTo>
                  <a:lnTo>
                    <a:pt x="54" y="400"/>
                  </a:lnTo>
                  <a:lnTo>
                    <a:pt x="54" y="399"/>
                  </a:lnTo>
                  <a:lnTo>
                    <a:pt x="55" y="398"/>
                  </a:lnTo>
                  <a:lnTo>
                    <a:pt x="55" y="396"/>
                  </a:lnTo>
                  <a:lnTo>
                    <a:pt x="55" y="395"/>
                  </a:lnTo>
                  <a:lnTo>
                    <a:pt x="56" y="394"/>
                  </a:lnTo>
                  <a:lnTo>
                    <a:pt x="56" y="393"/>
                  </a:lnTo>
                  <a:lnTo>
                    <a:pt x="56" y="392"/>
                  </a:lnTo>
                  <a:lnTo>
                    <a:pt x="55" y="391"/>
                  </a:lnTo>
                  <a:lnTo>
                    <a:pt x="54" y="390"/>
                  </a:lnTo>
                  <a:lnTo>
                    <a:pt x="53" y="390"/>
                  </a:lnTo>
                  <a:lnTo>
                    <a:pt x="52" y="389"/>
                  </a:lnTo>
                  <a:lnTo>
                    <a:pt x="50" y="389"/>
                  </a:lnTo>
                  <a:lnTo>
                    <a:pt x="49" y="389"/>
                  </a:lnTo>
                  <a:lnTo>
                    <a:pt x="48" y="389"/>
                  </a:lnTo>
                  <a:lnTo>
                    <a:pt x="47" y="389"/>
                  </a:lnTo>
                  <a:lnTo>
                    <a:pt x="46" y="389"/>
                  </a:lnTo>
                  <a:lnTo>
                    <a:pt x="45" y="389"/>
                  </a:lnTo>
                  <a:lnTo>
                    <a:pt x="44" y="389"/>
                  </a:lnTo>
                  <a:lnTo>
                    <a:pt x="43" y="389"/>
                  </a:lnTo>
                  <a:lnTo>
                    <a:pt x="43" y="388"/>
                  </a:lnTo>
                  <a:lnTo>
                    <a:pt x="42" y="388"/>
                  </a:lnTo>
                  <a:lnTo>
                    <a:pt x="42" y="387"/>
                  </a:lnTo>
                  <a:lnTo>
                    <a:pt x="42" y="386"/>
                  </a:lnTo>
                  <a:lnTo>
                    <a:pt x="42" y="385"/>
                  </a:lnTo>
                  <a:lnTo>
                    <a:pt x="42" y="384"/>
                  </a:lnTo>
                  <a:lnTo>
                    <a:pt x="41" y="383"/>
                  </a:lnTo>
                  <a:lnTo>
                    <a:pt x="42" y="382"/>
                  </a:lnTo>
                  <a:lnTo>
                    <a:pt x="42" y="380"/>
                  </a:lnTo>
                  <a:lnTo>
                    <a:pt x="42" y="379"/>
                  </a:lnTo>
                  <a:lnTo>
                    <a:pt x="42" y="378"/>
                  </a:lnTo>
                  <a:lnTo>
                    <a:pt x="42" y="377"/>
                  </a:lnTo>
                  <a:lnTo>
                    <a:pt x="42" y="376"/>
                  </a:lnTo>
                  <a:lnTo>
                    <a:pt x="43" y="375"/>
                  </a:lnTo>
                  <a:lnTo>
                    <a:pt x="43" y="374"/>
                  </a:lnTo>
                  <a:lnTo>
                    <a:pt x="44" y="374"/>
                  </a:lnTo>
                  <a:lnTo>
                    <a:pt x="44" y="373"/>
                  </a:lnTo>
                  <a:lnTo>
                    <a:pt x="45" y="373"/>
                  </a:lnTo>
                  <a:lnTo>
                    <a:pt x="46" y="372"/>
                  </a:lnTo>
                  <a:lnTo>
                    <a:pt x="47" y="372"/>
                  </a:lnTo>
                  <a:lnTo>
                    <a:pt x="48" y="372"/>
                  </a:lnTo>
                  <a:lnTo>
                    <a:pt x="49" y="372"/>
                  </a:lnTo>
                  <a:lnTo>
                    <a:pt x="50" y="373"/>
                  </a:lnTo>
                  <a:lnTo>
                    <a:pt x="51" y="373"/>
                  </a:lnTo>
                  <a:lnTo>
                    <a:pt x="51" y="374"/>
                  </a:lnTo>
                  <a:lnTo>
                    <a:pt x="51" y="375"/>
                  </a:lnTo>
                  <a:lnTo>
                    <a:pt x="51" y="376"/>
                  </a:lnTo>
                  <a:lnTo>
                    <a:pt x="51" y="377"/>
                  </a:lnTo>
                  <a:lnTo>
                    <a:pt x="50" y="377"/>
                  </a:lnTo>
                  <a:lnTo>
                    <a:pt x="50" y="378"/>
                  </a:lnTo>
                  <a:lnTo>
                    <a:pt x="50" y="379"/>
                  </a:lnTo>
                  <a:lnTo>
                    <a:pt x="49" y="380"/>
                  </a:lnTo>
                  <a:lnTo>
                    <a:pt x="49" y="381"/>
                  </a:lnTo>
                  <a:lnTo>
                    <a:pt x="50" y="381"/>
                  </a:lnTo>
                  <a:lnTo>
                    <a:pt x="51" y="381"/>
                  </a:lnTo>
                  <a:lnTo>
                    <a:pt x="52" y="381"/>
                  </a:lnTo>
                  <a:lnTo>
                    <a:pt x="53" y="381"/>
                  </a:lnTo>
                  <a:lnTo>
                    <a:pt x="55" y="380"/>
                  </a:lnTo>
                  <a:lnTo>
                    <a:pt x="56" y="380"/>
                  </a:lnTo>
                  <a:lnTo>
                    <a:pt x="57" y="379"/>
                  </a:lnTo>
                  <a:lnTo>
                    <a:pt x="58" y="379"/>
                  </a:lnTo>
                  <a:lnTo>
                    <a:pt x="58" y="378"/>
                  </a:lnTo>
                  <a:lnTo>
                    <a:pt x="59" y="378"/>
                  </a:lnTo>
                  <a:lnTo>
                    <a:pt x="60" y="378"/>
                  </a:lnTo>
                  <a:lnTo>
                    <a:pt x="61" y="378"/>
                  </a:lnTo>
                  <a:lnTo>
                    <a:pt x="62" y="378"/>
                  </a:lnTo>
                  <a:lnTo>
                    <a:pt x="63" y="379"/>
                  </a:lnTo>
                  <a:lnTo>
                    <a:pt x="64" y="379"/>
                  </a:lnTo>
                  <a:lnTo>
                    <a:pt x="64" y="380"/>
                  </a:lnTo>
                  <a:lnTo>
                    <a:pt x="65" y="380"/>
                  </a:lnTo>
                  <a:lnTo>
                    <a:pt x="65" y="381"/>
                  </a:lnTo>
                  <a:lnTo>
                    <a:pt x="66" y="381"/>
                  </a:lnTo>
                  <a:lnTo>
                    <a:pt x="67" y="381"/>
                  </a:lnTo>
                  <a:lnTo>
                    <a:pt x="67" y="382"/>
                  </a:lnTo>
                  <a:lnTo>
                    <a:pt x="68" y="382"/>
                  </a:lnTo>
                  <a:lnTo>
                    <a:pt x="68" y="381"/>
                  </a:lnTo>
                  <a:lnTo>
                    <a:pt x="69" y="381"/>
                  </a:lnTo>
                  <a:lnTo>
                    <a:pt x="70" y="381"/>
                  </a:lnTo>
                  <a:lnTo>
                    <a:pt x="70" y="380"/>
                  </a:lnTo>
                  <a:lnTo>
                    <a:pt x="71" y="380"/>
                  </a:lnTo>
                  <a:lnTo>
                    <a:pt x="71" y="379"/>
                  </a:lnTo>
                  <a:lnTo>
                    <a:pt x="72" y="378"/>
                  </a:lnTo>
                  <a:lnTo>
                    <a:pt x="72" y="377"/>
                  </a:lnTo>
                  <a:lnTo>
                    <a:pt x="72" y="376"/>
                  </a:lnTo>
                  <a:lnTo>
                    <a:pt x="72" y="375"/>
                  </a:lnTo>
                  <a:lnTo>
                    <a:pt x="72" y="374"/>
                  </a:lnTo>
                  <a:lnTo>
                    <a:pt x="71" y="374"/>
                  </a:lnTo>
                  <a:lnTo>
                    <a:pt x="71" y="373"/>
                  </a:lnTo>
                  <a:lnTo>
                    <a:pt x="70" y="372"/>
                  </a:lnTo>
                  <a:lnTo>
                    <a:pt x="70" y="371"/>
                  </a:lnTo>
                  <a:lnTo>
                    <a:pt x="69" y="371"/>
                  </a:lnTo>
                  <a:lnTo>
                    <a:pt x="68" y="371"/>
                  </a:lnTo>
                  <a:lnTo>
                    <a:pt x="67" y="371"/>
                  </a:lnTo>
                  <a:lnTo>
                    <a:pt x="67" y="370"/>
                  </a:lnTo>
                  <a:lnTo>
                    <a:pt x="66" y="370"/>
                  </a:lnTo>
                  <a:lnTo>
                    <a:pt x="65" y="370"/>
                  </a:lnTo>
                  <a:lnTo>
                    <a:pt x="64" y="370"/>
                  </a:lnTo>
                  <a:lnTo>
                    <a:pt x="62" y="371"/>
                  </a:lnTo>
                  <a:lnTo>
                    <a:pt x="61" y="371"/>
                  </a:lnTo>
                  <a:lnTo>
                    <a:pt x="60" y="371"/>
                  </a:lnTo>
                  <a:lnTo>
                    <a:pt x="59" y="370"/>
                  </a:lnTo>
                  <a:lnTo>
                    <a:pt x="58" y="370"/>
                  </a:lnTo>
                  <a:lnTo>
                    <a:pt x="57" y="370"/>
                  </a:lnTo>
                  <a:lnTo>
                    <a:pt x="56" y="369"/>
                  </a:lnTo>
                  <a:lnTo>
                    <a:pt x="56" y="368"/>
                  </a:lnTo>
                  <a:lnTo>
                    <a:pt x="55" y="368"/>
                  </a:lnTo>
                  <a:lnTo>
                    <a:pt x="55" y="367"/>
                  </a:lnTo>
                  <a:lnTo>
                    <a:pt x="54" y="365"/>
                  </a:lnTo>
                  <a:lnTo>
                    <a:pt x="54" y="364"/>
                  </a:lnTo>
                  <a:lnTo>
                    <a:pt x="53" y="363"/>
                  </a:lnTo>
                  <a:lnTo>
                    <a:pt x="53" y="362"/>
                  </a:lnTo>
                  <a:lnTo>
                    <a:pt x="53" y="361"/>
                  </a:lnTo>
                  <a:lnTo>
                    <a:pt x="53" y="360"/>
                  </a:lnTo>
                  <a:lnTo>
                    <a:pt x="53" y="359"/>
                  </a:lnTo>
                  <a:lnTo>
                    <a:pt x="54" y="359"/>
                  </a:lnTo>
                  <a:lnTo>
                    <a:pt x="54" y="358"/>
                  </a:lnTo>
                  <a:lnTo>
                    <a:pt x="55" y="358"/>
                  </a:lnTo>
                  <a:lnTo>
                    <a:pt x="56" y="357"/>
                  </a:lnTo>
                  <a:lnTo>
                    <a:pt x="57" y="357"/>
                  </a:lnTo>
                  <a:lnTo>
                    <a:pt x="58" y="357"/>
                  </a:lnTo>
                  <a:lnTo>
                    <a:pt x="58" y="356"/>
                  </a:lnTo>
                  <a:lnTo>
                    <a:pt x="59" y="355"/>
                  </a:lnTo>
                  <a:lnTo>
                    <a:pt x="60" y="354"/>
                  </a:lnTo>
                  <a:lnTo>
                    <a:pt x="60" y="353"/>
                  </a:lnTo>
                  <a:lnTo>
                    <a:pt x="60" y="352"/>
                  </a:lnTo>
                  <a:lnTo>
                    <a:pt x="61" y="352"/>
                  </a:lnTo>
                  <a:lnTo>
                    <a:pt x="61" y="351"/>
                  </a:lnTo>
                  <a:lnTo>
                    <a:pt x="61" y="350"/>
                  </a:lnTo>
                  <a:lnTo>
                    <a:pt x="62" y="350"/>
                  </a:lnTo>
                  <a:lnTo>
                    <a:pt x="63" y="350"/>
                  </a:lnTo>
                  <a:lnTo>
                    <a:pt x="63" y="351"/>
                  </a:lnTo>
                  <a:lnTo>
                    <a:pt x="64" y="351"/>
                  </a:lnTo>
                  <a:lnTo>
                    <a:pt x="64" y="352"/>
                  </a:lnTo>
                  <a:lnTo>
                    <a:pt x="64" y="353"/>
                  </a:lnTo>
                  <a:lnTo>
                    <a:pt x="65" y="353"/>
                  </a:lnTo>
                  <a:lnTo>
                    <a:pt x="65" y="354"/>
                  </a:lnTo>
                  <a:lnTo>
                    <a:pt x="65" y="355"/>
                  </a:lnTo>
                  <a:lnTo>
                    <a:pt x="65" y="356"/>
                  </a:lnTo>
                  <a:lnTo>
                    <a:pt x="65" y="357"/>
                  </a:lnTo>
                  <a:lnTo>
                    <a:pt x="65" y="358"/>
                  </a:lnTo>
                  <a:lnTo>
                    <a:pt x="65" y="360"/>
                  </a:lnTo>
                  <a:lnTo>
                    <a:pt x="65" y="361"/>
                  </a:lnTo>
                  <a:lnTo>
                    <a:pt x="65" y="362"/>
                  </a:lnTo>
                  <a:lnTo>
                    <a:pt x="65" y="363"/>
                  </a:lnTo>
                  <a:lnTo>
                    <a:pt x="65" y="364"/>
                  </a:lnTo>
                  <a:lnTo>
                    <a:pt x="65" y="365"/>
                  </a:lnTo>
                  <a:lnTo>
                    <a:pt x="66" y="366"/>
                  </a:lnTo>
                  <a:lnTo>
                    <a:pt x="67" y="367"/>
                  </a:lnTo>
                  <a:lnTo>
                    <a:pt x="68" y="367"/>
                  </a:lnTo>
                  <a:lnTo>
                    <a:pt x="69" y="367"/>
                  </a:lnTo>
                  <a:lnTo>
                    <a:pt x="70" y="367"/>
                  </a:lnTo>
                  <a:lnTo>
                    <a:pt x="71" y="367"/>
                  </a:lnTo>
                  <a:lnTo>
                    <a:pt x="72" y="367"/>
                  </a:lnTo>
                  <a:lnTo>
                    <a:pt x="72" y="366"/>
                  </a:lnTo>
                  <a:lnTo>
                    <a:pt x="73" y="366"/>
                  </a:lnTo>
                  <a:lnTo>
                    <a:pt x="73" y="365"/>
                  </a:lnTo>
                  <a:lnTo>
                    <a:pt x="74" y="365"/>
                  </a:lnTo>
                  <a:lnTo>
                    <a:pt x="74" y="364"/>
                  </a:lnTo>
                  <a:lnTo>
                    <a:pt x="75" y="363"/>
                  </a:lnTo>
                  <a:lnTo>
                    <a:pt x="75" y="362"/>
                  </a:lnTo>
                  <a:lnTo>
                    <a:pt x="75" y="361"/>
                  </a:lnTo>
                  <a:lnTo>
                    <a:pt x="76" y="360"/>
                  </a:lnTo>
                  <a:lnTo>
                    <a:pt x="76" y="359"/>
                  </a:lnTo>
                  <a:lnTo>
                    <a:pt x="76" y="358"/>
                  </a:lnTo>
                  <a:lnTo>
                    <a:pt x="76" y="356"/>
                  </a:lnTo>
                  <a:lnTo>
                    <a:pt x="76" y="354"/>
                  </a:lnTo>
                  <a:lnTo>
                    <a:pt x="76" y="353"/>
                  </a:lnTo>
                  <a:lnTo>
                    <a:pt x="77" y="352"/>
                  </a:lnTo>
                  <a:lnTo>
                    <a:pt x="77" y="351"/>
                  </a:lnTo>
                  <a:lnTo>
                    <a:pt x="77" y="350"/>
                  </a:lnTo>
                  <a:lnTo>
                    <a:pt x="77" y="349"/>
                  </a:lnTo>
                  <a:lnTo>
                    <a:pt x="77" y="348"/>
                  </a:lnTo>
                  <a:lnTo>
                    <a:pt x="78" y="348"/>
                  </a:lnTo>
                  <a:lnTo>
                    <a:pt x="78" y="347"/>
                  </a:lnTo>
                  <a:lnTo>
                    <a:pt x="79" y="347"/>
                  </a:lnTo>
                  <a:lnTo>
                    <a:pt x="79" y="346"/>
                  </a:lnTo>
                  <a:lnTo>
                    <a:pt x="80" y="345"/>
                  </a:lnTo>
                  <a:lnTo>
                    <a:pt x="81" y="345"/>
                  </a:lnTo>
                  <a:lnTo>
                    <a:pt x="82" y="345"/>
                  </a:lnTo>
                  <a:lnTo>
                    <a:pt x="82" y="344"/>
                  </a:lnTo>
                  <a:lnTo>
                    <a:pt x="83" y="344"/>
                  </a:lnTo>
                  <a:lnTo>
                    <a:pt x="84" y="344"/>
                  </a:lnTo>
                  <a:lnTo>
                    <a:pt x="85" y="343"/>
                  </a:lnTo>
                  <a:lnTo>
                    <a:pt x="86" y="343"/>
                  </a:lnTo>
                  <a:lnTo>
                    <a:pt x="87" y="343"/>
                  </a:lnTo>
                  <a:lnTo>
                    <a:pt x="88" y="343"/>
                  </a:lnTo>
                  <a:lnTo>
                    <a:pt x="89" y="343"/>
                  </a:lnTo>
                  <a:lnTo>
                    <a:pt x="90" y="343"/>
                  </a:lnTo>
                  <a:lnTo>
                    <a:pt x="91" y="343"/>
                  </a:lnTo>
                  <a:lnTo>
                    <a:pt x="93" y="343"/>
                  </a:lnTo>
                  <a:lnTo>
                    <a:pt x="94" y="343"/>
                  </a:lnTo>
                  <a:lnTo>
                    <a:pt x="96" y="343"/>
                  </a:lnTo>
                  <a:lnTo>
                    <a:pt x="97" y="343"/>
                  </a:lnTo>
                  <a:lnTo>
                    <a:pt x="98" y="343"/>
                  </a:lnTo>
                  <a:lnTo>
                    <a:pt x="99" y="342"/>
                  </a:lnTo>
                  <a:lnTo>
                    <a:pt x="100" y="342"/>
                  </a:lnTo>
                  <a:lnTo>
                    <a:pt x="101" y="342"/>
                  </a:lnTo>
                  <a:lnTo>
                    <a:pt x="102" y="342"/>
                  </a:lnTo>
                  <a:lnTo>
                    <a:pt x="103" y="341"/>
                  </a:lnTo>
                  <a:lnTo>
                    <a:pt x="104" y="341"/>
                  </a:lnTo>
                  <a:lnTo>
                    <a:pt x="105" y="340"/>
                  </a:lnTo>
                  <a:lnTo>
                    <a:pt x="106" y="339"/>
                  </a:lnTo>
                  <a:lnTo>
                    <a:pt x="106" y="338"/>
                  </a:lnTo>
                  <a:lnTo>
                    <a:pt x="106" y="337"/>
                  </a:lnTo>
                  <a:lnTo>
                    <a:pt x="105" y="336"/>
                  </a:lnTo>
                  <a:lnTo>
                    <a:pt x="104" y="335"/>
                  </a:lnTo>
                  <a:lnTo>
                    <a:pt x="104" y="334"/>
                  </a:lnTo>
                  <a:lnTo>
                    <a:pt x="103" y="334"/>
                  </a:lnTo>
                  <a:lnTo>
                    <a:pt x="103" y="333"/>
                  </a:lnTo>
                  <a:lnTo>
                    <a:pt x="102" y="332"/>
                  </a:lnTo>
                  <a:lnTo>
                    <a:pt x="103" y="332"/>
                  </a:lnTo>
                  <a:lnTo>
                    <a:pt x="103" y="331"/>
                  </a:lnTo>
                  <a:lnTo>
                    <a:pt x="104" y="331"/>
                  </a:lnTo>
                  <a:lnTo>
                    <a:pt x="105" y="330"/>
                  </a:lnTo>
                  <a:lnTo>
                    <a:pt x="106" y="330"/>
                  </a:lnTo>
                  <a:lnTo>
                    <a:pt x="107" y="330"/>
                  </a:lnTo>
                  <a:lnTo>
                    <a:pt x="107" y="331"/>
                  </a:lnTo>
                  <a:lnTo>
                    <a:pt x="108" y="331"/>
                  </a:lnTo>
                  <a:lnTo>
                    <a:pt x="109" y="331"/>
                  </a:lnTo>
                  <a:lnTo>
                    <a:pt x="109" y="332"/>
                  </a:lnTo>
                  <a:lnTo>
                    <a:pt x="110" y="332"/>
                  </a:lnTo>
                  <a:lnTo>
                    <a:pt x="110" y="333"/>
                  </a:lnTo>
                  <a:lnTo>
                    <a:pt x="111" y="334"/>
                  </a:lnTo>
                  <a:lnTo>
                    <a:pt x="112" y="335"/>
                  </a:lnTo>
                  <a:lnTo>
                    <a:pt x="113" y="336"/>
                  </a:lnTo>
                  <a:lnTo>
                    <a:pt x="114" y="336"/>
                  </a:lnTo>
                  <a:lnTo>
                    <a:pt x="115" y="336"/>
                  </a:lnTo>
                  <a:lnTo>
                    <a:pt x="116" y="336"/>
                  </a:lnTo>
                  <a:lnTo>
                    <a:pt x="117" y="335"/>
                  </a:lnTo>
                  <a:lnTo>
                    <a:pt x="118" y="334"/>
                  </a:lnTo>
                  <a:lnTo>
                    <a:pt x="119" y="334"/>
                  </a:lnTo>
                  <a:lnTo>
                    <a:pt x="119" y="333"/>
                  </a:lnTo>
                  <a:lnTo>
                    <a:pt x="120" y="333"/>
                  </a:lnTo>
                  <a:lnTo>
                    <a:pt x="121" y="333"/>
                  </a:lnTo>
                  <a:lnTo>
                    <a:pt x="122" y="333"/>
                  </a:lnTo>
                  <a:lnTo>
                    <a:pt x="123" y="334"/>
                  </a:lnTo>
                  <a:lnTo>
                    <a:pt x="123" y="335"/>
                  </a:lnTo>
                  <a:lnTo>
                    <a:pt x="124" y="336"/>
                  </a:lnTo>
                  <a:lnTo>
                    <a:pt x="124" y="337"/>
                  </a:lnTo>
                  <a:lnTo>
                    <a:pt x="125" y="337"/>
                  </a:lnTo>
                  <a:lnTo>
                    <a:pt x="126" y="338"/>
                  </a:lnTo>
                  <a:lnTo>
                    <a:pt x="127" y="337"/>
                  </a:lnTo>
                  <a:lnTo>
                    <a:pt x="128" y="337"/>
                  </a:lnTo>
                  <a:lnTo>
                    <a:pt x="128" y="336"/>
                  </a:lnTo>
                  <a:lnTo>
                    <a:pt x="129" y="335"/>
                  </a:lnTo>
                  <a:lnTo>
                    <a:pt x="130" y="335"/>
                  </a:lnTo>
                  <a:lnTo>
                    <a:pt x="131" y="334"/>
                  </a:lnTo>
                  <a:lnTo>
                    <a:pt x="131" y="333"/>
                  </a:lnTo>
                  <a:lnTo>
                    <a:pt x="132" y="332"/>
                  </a:lnTo>
                  <a:lnTo>
                    <a:pt x="133" y="332"/>
                  </a:lnTo>
                  <a:lnTo>
                    <a:pt x="134" y="331"/>
                  </a:lnTo>
                  <a:lnTo>
                    <a:pt x="135" y="331"/>
                  </a:lnTo>
                  <a:lnTo>
                    <a:pt x="135" y="330"/>
                  </a:lnTo>
                  <a:lnTo>
                    <a:pt x="136" y="330"/>
                  </a:lnTo>
                  <a:lnTo>
                    <a:pt x="137" y="330"/>
                  </a:lnTo>
                  <a:lnTo>
                    <a:pt x="138" y="329"/>
                  </a:lnTo>
                  <a:lnTo>
                    <a:pt x="139" y="329"/>
                  </a:lnTo>
                  <a:lnTo>
                    <a:pt x="140" y="330"/>
                  </a:lnTo>
                  <a:lnTo>
                    <a:pt x="141" y="330"/>
                  </a:lnTo>
                  <a:lnTo>
                    <a:pt x="143" y="330"/>
                  </a:lnTo>
                  <a:lnTo>
                    <a:pt x="144" y="331"/>
                  </a:lnTo>
                  <a:lnTo>
                    <a:pt x="145" y="331"/>
                  </a:lnTo>
                  <a:lnTo>
                    <a:pt x="146" y="331"/>
                  </a:lnTo>
                  <a:lnTo>
                    <a:pt x="147" y="331"/>
                  </a:lnTo>
                  <a:lnTo>
                    <a:pt x="148" y="331"/>
                  </a:lnTo>
                  <a:lnTo>
                    <a:pt x="149" y="331"/>
                  </a:lnTo>
                  <a:lnTo>
                    <a:pt x="150" y="331"/>
                  </a:lnTo>
                  <a:lnTo>
                    <a:pt x="151" y="331"/>
                  </a:lnTo>
                  <a:lnTo>
                    <a:pt x="151" y="330"/>
                  </a:lnTo>
                  <a:lnTo>
                    <a:pt x="152" y="330"/>
                  </a:lnTo>
                  <a:lnTo>
                    <a:pt x="153" y="329"/>
                  </a:lnTo>
                  <a:lnTo>
                    <a:pt x="154" y="329"/>
                  </a:lnTo>
                  <a:lnTo>
                    <a:pt x="154" y="328"/>
                  </a:lnTo>
                  <a:lnTo>
                    <a:pt x="155" y="328"/>
                  </a:lnTo>
                  <a:lnTo>
                    <a:pt x="155" y="327"/>
                  </a:lnTo>
                  <a:lnTo>
                    <a:pt x="156" y="327"/>
                  </a:lnTo>
                  <a:lnTo>
                    <a:pt x="157" y="326"/>
                  </a:lnTo>
                  <a:lnTo>
                    <a:pt x="157" y="325"/>
                  </a:lnTo>
                  <a:lnTo>
                    <a:pt x="158" y="324"/>
                  </a:lnTo>
                  <a:lnTo>
                    <a:pt x="159" y="323"/>
                  </a:lnTo>
                  <a:lnTo>
                    <a:pt x="160" y="322"/>
                  </a:lnTo>
                  <a:lnTo>
                    <a:pt x="160" y="321"/>
                  </a:lnTo>
                  <a:lnTo>
                    <a:pt x="160" y="320"/>
                  </a:lnTo>
                  <a:lnTo>
                    <a:pt x="161" y="320"/>
                  </a:lnTo>
                  <a:lnTo>
                    <a:pt x="161" y="319"/>
                  </a:lnTo>
                  <a:lnTo>
                    <a:pt x="162" y="318"/>
                  </a:lnTo>
                  <a:lnTo>
                    <a:pt x="162" y="317"/>
                  </a:lnTo>
                  <a:lnTo>
                    <a:pt x="162" y="316"/>
                  </a:lnTo>
                  <a:lnTo>
                    <a:pt x="162" y="315"/>
                  </a:lnTo>
                  <a:lnTo>
                    <a:pt x="162" y="314"/>
                  </a:lnTo>
                  <a:lnTo>
                    <a:pt x="161" y="314"/>
                  </a:lnTo>
                  <a:lnTo>
                    <a:pt x="161" y="313"/>
                  </a:lnTo>
                  <a:lnTo>
                    <a:pt x="160" y="313"/>
                  </a:lnTo>
                  <a:lnTo>
                    <a:pt x="159" y="312"/>
                  </a:lnTo>
                  <a:lnTo>
                    <a:pt x="158" y="311"/>
                  </a:lnTo>
                  <a:lnTo>
                    <a:pt x="157" y="311"/>
                  </a:lnTo>
                  <a:lnTo>
                    <a:pt x="156" y="310"/>
                  </a:lnTo>
                  <a:lnTo>
                    <a:pt x="155" y="309"/>
                  </a:lnTo>
                  <a:lnTo>
                    <a:pt x="154" y="309"/>
                  </a:lnTo>
                  <a:lnTo>
                    <a:pt x="154" y="308"/>
                  </a:lnTo>
                  <a:lnTo>
                    <a:pt x="154" y="307"/>
                  </a:lnTo>
                  <a:lnTo>
                    <a:pt x="155" y="307"/>
                  </a:lnTo>
                  <a:lnTo>
                    <a:pt x="155" y="306"/>
                  </a:lnTo>
                  <a:lnTo>
                    <a:pt x="156" y="306"/>
                  </a:lnTo>
                  <a:lnTo>
                    <a:pt x="157" y="306"/>
                  </a:lnTo>
                  <a:lnTo>
                    <a:pt x="158" y="306"/>
                  </a:lnTo>
                  <a:lnTo>
                    <a:pt x="159" y="306"/>
                  </a:lnTo>
                  <a:lnTo>
                    <a:pt x="160" y="307"/>
                  </a:lnTo>
                  <a:lnTo>
                    <a:pt x="161" y="307"/>
                  </a:lnTo>
                  <a:lnTo>
                    <a:pt x="162" y="307"/>
                  </a:lnTo>
                  <a:lnTo>
                    <a:pt x="163" y="308"/>
                  </a:lnTo>
                  <a:lnTo>
                    <a:pt x="164" y="308"/>
                  </a:lnTo>
                  <a:lnTo>
                    <a:pt x="164" y="309"/>
                  </a:lnTo>
                  <a:lnTo>
                    <a:pt x="165" y="310"/>
                  </a:lnTo>
                  <a:lnTo>
                    <a:pt x="166" y="311"/>
                  </a:lnTo>
                  <a:lnTo>
                    <a:pt x="167" y="313"/>
                  </a:lnTo>
                  <a:lnTo>
                    <a:pt x="167" y="314"/>
                  </a:lnTo>
                  <a:lnTo>
                    <a:pt x="168" y="314"/>
                  </a:lnTo>
                  <a:lnTo>
                    <a:pt x="168" y="315"/>
                  </a:lnTo>
                  <a:lnTo>
                    <a:pt x="168" y="316"/>
                  </a:lnTo>
                  <a:lnTo>
                    <a:pt x="168" y="317"/>
                  </a:lnTo>
                  <a:lnTo>
                    <a:pt x="168" y="318"/>
                  </a:lnTo>
                  <a:lnTo>
                    <a:pt x="168" y="319"/>
                  </a:lnTo>
                  <a:lnTo>
                    <a:pt x="168" y="320"/>
                  </a:lnTo>
                  <a:lnTo>
                    <a:pt x="168" y="321"/>
                  </a:lnTo>
                  <a:lnTo>
                    <a:pt x="168" y="322"/>
                  </a:lnTo>
                  <a:lnTo>
                    <a:pt x="168" y="323"/>
                  </a:lnTo>
                  <a:lnTo>
                    <a:pt x="168" y="324"/>
                  </a:lnTo>
                  <a:lnTo>
                    <a:pt x="169" y="324"/>
                  </a:lnTo>
                  <a:lnTo>
                    <a:pt x="170" y="325"/>
                  </a:lnTo>
                  <a:lnTo>
                    <a:pt x="171" y="325"/>
                  </a:lnTo>
                  <a:lnTo>
                    <a:pt x="171" y="324"/>
                  </a:lnTo>
                  <a:lnTo>
                    <a:pt x="172" y="324"/>
                  </a:lnTo>
                  <a:lnTo>
                    <a:pt x="173" y="324"/>
                  </a:lnTo>
                  <a:lnTo>
                    <a:pt x="174" y="324"/>
                  </a:lnTo>
                  <a:lnTo>
                    <a:pt x="175" y="323"/>
                  </a:lnTo>
                  <a:lnTo>
                    <a:pt x="176" y="323"/>
                  </a:lnTo>
                  <a:lnTo>
                    <a:pt x="177" y="322"/>
                  </a:lnTo>
                  <a:lnTo>
                    <a:pt x="178" y="321"/>
                  </a:lnTo>
                  <a:lnTo>
                    <a:pt x="178" y="320"/>
                  </a:lnTo>
                  <a:lnTo>
                    <a:pt x="178" y="319"/>
                  </a:lnTo>
                  <a:lnTo>
                    <a:pt x="178" y="318"/>
                  </a:lnTo>
                  <a:lnTo>
                    <a:pt x="177" y="317"/>
                  </a:lnTo>
                  <a:lnTo>
                    <a:pt x="177" y="316"/>
                  </a:lnTo>
                  <a:lnTo>
                    <a:pt x="176" y="315"/>
                  </a:lnTo>
                  <a:lnTo>
                    <a:pt x="176" y="314"/>
                  </a:lnTo>
                  <a:lnTo>
                    <a:pt x="176" y="313"/>
                  </a:lnTo>
                  <a:lnTo>
                    <a:pt x="177" y="313"/>
                  </a:lnTo>
                  <a:lnTo>
                    <a:pt x="177" y="312"/>
                  </a:lnTo>
                  <a:lnTo>
                    <a:pt x="178" y="311"/>
                  </a:lnTo>
                  <a:lnTo>
                    <a:pt x="178" y="310"/>
                  </a:lnTo>
                  <a:lnTo>
                    <a:pt x="178" y="309"/>
                  </a:lnTo>
                  <a:lnTo>
                    <a:pt x="178" y="308"/>
                  </a:lnTo>
                  <a:lnTo>
                    <a:pt x="178" y="307"/>
                  </a:lnTo>
                  <a:lnTo>
                    <a:pt x="178" y="306"/>
                  </a:lnTo>
                  <a:lnTo>
                    <a:pt x="178" y="305"/>
                  </a:lnTo>
                  <a:lnTo>
                    <a:pt x="178" y="304"/>
                  </a:lnTo>
                  <a:lnTo>
                    <a:pt x="179" y="304"/>
                  </a:lnTo>
                  <a:lnTo>
                    <a:pt x="180" y="304"/>
                  </a:lnTo>
                  <a:lnTo>
                    <a:pt x="181" y="304"/>
                  </a:lnTo>
                  <a:lnTo>
                    <a:pt x="182" y="304"/>
                  </a:lnTo>
                  <a:lnTo>
                    <a:pt x="182" y="305"/>
                  </a:lnTo>
                  <a:lnTo>
                    <a:pt x="184" y="305"/>
                  </a:lnTo>
                  <a:lnTo>
                    <a:pt x="186" y="306"/>
                  </a:lnTo>
                  <a:lnTo>
                    <a:pt x="187" y="306"/>
                  </a:lnTo>
                  <a:lnTo>
                    <a:pt x="188" y="306"/>
                  </a:lnTo>
                  <a:lnTo>
                    <a:pt x="189" y="306"/>
                  </a:lnTo>
                  <a:lnTo>
                    <a:pt x="189" y="305"/>
                  </a:lnTo>
                  <a:lnTo>
                    <a:pt x="190" y="305"/>
                  </a:lnTo>
                  <a:lnTo>
                    <a:pt x="190" y="304"/>
                  </a:lnTo>
                  <a:lnTo>
                    <a:pt x="190" y="303"/>
                  </a:lnTo>
                  <a:lnTo>
                    <a:pt x="191" y="303"/>
                  </a:lnTo>
                  <a:lnTo>
                    <a:pt x="191" y="302"/>
                  </a:lnTo>
                  <a:lnTo>
                    <a:pt x="191" y="301"/>
                  </a:lnTo>
                  <a:lnTo>
                    <a:pt x="191" y="300"/>
                  </a:lnTo>
                  <a:lnTo>
                    <a:pt x="191" y="299"/>
                  </a:lnTo>
                  <a:lnTo>
                    <a:pt x="191" y="298"/>
                  </a:lnTo>
                  <a:lnTo>
                    <a:pt x="192" y="298"/>
                  </a:lnTo>
                  <a:lnTo>
                    <a:pt x="192" y="299"/>
                  </a:lnTo>
                  <a:lnTo>
                    <a:pt x="192" y="300"/>
                  </a:lnTo>
                  <a:lnTo>
                    <a:pt x="193" y="301"/>
                  </a:lnTo>
                  <a:lnTo>
                    <a:pt x="193" y="302"/>
                  </a:lnTo>
                  <a:lnTo>
                    <a:pt x="194" y="303"/>
                  </a:lnTo>
                  <a:lnTo>
                    <a:pt x="194" y="304"/>
                  </a:lnTo>
                  <a:lnTo>
                    <a:pt x="195" y="305"/>
                  </a:lnTo>
                  <a:lnTo>
                    <a:pt x="195" y="306"/>
                  </a:lnTo>
                  <a:lnTo>
                    <a:pt x="196" y="307"/>
                  </a:lnTo>
                  <a:lnTo>
                    <a:pt x="196" y="308"/>
                  </a:lnTo>
                  <a:lnTo>
                    <a:pt x="197" y="309"/>
                  </a:lnTo>
                  <a:lnTo>
                    <a:pt x="198" y="309"/>
                  </a:lnTo>
                  <a:lnTo>
                    <a:pt x="198" y="310"/>
                  </a:lnTo>
                  <a:lnTo>
                    <a:pt x="199" y="310"/>
                  </a:lnTo>
                  <a:lnTo>
                    <a:pt x="199" y="311"/>
                  </a:lnTo>
                  <a:lnTo>
                    <a:pt x="200" y="311"/>
                  </a:lnTo>
                  <a:lnTo>
                    <a:pt x="201" y="311"/>
                  </a:lnTo>
                  <a:lnTo>
                    <a:pt x="201" y="312"/>
                  </a:lnTo>
                  <a:lnTo>
                    <a:pt x="202" y="312"/>
                  </a:lnTo>
                  <a:lnTo>
                    <a:pt x="203" y="312"/>
                  </a:lnTo>
                  <a:lnTo>
                    <a:pt x="204" y="312"/>
                  </a:lnTo>
                  <a:lnTo>
                    <a:pt x="205" y="312"/>
                  </a:lnTo>
                  <a:lnTo>
                    <a:pt x="206" y="312"/>
                  </a:lnTo>
                  <a:lnTo>
                    <a:pt x="206" y="311"/>
                  </a:lnTo>
                  <a:lnTo>
                    <a:pt x="207" y="311"/>
                  </a:lnTo>
                  <a:lnTo>
                    <a:pt x="208" y="311"/>
                  </a:lnTo>
                  <a:lnTo>
                    <a:pt x="209" y="310"/>
                  </a:lnTo>
                  <a:lnTo>
                    <a:pt x="210" y="309"/>
                  </a:lnTo>
                  <a:lnTo>
                    <a:pt x="211" y="309"/>
                  </a:lnTo>
                  <a:lnTo>
                    <a:pt x="211" y="308"/>
                  </a:lnTo>
                  <a:lnTo>
                    <a:pt x="212" y="307"/>
                  </a:lnTo>
                  <a:lnTo>
                    <a:pt x="212" y="306"/>
                  </a:lnTo>
                  <a:lnTo>
                    <a:pt x="213" y="305"/>
                  </a:lnTo>
                  <a:lnTo>
                    <a:pt x="213" y="304"/>
                  </a:lnTo>
                  <a:lnTo>
                    <a:pt x="213" y="303"/>
                  </a:lnTo>
                  <a:lnTo>
                    <a:pt x="213" y="302"/>
                  </a:lnTo>
                  <a:lnTo>
                    <a:pt x="213" y="301"/>
                  </a:lnTo>
                  <a:lnTo>
                    <a:pt x="213" y="300"/>
                  </a:lnTo>
                  <a:lnTo>
                    <a:pt x="213" y="299"/>
                  </a:lnTo>
                  <a:lnTo>
                    <a:pt x="212" y="299"/>
                  </a:lnTo>
                  <a:lnTo>
                    <a:pt x="212" y="298"/>
                  </a:lnTo>
                  <a:lnTo>
                    <a:pt x="212" y="297"/>
                  </a:lnTo>
                  <a:lnTo>
                    <a:pt x="211" y="296"/>
                  </a:lnTo>
                  <a:lnTo>
                    <a:pt x="211" y="295"/>
                  </a:lnTo>
                  <a:lnTo>
                    <a:pt x="210" y="294"/>
                  </a:lnTo>
                  <a:lnTo>
                    <a:pt x="209" y="293"/>
                  </a:lnTo>
                  <a:lnTo>
                    <a:pt x="208" y="292"/>
                  </a:lnTo>
                  <a:lnTo>
                    <a:pt x="207" y="291"/>
                  </a:lnTo>
                  <a:lnTo>
                    <a:pt x="206" y="290"/>
                  </a:lnTo>
                  <a:lnTo>
                    <a:pt x="205" y="289"/>
                  </a:lnTo>
                  <a:lnTo>
                    <a:pt x="204" y="289"/>
                  </a:lnTo>
                  <a:lnTo>
                    <a:pt x="204" y="288"/>
                  </a:lnTo>
                  <a:lnTo>
                    <a:pt x="204" y="287"/>
                  </a:lnTo>
                  <a:lnTo>
                    <a:pt x="203" y="287"/>
                  </a:lnTo>
                  <a:lnTo>
                    <a:pt x="203" y="286"/>
                  </a:lnTo>
                  <a:lnTo>
                    <a:pt x="203" y="285"/>
                  </a:lnTo>
                  <a:lnTo>
                    <a:pt x="204" y="285"/>
                  </a:lnTo>
                  <a:lnTo>
                    <a:pt x="204" y="284"/>
                  </a:lnTo>
                  <a:lnTo>
                    <a:pt x="204" y="283"/>
                  </a:lnTo>
                  <a:lnTo>
                    <a:pt x="205" y="283"/>
                  </a:lnTo>
                  <a:lnTo>
                    <a:pt x="205" y="282"/>
                  </a:lnTo>
                  <a:lnTo>
                    <a:pt x="206" y="282"/>
                  </a:lnTo>
                  <a:lnTo>
                    <a:pt x="206" y="281"/>
                  </a:lnTo>
                  <a:lnTo>
                    <a:pt x="207" y="281"/>
                  </a:lnTo>
                  <a:lnTo>
                    <a:pt x="208" y="281"/>
                  </a:lnTo>
                  <a:lnTo>
                    <a:pt x="209" y="281"/>
                  </a:lnTo>
                  <a:lnTo>
                    <a:pt x="210" y="281"/>
                  </a:lnTo>
                  <a:lnTo>
                    <a:pt x="210" y="282"/>
                  </a:lnTo>
                  <a:lnTo>
                    <a:pt x="211" y="282"/>
                  </a:lnTo>
                  <a:lnTo>
                    <a:pt x="211" y="283"/>
                  </a:lnTo>
                  <a:lnTo>
                    <a:pt x="212" y="284"/>
                  </a:lnTo>
                  <a:lnTo>
                    <a:pt x="212" y="285"/>
                  </a:lnTo>
                  <a:lnTo>
                    <a:pt x="213" y="286"/>
                  </a:lnTo>
                  <a:lnTo>
                    <a:pt x="213" y="287"/>
                  </a:lnTo>
                  <a:lnTo>
                    <a:pt x="213" y="288"/>
                  </a:lnTo>
                  <a:lnTo>
                    <a:pt x="214" y="289"/>
                  </a:lnTo>
                  <a:lnTo>
                    <a:pt x="214" y="290"/>
                  </a:lnTo>
                  <a:lnTo>
                    <a:pt x="214" y="291"/>
                  </a:lnTo>
                  <a:lnTo>
                    <a:pt x="214" y="292"/>
                  </a:lnTo>
                  <a:lnTo>
                    <a:pt x="214" y="293"/>
                  </a:lnTo>
                  <a:lnTo>
                    <a:pt x="215" y="294"/>
                  </a:lnTo>
                  <a:lnTo>
                    <a:pt x="215" y="295"/>
                  </a:lnTo>
                  <a:lnTo>
                    <a:pt x="215" y="296"/>
                  </a:lnTo>
                  <a:lnTo>
                    <a:pt x="215" y="297"/>
                  </a:lnTo>
                  <a:lnTo>
                    <a:pt x="215" y="298"/>
                  </a:lnTo>
                  <a:lnTo>
                    <a:pt x="215" y="299"/>
                  </a:lnTo>
                  <a:lnTo>
                    <a:pt x="215" y="300"/>
                  </a:lnTo>
                  <a:lnTo>
                    <a:pt x="216" y="301"/>
                  </a:lnTo>
                  <a:lnTo>
                    <a:pt x="216" y="302"/>
                  </a:lnTo>
                  <a:lnTo>
                    <a:pt x="216" y="303"/>
                  </a:lnTo>
                  <a:lnTo>
                    <a:pt x="217" y="303"/>
                  </a:lnTo>
                  <a:lnTo>
                    <a:pt x="218" y="304"/>
                  </a:lnTo>
                  <a:lnTo>
                    <a:pt x="219" y="304"/>
                  </a:lnTo>
                  <a:lnTo>
                    <a:pt x="220" y="304"/>
                  </a:lnTo>
                  <a:lnTo>
                    <a:pt x="221" y="304"/>
                  </a:lnTo>
                  <a:lnTo>
                    <a:pt x="222" y="304"/>
                  </a:lnTo>
                  <a:lnTo>
                    <a:pt x="223" y="304"/>
                  </a:lnTo>
                  <a:lnTo>
                    <a:pt x="224" y="304"/>
                  </a:lnTo>
                  <a:lnTo>
                    <a:pt x="225" y="304"/>
                  </a:lnTo>
                  <a:lnTo>
                    <a:pt x="226" y="304"/>
                  </a:lnTo>
                  <a:lnTo>
                    <a:pt x="226" y="303"/>
                  </a:lnTo>
                  <a:lnTo>
                    <a:pt x="227" y="303"/>
                  </a:lnTo>
                  <a:lnTo>
                    <a:pt x="227" y="302"/>
                  </a:lnTo>
                  <a:lnTo>
                    <a:pt x="228" y="302"/>
                  </a:lnTo>
                  <a:lnTo>
                    <a:pt x="229" y="301"/>
                  </a:lnTo>
                  <a:lnTo>
                    <a:pt x="230" y="300"/>
                  </a:lnTo>
                  <a:lnTo>
                    <a:pt x="230" y="299"/>
                  </a:lnTo>
                  <a:lnTo>
                    <a:pt x="231" y="298"/>
                  </a:lnTo>
                  <a:lnTo>
                    <a:pt x="231" y="297"/>
                  </a:lnTo>
                  <a:lnTo>
                    <a:pt x="232" y="296"/>
                  </a:lnTo>
                  <a:lnTo>
                    <a:pt x="233" y="294"/>
                  </a:lnTo>
                  <a:lnTo>
                    <a:pt x="233" y="292"/>
                  </a:lnTo>
                  <a:lnTo>
                    <a:pt x="233" y="291"/>
                  </a:lnTo>
                  <a:lnTo>
                    <a:pt x="234" y="290"/>
                  </a:lnTo>
                  <a:lnTo>
                    <a:pt x="234" y="289"/>
                  </a:lnTo>
                  <a:lnTo>
                    <a:pt x="235" y="288"/>
                  </a:lnTo>
                  <a:lnTo>
                    <a:pt x="235" y="287"/>
                  </a:lnTo>
                  <a:lnTo>
                    <a:pt x="235" y="286"/>
                  </a:lnTo>
                  <a:lnTo>
                    <a:pt x="236" y="286"/>
                  </a:lnTo>
                  <a:lnTo>
                    <a:pt x="237" y="285"/>
                  </a:lnTo>
                  <a:lnTo>
                    <a:pt x="238" y="285"/>
                  </a:lnTo>
                  <a:lnTo>
                    <a:pt x="239" y="285"/>
                  </a:lnTo>
                  <a:lnTo>
                    <a:pt x="240" y="285"/>
                  </a:lnTo>
                  <a:lnTo>
                    <a:pt x="241" y="286"/>
                  </a:lnTo>
                  <a:lnTo>
                    <a:pt x="242" y="286"/>
                  </a:lnTo>
                  <a:lnTo>
                    <a:pt x="242" y="287"/>
                  </a:lnTo>
                  <a:lnTo>
                    <a:pt x="243" y="287"/>
                  </a:lnTo>
                  <a:lnTo>
                    <a:pt x="244" y="288"/>
                  </a:lnTo>
                  <a:lnTo>
                    <a:pt x="245" y="289"/>
                  </a:lnTo>
                  <a:lnTo>
                    <a:pt x="245" y="290"/>
                  </a:lnTo>
                  <a:lnTo>
                    <a:pt x="246" y="291"/>
                  </a:lnTo>
                  <a:lnTo>
                    <a:pt x="246" y="292"/>
                  </a:lnTo>
                  <a:lnTo>
                    <a:pt x="247" y="293"/>
                  </a:lnTo>
                  <a:lnTo>
                    <a:pt x="247" y="294"/>
                  </a:lnTo>
                  <a:lnTo>
                    <a:pt x="248" y="294"/>
                  </a:lnTo>
                  <a:lnTo>
                    <a:pt x="248" y="295"/>
                  </a:lnTo>
                  <a:lnTo>
                    <a:pt x="249" y="295"/>
                  </a:lnTo>
                  <a:lnTo>
                    <a:pt x="250" y="295"/>
                  </a:lnTo>
                  <a:lnTo>
                    <a:pt x="251" y="295"/>
                  </a:lnTo>
                  <a:lnTo>
                    <a:pt x="251" y="294"/>
                  </a:lnTo>
                  <a:lnTo>
                    <a:pt x="252" y="294"/>
                  </a:lnTo>
                  <a:lnTo>
                    <a:pt x="252" y="293"/>
                  </a:lnTo>
                  <a:lnTo>
                    <a:pt x="253" y="292"/>
                  </a:lnTo>
                  <a:lnTo>
                    <a:pt x="254" y="291"/>
                  </a:lnTo>
                  <a:lnTo>
                    <a:pt x="254" y="290"/>
                  </a:lnTo>
                  <a:lnTo>
                    <a:pt x="255" y="290"/>
                  </a:lnTo>
                  <a:lnTo>
                    <a:pt x="255" y="288"/>
                  </a:lnTo>
                  <a:lnTo>
                    <a:pt x="255" y="287"/>
                  </a:lnTo>
                  <a:lnTo>
                    <a:pt x="256" y="286"/>
                  </a:lnTo>
                  <a:lnTo>
                    <a:pt x="256" y="285"/>
                  </a:lnTo>
                  <a:lnTo>
                    <a:pt x="256" y="284"/>
                  </a:lnTo>
                  <a:lnTo>
                    <a:pt x="256" y="283"/>
                  </a:lnTo>
                  <a:lnTo>
                    <a:pt x="255" y="283"/>
                  </a:lnTo>
                  <a:lnTo>
                    <a:pt x="255" y="282"/>
                  </a:lnTo>
                  <a:lnTo>
                    <a:pt x="255" y="281"/>
                  </a:lnTo>
                  <a:lnTo>
                    <a:pt x="255" y="280"/>
                  </a:lnTo>
                  <a:lnTo>
                    <a:pt x="254" y="279"/>
                  </a:lnTo>
                  <a:lnTo>
                    <a:pt x="254" y="278"/>
                  </a:lnTo>
                  <a:lnTo>
                    <a:pt x="254" y="277"/>
                  </a:lnTo>
                  <a:lnTo>
                    <a:pt x="253" y="277"/>
                  </a:lnTo>
                  <a:lnTo>
                    <a:pt x="253" y="276"/>
                  </a:lnTo>
                  <a:lnTo>
                    <a:pt x="253" y="275"/>
                  </a:lnTo>
                  <a:lnTo>
                    <a:pt x="253" y="274"/>
                  </a:lnTo>
                  <a:lnTo>
                    <a:pt x="253" y="273"/>
                  </a:lnTo>
                  <a:lnTo>
                    <a:pt x="253" y="272"/>
                  </a:lnTo>
                  <a:lnTo>
                    <a:pt x="253" y="271"/>
                  </a:lnTo>
                  <a:lnTo>
                    <a:pt x="253" y="270"/>
                  </a:lnTo>
                  <a:lnTo>
                    <a:pt x="253" y="269"/>
                  </a:lnTo>
                  <a:lnTo>
                    <a:pt x="253" y="268"/>
                  </a:lnTo>
                  <a:lnTo>
                    <a:pt x="254" y="267"/>
                  </a:lnTo>
                  <a:lnTo>
                    <a:pt x="254" y="266"/>
                  </a:lnTo>
                  <a:lnTo>
                    <a:pt x="254" y="265"/>
                  </a:lnTo>
                  <a:lnTo>
                    <a:pt x="255" y="265"/>
                  </a:lnTo>
                  <a:lnTo>
                    <a:pt x="255" y="264"/>
                  </a:lnTo>
                  <a:lnTo>
                    <a:pt x="256" y="264"/>
                  </a:lnTo>
                  <a:lnTo>
                    <a:pt x="257" y="264"/>
                  </a:lnTo>
                  <a:lnTo>
                    <a:pt x="258" y="264"/>
                  </a:lnTo>
                  <a:lnTo>
                    <a:pt x="258" y="265"/>
                  </a:lnTo>
                  <a:lnTo>
                    <a:pt x="259" y="265"/>
                  </a:lnTo>
                  <a:lnTo>
                    <a:pt x="259" y="266"/>
                  </a:lnTo>
                  <a:lnTo>
                    <a:pt x="260" y="267"/>
                  </a:lnTo>
                  <a:lnTo>
                    <a:pt x="261" y="268"/>
                  </a:lnTo>
                  <a:lnTo>
                    <a:pt x="262" y="270"/>
                  </a:lnTo>
                  <a:lnTo>
                    <a:pt x="262" y="271"/>
                  </a:lnTo>
                  <a:lnTo>
                    <a:pt x="263" y="272"/>
                  </a:lnTo>
                  <a:lnTo>
                    <a:pt x="263" y="273"/>
                  </a:lnTo>
                  <a:lnTo>
                    <a:pt x="264" y="273"/>
                  </a:lnTo>
                  <a:lnTo>
                    <a:pt x="264" y="274"/>
                  </a:lnTo>
                  <a:lnTo>
                    <a:pt x="264" y="275"/>
                  </a:lnTo>
                  <a:lnTo>
                    <a:pt x="265" y="275"/>
                  </a:lnTo>
                  <a:lnTo>
                    <a:pt x="265" y="276"/>
                  </a:lnTo>
                  <a:lnTo>
                    <a:pt x="266" y="276"/>
                  </a:lnTo>
                  <a:lnTo>
                    <a:pt x="266" y="277"/>
                  </a:lnTo>
                  <a:lnTo>
                    <a:pt x="267" y="277"/>
                  </a:lnTo>
                  <a:lnTo>
                    <a:pt x="268" y="277"/>
                  </a:lnTo>
                  <a:lnTo>
                    <a:pt x="269" y="277"/>
                  </a:lnTo>
                  <a:lnTo>
                    <a:pt x="270" y="277"/>
                  </a:lnTo>
                  <a:lnTo>
                    <a:pt x="271" y="277"/>
                  </a:lnTo>
                  <a:lnTo>
                    <a:pt x="272" y="277"/>
                  </a:lnTo>
                  <a:lnTo>
                    <a:pt x="273" y="276"/>
                  </a:lnTo>
                  <a:lnTo>
                    <a:pt x="274" y="275"/>
                  </a:lnTo>
                  <a:lnTo>
                    <a:pt x="275" y="275"/>
                  </a:lnTo>
                  <a:lnTo>
                    <a:pt x="276" y="275"/>
                  </a:lnTo>
                  <a:lnTo>
                    <a:pt x="276" y="274"/>
                  </a:lnTo>
                  <a:lnTo>
                    <a:pt x="277" y="273"/>
                  </a:lnTo>
                  <a:lnTo>
                    <a:pt x="278" y="273"/>
                  </a:lnTo>
                  <a:lnTo>
                    <a:pt x="278" y="272"/>
                  </a:lnTo>
                  <a:lnTo>
                    <a:pt x="279" y="271"/>
                  </a:lnTo>
                  <a:lnTo>
                    <a:pt x="279" y="270"/>
                  </a:lnTo>
                  <a:lnTo>
                    <a:pt x="280" y="270"/>
                  </a:lnTo>
                  <a:lnTo>
                    <a:pt x="280" y="269"/>
                  </a:lnTo>
                  <a:lnTo>
                    <a:pt x="281" y="268"/>
                  </a:lnTo>
                  <a:lnTo>
                    <a:pt x="282" y="267"/>
                  </a:lnTo>
                  <a:lnTo>
                    <a:pt x="283" y="267"/>
                  </a:lnTo>
                  <a:lnTo>
                    <a:pt x="283" y="266"/>
                  </a:lnTo>
                  <a:lnTo>
                    <a:pt x="284" y="266"/>
                  </a:lnTo>
                  <a:lnTo>
                    <a:pt x="285" y="266"/>
                  </a:lnTo>
                  <a:lnTo>
                    <a:pt x="286" y="266"/>
                  </a:lnTo>
                  <a:lnTo>
                    <a:pt x="287" y="266"/>
                  </a:lnTo>
                  <a:lnTo>
                    <a:pt x="288" y="266"/>
                  </a:lnTo>
                  <a:lnTo>
                    <a:pt x="288" y="267"/>
                  </a:lnTo>
                  <a:lnTo>
                    <a:pt x="289" y="267"/>
                  </a:lnTo>
                  <a:lnTo>
                    <a:pt x="291" y="267"/>
                  </a:lnTo>
                  <a:lnTo>
                    <a:pt x="292" y="267"/>
                  </a:lnTo>
                  <a:lnTo>
                    <a:pt x="293" y="268"/>
                  </a:lnTo>
                  <a:lnTo>
                    <a:pt x="294" y="268"/>
                  </a:lnTo>
                  <a:lnTo>
                    <a:pt x="295" y="268"/>
                  </a:lnTo>
                  <a:lnTo>
                    <a:pt x="296" y="268"/>
                  </a:lnTo>
                  <a:lnTo>
                    <a:pt x="297" y="267"/>
                  </a:lnTo>
                  <a:lnTo>
                    <a:pt x="298" y="267"/>
                  </a:lnTo>
                  <a:lnTo>
                    <a:pt x="299" y="266"/>
                  </a:lnTo>
                  <a:lnTo>
                    <a:pt x="300" y="266"/>
                  </a:lnTo>
                  <a:lnTo>
                    <a:pt x="301" y="265"/>
                  </a:lnTo>
                  <a:lnTo>
                    <a:pt x="301" y="264"/>
                  </a:lnTo>
                  <a:lnTo>
                    <a:pt x="302" y="264"/>
                  </a:lnTo>
                  <a:lnTo>
                    <a:pt x="302" y="263"/>
                  </a:lnTo>
                  <a:lnTo>
                    <a:pt x="303" y="262"/>
                  </a:lnTo>
                  <a:lnTo>
                    <a:pt x="303" y="261"/>
                  </a:lnTo>
                  <a:lnTo>
                    <a:pt x="303" y="260"/>
                  </a:lnTo>
                  <a:lnTo>
                    <a:pt x="304" y="260"/>
                  </a:lnTo>
                  <a:lnTo>
                    <a:pt x="304" y="259"/>
                  </a:lnTo>
                  <a:lnTo>
                    <a:pt x="304" y="258"/>
                  </a:lnTo>
                  <a:lnTo>
                    <a:pt x="304" y="257"/>
                  </a:lnTo>
                  <a:lnTo>
                    <a:pt x="304" y="256"/>
                  </a:lnTo>
                  <a:lnTo>
                    <a:pt x="304" y="255"/>
                  </a:lnTo>
                  <a:lnTo>
                    <a:pt x="304" y="254"/>
                  </a:lnTo>
                  <a:lnTo>
                    <a:pt x="303" y="254"/>
                  </a:lnTo>
                  <a:lnTo>
                    <a:pt x="303" y="253"/>
                  </a:lnTo>
                  <a:lnTo>
                    <a:pt x="303" y="252"/>
                  </a:lnTo>
                  <a:lnTo>
                    <a:pt x="302" y="251"/>
                  </a:lnTo>
                  <a:lnTo>
                    <a:pt x="301" y="251"/>
                  </a:lnTo>
                  <a:lnTo>
                    <a:pt x="301" y="250"/>
                  </a:lnTo>
                  <a:lnTo>
                    <a:pt x="300" y="250"/>
                  </a:lnTo>
                  <a:lnTo>
                    <a:pt x="299" y="250"/>
                  </a:lnTo>
                  <a:lnTo>
                    <a:pt x="298" y="249"/>
                  </a:lnTo>
                  <a:lnTo>
                    <a:pt x="297" y="249"/>
                  </a:lnTo>
                  <a:lnTo>
                    <a:pt x="296" y="249"/>
                  </a:lnTo>
                  <a:lnTo>
                    <a:pt x="295" y="249"/>
                  </a:lnTo>
                  <a:lnTo>
                    <a:pt x="294" y="249"/>
                  </a:lnTo>
                  <a:lnTo>
                    <a:pt x="293" y="249"/>
                  </a:lnTo>
                  <a:lnTo>
                    <a:pt x="293" y="248"/>
                  </a:lnTo>
                  <a:lnTo>
                    <a:pt x="292" y="248"/>
                  </a:lnTo>
                  <a:lnTo>
                    <a:pt x="292" y="247"/>
                  </a:lnTo>
                  <a:lnTo>
                    <a:pt x="292" y="246"/>
                  </a:lnTo>
                  <a:lnTo>
                    <a:pt x="292" y="245"/>
                  </a:lnTo>
                  <a:lnTo>
                    <a:pt x="293" y="245"/>
                  </a:lnTo>
                  <a:lnTo>
                    <a:pt x="293" y="244"/>
                  </a:lnTo>
                  <a:lnTo>
                    <a:pt x="294" y="243"/>
                  </a:lnTo>
                  <a:lnTo>
                    <a:pt x="295" y="241"/>
                  </a:lnTo>
                  <a:lnTo>
                    <a:pt x="296" y="240"/>
                  </a:lnTo>
                  <a:lnTo>
                    <a:pt x="296" y="239"/>
                  </a:lnTo>
                  <a:lnTo>
                    <a:pt x="296" y="238"/>
                  </a:lnTo>
                  <a:lnTo>
                    <a:pt x="297" y="237"/>
                  </a:lnTo>
                  <a:lnTo>
                    <a:pt x="297" y="236"/>
                  </a:lnTo>
                  <a:lnTo>
                    <a:pt x="297" y="235"/>
                  </a:lnTo>
                  <a:lnTo>
                    <a:pt x="297" y="234"/>
                  </a:lnTo>
                  <a:lnTo>
                    <a:pt x="297" y="233"/>
                  </a:lnTo>
                  <a:lnTo>
                    <a:pt x="297" y="232"/>
                  </a:lnTo>
                  <a:lnTo>
                    <a:pt x="296" y="231"/>
                  </a:lnTo>
                  <a:lnTo>
                    <a:pt x="296" y="229"/>
                  </a:lnTo>
                  <a:lnTo>
                    <a:pt x="296" y="227"/>
                  </a:lnTo>
                  <a:lnTo>
                    <a:pt x="296" y="226"/>
                  </a:lnTo>
                  <a:lnTo>
                    <a:pt x="295" y="222"/>
                  </a:lnTo>
                  <a:lnTo>
                    <a:pt x="295" y="221"/>
                  </a:lnTo>
                  <a:lnTo>
                    <a:pt x="295" y="220"/>
                  </a:lnTo>
                  <a:lnTo>
                    <a:pt x="295" y="219"/>
                  </a:lnTo>
                  <a:lnTo>
                    <a:pt x="294" y="218"/>
                  </a:lnTo>
                  <a:lnTo>
                    <a:pt x="294" y="217"/>
                  </a:lnTo>
                  <a:lnTo>
                    <a:pt x="293" y="216"/>
                  </a:lnTo>
                  <a:lnTo>
                    <a:pt x="292" y="215"/>
                  </a:lnTo>
                  <a:lnTo>
                    <a:pt x="291" y="214"/>
                  </a:lnTo>
                  <a:lnTo>
                    <a:pt x="290" y="213"/>
                  </a:lnTo>
                  <a:lnTo>
                    <a:pt x="288" y="212"/>
                  </a:lnTo>
                  <a:lnTo>
                    <a:pt x="287" y="212"/>
                  </a:lnTo>
                  <a:lnTo>
                    <a:pt x="287" y="211"/>
                  </a:lnTo>
                  <a:lnTo>
                    <a:pt x="286" y="211"/>
                  </a:lnTo>
                  <a:lnTo>
                    <a:pt x="286" y="210"/>
                  </a:lnTo>
                  <a:lnTo>
                    <a:pt x="285" y="209"/>
                  </a:lnTo>
                  <a:lnTo>
                    <a:pt x="284" y="208"/>
                  </a:lnTo>
                  <a:lnTo>
                    <a:pt x="284" y="207"/>
                  </a:lnTo>
                  <a:lnTo>
                    <a:pt x="284" y="206"/>
                  </a:lnTo>
                  <a:lnTo>
                    <a:pt x="284" y="205"/>
                  </a:lnTo>
                  <a:lnTo>
                    <a:pt x="284" y="204"/>
                  </a:lnTo>
                  <a:lnTo>
                    <a:pt x="284" y="203"/>
                  </a:lnTo>
                  <a:lnTo>
                    <a:pt x="284" y="202"/>
                  </a:lnTo>
                  <a:lnTo>
                    <a:pt x="285" y="202"/>
                  </a:lnTo>
                  <a:lnTo>
                    <a:pt x="285" y="201"/>
                  </a:lnTo>
                  <a:lnTo>
                    <a:pt x="286" y="201"/>
                  </a:lnTo>
                  <a:lnTo>
                    <a:pt x="286" y="200"/>
                  </a:lnTo>
                  <a:lnTo>
                    <a:pt x="287" y="200"/>
                  </a:lnTo>
                  <a:lnTo>
                    <a:pt x="288" y="200"/>
                  </a:lnTo>
                  <a:lnTo>
                    <a:pt x="289" y="200"/>
                  </a:lnTo>
                  <a:lnTo>
                    <a:pt x="289" y="201"/>
                  </a:lnTo>
                  <a:lnTo>
                    <a:pt x="290" y="201"/>
                  </a:lnTo>
                  <a:lnTo>
                    <a:pt x="291" y="201"/>
                  </a:lnTo>
                  <a:lnTo>
                    <a:pt x="291" y="202"/>
                  </a:lnTo>
                  <a:lnTo>
                    <a:pt x="292" y="202"/>
                  </a:lnTo>
                  <a:lnTo>
                    <a:pt x="292" y="203"/>
                  </a:lnTo>
                  <a:lnTo>
                    <a:pt x="293" y="203"/>
                  </a:lnTo>
                  <a:lnTo>
                    <a:pt x="293" y="204"/>
                  </a:lnTo>
                  <a:lnTo>
                    <a:pt x="294" y="204"/>
                  </a:lnTo>
                  <a:lnTo>
                    <a:pt x="294" y="205"/>
                  </a:lnTo>
                  <a:lnTo>
                    <a:pt x="294" y="206"/>
                  </a:lnTo>
                  <a:lnTo>
                    <a:pt x="295" y="207"/>
                  </a:lnTo>
                  <a:lnTo>
                    <a:pt x="295" y="208"/>
                  </a:lnTo>
                  <a:lnTo>
                    <a:pt x="295" y="209"/>
                  </a:lnTo>
                  <a:lnTo>
                    <a:pt x="296" y="209"/>
                  </a:lnTo>
                  <a:lnTo>
                    <a:pt x="296" y="210"/>
                  </a:lnTo>
                  <a:lnTo>
                    <a:pt x="296" y="211"/>
                  </a:lnTo>
                  <a:lnTo>
                    <a:pt x="296" y="212"/>
                  </a:lnTo>
                  <a:lnTo>
                    <a:pt x="297" y="213"/>
                  </a:lnTo>
                  <a:lnTo>
                    <a:pt x="297" y="214"/>
                  </a:lnTo>
                  <a:lnTo>
                    <a:pt x="298" y="214"/>
                  </a:lnTo>
                  <a:lnTo>
                    <a:pt x="299" y="215"/>
                  </a:lnTo>
                  <a:lnTo>
                    <a:pt x="300" y="215"/>
                  </a:lnTo>
                  <a:lnTo>
                    <a:pt x="301" y="215"/>
                  </a:lnTo>
                  <a:lnTo>
                    <a:pt x="302" y="215"/>
                  </a:lnTo>
                  <a:lnTo>
                    <a:pt x="304" y="215"/>
                  </a:lnTo>
                  <a:lnTo>
                    <a:pt x="305" y="215"/>
                  </a:lnTo>
                  <a:lnTo>
                    <a:pt x="306" y="215"/>
                  </a:lnTo>
                  <a:lnTo>
                    <a:pt x="307" y="215"/>
                  </a:lnTo>
                  <a:lnTo>
                    <a:pt x="307" y="216"/>
                  </a:lnTo>
                  <a:lnTo>
                    <a:pt x="308" y="216"/>
                  </a:lnTo>
                  <a:lnTo>
                    <a:pt x="309" y="217"/>
                  </a:lnTo>
                  <a:lnTo>
                    <a:pt x="310" y="218"/>
                  </a:lnTo>
                  <a:lnTo>
                    <a:pt x="310" y="219"/>
                  </a:lnTo>
                  <a:lnTo>
                    <a:pt x="311" y="219"/>
                  </a:lnTo>
                  <a:lnTo>
                    <a:pt x="311" y="220"/>
                  </a:lnTo>
                  <a:lnTo>
                    <a:pt x="311" y="221"/>
                  </a:lnTo>
                  <a:lnTo>
                    <a:pt x="312" y="222"/>
                  </a:lnTo>
                  <a:lnTo>
                    <a:pt x="312" y="224"/>
                  </a:lnTo>
                  <a:lnTo>
                    <a:pt x="313" y="224"/>
                  </a:lnTo>
                  <a:lnTo>
                    <a:pt x="313" y="225"/>
                  </a:lnTo>
                  <a:lnTo>
                    <a:pt x="313" y="226"/>
                  </a:lnTo>
                  <a:lnTo>
                    <a:pt x="314" y="227"/>
                  </a:lnTo>
                  <a:lnTo>
                    <a:pt x="314" y="228"/>
                  </a:lnTo>
                  <a:lnTo>
                    <a:pt x="315" y="228"/>
                  </a:lnTo>
                  <a:lnTo>
                    <a:pt x="315" y="229"/>
                  </a:lnTo>
                  <a:lnTo>
                    <a:pt x="316" y="229"/>
                  </a:lnTo>
                  <a:lnTo>
                    <a:pt x="317" y="230"/>
                  </a:lnTo>
                  <a:lnTo>
                    <a:pt x="318" y="231"/>
                  </a:lnTo>
                  <a:lnTo>
                    <a:pt x="319" y="231"/>
                  </a:lnTo>
                  <a:lnTo>
                    <a:pt x="320" y="231"/>
                  </a:lnTo>
                  <a:lnTo>
                    <a:pt x="321" y="231"/>
                  </a:lnTo>
                  <a:lnTo>
                    <a:pt x="322" y="232"/>
                  </a:lnTo>
                  <a:lnTo>
                    <a:pt x="323" y="232"/>
                  </a:lnTo>
                  <a:lnTo>
                    <a:pt x="324" y="232"/>
                  </a:lnTo>
                  <a:lnTo>
                    <a:pt x="325" y="232"/>
                  </a:lnTo>
                  <a:lnTo>
                    <a:pt x="326" y="232"/>
                  </a:lnTo>
                  <a:lnTo>
                    <a:pt x="327" y="233"/>
                  </a:lnTo>
                  <a:lnTo>
                    <a:pt x="328" y="233"/>
                  </a:lnTo>
                  <a:lnTo>
                    <a:pt x="329" y="233"/>
                  </a:lnTo>
                  <a:lnTo>
                    <a:pt x="329" y="234"/>
                  </a:lnTo>
                  <a:lnTo>
                    <a:pt x="330" y="234"/>
                  </a:lnTo>
                  <a:lnTo>
                    <a:pt x="330" y="235"/>
                  </a:lnTo>
                  <a:lnTo>
                    <a:pt x="329" y="235"/>
                  </a:lnTo>
                  <a:lnTo>
                    <a:pt x="329" y="236"/>
                  </a:lnTo>
                  <a:lnTo>
                    <a:pt x="328" y="236"/>
                  </a:lnTo>
                  <a:lnTo>
                    <a:pt x="328" y="237"/>
                  </a:lnTo>
                  <a:lnTo>
                    <a:pt x="326" y="239"/>
                  </a:lnTo>
                  <a:lnTo>
                    <a:pt x="325" y="239"/>
                  </a:lnTo>
                  <a:lnTo>
                    <a:pt x="325" y="240"/>
                  </a:lnTo>
                  <a:lnTo>
                    <a:pt x="324" y="240"/>
                  </a:lnTo>
                  <a:lnTo>
                    <a:pt x="324" y="241"/>
                  </a:lnTo>
                  <a:lnTo>
                    <a:pt x="323" y="241"/>
                  </a:lnTo>
                  <a:lnTo>
                    <a:pt x="323" y="242"/>
                  </a:lnTo>
                  <a:lnTo>
                    <a:pt x="323" y="243"/>
                  </a:lnTo>
                  <a:lnTo>
                    <a:pt x="324" y="243"/>
                  </a:lnTo>
                  <a:lnTo>
                    <a:pt x="324" y="244"/>
                  </a:lnTo>
                  <a:lnTo>
                    <a:pt x="325" y="244"/>
                  </a:lnTo>
                  <a:lnTo>
                    <a:pt x="325" y="245"/>
                  </a:lnTo>
                  <a:lnTo>
                    <a:pt x="326" y="245"/>
                  </a:lnTo>
                  <a:lnTo>
                    <a:pt x="327" y="245"/>
                  </a:lnTo>
                  <a:lnTo>
                    <a:pt x="328" y="246"/>
                  </a:lnTo>
                  <a:lnTo>
                    <a:pt x="329" y="246"/>
                  </a:lnTo>
                  <a:lnTo>
                    <a:pt x="330" y="246"/>
                  </a:lnTo>
                  <a:lnTo>
                    <a:pt x="331" y="246"/>
                  </a:lnTo>
                  <a:lnTo>
                    <a:pt x="332" y="247"/>
                  </a:lnTo>
                  <a:lnTo>
                    <a:pt x="334" y="247"/>
                  </a:lnTo>
                  <a:lnTo>
                    <a:pt x="336" y="248"/>
                  </a:lnTo>
                  <a:lnTo>
                    <a:pt x="337" y="248"/>
                  </a:lnTo>
                  <a:lnTo>
                    <a:pt x="338" y="248"/>
                  </a:lnTo>
                  <a:lnTo>
                    <a:pt x="339" y="248"/>
                  </a:lnTo>
                  <a:lnTo>
                    <a:pt x="340" y="248"/>
                  </a:lnTo>
                  <a:lnTo>
                    <a:pt x="340" y="249"/>
                  </a:lnTo>
                  <a:lnTo>
                    <a:pt x="341" y="249"/>
                  </a:lnTo>
                  <a:lnTo>
                    <a:pt x="342" y="250"/>
                  </a:lnTo>
                  <a:lnTo>
                    <a:pt x="342" y="251"/>
                  </a:lnTo>
                  <a:lnTo>
                    <a:pt x="342" y="252"/>
                  </a:lnTo>
                  <a:lnTo>
                    <a:pt x="342" y="253"/>
                  </a:lnTo>
                  <a:lnTo>
                    <a:pt x="341" y="254"/>
                  </a:lnTo>
                  <a:lnTo>
                    <a:pt x="341" y="255"/>
                  </a:lnTo>
                  <a:lnTo>
                    <a:pt x="341" y="256"/>
                  </a:lnTo>
                  <a:lnTo>
                    <a:pt x="340" y="258"/>
                  </a:lnTo>
                  <a:lnTo>
                    <a:pt x="340" y="259"/>
                  </a:lnTo>
                  <a:lnTo>
                    <a:pt x="340" y="260"/>
                  </a:lnTo>
                  <a:lnTo>
                    <a:pt x="339" y="260"/>
                  </a:lnTo>
                  <a:lnTo>
                    <a:pt x="339" y="261"/>
                  </a:lnTo>
                  <a:lnTo>
                    <a:pt x="340" y="261"/>
                  </a:lnTo>
                  <a:lnTo>
                    <a:pt x="340" y="262"/>
                  </a:lnTo>
                  <a:lnTo>
                    <a:pt x="340" y="263"/>
                  </a:lnTo>
                  <a:lnTo>
                    <a:pt x="341" y="263"/>
                  </a:lnTo>
                  <a:lnTo>
                    <a:pt x="342" y="263"/>
                  </a:lnTo>
                  <a:lnTo>
                    <a:pt x="343" y="263"/>
                  </a:lnTo>
                  <a:lnTo>
                    <a:pt x="344" y="263"/>
                  </a:lnTo>
                  <a:lnTo>
                    <a:pt x="345" y="263"/>
                  </a:lnTo>
                  <a:lnTo>
                    <a:pt x="346" y="263"/>
                  </a:lnTo>
                  <a:lnTo>
                    <a:pt x="347" y="263"/>
                  </a:lnTo>
                  <a:lnTo>
                    <a:pt x="348" y="262"/>
                  </a:lnTo>
                  <a:lnTo>
                    <a:pt x="349" y="262"/>
                  </a:lnTo>
                  <a:lnTo>
                    <a:pt x="350" y="262"/>
                  </a:lnTo>
                  <a:lnTo>
                    <a:pt x="350" y="261"/>
                  </a:lnTo>
                  <a:lnTo>
                    <a:pt x="351" y="261"/>
                  </a:lnTo>
                  <a:lnTo>
                    <a:pt x="352" y="260"/>
                  </a:lnTo>
                  <a:lnTo>
                    <a:pt x="353" y="259"/>
                  </a:lnTo>
                  <a:lnTo>
                    <a:pt x="353" y="258"/>
                  </a:lnTo>
                  <a:lnTo>
                    <a:pt x="354" y="258"/>
                  </a:lnTo>
                  <a:lnTo>
                    <a:pt x="354" y="257"/>
                  </a:lnTo>
                  <a:lnTo>
                    <a:pt x="354" y="256"/>
                  </a:lnTo>
                  <a:lnTo>
                    <a:pt x="354" y="255"/>
                  </a:lnTo>
                  <a:lnTo>
                    <a:pt x="354" y="254"/>
                  </a:lnTo>
                  <a:lnTo>
                    <a:pt x="354" y="253"/>
                  </a:lnTo>
                  <a:lnTo>
                    <a:pt x="353" y="253"/>
                  </a:lnTo>
                  <a:lnTo>
                    <a:pt x="353" y="252"/>
                  </a:lnTo>
                  <a:lnTo>
                    <a:pt x="353" y="251"/>
                  </a:lnTo>
                  <a:lnTo>
                    <a:pt x="353" y="250"/>
                  </a:lnTo>
                  <a:lnTo>
                    <a:pt x="352" y="249"/>
                  </a:lnTo>
                  <a:lnTo>
                    <a:pt x="352" y="248"/>
                  </a:lnTo>
                  <a:lnTo>
                    <a:pt x="352" y="247"/>
                  </a:lnTo>
                  <a:lnTo>
                    <a:pt x="352" y="246"/>
                  </a:lnTo>
                  <a:lnTo>
                    <a:pt x="352" y="245"/>
                  </a:lnTo>
                  <a:lnTo>
                    <a:pt x="353" y="245"/>
                  </a:lnTo>
                  <a:lnTo>
                    <a:pt x="354" y="245"/>
                  </a:lnTo>
                  <a:lnTo>
                    <a:pt x="354" y="244"/>
                  </a:lnTo>
                  <a:lnTo>
                    <a:pt x="355" y="244"/>
                  </a:lnTo>
                  <a:lnTo>
                    <a:pt x="356" y="244"/>
                  </a:lnTo>
                  <a:lnTo>
                    <a:pt x="357" y="243"/>
                  </a:lnTo>
                  <a:lnTo>
                    <a:pt x="358" y="243"/>
                  </a:lnTo>
                  <a:lnTo>
                    <a:pt x="359" y="243"/>
                  </a:lnTo>
                  <a:lnTo>
                    <a:pt x="359" y="242"/>
                  </a:lnTo>
                  <a:lnTo>
                    <a:pt x="359" y="241"/>
                  </a:lnTo>
                  <a:lnTo>
                    <a:pt x="359" y="240"/>
                  </a:lnTo>
                  <a:lnTo>
                    <a:pt x="359" y="239"/>
                  </a:lnTo>
                  <a:lnTo>
                    <a:pt x="359" y="238"/>
                  </a:lnTo>
                  <a:lnTo>
                    <a:pt x="359" y="237"/>
                  </a:lnTo>
                  <a:lnTo>
                    <a:pt x="359" y="236"/>
                  </a:lnTo>
                  <a:lnTo>
                    <a:pt x="358" y="236"/>
                  </a:lnTo>
                  <a:lnTo>
                    <a:pt x="358" y="235"/>
                  </a:lnTo>
                  <a:lnTo>
                    <a:pt x="357" y="235"/>
                  </a:lnTo>
                  <a:lnTo>
                    <a:pt x="356" y="234"/>
                  </a:lnTo>
                  <a:lnTo>
                    <a:pt x="355" y="234"/>
                  </a:lnTo>
                  <a:lnTo>
                    <a:pt x="354" y="233"/>
                  </a:lnTo>
                  <a:lnTo>
                    <a:pt x="353" y="233"/>
                  </a:lnTo>
                  <a:lnTo>
                    <a:pt x="352" y="232"/>
                  </a:lnTo>
                  <a:lnTo>
                    <a:pt x="351" y="231"/>
                  </a:lnTo>
                  <a:lnTo>
                    <a:pt x="350" y="231"/>
                  </a:lnTo>
                  <a:lnTo>
                    <a:pt x="349" y="231"/>
                  </a:lnTo>
                  <a:lnTo>
                    <a:pt x="348" y="230"/>
                  </a:lnTo>
                  <a:lnTo>
                    <a:pt x="347" y="229"/>
                  </a:lnTo>
                  <a:lnTo>
                    <a:pt x="347" y="228"/>
                  </a:lnTo>
                  <a:lnTo>
                    <a:pt x="346" y="228"/>
                  </a:lnTo>
                  <a:lnTo>
                    <a:pt x="346" y="227"/>
                  </a:lnTo>
                  <a:lnTo>
                    <a:pt x="346" y="226"/>
                  </a:lnTo>
                  <a:lnTo>
                    <a:pt x="347" y="226"/>
                  </a:lnTo>
                  <a:lnTo>
                    <a:pt x="347" y="225"/>
                  </a:lnTo>
                  <a:lnTo>
                    <a:pt x="348" y="225"/>
                  </a:lnTo>
                  <a:lnTo>
                    <a:pt x="349" y="224"/>
                  </a:lnTo>
                  <a:lnTo>
                    <a:pt x="350" y="224"/>
                  </a:lnTo>
                  <a:lnTo>
                    <a:pt x="351" y="224"/>
                  </a:lnTo>
                  <a:lnTo>
                    <a:pt x="352" y="223"/>
                  </a:lnTo>
                  <a:lnTo>
                    <a:pt x="353" y="223"/>
                  </a:lnTo>
                  <a:lnTo>
                    <a:pt x="354" y="223"/>
                  </a:lnTo>
                  <a:lnTo>
                    <a:pt x="355" y="223"/>
                  </a:lnTo>
                  <a:lnTo>
                    <a:pt x="356" y="223"/>
                  </a:lnTo>
                  <a:lnTo>
                    <a:pt x="357" y="223"/>
                  </a:lnTo>
                  <a:lnTo>
                    <a:pt x="358" y="223"/>
                  </a:lnTo>
                  <a:lnTo>
                    <a:pt x="359" y="223"/>
                  </a:lnTo>
                  <a:lnTo>
                    <a:pt x="359" y="224"/>
                  </a:lnTo>
                  <a:lnTo>
                    <a:pt x="360" y="224"/>
                  </a:lnTo>
                  <a:lnTo>
                    <a:pt x="361" y="224"/>
                  </a:lnTo>
                  <a:lnTo>
                    <a:pt x="361" y="225"/>
                  </a:lnTo>
                  <a:lnTo>
                    <a:pt x="362" y="225"/>
                  </a:lnTo>
                  <a:lnTo>
                    <a:pt x="362" y="226"/>
                  </a:lnTo>
                  <a:lnTo>
                    <a:pt x="363" y="227"/>
                  </a:lnTo>
                  <a:lnTo>
                    <a:pt x="363" y="228"/>
                  </a:lnTo>
                  <a:lnTo>
                    <a:pt x="363" y="229"/>
                  </a:lnTo>
                  <a:lnTo>
                    <a:pt x="364" y="231"/>
                  </a:lnTo>
                  <a:lnTo>
                    <a:pt x="364" y="232"/>
                  </a:lnTo>
                  <a:lnTo>
                    <a:pt x="364" y="233"/>
                  </a:lnTo>
                  <a:lnTo>
                    <a:pt x="364" y="234"/>
                  </a:lnTo>
                  <a:lnTo>
                    <a:pt x="364" y="235"/>
                  </a:lnTo>
                  <a:lnTo>
                    <a:pt x="365" y="236"/>
                  </a:lnTo>
                  <a:lnTo>
                    <a:pt x="366" y="236"/>
                  </a:lnTo>
                  <a:lnTo>
                    <a:pt x="366" y="237"/>
                  </a:lnTo>
                  <a:lnTo>
                    <a:pt x="367" y="237"/>
                  </a:lnTo>
                  <a:lnTo>
                    <a:pt x="368" y="237"/>
                  </a:lnTo>
                  <a:lnTo>
                    <a:pt x="369" y="236"/>
                  </a:lnTo>
                  <a:lnTo>
                    <a:pt x="370" y="236"/>
                  </a:lnTo>
                  <a:lnTo>
                    <a:pt x="371" y="236"/>
                  </a:lnTo>
                  <a:lnTo>
                    <a:pt x="372" y="235"/>
                  </a:lnTo>
                  <a:lnTo>
                    <a:pt x="373" y="234"/>
                  </a:lnTo>
                  <a:lnTo>
                    <a:pt x="374" y="233"/>
                  </a:lnTo>
                  <a:lnTo>
                    <a:pt x="375" y="232"/>
                  </a:lnTo>
                  <a:lnTo>
                    <a:pt x="375" y="231"/>
                  </a:lnTo>
                  <a:lnTo>
                    <a:pt x="376" y="231"/>
                  </a:lnTo>
                  <a:lnTo>
                    <a:pt x="376" y="230"/>
                  </a:lnTo>
                  <a:lnTo>
                    <a:pt x="376" y="229"/>
                  </a:lnTo>
                  <a:lnTo>
                    <a:pt x="376" y="228"/>
                  </a:lnTo>
                  <a:lnTo>
                    <a:pt x="376" y="227"/>
                  </a:lnTo>
                  <a:lnTo>
                    <a:pt x="375" y="227"/>
                  </a:lnTo>
                  <a:lnTo>
                    <a:pt x="375" y="226"/>
                  </a:lnTo>
                  <a:lnTo>
                    <a:pt x="374" y="226"/>
                  </a:lnTo>
                  <a:lnTo>
                    <a:pt x="374" y="225"/>
                  </a:lnTo>
                  <a:lnTo>
                    <a:pt x="372" y="224"/>
                  </a:lnTo>
                  <a:lnTo>
                    <a:pt x="371" y="223"/>
                  </a:lnTo>
                  <a:lnTo>
                    <a:pt x="370" y="223"/>
                  </a:lnTo>
                  <a:lnTo>
                    <a:pt x="370" y="222"/>
                  </a:lnTo>
                  <a:lnTo>
                    <a:pt x="369" y="222"/>
                  </a:lnTo>
                  <a:lnTo>
                    <a:pt x="369" y="221"/>
                  </a:lnTo>
                  <a:lnTo>
                    <a:pt x="368" y="221"/>
                  </a:lnTo>
                  <a:lnTo>
                    <a:pt x="368" y="220"/>
                  </a:lnTo>
                  <a:lnTo>
                    <a:pt x="368" y="219"/>
                  </a:lnTo>
                  <a:lnTo>
                    <a:pt x="368" y="218"/>
                  </a:lnTo>
                  <a:lnTo>
                    <a:pt x="368" y="217"/>
                  </a:lnTo>
                  <a:lnTo>
                    <a:pt x="368" y="216"/>
                  </a:lnTo>
                  <a:lnTo>
                    <a:pt x="369" y="216"/>
                  </a:lnTo>
                  <a:lnTo>
                    <a:pt x="369" y="215"/>
                  </a:lnTo>
                  <a:lnTo>
                    <a:pt x="370" y="214"/>
                  </a:lnTo>
                  <a:lnTo>
                    <a:pt x="371" y="213"/>
                  </a:lnTo>
                  <a:lnTo>
                    <a:pt x="371" y="212"/>
                  </a:lnTo>
                  <a:lnTo>
                    <a:pt x="372" y="212"/>
                  </a:lnTo>
                  <a:lnTo>
                    <a:pt x="373" y="211"/>
                  </a:lnTo>
                  <a:lnTo>
                    <a:pt x="374" y="210"/>
                  </a:lnTo>
                  <a:lnTo>
                    <a:pt x="375" y="210"/>
                  </a:lnTo>
                  <a:lnTo>
                    <a:pt x="376" y="209"/>
                  </a:lnTo>
                  <a:lnTo>
                    <a:pt x="377" y="208"/>
                  </a:lnTo>
                  <a:lnTo>
                    <a:pt x="378" y="208"/>
                  </a:lnTo>
                  <a:lnTo>
                    <a:pt x="379" y="208"/>
                  </a:lnTo>
                  <a:lnTo>
                    <a:pt x="380" y="207"/>
                  </a:lnTo>
                  <a:lnTo>
                    <a:pt x="381" y="207"/>
                  </a:lnTo>
                  <a:lnTo>
                    <a:pt x="382" y="207"/>
                  </a:lnTo>
                  <a:lnTo>
                    <a:pt x="383" y="207"/>
                  </a:lnTo>
                  <a:lnTo>
                    <a:pt x="384" y="207"/>
                  </a:lnTo>
                  <a:lnTo>
                    <a:pt x="385" y="207"/>
                  </a:lnTo>
                  <a:lnTo>
                    <a:pt x="385" y="208"/>
                  </a:lnTo>
                  <a:lnTo>
                    <a:pt x="386" y="208"/>
                  </a:lnTo>
                  <a:lnTo>
                    <a:pt x="386" y="209"/>
                  </a:lnTo>
                  <a:lnTo>
                    <a:pt x="386" y="210"/>
                  </a:lnTo>
                  <a:lnTo>
                    <a:pt x="386" y="211"/>
                  </a:lnTo>
                  <a:lnTo>
                    <a:pt x="386" y="212"/>
                  </a:lnTo>
                  <a:lnTo>
                    <a:pt x="386" y="213"/>
                  </a:lnTo>
                  <a:lnTo>
                    <a:pt x="386" y="214"/>
                  </a:lnTo>
                  <a:lnTo>
                    <a:pt x="386" y="215"/>
                  </a:lnTo>
                  <a:lnTo>
                    <a:pt x="385" y="217"/>
                  </a:lnTo>
                  <a:lnTo>
                    <a:pt x="385" y="219"/>
                  </a:lnTo>
                  <a:lnTo>
                    <a:pt x="385" y="221"/>
                  </a:lnTo>
                  <a:lnTo>
                    <a:pt x="386" y="222"/>
                  </a:lnTo>
                  <a:lnTo>
                    <a:pt x="386" y="223"/>
                  </a:lnTo>
                  <a:lnTo>
                    <a:pt x="387" y="224"/>
                  </a:lnTo>
                  <a:lnTo>
                    <a:pt x="388" y="224"/>
                  </a:lnTo>
                  <a:lnTo>
                    <a:pt x="388" y="223"/>
                  </a:lnTo>
                  <a:lnTo>
                    <a:pt x="389" y="223"/>
                  </a:lnTo>
                  <a:lnTo>
                    <a:pt x="390" y="223"/>
                  </a:lnTo>
                  <a:lnTo>
                    <a:pt x="391" y="222"/>
                  </a:lnTo>
                  <a:lnTo>
                    <a:pt x="392" y="222"/>
                  </a:lnTo>
                  <a:lnTo>
                    <a:pt x="393" y="222"/>
                  </a:lnTo>
                  <a:lnTo>
                    <a:pt x="394" y="222"/>
                  </a:lnTo>
                  <a:lnTo>
                    <a:pt x="395" y="222"/>
                  </a:lnTo>
                  <a:lnTo>
                    <a:pt x="396" y="222"/>
                  </a:lnTo>
                  <a:lnTo>
                    <a:pt x="397" y="223"/>
                  </a:lnTo>
                  <a:lnTo>
                    <a:pt x="398" y="223"/>
                  </a:lnTo>
                  <a:lnTo>
                    <a:pt x="399" y="223"/>
                  </a:lnTo>
                  <a:lnTo>
                    <a:pt x="400" y="223"/>
                  </a:lnTo>
                  <a:lnTo>
                    <a:pt x="401" y="223"/>
                  </a:lnTo>
                  <a:lnTo>
                    <a:pt x="401" y="222"/>
                  </a:lnTo>
                  <a:lnTo>
                    <a:pt x="402" y="222"/>
                  </a:lnTo>
                  <a:lnTo>
                    <a:pt x="402" y="221"/>
                  </a:lnTo>
                  <a:lnTo>
                    <a:pt x="403" y="221"/>
                  </a:lnTo>
                  <a:lnTo>
                    <a:pt x="403" y="220"/>
                  </a:lnTo>
                  <a:lnTo>
                    <a:pt x="403" y="219"/>
                  </a:lnTo>
                  <a:lnTo>
                    <a:pt x="404" y="219"/>
                  </a:lnTo>
                  <a:lnTo>
                    <a:pt x="404" y="218"/>
                  </a:lnTo>
                  <a:lnTo>
                    <a:pt x="404" y="217"/>
                  </a:lnTo>
                  <a:lnTo>
                    <a:pt x="404" y="216"/>
                  </a:lnTo>
                  <a:lnTo>
                    <a:pt x="403" y="215"/>
                  </a:lnTo>
                  <a:lnTo>
                    <a:pt x="403" y="214"/>
                  </a:lnTo>
                  <a:lnTo>
                    <a:pt x="402" y="214"/>
                  </a:lnTo>
                  <a:lnTo>
                    <a:pt x="402" y="213"/>
                  </a:lnTo>
                  <a:lnTo>
                    <a:pt x="401" y="213"/>
                  </a:lnTo>
                  <a:lnTo>
                    <a:pt x="401" y="212"/>
                  </a:lnTo>
                  <a:lnTo>
                    <a:pt x="400" y="211"/>
                  </a:lnTo>
                  <a:lnTo>
                    <a:pt x="399" y="211"/>
                  </a:lnTo>
                  <a:lnTo>
                    <a:pt x="398" y="210"/>
                  </a:lnTo>
                  <a:lnTo>
                    <a:pt x="397" y="209"/>
                  </a:lnTo>
                  <a:lnTo>
                    <a:pt x="398" y="210"/>
                  </a:lnTo>
                  <a:lnTo>
                    <a:pt x="399" y="210"/>
                  </a:lnTo>
                  <a:lnTo>
                    <a:pt x="400" y="210"/>
                  </a:lnTo>
                  <a:lnTo>
                    <a:pt x="400" y="211"/>
                  </a:lnTo>
                  <a:lnTo>
                    <a:pt x="401" y="211"/>
                  </a:lnTo>
                  <a:lnTo>
                    <a:pt x="402" y="211"/>
                  </a:lnTo>
                  <a:lnTo>
                    <a:pt x="403" y="212"/>
                  </a:lnTo>
                  <a:lnTo>
                    <a:pt x="404" y="212"/>
                  </a:lnTo>
                  <a:lnTo>
                    <a:pt x="405" y="212"/>
                  </a:lnTo>
                  <a:lnTo>
                    <a:pt x="406" y="212"/>
                  </a:lnTo>
                  <a:lnTo>
                    <a:pt x="406" y="211"/>
                  </a:lnTo>
                  <a:lnTo>
                    <a:pt x="407" y="211"/>
                  </a:lnTo>
                  <a:lnTo>
                    <a:pt x="407" y="210"/>
                  </a:lnTo>
                  <a:lnTo>
                    <a:pt x="407" y="209"/>
                  </a:lnTo>
                  <a:lnTo>
                    <a:pt x="408" y="208"/>
                  </a:lnTo>
                  <a:lnTo>
                    <a:pt x="408" y="207"/>
                  </a:lnTo>
                  <a:lnTo>
                    <a:pt x="408" y="206"/>
                  </a:lnTo>
                  <a:lnTo>
                    <a:pt x="408" y="205"/>
                  </a:lnTo>
                  <a:lnTo>
                    <a:pt x="408" y="204"/>
                  </a:lnTo>
                  <a:lnTo>
                    <a:pt x="408" y="203"/>
                  </a:lnTo>
                  <a:lnTo>
                    <a:pt x="409" y="202"/>
                  </a:lnTo>
                  <a:lnTo>
                    <a:pt x="409" y="201"/>
                  </a:lnTo>
                  <a:lnTo>
                    <a:pt x="410" y="201"/>
                  </a:lnTo>
                  <a:lnTo>
                    <a:pt x="410" y="200"/>
                  </a:lnTo>
                  <a:lnTo>
                    <a:pt x="411" y="200"/>
                  </a:lnTo>
                  <a:lnTo>
                    <a:pt x="412" y="199"/>
                  </a:lnTo>
                  <a:lnTo>
                    <a:pt x="413" y="199"/>
                  </a:lnTo>
                  <a:lnTo>
                    <a:pt x="413" y="198"/>
                  </a:lnTo>
                  <a:lnTo>
                    <a:pt x="414" y="198"/>
                  </a:lnTo>
                  <a:lnTo>
                    <a:pt x="415" y="198"/>
                  </a:lnTo>
                  <a:lnTo>
                    <a:pt x="416" y="198"/>
                  </a:lnTo>
                  <a:lnTo>
                    <a:pt x="417" y="198"/>
                  </a:lnTo>
                  <a:lnTo>
                    <a:pt x="418" y="197"/>
                  </a:lnTo>
                  <a:lnTo>
                    <a:pt x="419" y="197"/>
                  </a:lnTo>
                  <a:lnTo>
                    <a:pt x="420" y="197"/>
                  </a:lnTo>
                  <a:lnTo>
                    <a:pt x="422" y="198"/>
                  </a:lnTo>
                  <a:lnTo>
                    <a:pt x="423" y="198"/>
                  </a:lnTo>
                  <a:lnTo>
                    <a:pt x="424" y="198"/>
                  </a:lnTo>
                  <a:lnTo>
                    <a:pt x="425" y="198"/>
                  </a:lnTo>
                  <a:lnTo>
                    <a:pt x="426" y="199"/>
                  </a:lnTo>
                  <a:lnTo>
                    <a:pt x="427" y="199"/>
                  </a:lnTo>
                  <a:lnTo>
                    <a:pt x="427" y="200"/>
                  </a:lnTo>
                  <a:lnTo>
                    <a:pt x="428" y="200"/>
                  </a:lnTo>
                  <a:lnTo>
                    <a:pt x="429" y="200"/>
                  </a:lnTo>
                  <a:lnTo>
                    <a:pt x="429" y="201"/>
                  </a:lnTo>
                  <a:lnTo>
                    <a:pt x="430" y="201"/>
                  </a:lnTo>
                  <a:lnTo>
                    <a:pt x="430" y="202"/>
                  </a:lnTo>
                  <a:lnTo>
                    <a:pt x="430" y="203"/>
                  </a:lnTo>
                  <a:lnTo>
                    <a:pt x="431" y="203"/>
                  </a:lnTo>
                  <a:lnTo>
                    <a:pt x="431" y="204"/>
                  </a:lnTo>
                  <a:lnTo>
                    <a:pt x="431" y="205"/>
                  </a:lnTo>
                  <a:lnTo>
                    <a:pt x="431" y="206"/>
                  </a:lnTo>
                  <a:lnTo>
                    <a:pt x="431" y="207"/>
                  </a:lnTo>
                  <a:lnTo>
                    <a:pt x="431" y="208"/>
                  </a:lnTo>
                  <a:lnTo>
                    <a:pt x="431" y="209"/>
                  </a:lnTo>
                  <a:lnTo>
                    <a:pt x="431" y="210"/>
                  </a:lnTo>
                  <a:lnTo>
                    <a:pt x="432" y="210"/>
                  </a:lnTo>
                  <a:lnTo>
                    <a:pt x="432" y="211"/>
                  </a:lnTo>
                  <a:lnTo>
                    <a:pt x="433" y="211"/>
                  </a:lnTo>
                  <a:lnTo>
                    <a:pt x="434" y="211"/>
                  </a:lnTo>
                  <a:lnTo>
                    <a:pt x="435" y="211"/>
                  </a:lnTo>
                  <a:lnTo>
                    <a:pt x="436" y="211"/>
                  </a:lnTo>
                  <a:lnTo>
                    <a:pt x="437" y="211"/>
                  </a:lnTo>
                  <a:lnTo>
                    <a:pt x="438" y="211"/>
                  </a:lnTo>
                  <a:lnTo>
                    <a:pt x="439" y="211"/>
                  </a:lnTo>
                  <a:lnTo>
                    <a:pt x="440" y="211"/>
                  </a:lnTo>
                  <a:lnTo>
                    <a:pt x="442" y="211"/>
                  </a:lnTo>
                  <a:lnTo>
                    <a:pt x="444" y="211"/>
                  </a:lnTo>
                  <a:lnTo>
                    <a:pt x="445" y="211"/>
                  </a:lnTo>
                  <a:lnTo>
                    <a:pt x="446" y="211"/>
                  </a:lnTo>
                  <a:lnTo>
                    <a:pt x="447" y="211"/>
                  </a:lnTo>
                  <a:lnTo>
                    <a:pt x="448" y="211"/>
                  </a:lnTo>
                  <a:lnTo>
                    <a:pt x="449" y="211"/>
                  </a:lnTo>
                  <a:lnTo>
                    <a:pt x="449" y="210"/>
                  </a:lnTo>
                  <a:lnTo>
                    <a:pt x="450" y="210"/>
                  </a:lnTo>
                  <a:lnTo>
                    <a:pt x="451" y="210"/>
                  </a:lnTo>
                  <a:lnTo>
                    <a:pt x="451" y="209"/>
                  </a:lnTo>
                  <a:lnTo>
                    <a:pt x="450" y="209"/>
                  </a:lnTo>
                  <a:lnTo>
                    <a:pt x="450" y="208"/>
                  </a:lnTo>
                  <a:lnTo>
                    <a:pt x="449" y="208"/>
                  </a:lnTo>
                  <a:lnTo>
                    <a:pt x="449" y="207"/>
                  </a:lnTo>
                  <a:lnTo>
                    <a:pt x="448" y="207"/>
                  </a:lnTo>
                  <a:lnTo>
                    <a:pt x="447" y="206"/>
                  </a:lnTo>
                  <a:lnTo>
                    <a:pt x="447" y="205"/>
                  </a:lnTo>
                  <a:lnTo>
                    <a:pt x="446" y="204"/>
                  </a:lnTo>
                  <a:lnTo>
                    <a:pt x="446" y="203"/>
                  </a:lnTo>
                  <a:lnTo>
                    <a:pt x="446" y="202"/>
                  </a:lnTo>
                  <a:lnTo>
                    <a:pt x="446" y="201"/>
                  </a:lnTo>
                  <a:lnTo>
                    <a:pt x="446" y="200"/>
                  </a:lnTo>
                  <a:lnTo>
                    <a:pt x="446" y="199"/>
                  </a:lnTo>
                  <a:lnTo>
                    <a:pt x="447" y="199"/>
                  </a:lnTo>
                  <a:lnTo>
                    <a:pt x="447" y="198"/>
                  </a:lnTo>
                  <a:lnTo>
                    <a:pt x="447" y="197"/>
                  </a:lnTo>
                  <a:lnTo>
                    <a:pt x="448" y="197"/>
                  </a:lnTo>
                  <a:lnTo>
                    <a:pt x="448" y="196"/>
                  </a:lnTo>
                  <a:lnTo>
                    <a:pt x="449" y="196"/>
                  </a:lnTo>
                  <a:lnTo>
                    <a:pt x="450" y="195"/>
                  </a:lnTo>
                  <a:lnTo>
                    <a:pt x="451" y="195"/>
                  </a:lnTo>
                  <a:lnTo>
                    <a:pt x="452" y="195"/>
                  </a:lnTo>
                  <a:lnTo>
                    <a:pt x="453" y="194"/>
                  </a:lnTo>
                  <a:lnTo>
                    <a:pt x="454" y="194"/>
                  </a:lnTo>
                  <a:lnTo>
                    <a:pt x="455" y="194"/>
                  </a:lnTo>
                  <a:lnTo>
                    <a:pt x="456" y="194"/>
                  </a:lnTo>
                  <a:lnTo>
                    <a:pt x="457" y="194"/>
                  </a:lnTo>
                  <a:lnTo>
                    <a:pt x="459" y="193"/>
                  </a:lnTo>
                  <a:lnTo>
                    <a:pt x="460" y="193"/>
                  </a:lnTo>
                  <a:lnTo>
                    <a:pt x="461" y="193"/>
                  </a:lnTo>
                  <a:lnTo>
                    <a:pt x="462" y="193"/>
                  </a:lnTo>
                  <a:lnTo>
                    <a:pt x="463" y="193"/>
                  </a:lnTo>
                  <a:lnTo>
                    <a:pt x="463" y="194"/>
                  </a:lnTo>
                  <a:lnTo>
                    <a:pt x="464" y="194"/>
                  </a:lnTo>
                  <a:lnTo>
                    <a:pt x="464" y="195"/>
                  </a:lnTo>
                  <a:lnTo>
                    <a:pt x="465" y="196"/>
                  </a:lnTo>
                  <a:lnTo>
                    <a:pt x="465" y="197"/>
                  </a:lnTo>
                  <a:lnTo>
                    <a:pt x="466" y="199"/>
                  </a:lnTo>
                  <a:lnTo>
                    <a:pt x="466" y="200"/>
                  </a:lnTo>
                  <a:lnTo>
                    <a:pt x="466" y="201"/>
                  </a:lnTo>
                  <a:lnTo>
                    <a:pt x="467" y="202"/>
                  </a:lnTo>
                  <a:lnTo>
                    <a:pt x="468" y="202"/>
                  </a:lnTo>
                  <a:lnTo>
                    <a:pt x="469" y="202"/>
                  </a:lnTo>
                  <a:lnTo>
                    <a:pt x="470" y="202"/>
                  </a:lnTo>
                  <a:lnTo>
                    <a:pt x="471" y="202"/>
                  </a:lnTo>
                  <a:lnTo>
                    <a:pt x="471" y="201"/>
                  </a:lnTo>
                  <a:lnTo>
                    <a:pt x="472" y="201"/>
                  </a:lnTo>
                  <a:lnTo>
                    <a:pt x="473" y="200"/>
                  </a:lnTo>
                  <a:lnTo>
                    <a:pt x="474" y="200"/>
                  </a:lnTo>
                  <a:lnTo>
                    <a:pt x="475" y="200"/>
                  </a:lnTo>
                  <a:lnTo>
                    <a:pt x="477" y="198"/>
                  </a:lnTo>
                  <a:lnTo>
                    <a:pt x="478" y="198"/>
                  </a:lnTo>
                  <a:lnTo>
                    <a:pt x="479" y="197"/>
                  </a:lnTo>
                  <a:lnTo>
                    <a:pt x="480" y="197"/>
                  </a:lnTo>
                  <a:lnTo>
                    <a:pt x="481" y="196"/>
                  </a:lnTo>
                  <a:lnTo>
                    <a:pt x="482" y="196"/>
                  </a:lnTo>
                  <a:lnTo>
                    <a:pt x="483" y="196"/>
                  </a:lnTo>
                  <a:lnTo>
                    <a:pt x="484" y="195"/>
                  </a:lnTo>
                  <a:lnTo>
                    <a:pt x="485" y="195"/>
                  </a:lnTo>
                  <a:lnTo>
                    <a:pt x="487" y="195"/>
                  </a:lnTo>
                  <a:lnTo>
                    <a:pt x="488" y="194"/>
                  </a:lnTo>
                  <a:lnTo>
                    <a:pt x="489" y="194"/>
                  </a:lnTo>
                  <a:lnTo>
                    <a:pt x="490" y="194"/>
                  </a:lnTo>
                  <a:lnTo>
                    <a:pt x="491" y="193"/>
                  </a:lnTo>
                  <a:lnTo>
                    <a:pt x="492" y="193"/>
                  </a:lnTo>
                  <a:lnTo>
                    <a:pt x="493" y="192"/>
                  </a:lnTo>
                  <a:lnTo>
                    <a:pt x="494" y="191"/>
                  </a:lnTo>
                  <a:lnTo>
                    <a:pt x="495" y="190"/>
                  </a:lnTo>
                  <a:lnTo>
                    <a:pt x="495" y="189"/>
                  </a:lnTo>
                  <a:lnTo>
                    <a:pt x="496" y="189"/>
                  </a:lnTo>
                  <a:lnTo>
                    <a:pt x="497" y="187"/>
                  </a:lnTo>
                  <a:lnTo>
                    <a:pt x="498" y="186"/>
                  </a:lnTo>
                  <a:lnTo>
                    <a:pt x="498" y="185"/>
                  </a:lnTo>
                  <a:lnTo>
                    <a:pt x="499" y="184"/>
                  </a:lnTo>
                  <a:lnTo>
                    <a:pt x="499" y="183"/>
                  </a:lnTo>
                  <a:lnTo>
                    <a:pt x="500" y="183"/>
                  </a:lnTo>
                  <a:lnTo>
                    <a:pt x="500" y="182"/>
                  </a:lnTo>
                  <a:lnTo>
                    <a:pt x="501" y="182"/>
                  </a:lnTo>
                  <a:lnTo>
                    <a:pt x="501" y="181"/>
                  </a:lnTo>
                  <a:lnTo>
                    <a:pt x="502" y="181"/>
                  </a:lnTo>
                  <a:lnTo>
                    <a:pt x="503" y="181"/>
                  </a:lnTo>
                  <a:lnTo>
                    <a:pt x="503" y="180"/>
                  </a:lnTo>
                  <a:lnTo>
                    <a:pt x="504" y="180"/>
                  </a:lnTo>
                  <a:lnTo>
                    <a:pt x="505" y="180"/>
                  </a:lnTo>
                  <a:lnTo>
                    <a:pt x="506" y="180"/>
                  </a:lnTo>
                  <a:lnTo>
                    <a:pt x="507" y="181"/>
                  </a:lnTo>
                  <a:lnTo>
                    <a:pt x="508" y="181"/>
                  </a:lnTo>
                  <a:lnTo>
                    <a:pt x="510" y="181"/>
                  </a:lnTo>
                  <a:lnTo>
                    <a:pt x="511" y="181"/>
                  </a:lnTo>
                  <a:lnTo>
                    <a:pt x="512" y="181"/>
                  </a:lnTo>
                  <a:lnTo>
                    <a:pt x="512" y="182"/>
                  </a:lnTo>
                  <a:lnTo>
                    <a:pt x="513" y="182"/>
                  </a:lnTo>
                  <a:lnTo>
                    <a:pt x="514" y="182"/>
                  </a:lnTo>
                  <a:lnTo>
                    <a:pt x="515" y="182"/>
                  </a:lnTo>
                  <a:lnTo>
                    <a:pt x="515" y="181"/>
                  </a:lnTo>
                  <a:lnTo>
                    <a:pt x="516" y="181"/>
                  </a:lnTo>
                  <a:lnTo>
                    <a:pt x="517" y="181"/>
                  </a:lnTo>
                  <a:lnTo>
                    <a:pt x="517" y="180"/>
                  </a:lnTo>
                  <a:lnTo>
                    <a:pt x="518" y="180"/>
                  </a:lnTo>
                  <a:lnTo>
                    <a:pt x="519" y="179"/>
                  </a:lnTo>
                  <a:lnTo>
                    <a:pt x="520" y="178"/>
                  </a:lnTo>
                  <a:lnTo>
                    <a:pt x="520" y="177"/>
                  </a:lnTo>
                  <a:lnTo>
                    <a:pt x="520" y="176"/>
                  </a:lnTo>
                  <a:lnTo>
                    <a:pt x="520" y="175"/>
                  </a:lnTo>
                  <a:lnTo>
                    <a:pt x="520" y="174"/>
                  </a:lnTo>
                  <a:lnTo>
                    <a:pt x="520" y="173"/>
                  </a:lnTo>
                  <a:lnTo>
                    <a:pt x="520" y="172"/>
                  </a:lnTo>
                  <a:lnTo>
                    <a:pt x="520" y="171"/>
                  </a:lnTo>
                  <a:lnTo>
                    <a:pt x="520" y="169"/>
                  </a:lnTo>
                  <a:lnTo>
                    <a:pt x="520" y="168"/>
                  </a:lnTo>
                  <a:lnTo>
                    <a:pt x="520" y="167"/>
                  </a:lnTo>
                  <a:lnTo>
                    <a:pt x="520" y="166"/>
                  </a:lnTo>
                  <a:lnTo>
                    <a:pt x="520" y="165"/>
                  </a:lnTo>
                  <a:lnTo>
                    <a:pt x="520" y="164"/>
                  </a:lnTo>
                  <a:lnTo>
                    <a:pt x="520" y="163"/>
                  </a:lnTo>
                  <a:lnTo>
                    <a:pt x="520" y="162"/>
                  </a:lnTo>
                  <a:lnTo>
                    <a:pt x="520" y="161"/>
                  </a:lnTo>
                  <a:lnTo>
                    <a:pt x="521" y="160"/>
                  </a:lnTo>
                  <a:lnTo>
                    <a:pt x="521" y="159"/>
                  </a:lnTo>
                  <a:lnTo>
                    <a:pt x="522" y="158"/>
                  </a:lnTo>
                  <a:lnTo>
                    <a:pt x="523" y="158"/>
                  </a:lnTo>
                  <a:lnTo>
                    <a:pt x="523" y="157"/>
                  </a:lnTo>
                  <a:lnTo>
                    <a:pt x="524" y="157"/>
                  </a:lnTo>
                  <a:lnTo>
                    <a:pt x="525" y="156"/>
                  </a:lnTo>
                  <a:lnTo>
                    <a:pt x="526" y="156"/>
                  </a:lnTo>
                  <a:lnTo>
                    <a:pt x="527" y="156"/>
                  </a:lnTo>
                  <a:lnTo>
                    <a:pt x="528" y="155"/>
                  </a:lnTo>
                  <a:lnTo>
                    <a:pt x="529" y="155"/>
                  </a:lnTo>
                  <a:lnTo>
                    <a:pt x="530" y="155"/>
                  </a:lnTo>
                  <a:lnTo>
                    <a:pt x="531" y="155"/>
                  </a:lnTo>
                  <a:lnTo>
                    <a:pt x="532" y="155"/>
                  </a:lnTo>
                  <a:lnTo>
                    <a:pt x="533" y="155"/>
                  </a:lnTo>
                  <a:lnTo>
                    <a:pt x="534" y="155"/>
                  </a:lnTo>
                  <a:lnTo>
                    <a:pt x="535" y="154"/>
                  </a:lnTo>
                  <a:lnTo>
                    <a:pt x="536" y="154"/>
                  </a:lnTo>
                  <a:lnTo>
                    <a:pt x="536" y="153"/>
                  </a:lnTo>
                  <a:lnTo>
                    <a:pt x="536" y="152"/>
                  </a:lnTo>
                  <a:lnTo>
                    <a:pt x="535" y="151"/>
                  </a:lnTo>
                  <a:lnTo>
                    <a:pt x="535" y="150"/>
                  </a:lnTo>
                  <a:lnTo>
                    <a:pt x="535" y="149"/>
                  </a:lnTo>
                  <a:lnTo>
                    <a:pt x="534" y="149"/>
                  </a:lnTo>
                  <a:lnTo>
                    <a:pt x="533" y="148"/>
                  </a:lnTo>
                  <a:lnTo>
                    <a:pt x="532" y="147"/>
                  </a:lnTo>
                  <a:lnTo>
                    <a:pt x="531" y="147"/>
                  </a:lnTo>
                  <a:lnTo>
                    <a:pt x="530" y="147"/>
                  </a:lnTo>
                  <a:lnTo>
                    <a:pt x="529" y="147"/>
                  </a:lnTo>
                  <a:lnTo>
                    <a:pt x="528" y="147"/>
                  </a:lnTo>
                  <a:lnTo>
                    <a:pt x="527" y="147"/>
                  </a:lnTo>
                  <a:lnTo>
                    <a:pt x="526" y="148"/>
                  </a:lnTo>
                  <a:lnTo>
                    <a:pt x="525" y="148"/>
                  </a:lnTo>
                  <a:lnTo>
                    <a:pt x="524" y="148"/>
                  </a:lnTo>
                  <a:lnTo>
                    <a:pt x="523" y="149"/>
                  </a:lnTo>
                  <a:lnTo>
                    <a:pt x="522" y="149"/>
                  </a:lnTo>
                  <a:lnTo>
                    <a:pt x="521" y="149"/>
                  </a:lnTo>
                  <a:lnTo>
                    <a:pt x="520" y="149"/>
                  </a:lnTo>
                  <a:lnTo>
                    <a:pt x="519" y="149"/>
                  </a:lnTo>
                  <a:lnTo>
                    <a:pt x="518" y="149"/>
                  </a:lnTo>
                  <a:lnTo>
                    <a:pt x="517" y="149"/>
                  </a:lnTo>
                  <a:lnTo>
                    <a:pt x="516" y="148"/>
                  </a:lnTo>
                  <a:lnTo>
                    <a:pt x="515" y="148"/>
                  </a:lnTo>
                  <a:lnTo>
                    <a:pt x="515" y="147"/>
                  </a:lnTo>
                  <a:lnTo>
                    <a:pt x="514" y="147"/>
                  </a:lnTo>
                  <a:lnTo>
                    <a:pt x="514" y="146"/>
                  </a:lnTo>
                  <a:lnTo>
                    <a:pt x="513" y="146"/>
                  </a:lnTo>
                  <a:lnTo>
                    <a:pt x="513" y="145"/>
                  </a:lnTo>
                  <a:lnTo>
                    <a:pt x="513" y="144"/>
                  </a:lnTo>
                  <a:lnTo>
                    <a:pt x="513" y="143"/>
                  </a:lnTo>
                  <a:lnTo>
                    <a:pt x="514" y="143"/>
                  </a:lnTo>
                  <a:lnTo>
                    <a:pt x="515" y="143"/>
                  </a:lnTo>
                  <a:lnTo>
                    <a:pt x="516" y="143"/>
                  </a:lnTo>
                  <a:lnTo>
                    <a:pt x="517" y="143"/>
                  </a:lnTo>
                  <a:lnTo>
                    <a:pt x="519" y="143"/>
                  </a:lnTo>
                  <a:lnTo>
                    <a:pt x="520" y="143"/>
                  </a:lnTo>
                  <a:lnTo>
                    <a:pt x="522" y="143"/>
                  </a:lnTo>
                  <a:lnTo>
                    <a:pt x="523" y="143"/>
                  </a:lnTo>
                  <a:lnTo>
                    <a:pt x="524" y="144"/>
                  </a:lnTo>
                  <a:lnTo>
                    <a:pt x="525" y="144"/>
                  </a:lnTo>
                  <a:lnTo>
                    <a:pt x="526" y="144"/>
                  </a:lnTo>
                  <a:lnTo>
                    <a:pt x="527" y="144"/>
                  </a:lnTo>
                  <a:lnTo>
                    <a:pt x="528" y="144"/>
                  </a:lnTo>
                  <a:lnTo>
                    <a:pt x="529" y="145"/>
                  </a:lnTo>
                  <a:lnTo>
                    <a:pt x="530" y="145"/>
                  </a:lnTo>
                  <a:lnTo>
                    <a:pt x="531" y="145"/>
                  </a:lnTo>
                  <a:lnTo>
                    <a:pt x="532" y="144"/>
                  </a:lnTo>
                  <a:lnTo>
                    <a:pt x="533" y="144"/>
                  </a:lnTo>
                  <a:lnTo>
                    <a:pt x="534" y="144"/>
                  </a:lnTo>
                  <a:lnTo>
                    <a:pt x="534" y="143"/>
                  </a:lnTo>
                  <a:lnTo>
                    <a:pt x="535" y="143"/>
                  </a:lnTo>
                  <a:lnTo>
                    <a:pt x="536" y="142"/>
                  </a:lnTo>
                  <a:lnTo>
                    <a:pt x="537" y="141"/>
                  </a:lnTo>
                  <a:lnTo>
                    <a:pt x="537" y="140"/>
                  </a:lnTo>
                  <a:lnTo>
                    <a:pt x="538" y="139"/>
                  </a:lnTo>
                  <a:lnTo>
                    <a:pt x="538" y="138"/>
                  </a:lnTo>
                  <a:lnTo>
                    <a:pt x="539" y="137"/>
                  </a:lnTo>
                  <a:lnTo>
                    <a:pt x="539" y="136"/>
                  </a:lnTo>
                  <a:lnTo>
                    <a:pt x="539" y="135"/>
                  </a:lnTo>
                  <a:lnTo>
                    <a:pt x="539" y="134"/>
                  </a:lnTo>
                  <a:lnTo>
                    <a:pt x="539" y="133"/>
                  </a:lnTo>
                  <a:lnTo>
                    <a:pt x="540" y="132"/>
                  </a:lnTo>
                  <a:lnTo>
                    <a:pt x="540" y="130"/>
                  </a:lnTo>
                  <a:lnTo>
                    <a:pt x="540" y="129"/>
                  </a:lnTo>
                  <a:lnTo>
                    <a:pt x="540" y="128"/>
                  </a:lnTo>
                  <a:lnTo>
                    <a:pt x="540" y="127"/>
                  </a:lnTo>
                  <a:lnTo>
                    <a:pt x="540" y="126"/>
                  </a:lnTo>
                  <a:lnTo>
                    <a:pt x="540" y="125"/>
                  </a:lnTo>
                  <a:lnTo>
                    <a:pt x="541" y="125"/>
                  </a:lnTo>
                  <a:lnTo>
                    <a:pt x="541" y="124"/>
                  </a:lnTo>
                  <a:lnTo>
                    <a:pt x="542" y="123"/>
                  </a:lnTo>
                  <a:lnTo>
                    <a:pt x="542" y="122"/>
                  </a:lnTo>
                  <a:lnTo>
                    <a:pt x="543" y="121"/>
                  </a:lnTo>
                  <a:lnTo>
                    <a:pt x="544" y="120"/>
                  </a:lnTo>
                  <a:lnTo>
                    <a:pt x="545" y="119"/>
                  </a:lnTo>
                  <a:lnTo>
                    <a:pt x="546" y="119"/>
                  </a:lnTo>
                  <a:lnTo>
                    <a:pt x="547" y="119"/>
                  </a:lnTo>
                  <a:lnTo>
                    <a:pt x="547" y="118"/>
                  </a:lnTo>
                  <a:lnTo>
                    <a:pt x="548" y="118"/>
                  </a:lnTo>
                  <a:lnTo>
                    <a:pt x="549" y="118"/>
                  </a:lnTo>
                  <a:lnTo>
                    <a:pt x="550" y="118"/>
                  </a:lnTo>
                  <a:lnTo>
                    <a:pt x="551" y="119"/>
                  </a:lnTo>
                  <a:lnTo>
                    <a:pt x="552" y="119"/>
                  </a:lnTo>
                  <a:lnTo>
                    <a:pt x="553" y="120"/>
                  </a:lnTo>
                  <a:lnTo>
                    <a:pt x="554" y="121"/>
                  </a:lnTo>
                  <a:lnTo>
                    <a:pt x="555" y="121"/>
                  </a:lnTo>
                  <a:lnTo>
                    <a:pt x="556" y="122"/>
                  </a:lnTo>
                  <a:lnTo>
                    <a:pt x="557" y="122"/>
                  </a:lnTo>
                  <a:lnTo>
                    <a:pt x="558" y="122"/>
                  </a:lnTo>
                  <a:lnTo>
                    <a:pt x="559" y="122"/>
                  </a:lnTo>
                  <a:lnTo>
                    <a:pt x="560" y="122"/>
                  </a:lnTo>
                  <a:lnTo>
                    <a:pt x="561" y="122"/>
                  </a:lnTo>
                  <a:lnTo>
                    <a:pt x="562" y="121"/>
                  </a:lnTo>
                  <a:lnTo>
                    <a:pt x="563" y="121"/>
                  </a:lnTo>
                  <a:lnTo>
                    <a:pt x="564" y="120"/>
                  </a:lnTo>
                  <a:lnTo>
                    <a:pt x="565" y="120"/>
                  </a:lnTo>
                  <a:lnTo>
                    <a:pt x="559" y="115"/>
                  </a:lnTo>
                  <a:lnTo>
                    <a:pt x="557" y="114"/>
                  </a:lnTo>
                  <a:lnTo>
                    <a:pt x="554" y="109"/>
                  </a:lnTo>
                  <a:lnTo>
                    <a:pt x="554" y="107"/>
                  </a:lnTo>
                  <a:lnTo>
                    <a:pt x="551" y="104"/>
                  </a:lnTo>
                  <a:lnTo>
                    <a:pt x="550" y="96"/>
                  </a:lnTo>
                  <a:lnTo>
                    <a:pt x="548" y="95"/>
                  </a:lnTo>
                  <a:lnTo>
                    <a:pt x="546" y="85"/>
                  </a:lnTo>
                  <a:lnTo>
                    <a:pt x="545" y="83"/>
                  </a:lnTo>
                  <a:lnTo>
                    <a:pt x="550" y="80"/>
                  </a:lnTo>
                  <a:lnTo>
                    <a:pt x="550" y="75"/>
                  </a:lnTo>
                  <a:lnTo>
                    <a:pt x="546" y="73"/>
                  </a:lnTo>
                  <a:lnTo>
                    <a:pt x="541" y="65"/>
                  </a:lnTo>
                  <a:lnTo>
                    <a:pt x="539" y="60"/>
                  </a:lnTo>
                  <a:lnTo>
                    <a:pt x="536" y="56"/>
                  </a:lnTo>
                  <a:lnTo>
                    <a:pt x="532" y="53"/>
                  </a:lnTo>
                  <a:lnTo>
                    <a:pt x="530" y="52"/>
                  </a:lnTo>
                  <a:lnTo>
                    <a:pt x="529" y="42"/>
                  </a:lnTo>
                  <a:lnTo>
                    <a:pt x="527" y="38"/>
                  </a:lnTo>
                  <a:lnTo>
                    <a:pt x="519" y="38"/>
                  </a:lnTo>
                  <a:lnTo>
                    <a:pt x="511" y="44"/>
                  </a:lnTo>
                  <a:lnTo>
                    <a:pt x="500" y="31"/>
                  </a:lnTo>
                  <a:lnTo>
                    <a:pt x="498" y="23"/>
                  </a:lnTo>
                  <a:lnTo>
                    <a:pt x="495" y="24"/>
                  </a:lnTo>
                  <a:lnTo>
                    <a:pt x="493" y="25"/>
                  </a:lnTo>
                  <a:lnTo>
                    <a:pt x="493" y="28"/>
                  </a:lnTo>
                  <a:lnTo>
                    <a:pt x="492" y="32"/>
                  </a:lnTo>
                  <a:lnTo>
                    <a:pt x="490" y="31"/>
                  </a:lnTo>
                  <a:lnTo>
                    <a:pt x="486" y="31"/>
                  </a:lnTo>
                  <a:lnTo>
                    <a:pt x="484" y="29"/>
                  </a:lnTo>
                  <a:lnTo>
                    <a:pt x="475" y="29"/>
                  </a:lnTo>
                  <a:lnTo>
                    <a:pt x="473" y="27"/>
                  </a:lnTo>
                  <a:lnTo>
                    <a:pt x="469" y="28"/>
                  </a:lnTo>
                  <a:lnTo>
                    <a:pt x="468" y="26"/>
                  </a:lnTo>
                  <a:lnTo>
                    <a:pt x="460" y="25"/>
                  </a:lnTo>
                  <a:lnTo>
                    <a:pt x="461" y="28"/>
                  </a:lnTo>
                  <a:lnTo>
                    <a:pt x="459" y="30"/>
                  </a:lnTo>
                  <a:lnTo>
                    <a:pt x="457" y="30"/>
                  </a:lnTo>
                  <a:lnTo>
                    <a:pt x="456" y="32"/>
                  </a:lnTo>
                  <a:lnTo>
                    <a:pt x="454" y="32"/>
                  </a:lnTo>
                  <a:lnTo>
                    <a:pt x="453" y="48"/>
                  </a:lnTo>
                  <a:lnTo>
                    <a:pt x="458" y="54"/>
                  </a:lnTo>
                  <a:lnTo>
                    <a:pt x="458" y="60"/>
                  </a:lnTo>
                  <a:lnTo>
                    <a:pt x="454" y="63"/>
                  </a:lnTo>
                  <a:lnTo>
                    <a:pt x="449" y="64"/>
                  </a:lnTo>
                  <a:lnTo>
                    <a:pt x="446" y="60"/>
                  </a:lnTo>
                  <a:lnTo>
                    <a:pt x="442" y="59"/>
                  </a:lnTo>
                  <a:lnTo>
                    <a:pt x="435" y="54"/>
                  </a:lnTo>
                  <a:lnTo>
                    <a:pt x="435" y="52"/>
                  </a:lnTo>
                  <a:lnTo>
                    <a:pt x="427" y="46"/>
                  </a:lnTo>
                  <a:lnTo>
                    <a:pt x="425" y="46"/>
                  </a:lnTo>
                  <a:lnTo>
                    <a:pt x="422" y="48"/>
                  </a:lnTo>
                  <a:lnTo>
                    <a:pt x="416" y="50"/>
                  </a:lnTo>
                  <a:lnTo>
                    <a:pt x="411" y="54"/>
                  </a:lnTo>
                  <a:lnTo>
                    <a:pt x="395" y="56"/>
                  </a:lnTo>
                  <a:lnTo>
                    <a:pt x="388" y="66"/>
                  </a:lnTo>
                  <a:lnTo>
                    <a:pt x="383" y="67"/>
                  </a:lnTo>
                  <a:lnTo>
                    <a:pt x="382" y="66"/>
                  </a:lnTo>
                  <a:lnTo>
                    <a:pt x="375" y="68"/>
                  </a:lnTo>
                  <a:lnTo>
                    <a:pt x="370" y="71"/>
                  </a:lnTo>
                  <a:lnTo>
                    <a:pt x="368" y="71"/>
                  </a:lnTo>
                  <a:lnTo>
                    <a:pt x="367" y="72"/>
                  </a:lnTo>
                  <a:lnTo>
                    <a:pt x="363" y="72"/>
                  </a:lnTo>
                  <a:lnTo>
                    <a:pt x="362" y="74"/>
                  </a:lnTo>
                  <a:lnTo>
                    <a:pt x="355" y="76"/>
                  </a:lnTo>
                  <a:lnTo>
                    <a:pt x="351" y="72"/>
                  </a:lnTo>
                  <a:lnTo>
                    <a:pt x="347" y="72"/>
                  </a:lnTo>
                  <a:lnTo>
                    <a:pt x="344" y="73"/>
                  </a:lnTo>
                  <a:lnTo>
                    <a:pt x="334" y="66"/>
                  </a:lnTo>
                  <a:lnTo>
                    <a:pt x="334" y="63"/>
                  </a:lnTo>
                  <a:lnTo>
                    <a:pt x="335" y="60"/>
                  </a:lnTo>
                  <a:lnTo>
                    <a:pt x="341" y="59"/>
                  </a:lnTo>
                  <a:lnTo>
                    <a:pt x="344" y="55"/>
                  </a:lnTo>
                  <a:lnTo>
                    <a:pt x="344" y="54"/>
                  </a:lnTo>
                  <a:lnTo>
                    <a:pt x="348" y="48"/>
                  </a:lnTo>
                  <a:lnTo>
                    <a:pt x="347" y="44"/>
                  </a:lnTo>
                  <a:lnTo>
                    <a:pt x="350" y="40"/>
                  </a:lnTo>
                  <a:lnTo>
                    <a:pt x="351" y="35"/>
                  </a:lnTo>
                  <a:lnTo>
                    <a:pt x="356" y="29"/>
                  </a:lnTo>
                  <a:lnTo>
                    <a:pt x="358" y="29"/>
                  </a:lnTo>
                  <a:lnTo>
                    <a:pt x="360" y="27"/>
                  </a:lnTo>
                  <a:lnTo>
                    <a:pt x="362" y="27"/>
                  </a:lnTo>
                  <a:lnTo>
                    <a:pt x="363" y="25"/>
                  </a:lnTo>
                  <a:lnTo>
                    <a:pt x="367" y="25"/>
                  </a:lnTo>
                  <a:lnTo>
                    <a:pt x="370" y="19"/>
                  </a:lnTo>
                  <a:lnTo>
                    <a:pt x="368" y="17"/>
                  </a:lnTo>
                  <a:lnTo>
                    <a:pt x="367" y="14"/>
                  </a:lnTo>
                  <a:lnTo>
                    <a:pt x="369" y="13"/>
                  </a:lnTo>
                  <a:lnTo>
                    <a:pt x="371" y="9"/>
                  </a:lnTo>
                  <a:lnTo>
                    <a:pt x="369" y="8"/>
                  </a:lnTo>
                  <a:lnTo>
                    <a:pt x="362" y="8"/>
                  </a:lnTo>
                  <a:lnTo>
                    <a:pt x="359" y="5"/>
                  </a:lnTo>
                  <a:lnTo>
                    <a:pt x="358" y="0"/>
                  </a:lnTo>
                  <a:lnTo>
                    <a:pt x="353" y="5"/>
                  </a:lnTo>
                  <a:lnTo>
                    <a:pt x="345" y="9"/>
                  </a:lnTo>
                  <a:lnTo>
                    <a:pt x="343" y="9"/>
                  </a:lnTo>
                  <a:lnTo>
                    <a:pt x="342" y="11"/>
                  </a:lnTo>
                  <a:lnTo>
                    <a:pt x="340" y="11"/>
                  </a:lnTo>
                  <a:lnTo>
                    <a:pt x="335" y="14"/>
                  </a:lnTo>
                  <a:lnTo>
                    <a:pt x="330" y="14"/>
                  </a:lnTo>
                  <a:lnTo>
                    <a:pt x="326" y="13"/>
                  </a:lnTo>
                  <a:lnTo>
                    <a:pt x="325" y="14"/>
                  </a:lnTo>
                  <a:lnTo>
                    <a:pt x="318" y="16"/>
                  </a:lnTo>
                  <a:lnTo>
                    <a:pt x="318" y="15"/>
                  </a:lnTo>
                  <a:lnTo>
                    <a:pt x="314" y="10"/>
                  </a:lnTo>
                  <a:lnTo>
                    <a:pt x="315" y="9"/>
                  </a:lnTo>
                  <a:lnTo>
                    <a:pt x="313" y="6"/>
                  </a:lnTo>
                  <a:lnTo>
                    <a:pt x="309" y="0"/>
                  </a:lnTo>
                  <a:lnTo>
                    <a:pt x="307" y="2"/>
                  </a:lnTo>
                  <a:lnTo>
                    <a:pt x="301" y="10"/>
                  </a:lnTo>
                  <a:lnTo>
                    <a:pt x="294" y="9"/>
                  </a:lnTo>
                  <a:lnTo>
                    <a:pt x="289" y="12"/>
                  </a:lnTo>
                  <a:lnTo>
                    <a:pt x="284" y="12"/>
                  </a:lnTo>
                  <a:lnTo>
                    <a:pt x="283" y="11"/>
                  </a:lnTo>
                  <a:lnTo>
                    <a:pt x="281" y="11"/>
                  </a:lnTo>
                  <a:lnTo>
                    <a:pt x="278" y="9"/>
                  </a:lnTo>
                  <a:lnTo>
                    <a:pt x="274" y="10"/>
                  </a:lnTo>
                  <a:lnTo>
                    <a:pt x="267" y="3"/>
                  </a:lnTo>
                  <a:lnTo>
                    <a:pt x="264" y="2"/>
                  </a:lnTo>
                  <a:lnTo>
                    <a:pt x="262" y="0"/>
                  </a:lnTo>
                  <a:lnTo>
                    <a:pt x="255" y="1"/>
                  </a:lnTo>
                  <a:lnTo>
                    <a:pt x="244" y="13"/>
                  </a:lnTo>
                  <a:lnTo>
                    <a:pt x="234" y="19"/>
                  </a:lnTo>
                  <a:lnTo>
                    <a:pt x="233" y="18"/>
                  </a:lnTo>
                  <a:lnTo>
                    <a:pt x="230" y="20"/>
                  </a:lnTo>
                  <a:lnTo>
                    <a:pt x="231" y="23"/>
                  </a:lnTo>
                  <a:lnTo>
                    <a:pt x="234" y="26"/>
                  </a:lnTo>
                  <a:lnTo>
                    <a:pt x="241" y="25"/>
                  </a:lnTo>
                  <a:lnTo>
                    <a:pt x="243" y="26"/>
                  </a:lnTo>
                  <a:lnTo>
                    <a:pt x="240" y="30"/>
                  </a:lnTo>
                  <a:lnTo>
                    <a:pt x="240" y="34"/>
                  </a:lnTo>
                  <a:lnTo>
                    <a:pt x="243" y="38"/>
                  </a:lnTo>
                  <a:lnTo>
                    <a:pt x="243" y="46"/>
                  </a:lnTo>
                  <a:lnTo>
                    <a:pt x="240" y="49"/>
                  </a:lnTo>
                  <a:lnTo>
                    <a:pt x="235" y="49"/>
                  </a:lnTo>
                  <a:lnTo>
                    <a:pt x="230" y="52"/>
                  </a:lnTo>
                  <a:lnTo>
                    <a:pt x="229" y="50"/>
                  </a:lnTo>
                  <a:lnTo>
                    <a:pt x="226" y="48"/>
                  </a:lnTo>
                  <a:lnTo>
                    <a:pt x="222" y="40"/>
                  </a:lnTo>
                  <a:lnTo>
                    <a:pt x="222" y="38"/>
                  </a:lnTo>
                  <a:lnTo>
                    <a:pt x="218" y="34"/>
                  </a:lnTo>
                  <a:lnTo>
                    <a:pt x="213" y="34"/>
                  </a:lnTo>
                  <a:lnTo>
                    <a:pt x="211" y="36"/>
                  </a:lnTo>
                  <a:lnTo>
                    <a:pt x="202" y="32"/>
                  </a:lnTo>
                  <a:lnTo>
                    <a:pt x="197" y="33"/>
                  </a:lnTo>
                  <a:lnTo>
                    <a:pt x="185" y="35"/>
                  </a:lnTo>
                  <a:lnTo>
                    <a:pt x="182" y="37"/>
                  </a:lnTo>
                  <a:lnTo>
                    <a:pt x="181" y="46"/>
                  </a:lnTo>
                  <a:lnTo>
                    <a:pt x="180" y="48"/>
                  </a:lnTo>
                  <a:lnTo>
                    <a:pt x="180" y="52"/>
                  </a:lnTo>
                  <a:lnTo>
                    <a:pt x="182" y="54"/>
                  </a:lnTo>
                  <a:lnTo>
                    <a:pt x="182" y="56"/>
                  </a:lnTo>
                  <a:lnTo>
                    <a:pt x="183" y="56"/>
                  </a:lnTo>
                  <a:lnTo>
                    <a:pt x="183" y="61"/>
                  </a:lnTo>
                  <a:lnTo>
                    <a:pt x="181" y="65"/>
                  </a:lnTo>
                  <a:lnTo>
                    <a:pt x="178" y="64"/>
                  </a:lnTo>
                  <a:lnTo>
                    <a:pt x="172" y="70"/>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6" name="Freeform 22"/>
            <p:cNvSpPr/>
            <p:nvPr/>
          </p:nvSpPr>
          <p:spPr bwMode="auto">
            <a:xfrm>
              <a:off x="4954588" y="5114925"/>
              <a:ext cx="790575" cy="711200"/>
            </a:xfrm>
            <a:custGeom>
              <a:gdLst>
                <a:gd fmla="*/ 2147483647 w 432" name="T0"/>
                <a:gd fmla="*/ 2147483647 h 373" name="T1"/>
                <a:gd fmla="*/ 2147483647 w 432" name="T2"/>
                <a:gd fmla="*/ 2147483647 h 373" name="T3"/>
                <a:gd fmla="*/ 2147483647 w 432" name="T4"/>
                <a:gd fmla="*/ 2147483647 h 373" name="T5"/>
                <a:gd fmla="*/ 2147483647 w 432" name="T6"/>
                <a:gd fmla="*/ 2147483647 h 373" name="T7"/>
                <a:gd fmla="*/ 2147483647 w 432" name="T8"/>
                <a:gd fmla="*/ 2147483647 h 373" name="T9"/>
                <a:gd fmla="*/ 2147483647 w 432" name="T10"/>
                <a:gd fmla="*/ 2147483647 h 373" name="T11"/>
                <a:gd fmla="*/ 2147483647 w 432" name="T12"/>
                <a:gd fmla="*/ 2147483647 h 373" name="T13"/>
                <a:gd fmla="*/ 2147483647 w 432" name="T14"/>
                <a:gd fmla="*/ 2147483647 h 373" name="T15"/>
                <a:gd fmla="*/ 2147483647 w 432" name="T16"/>
                <a:gd fmla="*/ 2147483647 h 373" name="T17"/>
                <a:gd fmla="*/ 2147483647 w 432" name="T18"/>
                <a:gd fmla="*/ 2147483647 h 373" name="T19"/>
                <a:gd fmla="*/ 2147483647 w 432" name="T20"/>
                <a:gd fmla="*/ 2147483647 h 373" name="T21"/>
                <a:gd fmla="*/ 2147483647 w 432" name="T22"/>
                <a:gd fmla="*/ 2147483647 h 373" name="T23"/>
                <a:gd fmla="*/ 2147483647 w 432" name="T24"/>
                <a:gd fmla="*/ 2147483647 h 373" name="T25"/>
                <a:gd fmla="*/ 2147483647 w 432" name="T26"/>
                <a:gd fmla="*/ 2147483647 h 373" name="T27"/>
                <a:gd fmla="*/ 2147483647 w 432" name="T28"/>
                <a:gd fmla="*/ 2147483647 h 373" name="T29"/>
                <a:gd fmla="*/ 2147483647 w 432" name="T30"/>
                <a:gd fmla="*/ 2147483647 h 373" name="T31"/>
                <a:gd fmla="*/ 2147483647 w 432" name="T32"/>
                <a:gd fmla="*/ 2147483647 h 373" name="T33"/>
                <a:gd fmla="*/ 2147483647 w 432" name="T34"/>
                <a:gd fmla="*/ 2147483647 h 373" name="T35"/>
                <a:gd fmla="*/ 2147483647 w 432" name="T36"/>
                <a:gd fmla="*/ 2147483647 h 373" name="T37"/>
                <a:gd fmla="*/ 2147483647 w 432" name="T38"/>
                <a:gd fmla="*/ 2147483647 h 373" name="T39"/>
                <a:gd fmla="*/ 2147483647 w 432" name="T40"/>
                <a:gd fmla="*/ 2147483647 h 373" name="T41"/>
                <a:gd fmla="*/ 2147483647 w 432" name="T42"/>
                <a:gd fmla="*/ 2147483647 h 373" name="T43"/>
                <a:gd fmla="*/ 2147483647 w 432" name="T44"/>
                <a:gd fmla="*/ 2147483647 h 373" name="T45"/>
                <a:gd fmla="*/ 2147483647 w 432" name="T46"/>
                <a:gd fmla="*/ 2147483647 h 373" name="T47"/>
                <a:gd fmla="*/ 2147483647 w 432" name="T48"/>
                <a:gd fmla="*/ 2147483647 h 373" name="T49"/>
                <a:gd fmla="*/ 2147483647 w 432" name="T50"/>
                <a:gd fmla="*/ 2147483647 h 373" name="T51"/>
                <a:gd fmla="*/ 2147483647 w 432" name="T52"/>
                <a:gd fmla="*/ 2147483647 h 373" name="T53"/>
                <a:gd fmla="*/ 2147483647 w 432" name="T54"/>
                <a:gd fmla="*/ 2147483647 h 373" name="T55"/>
                <a:gd fmla="*/ 2147483647 w 432" name="T56"/>
                <a:gd fmla="*/ 2147483647 h 373" name="T57"/>
                <a:gd fmla="*/ 2147483647 w 432" name="T58"/>
                <a:gd fmla="*/ 2147483647 h 373" name="T59"/>
                <a:gd fmla="*/ 2147483647 w 432" name="T60"/>
                <a:gd fmla="*/ 2147483647 h 373" name="T61"/>
                <a:gd fmla="*/ 2147483647 w 432" name="T62"/>
                <a:gd fmla="*/ 2147483647 h 373" name="T63"/>
                <a:gd fmla="*/ 2147483647 w 432" name="T64"/>
                <a:gd fmla="*/ 2147483647 h 373" name="T65"/>
                <a:gd fmla="*/ 2147483647 w 432" name="T66"/>
                <a:gd fmla="*/ 2147483647 h 373" name="T67"/>
                <a:gd fmla="*/ 2147483647 w 432" name="T68"/>
                <a:gd fmla="*/ 2147483647 h 373" name="T69"/>
                <a:gd fmla="*/ 2147483647 w 432" name="T70"/>
                <a:gd fmla="*/ 2147483647 h 373" name="T71"/>
                <a:gd fmla="*/ 2147483647 w 432" name="T72"/>
                <a:gd fmla="*/ 2147483647 h 373" name="T73"/>
                <a:gd fmla="*/ 2147483647 w 432" name="T74"/>
                <a:gd fmla="*/ 2147483647 h 373" name="T75"/>
                <a:gd fmla="*/ 2147483647 w 432" name="T76"/>
                <a:gd fmla="*/ 2147483647 h 373" name="T77"/>
                <a:gd fmla="*/ 2147483647 w 432" name="T78"/>
                <a:gd fmla="*/ 2147483647 h 373" name="T79"/>
                <a:gd fmla="*/ 2147483647 w 432" name="T80"/>
                <a:gd fmla="*/ 2147483647 h 373" name="T81"/>
                <a:gd fmla="*/ 2147483647 w 432" name="T82"/>
                <a:gd fmla="*/ 2147483647 h 373" name="T83"/>
                <a:gd fmla="*/ 2147483647 w 432" name="T84"/>
                <a:gd fmla="*/ 2147483647 h 373" name="T85"/>
                <a:gd fmla="*/ 2147483647 w 432" name="T86"/>
                <a:gd fmla="*/ 2147483647 h 373" name="T87"/>
                <a:gd fmla="*/ 2147483647 w 432" name="T88"/>
                <a:gd fmla="*/ 2147483647 h 373" name="T89"/>
                <a:gd fmla="*/ 2147483647 w 432" name="T90"/>
                <a:gd fmla="*/ 2147483647 h 373" name="T91"/>
                <a:gd fmla="*/ 2147483647 w 432" name="T92"/>
                <a:gd fmla="*/ 2147483647 h 373" name="T93"/>
                <a:gd fmla="*/ 2147483647 w 432" name="T94"/>
                <a:gd fmla="*/ 2147483647 h 373" name="T95"/>
                <a:gd fmla="*/ 2147483647 w 432" name="T96"/>
                <a:gd fmla="*/ 2147483647 h 373" name="T97"/>
                <a:gd fmla="*/ 2147483647 w 432" name="T98"/>
                <a:gd fmla="*/ 2147483647 h 373" name="T99"/>
                <a:gd fmla="*/ 2147483647 w 432" name="T100"/>
                <a:gd fmla="*/ 2147483647 h 373" name="T101"/>
                <a:gd fmla="*/ 2147483647 w 432" name="T102"/>
                <a:gd fmla="*/ 2147483647 h 373" name="T103"/>
                <a:gd fmla="*/ 2147483647 w 432" name="T104"/>
                <a:gd fmla="*/ 2147483647 h 373" name="T105"/>
                <a:gd fmla="*/ 2147483647 w 432" name="T106"/>
                <a:gd fmla="*/ 2147483647 h 373" name="T107"/>
                <a:gd fmla="*/ 2147483647 w 432" name="T108"/>
                <a:gd fmla="*/ 2147483647 h 373" name="T109"/>
                <a:gd fmla="*/ 2147483647 w 432" name="T110"/>
                <a:gd fmla="*/ 2147483647 h 373" name="T111"/>
                <a:gd fmla="*/ 2147483647 w 432" name="T112"/>
                <a:gd fmla="*/ 2147483647 h 373" name="T113"/>
                <a:gd fmla="*/ 2147483647 w 432" name="T114"/>
                <a:gd fmla="*/ 2147483647 h 373" name="T115"/>
                <a:gd fmla="*/ 2147483647 w 432" name="T116"/>
                <a:gd fmla="*/ 2147483647 h 373" name="T117"/>
                <a:gd fmla="*/ 2147483647 w 432" name="T118"/>
                <a:gd fmla="*/ 2147483647 h 37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432" name="T180"/>
                <a:gd fmla="*/ 0 h 373" name="T181"/>
                <a:gd fmla="*/ 432 w 432" name="T182"/>
                <a:gd fmla="*/ 373 h 37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373" w="432">
                  <a:moveTo>
                    <a:pt x="122" y="124"/>
                  </a:moveTo>
                  <a:lnTo>
                    <a:pt x="123" y="131"/>
                  </a:lnTo>
                  <a:lnTo>
                    <a:pt x="119" y="138"/>
                  </a:lnTo>
                  <a:lnTo>
                    <a:pt x="119" y="140"/>
                  </a:lnTo>
                  <a:lnTo>
                    <a:pt x="113" y="149"/>
                  </a:lnTo>
                  <a:lnTo>
                    <a:pt x="108" y="151"/>
                  </a:lnTo>
                  <a:lnTo>
                    <a:pt x="102" y="152"/>
                  </a:lnTo>
                  <a:lnTo>
                    <a:pt x="100" y="153"/>
                  </a:lnTo>
                  <a:lnTo>
                    <a:pt x="96" y="153"/>
                  </a:lnTo>
                  <a:lnTo>
                    <a:pt x="90" y="158"/>
                  </a:lnTo>
                  <a:lnTo>
                    <a:pt x="69" y="158"/>
                  </a:lnTo>
                  <a:lnTo>
                    <a:pt x="61" y="151"/>
                  </a:lnTo>
                  <a:lnTo>
                    <a:pt x="58" y="150"/>
                  </a:lnTo>
                  <a:lnTo>
                    <a:pt x="56" y="147"/>
                  </a:lnTo>
                  <a:lnTo>
                    <a:pt x="51" y="148"/>
                  </a:lnTo>
                  <a:lnTo>
                    <a:pt x="44" y="160"/>
                  </a:lnTo>
                  <a:lnTo>
                    <a:pt x="41" y="160"/>
                  </a:lnTo>
                  <a:lnTo>
                    <a:pt x="32" y="154"/>
                  </a:lnTo>
                  <a:lnTo>
                    <a:pt x="31" y="154"/>
                  </a:lnTo>
                  <a:lnTo>
                    <a:pt x="27" y="149"/>
                  </a:lnTo>
                  <a:lnTo>
                    <a:pt x="22" y="150"/>
                  </a:lnTo>
                  <a:lnTo>
                    <a:pt x="21" y="159"/>
                  </a:lnTo>
                  <a:lnTo>
                    <a:pt x="15" y="162"/>
                  </a:lnTo>
                  <a:lnTo>
                    <a:pt x="13" y="165"/>
                  </a:lnTo>
                  <a:lnTo>
                    <a:pt x="9" y="166"/>
                  </a:lnTo>
                  <a:lnTo>
                    <a:pt x="0" y="174"/>
                  </a:lnTo>
                  <a:lnTo>
                    <a:pt x="2" y="176"/>
                  </a:lnTo>
                  <a:lnTo>
                    <a:pt x="7" y="178"/>
                  </a:lnTo>
                  <a:lnTo>
                    <a:pt x="12" y="185"/>
                  </a:lnTo>
                  <a:lnTo>
                    <a:pt x="12" y="193"/>
                  </a:lnTo>
                  <a:lnTo>
                    <a:pt x="9" y="198"/>
                  </a:lnTo>
                  <a:lnTo>
                    <a:pt x="7" y="199"/>
                  </a:lnTo>
                  <a:lnTo>
                    <a:pt x="7" y="201"/>
                  </a:lnTo>
                  <a:lnTo>
                    <a:pt x="12" y="204"/>
                  </a:lnTo>
                  <a:lnTo>
                    <a:pt x="13" y="208"/>
                  </a:lnTo>
                  <a:lnTo>
                    <a:pt x="10" y="212"/>
                  </a:lnTo>
                  <a:lnTo>
                    <a:pt x="14" y="216"/>
                  </a:lnTo>
                  <a:lnTo>
                    <a:pt x="14" y="218"/>
                  </a:lnTo>
                  <a:lnTo>
                    <a:pt x="19" y="222"/>
                  </a:lnTo>
                  <a:lnTo>
                    <a:pt x="21" y="221"/>
                  </a:lnTo>
                  <a:lnTo>
                    <a:pt x="22" y="220"/>
                  </a:lnTo>
                  <a:lnTo>
                    <a:pt x="30" y="219"/>
                  </a:lnTo>
                  <a:lnTo>
                    <a:pt x="32" y="215"/>
                  </a:lnTo>
                  <a:lnTo>
                    <a:pt x="32" y="212"/>
                  </a:lnTo>
                  <a:lnTo>
                    <a:pt x="34" y="210"/>
                  </a:lnTo>
                  <a:lnTo>
                    <a:pt x="39" y="210"/>
                  </a:lnTo>
                  <a:lnTo>
                    <a:pt x="42" y="212"/>
                  </a:lnTo>
                  <a:lnTo>
                    <a:pt x="46" y="213"/>
                  </a:lnTo>
                  <a:lnTo>
                    <a:pt x="52" y="210"/>
                  </a:lnTo>
                  <a:lnTo>
                    <a:pt x="54" y="206"/>
                  </a:lnTo>
                  <a:lnTo>
                    <a:pt x="58" y="205"/>
                  </a:lnTo>
                  <a:lnTo>
                    <a:pt x="64" y="212"/>
                  </a:lnTo>
                  <a:lnTo>
                    <a:pt x="68" y="213"/>
                  </a:lnTo>
                  <a:lnTo>
                    <a:pt x="72" y="219"/>
                  </a:lnTo>
                  <a:lnTo>
                    <a:pt x="76" y="226"/>
                  </a:lnTo>
                  <a:lnTo>
                    <a:pt x="77" y="236"/>
                  </a:lnTo>
                  <a:lnTo>
                    <a:pt x="67" y="242"/>
                  </a:lnTo>
                  <a:lnTo>
                    <a:pt x="65" y="247"/>
                  </a:lnTo>
                  <a:lnTo>
                    <a:pt x="65" y="249"/>
                  </a:lnTo>
                  <a:lnTo>
                    <a:pt x="63" y="253"/>
                  </a:lnTo>
                  <a:lnTo>
                    <a:pt x="63" y="257"/>
                  </a:lnTo>
                  <a:lnTo>
                    <a:pt x="60" y="260"/>
                  </a:lnTo>
                  <a:lnTo>
                    <a:pt x="61" y="264"/>
                  </a:lnTo>
                  <a:lnTo>
                    <a:pt x="58" y="267"/>
                  </a:lnTo>
                  <a:lnTo>
                    <a:pt x="58" y="270"/>
                  </a:lnTo>
                  <a:lnTo>
                    <a:pt x="56" y="275"/>
                  </a:lnTo>
                  <a:lnTo>
                    <a:pt x="55" y="280"/>
                  </a:lnTo>
                  <a:lnTo>
                    <a:pt x="50" y="285"/>
                  </a:lnTo>
                  <a:lnTo>
                    <a:pt x="49" y="285"/>
                  </a:lnTo>
                  <a:lnTo>
                    <a:pt x="48" y="286"/>
                  </a:lnTo>
                  <a:lnTo>
                    <a:pt x="50" y="294"/>
                  </a:lnTo>
                  <a:lnTo>
                    <a:pt x="60" y="298"/>
                  </a:lnTo>
                  <a:lnTo>
                    <a:pt x="67" y="304"/>
                  </a:lnTo>
                  <a:lnTo>
                    <a:pt x="67" y="308"/>
                  </a:lnTo>
                  <a:lnTo>
                    <a:pt x="70" y="312"/>
                  </a:lnTo>
                  <a:lnTo>
                    <a:pt x="74" y="318"/>
                  </a:lnTo>
                  <a:lnTo>
                    <a:pt x="77" y="317"/>
                  </a:lnTo>
                  <a:lnTo>
                    <a:pt x="84" y="320"/>
                  </a:lnTo>
                  <a:lnTo>
                    <a:pt x="89" y="326"/>
                  </a:lnTo>
                  <a:lnTo>
                    <a:pt x="88" y="329"/>
                  </a:lnTo>
                  <a:lnTo>
                    <a:pt x="86" y="332"/>
                  </a:lnTo>
                  <a:lnTo>
                    <a:pt x="82" y="331"/>
                  </a:lnTo>
                  <a:lnTo>
                    <a:pt x="79" y="334"/>
                  </a:lnTo>
                  <a:lnTo>
                    <a:pt x="78" y="344"/>
                  </a:lnTo>
                  <a:lnTo>
                    <a:pt x="64" y="361"/>
                  </a:lnTo>
                  <a:lnTo>
                    <a:pt x="65" y="367"/>
                  </a:lnTo>
                  <a:lnTo>
                    <a:pt x="73" y="372"/>
                  </a:lnTo>
                  <a:lnTo>
                    <a:pt x="76" y="371"/>
                  </a:lnTo>
                  <a:lnTo>
                    <a:pt x="78" y="373"/>
                  </a:lnTo>
                  <a:lnTo>
                    <a:pt x="84" y="373"/>
                  </a:lnTo>
                  <a:lnTo>
                    <a:pt x="87" y="369"/>
                  </a:lnTo>
                  <a:lnTo>
                    <a:pt x="92" y="364"/>
                  </a:lnTo>
                  <a:lnTo>
                    <a:pt x="99" y="361"/>
                  </a:lnTo>
                  <a:lnTo>
                    <a:pt x="101" y="360"/>
                  </a:lnTo>
                  <a:lnTo>
                    <a:pt x="104" y="357"/>
                  </a:lnTo>
                  <a:lnTo>
                    <a:pt x="104" y="352"/>
                  </a:lnTo>
                  <a:lnTo>
                    <a:pt x="110" y="347"/>
                  </a:lnTo>
                  <a:lnTo>
                    <a:pt x="116" y="344"/>
                  </a:lnTo>
                  <a:lnTo>
                    <a:pt x="117" y="349"/>
                  </a:lnTo>
                  <a:lnTo>
                    <a:pt x="119" y="350"/>
                  </a:lnTo>
                  <a:lnTo>
                    <a:pt x="131" y="350"/>
                  </a:lnTo>
                  <a:lnTo>
                    <a:pt x="134" y="352"/>
                  </a:lnTo>
                  <a:lnTo>
                    <a:pt x="134" y="355"/>
                  </a:lnTo>
                  <a:lnTo>
                    <a:pt x="138" y="361"/>
                  </a:lnTo>
                  <a:lnTo>
                    <a:pt x="139" y="360"/>
                  </a:lnTo>
                  <a:lnTo>
                    <a:pt x="142" y="362"/>
                  </a:lnTo>
                  <a:lnTo>
                    <a:pt x="148" y="361"/>
                  </a:lnTo>
                  <a:lnTo>
                    <a:pt x="150" y="363"/>
                  </a:lnTo>
                  <a:lnTo>
                    <a:pt x="151" y="362"/>
                  </a:lnTo>
                  <a:lnTo>
                    <a:pt x="159" y="369"/>
                  </a:lnTo>
                  <a:lnTo>
                    <a:pt x="162" y="368"/>
                  </a:lnTo>
                  <a:lnTo>
                    <a:pt x="168" y="366"/>
                  </a:lnTo>
                  <a:lnTo>
                    <a:pt x="171" y="372"/>
                  </a:lnTo>
                  <a:lnTo>
                    <a:pt x="174" y="373"/>
                  </a:lnTo>
                  <a:lnTo>
                    <a:pt x="180" y="372"/>
                  </a:lnTo>
                  <a:lnTo>
                    <a:pt x="190" y="358"/>
                  </a:lnTo>
                  <a:lnTo>
                    <a:pt x="190" y="347"/>
                  </a:lnTo>
                  <a:lnTo>
                    <a:pt x="192" y="345"/>
                  </a:lnTo>
                  <a:lnTo>
                    <a:pt x="202" y="343"/>
                  </a:lnTo>
                  <a:lnTo>
                    <a:pt x="203" y="342"/>
                  </a:lnTo>
                  <a:lnTo>
                    <a:pt x="207" y="341"/>
                  </a:lnTo>
                  <a:lnTo>
                    <a:pt x="208" y="340"/>
                  </a:lnTo>
                  <a:lnTo>
                    <a:pt x="212" y="339"/>
                  </a:lnTo>
                  <a:lnTo>
                    <a:pt x="214" y="337"/>
                  </a:lnTo>
                  <a:lnTo>
                    <a:pt x="219" y="337"/>
                  </a:lnTo>
                  <a:lnTo>
                    <a:pt x="216" y="335"/>
                  </a:lnTo>
                  <a:lnTo>
                    <a:pt x="222" y="330"/>
                  </a:lnTo>
                  <a:lnTo>
                    <a:pt x="230" y="329"/>
                  </a:lnTo>
                  <a:lnTo>
                    <a:pt x="230" y="328"/>
                  </a:lnTo>
                  <a:lnTo>
                    <a:pt x="241" y="328"/>
                  </a:lnTo>
                  <a:lnTo>
                    <a:pt x="242" y="322"/>
                  </a:lnTo>
                  <a:lnTo>
                    <a:pt x="247" y="322"/>
                  </a:lnTo>
                  <a:lnTo>
                    <a:pt x="250" y="316"/>
                  </a:lnTo>
                  <a:lnTo>
                    <a:pt x="250" y="312"/>
                  </a:lnTo>
                  <a:lnTo>
                    <a:pt x="247" y="306"/>
                  </a:lnTo>
                  <a:lnTo>
                    <a:pt x="250" y="301"/>
                  </a:lnTo>
                  <a:lnTo>
                    <a:pt x="250" y="300"/>
                  </a:lnTo>
                  <a:lnTo>
                    <a:pt x="251" y="299"/>
                  </a:lnTo>
                  <a:lnTo>
                    <a:pt x="251" y="297"/>
                  </a:lnTo>
                  <a:lnTo>
                    <a:pt x="255" y="295"/>
                  </a:lnTo>
                  <a:lnTo>
                    <a:pt x="259" y="294"/>
                  </a:lnTo>
                  <a:lnTo>
                    <a:pt x="260" y="293"/>
                  </a:lnTo>
                  <a:lnTo>
                    <a:pt x="261" y="293"/>
                  </a:lnTo>
                  <a:lnTo>
                    <a:pt x="271" y="301"/>
                  </a:lnTo>
                  <a:lnTo>
                    <a:pt x="270" y="303"/>
                  </a:lnTo>
                  <a:lnTo>
                    <a:pt x="270" y="307"/>
                  </a:lnTo>
                  <a:lnTo>
                    <a:pt x="272" y="310"/>
                  </a:lnTo>
                  <a:lnTo>
                    <a:pt x="275" y="309"/>
                  </a:lnTo>
                  <a:lnTo>
                    <a:pt x="277" y="312"/>
                  </a:lnTo>
                  <a:lnTo>
                    <a:pt x="278" y="315"/>
                  </a:lnTo>
                  <a:lnTo>
                    <a:pt x="280" y="317"/>
                  </a:lnTo>
                  <a:lnTo>
                    <a:pt x="280" y="319"/>
                  </a:lnTo>
                  <a:lnTo>
                    <a:pt x="283" y="324"/>
                  </a:lnTo>
                  <a:lnTo>
                    <a:pt x="287" y="324"/>
                  </a:lnTo>
                  <a:lnTo>
                    <a:pt x="291" y="319"/>
                  </a:lnTo>
                  <a:lnTo>
                    <a:pt x="293" y="319"/>
                  </a:lnTo>
                  <a:lnTo>
                    <a:pt x="296" y="317"/>
                  </a:lnTo>
                  <a:lnTo>
                    <a:pt x="297" y="321"/>
                  </a:lnTo>
                  <a:lnTo>
                    <a:pt x="306" y="327"/>
                  </a:lnTo>
                  <a:lnTo>
                    <a:pt x="306" y="329"/>
                  </a:lnTo>
                  <a:lnTo>
                    <a:pt x="309" y="331"/>
                  </a:lnTo>
                  <a:lnTo>
                    <a:pt x="314" y="330"/>
                  </a:lnTo>
                  <a:lnTo>
                    <a:pt x="324" y="324"/>
                  </a:lnTo>
                  <a:lnTo>
                    <a:pt x="333" y="323"/>
                  </a:lnTo>
                  <a:lnTo>
                    <a:pt x="332" y="320"/>
                  </a:lnTo>
                  <a:lnTo>
                    <a:pt x="334" y="317"/>
                  </a:lnTo>
                  <a:lnTo>
                    <a:pt x="333" y="312"/>
                  </a:lnTo>
                  <a:lnTo>
                    <a:pt x="335" y="309"/>
                  </a:lnTo>
                  <a:lnTo>
                    <a:pt x="334" y="308"/>
                  </a:lnTo>
                  <a:lnTo>
                    <a:pt x="337" y="305"/>
                  </a:lnTo>
                  <a:lnTo>
                    <a:pt x="341" y="303"/>
                  </a:lnTo>
                  <a:lnTo>
                    <a:pt x="344" y="299"/>
                  </a:lnTo>
                  <a:lnTo>
                    <a:pt x="344" y="294"/>
                  </a:lnTo>
                  <a:lnTo>
                    <a:pt x="345" y="294"/>
                  </a:lnTo>
                  <a:lnTo>
                    <a:pt x="357" y="299"/>
                  </a:lnTo>
                  <a:lnTo>
                    <a:pt x="362" y="304"/>
                  </a:lnTo>
                  <a:lnTo>
                    <a:pt x="364" y="300"/>
                  </a:lnTo>
                  <a:lnTo>
                    <a:pt x="366" y="301"/>
                  </a:lnTo>
                  <a:lnTo>
                    <a:pt x="369" y="296"/>
                  </a:lnTo>
                  <a:lnTo>
                    <a:pt x="370" y="296"/>
                  </a:lnTo>
                  <a:lnTo>
                    <a:pt x="372" y="294"/>
                  </a:lnTo>
                  <a:lnTo>
                    <a:pt x="372" y="290"/>
                  </a:lnTo>
                  <a:lnTo>
                    <a:pt x="373" y="287"/>
                  </a:lnTo>
                  <a:lnTo>
                    <a:pt x="376" y="287"/>
                  </a:lnTo>
                  <a:lnTo>
                    <a:pt x="379" y="290"/>
                  </a:lnTo>
                  <a:lnTo>
                    <a:pt x="379" y="292"/>
                  </a:lnTo>
                  <a:lnTo>
                    <a:pt x="381" y="293"/>
                  </a:lnTo>
                  <a:lnTo>
                    <a:pt x="388" y="293"/>
                  </a:lnTo>
                  <a:lnTo>
                    <a:pt x="389" y="294"/>
                  </a:lnTo>
                  <a:lnTo>
                    <a:pt x="399" y="293"/>
                  </a:lnTo>
                  <a:lnTo>
                    <a:pt x="400" y="291"/>
                  </a:lnTo>
                  <a:lnTo>
                    <a:pt x="400" y="282"/>
                  </a:lnTo>
                  <a:lnTo>
                    <a:pt x="401" y="280"/>
                  </a:lnTo>
                  <a:lnTo>
                    <a:pt x="401" y="275"/>
                  </a:lnTo>
                  <a:lnTo>
                    <a:pt x="395" y="275"/>
                  </a:lnTo>
                  <a:lnTo>
                    <a:pt x="391" y="280"/>
                  </a:lnTo>
                  <a:lnTo>
                    <a:pt x="390" y="280"/>
                  </a:lnTo>
                  <a:lnTo>
                    <a:pt x="389" y="278"/>
                  </a:lnTo>
                  <a:lnTo>
                    <a:pt x="393" y="276"/>
                  </a:lnTo>
                  <a:lnTo>
                    <a:pt x="395" y="273"/>
                  </a:lnTo>
                  <a:lnTo>
                    <a:pt x="398" y="273"/>
                  </a:lnTo>
                  <a:lnTo>
                    <a:pt x="400" y="271"/>
                  </a:lnTo>
                  <a:lnTo>
                    <a:pt x="401" y="271"/>
                  </a:lnTo>
                  <a:lnTo>
                    <a:pt x="402" y="273"/>
                  </a:lnTo>
                  <a:lnTo>
                    <a:pt x="408" y="272"/>
                  </a:lnTo>
                  <a:lnTo>
                    <a:pt x="410" y="274"/>
                  </a:lnTo>
                  <a:lnTo>
                    <a:pt x="414" y="274"/>
                  </a:lnTo>
                  <a:lnTo>
                    <a:pt x="416" y="275"/>
                  </a:lnTo>
                  <a:lnTo>
                    <a:pt x="419" y="273"/>
                  </a:lnTo>
                  <a:lnTo>
                    <a:pt x="419" y="271"/>
                  </a:lnTo>
                  <a:lnTo>
                    <a:pt x="422" y="267"/>
                  </a:lnTo>
                  <a:lnTo>
                    <a:pt x="428" y="255"/>
                  </a:lnTo>
                  <a:lnTo>
                    <a:pt x="430" y="253"/>
                  </a:lnTo>
                  <a:lnTo>
                    <a:pt x="431" y="251"/>
                  </a:lnTo>
                  <a:lnTo>
                    <a:pt x="431" y="247"/>
                  </a:lnTo>
                  <a:lnTo>
                    <a:pt x="432" y="246"/>
                  </a:lnTo>
                  <a:lnTo>
                    <a:pt x="432" y="241"/>
                  </a:lnTo>
                  <a:lnTo>
                    <a:pt x="430" y="239"/>
                  </a:lnTo>
                  <a:lnTo>
                    <a:pt x="430" y="236"/>
                  </a:lnTo>
                  <a:lnTo>
                    <a:pt x="429" y="235"/>
                  </a:lnTo>
                  <a:lnTo>
                    <a:pt x="428" y="229"/>
                  </a:lnTo>
                  <a:lnTo>
                    <a:pt x="426" y="228"/>
                  </a:lnTo>
                  <a:lnTo>
                    <a:pt x="423" y="230"/>
                  </a:lnTo>
                  <a:lnTo>
                    <a:pt x="419" y="231"/>
                  </a:lnTo>
                  <a:lnTo>
                    <a:pt x="415" y="228"/>
                  </a:lnTo>
                  <a:lnTo>
                    <a:pt x="423" y="217"/>
                  </a:lnTo>
                  <a:lnTo>
                    <a:pt x="422" y="203"/>
                  </a:lnTo>
                  <a:lnTo>
                    <a:pt x="418" y="200"/>
                  </a:lnTo>
                  <a:lnTo>
                    <a:pt x="419" y="199"/>
                  </a:lnTo>
                  <a:lnTo>
                    <a:pt x="421" y="199"/>
                  </a:lnTo>
                  <a:lnTo>
                    <a:pt x="425" y="193"/>
                  </a:lnTo>
                  <a:lnTo>
                    <a:pt x="429" y="192"/>
                  </a:lnTo>
                  <a:lnTo>
                    <a:pt x="430" y="191"/>
                  </a:lnTo>
                  <a:lnTo>
                    <a:pt x="430" y="184"/>
                  </a:lnTo>
                  <a:lnTo>
                    <a:pt x="427" y="181"/>
                  </a:lnTo>
                  <a:lnTo>
                    <a:pt x="427" y="180"/>
                  </a:lnTo>
                  <a:lnTo>
                    <a:pt x="431" y="177"/>
                  </a:lnTo>
                  <a:lnTo>
                    <a:pt x="431" y="175"/>
                  </a:lnTo>
                  <a:lnTo>
                    <a:pt x="432" y="174"/>
                  </a:lnTo>
                  <a:lnTo>
                    <a:pt x="432" y="171"/>
                  </a:lnTo>
                  <a:lnTo>
                    <a:pt x="426" y="165"/>
                  </a:lnTo>
                  <a:lnTo>
                    <a:pt x="426" y="163"/>
                  </a:lnTo>
                  <a:lnTo>
                    <a:pt x="423" y="159"/>
                  </a:lnTo>
                  <a:lnTo>
                    <a:pt x="408" y="160"/>
                  </a:lnTo>
                  <a:lnTo>
                    <a:pt x="404" y="166"/>
                  </a:lnTo>
                  <a:lnTo>
                    <a:pt x="400" y="166"/>
                  </a:lnTo>
                  <a:lnTo>
                    <a:pt x="397" y="163"/>
                  </a:lnTo>
                  <a:lnTo>
                    <a:pt x="394" y="164"/>
                  </a:lnTo>
                  <a:lnTo>
                    <a:pt x="389" y="167"/>
                  </a:lnTo>
                  <a:lnTo>
                    <a:pt x="387" y="171"/>
                  </a:lnTo>
                  <a:lnTo>
                    <a:pt x="382" y="174"/>
                  </a:lnTo>
                  <a:lnTo>
                    <a:pt x="380" y="173"/>
                  </a:lnTo>
                  <a:lnTo>
                    <a:pt x="379" y="168"/>
                  </a:lnTo>
                  <a:lnTo>
                    <a:pt x="385" y="162"/>
                  </a:lnTo>
                  <a:lnTo>
                    <a:pt x="386" y="158"/>
                  </a:lnTo>
                  <a:lnTo>
                    <a:pt x="393" y="152"/>
                  </a:lnTo>
                  <a:lnTo>
                    <a:pt x="399" y="140"/>
                  </a:lnTo>
                  <a:lnTo>
                    <a:pt x="413" y="139"/>
                  </a:lnTo>
                  <a:lnTo>
                    <a:pt x="417" y="136"/>
                  </a:lnTo>
                  <a:lnTo>
                    <a:pt x="418" y="132"/>
                  </a:lnTo>
                  <a:lnTo>
                    <a:pt x="421" y="128"/>
                  </a:lnTo>
                  <a:lnTo>
                    <a:pt x="424" y="127"/>
                  </a:lnTo>
                  <a:lnTo>
                    <a:pt x="424" y="122"/>
                  </a:lnTo>
                  <a:lnTo>
                    <a:pt x="423" y="120"/>
                  </a:lnTo>
                  <a:lnTo>
                    <a:pt x="423" y="116"/>
                  </a:lnTo>
                  <a:lnTo>
                    <a:pt x="420" y="114"/>
                  </a:lnTo>
                  <a:lnTo>
                    <a:pt x="416" y="112"/>
                  </a:lnTo>
                  <a:lnTo>
                    <a:pt x="411" y="106"/>
                  </a:lnTo>
                  <a:lnTo>
                    <a:pt x="410" y="89"/>
                  </a:lnTo>
                  <a:lnTo>
                    <a:pt x="412" y="79"/>
                  </a:lnTo>
                  <a:lnTo>
                    <a:pt x="411" y="69"/>
                  </a:lnTo>
                  <a:lnTo>
                    <a:pt x="405" y="65"/>
                  </a:lnTo>
                  <a:lnTo>
                    <a:pt x="404" y="55"/>
                  </a:lnTo>
                  <a:lnTo>
                    <a:pt x="395" y="56"/>
                  </a:lnTo>
                  <a:lnTo>
                    <a:pt x="395" y="59"/>
                  </a:lnTo>
                  <a:lnTo>
                    <a:pt x="391" y="68"/>
                  </a:lnTo>
                  <a:lnTo>
                    <a:pt x="392" y="70"/>
                  </a:lnTo>
                  <a:lnTo>
                    <a:pt x="389" y="76"/>
                  </a:lnTo>
                  <a:lnTo>
                    <a:pt x="386" y="79"/>
                  </a:lnTo>
                  <a:lnTo>
                    <a:pt x="382" y="78"/>
                  </a:lnTo>
                  <a:lnTo>
                    <a:pt x="382" y="72"/>
                  </a:lnTo>
                  <a:lnTo>
                    <a:pt x="380" y="71"/>
                  </a:lnTo>
                  <a:lnTo>
                    <a:pt x="373" y="71"/>
                  </a:lnTo>
                  <a:lnTo>
                    <a:pt x="370" y="74"/>
                  </a:lnTo>
                  <a:lnTo>
                    <a:pt x="368" y="73"/>
                  </a:lnTo>
                  <a:lnTo>
                    <a:pt x="368" y="71"/>
                  </a:lnTo>
                  <a:lnTo>
                    <a:pt x="370" y="69"/>
                  </a:lnTo>
                  <a:lnTo>
                    <a:pt x="369" y="55"/>
                  </a:lnTo>
                  <a:lnTo>
                    <a:pt x="367" y="54"/>
                  </a:lnTo>
                  <a:lnTo>
                    <a:pt x="367" y="51"/>
                  </a:lnTo>
                  <a:lnTo>
                    <a:pt x="363" y="49"/>
                  </a:lnTo>
                  <a:lnTo>
                    <a:pt x="360" y="52"/>
                  </a:lnTo>
                  <a:lnTo>
                    <a:pt x="361" y="55"/>
                  </a:lnTo>
                  <a:lnTo>
                    <a:pt x="360" y="56"/>
                  </a:lnTo>
                  <a:lnTo>
                    <a:pt x="360" y="60"/>
                  </a:lnTo>
                  <a:lnTo>
                    <a:pt x="358" y="63"/>
                  </a:lnTo>
                  <a:lnTo>
                    <a:pt x="357" y="62"/>
                  </a:lnTo>
                  <a:lnTo>
                    <a:pt x="357" y="59"/>
                  </a:lnTo>
                  <a:lnTo>
                    <a:pt x="355" y="56"/>
                  </a:lnTo>
                  <a:lnTo>
                    <a:pt x="359" y="49"/>
                  </a:lnTo>
                  <a:lnTo>
                    <a:pt x="359" y="45"/>
                  </a:lnTo>
                  <a:lnTo>
                    <a:pt x="355" y="40"/>
                  </a:lnTo>
                  <a:lnTo>
                    <a:pt x="346" y="41"/>
                  </a:lnTo>
                  <a:lnTo>
                    <a:pt x="341" y="38"/>
                  </a:lnTo>
                  <a:lnTo>
                    <a:pt x="341" y="34"/>
                  </a:lnTo>
                  <a:lnTo>
                    <a:pt x="339" y="33"/>
                  </a:lnTo>
                  <a:lnTo>
                    <a:pt x="339" y="24"/>
                  </a:lnTo>
                  <a:lnTo>
                    <a:pt x="337" y="22"/>
                  </a:lnTo>
                  <a:lnTo>
                    <a:pt x="336" y="17"/>
                  </a:lnTo>
                  <a:lnTo>
                    <a:pt x="337" y="16"/>
                  </a:lnTo>
                  <a:lnTo>
                    <a:pt x="335" y="14"/>
                  </a:lnTo>
                  <a:lnTo>
                    <a:pt x="335" y="10"/>
                  </a:lnTo>
                  <a:lnTo>
                    <a:pt x="333" y="7"/>
                  </a:lnTo>
                  <a:lnTo>
                    <a:pt x="331" y="8"/>
                  </a:lnTo>
                  <a:lnTo>
                    <a:pt x="328" y="11"/>
                  </a:lnTo>
                  <a:lnTo>
                    <a:pt x="324" y="11"/>
                  </a:lnTo>
                  <a:lnTo>
                    <a:pt x="323" y="10"/>
                  </a:lnTo>
                  <a:lnTo>
                    <a:pt x="311" y="10"/>
                  </a:lnTo>
                  <a:lnTo>
                    <a:pt x="310" y="12"/>
                  </a:lnTo>
                  <a:lnTo>
                    <a:pt x="307" y="12"/>
                  </a:lnTo>
                  <a:lnTo>
                    <a:pt x="306" y="13"/>
                  </a:lnTo>
                  <a:lnTo>
                    <a:pt x="304" y="14"/>
                  </a:lnTo>
                  <a:lnTo>
                    <a:pt x="303" y="16"/>
                  </a:lnTo>
                  <a:lnTo>
                    <a:pt x="301" y="16"/>
                  </a:lnTo>
                  <a:lnTo>
                    <a:pt x="299" y="10"/>
                  </a:lnTo>
                  <a:lnTo>
                    <a:pt x="297" y="9"/>
                  </a:lnTo>
                  <a:lnTo>
                    <a:pt x="297" y="7"/>
                  </a:lnTo>
                  <a:lnTo>
                    <a:pt x="295" y="7"/>
                  </a:lnTo>
                  <a:lnTo>
                    <a:pt x="295" y="3"/>
                  </a:lnTo>
                  <a:lnTo>
                    <a:pt x="292" y="1"/>
                  </a:lnTo>
                  <a:lnTo>
                    <a:pt x="283" y="3"/>
                  </a:lnTo>
                  <a:lnTo>
                    <a:pt x="279" y="0"/>
                  </a:lnTo>
                  <a:lnTo>
                    <a:pt x="273" y="0"/>
                  </a:lnTo>
                  <a:lnTo>
                    <a:pt x="272" y="2"/>
                  </a:lnTo>
                  <a:lnTo>
                    <a:pt x="270" y="2"/>
                  </a:lnTo>
                  <a:lnTo>
                    <a:pt x="267" y="5"/>
                  </a:lnTo>
                  <a:lnTo>
                    <a:pt x="268" y="17"/>
                  </a:lnTo>
                  <a:lnTo>
                    <a:pt x="270" y="18"/>
                  </a:lnTo>
                  <a:lnTo>
                    <a:pt x="271" y="21"/>
                  </a:lnTo>
                  <a:lnTo>
                    <a:pt x="265" y="28"/>
                  </a:lnTo>
                  <a:lnTo>
                    <a:pt x="260" y="31"/>
                  </a:lnTo>
                  <a:lnTo>
                    <a:pt x="253" y="25"/>
                  </a:lnTo>
                  <a:lnTo>
                    <a:pt x="246" y="25"/>
                  </a:lnTo>
                  <a:lnTo>
                    <a:pt x="246" y="26"/>
                  </a:lnTo>
                  <a:lnTo>
                    <a:pt x="244" y="25"/>
                  </a:lnTo>
                  <a:lnTo>
                    <a:pt x="241" y="25"/>
                  </a:lnTo>
                  <a:lnTo>
                    <a:pt x="238" y="27"/>
                  </a:lnTo>
                  <a:lnTo>
                    <a:pt x="239" y="30"/>
                  </a:lnTo>
                  <a:lnTo>
                    <a:pt x="236" y="35"/>
                  </a:lnTo>
                  <a:lnTo>
                    <a:pt x="233" y="32"/>
                  </a:lnTo>
                  <a:lnTo>
                    <a:pt x="233" y="30"/>
                  </a:lnTo>
                  <a:lnTo>
                    <a:pt x="230" y="27"/>
                  </a:lnTo>
                  <a:lnTo>
                    <a:pt x="226" y="29"/>
                  </a:lnTo>
                  <a:lnTo>
                    <a:pt x="227" y="30"/>
                  </a:lnTo>
                  <a:lnTo>
                    <a:pt x="225" y="31"/>
                  </a:lnTo>
                  <a:lnTo>
                    <a:pt x="226" y="35"/>
                  </a:lnTo>
                  <a:lnTo>
                    <a:pt x="230" y="42"/>
                  </a:lnTo>
                  <a:lnTo>
                    <a:pt x="227" y="45"/>
                  </a:lnTo>
                  <a:lnTo>
                    <a:pt x="225" y="45"/>
                  </a:lnTo>
                  <a:lnTo>
                    <a:pt x="225" y="51"/>
                  </a:lnTo>
                  <a:lnTo>
                    <a:pt x="224" y="52"/>
                  </a:lnTo>
                  <a:lnTo>
                    <a:pt x="224" y="54"/>
                  </a:lnTo>
                  <a:lnTo>
                    <a:pt x="220" y="57"/>
                  </a:lnTo>
                  <a:lnTo>
                    <a:pt x="219" y="57"/>
                  </a:lnTo>
                  <a:lnTo>
                    <a:pt x="216" y="55"/>
                  </a:lnTo>
                  <a:lnTo>
                    <a:pt x="217" y="42"/>
                  </a:lnTo>
                  <a:lnTo>
                    <a:pt x="213" y="39"/>
                  </a:lnTo>
                  <a:lnTo>
                    <a:pt x="207" y="30"/>
                  </a:lnTo>
                  <a:lnTo>
                    <a:pt x="204" y="30"/>
                  </a:lnTo>
                  <a:lnTo>
                    <a:pt x="202" y="31"/>
                  </a:lnTo>
                  <a:lnTo>
                    <a:pt x="204" y="39"/>
                  </a:lnTo>
                  <a:lnTo>
                    <a:pt x="206" y="42"/>
                  </a:lnTo>
                  <a:lnTo>
                    <a:pt x="205" y="46"/>
                  </a:lnTo>
                  <a:lnTo>
                    <a:pt x="206" y="47"/>
                  </a:lnTo>
                  <a:lnTo>
                    <a:pt x="205" y="49"/>
                  </a:lnTo>
                  <a:lnTo>
                    <a:pt x="204" y="54"/>
                  </a:lnTo>
                  <a:lnTo>
                    <a:pt x="202" y="53"/>
                  </a:lnTo>
                  <a:lnTo>
                    <a:pt x="200" y="53"/>
                  </a:lnTo>
                  <a:lnTo>
                    <a:pt x="199" y="52"/>
                  </a:lnTo>
                  <a:lnTo>
                    <a:pt x="197" y="52"/>
                  </a:lnTo>
                  <a:lnTo>
                    <a:pt x="194" y="50"/>
                  </a:lnTo>
                  <a:lnTo>
                    <a:pt x="194" y="52"/>
                  </a:lnTo>
                  <a:lnTo>
                    <a:pt x="193" y="54"/>
                  </a:lnTo>
                  <a:lnTo>
                    <a:pt x="192" y="55"/>
                  </a:lnTo>
                  <a:lnTo>
                    <a:pt x="180" y="43"/>
                  </a:lnTo>
                  <a:lnTo>
                    <a:pt x="179" y="43"/>
                  </a:lnTo>
                  <a:lnTo>
                    <a:pt x="173" y="38"/>
                  </a:lnTo>
                  <a:lnTo>
                    <a:pt x="166" y="40"/>
                  </a:lnTo>
                  <a:lnTo>
                    <a:pt x="163" y="43"/>
                  </a:lnTo>
                  <a:lnTo>
                    <a:pt x="161" y="48"/>
                  </a:lnTo>
                  <a:lnTo>
                    <a:pt x="152" y="49"/>
                  </a:lnTo>
                  <a:lnTo>
                    <a:pt x="143" y="58"/>
                  </a:lnTo>
                  <a:lnTo>
                    <a:pt x="143" y="76"/>
                  </a:lnTo>
                  <a:lnTo>
                    <a:pt x="149" y="80"/>
                  </a:lnTo>
                  <a:lnTo>
                    <a:pt x="152" y="80"/>
                  </a:lnTo>
                  <a:lnTo>
                    <a:pt x="154" y="76"/>
                  </a:lnTo>
                  <a:lnTo>
                    <a:pt x="158" y="75"/>
                  </a:lnTo>
                  <a:lnTo>
                    <a:pt x="160" y="79"/>
                  </a:lnTo>
                  <a:lnTo>
                    <a:pt x="161" y="80"/>
                  </a:lnTo>
                  <a:lnTo>
                    <a:pt x="161" y="82"/>
                  </a:lnTo>
                  <a:lnTo>
                    <a:pt x="163" y="82"/>
                  </a:lnTo>
                  <a:lnTo>
                    <a:pt x="164" y="86"/>
                  </a:lnTo>
                  <a:lnTo>
                    <a:pt x="166" y="88"/>
                  </a:lnTo>
                  <a:lnTo>
                    <a:pt x="184" y="87"/>
                  </a:lnTo>
                  <a:lnTo>
                    <a:pt x="187" y="90"/>
                  </a:lnTo>
                  <a:lnTo>
                    <a:pt x="189" y="94"/>
                  </a:lnTo>
                  <a:lnTo>
                    <a:pt x="193" y="97"/>
                  </a:lnTo>
                  <a:lnTo>
                    <a:pt x="195" y="104"/>
                  </a:lnTo>
                  <a:lnTo>
                    <a:pt x="195" y="106"/>
                  </a:lnTo>
                  <a:lnTo>
                    <a:pt x="196" y="107"/>
                  </a:lnTo>
                  <a:lnTo>
                    <a:pt x="189" y="116"/>
                  </a:lnTo>
                  <a:lnTo>
                    <a:pt x="179" y="117"/>
                  </a:lnTo>
                  <a:lnTo>
                    <a:pt x="177" y="118"/>
                  </a:lnTo>
                  <a:lnTo>
                    <a:pt x="164" y="119"/>
                  </a:lnTo>
                  <a:lnTo>
                    <a:pt x="163" y="120"/>
                  </a:lnTo>
                  <a:lnTo>
                    <a:pt x="158" y="120"/>
                  </a:lnTo>
                  <a:lnTo>
                    <a:pt x="156" y="122"/>
                  </a:lnTo>
                  <a:lnTo>
                    <a:pt x="147" y="124"/>
                  </a:lnTo>
                  <a:lnTo>
                    <a:pt x="140" y="117"/>
                  </a:lnTo>
                  <a:lnTo>
                    <a:pt x="137" y="116"/>
                  </a:lnTo>
                  <a:lnTo>
                    <a:pt x="128" y="117"/>
                  </a:lnTo>
                  <a:lnTo>
                    <a:pt x="122" y="124"/>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7" name="Freeform 23"/>
            <p:cNvSpPr/>
            <p:nvPr/>
          </p:nvSpPr>
          <p:spPr bwMode="auto">
            <a:xfrm>
              <a:off x="5173663" y="4645025"/>
              <a:ext cx="614362" cy="619125"/>
            </a:xfrm>
            <a:custGeom>
              <a:gdLst>
                <a:gd fmla="*/ 2147483647 w 336" name="T0"/>
                <a:gd fmla="*/ 2147483647 h 325" name="T1"/>
                <a:gd fmla="*/ 2147483647 w 336" name="T2"/>
                <a:gd fmla="*/ 2147483647 h 325" name="T3"/>
                <a:gd fmla="*/ 2147483647 w 336" name="T4"/>
                <a:gd fmla="*/ 2147483647 h 325" name="T5"/>
                <a:gd fmla="*/ 2147483647 w 336" name="T6"/>
                <a:gd fmla="*/ 2147483647 h 325" name="T7"/>
                <a:gd fmla="*/ 2147483647 w 336" name="T8"/>
                <a:gd fmla="*/ 2147483647 h 325" name="T9"/>
                <a:gd fmla="*/ 2147483647 w 336" name="T10"/>
                <a:gd fmla="*/ 2147483647 h 325" name="T11"/>
                <a:gd fmla="*/ 2147483647 w 336" name="T12"/>
                <a:gd fmla="*/ 2147483647 h 325" name="T13"/>
                <a:gd fmla="*/ 2147483647 w 336" name="T14"/>
                <a:gd fmla="*/ 2147483647 h 325" name="T15"/>
                <a:gd fmla="*/ 2147483647 w 336" name="T16"/>
                <a:gd fmla="*/ 2147483647 h 325" name="T17"/>
                <a:gd fmla="*/ 2147483647 w 336" name="T18"/>
                <a:gd fmla="*/ 2147483647 h 325" name="T19"/>
                <a:gd fmla="*/ 2147483647 w 336" name="T20"/>
                <a:gd fmla="*/ 2147483647 h 325" name="T21"/>
                <a:gd fmla="*/ 2147483647 w 336" name="T22"/>
                <a:gd fmla="*/ 2147483647 h 325" name="T23"/>
                <a:gd fmla="*/ 2147483647 w 336" name="T24"/>
                <a:gd fmla="*/ 2147483647 h 325" name="T25"/>
                <a:gd fmla="*/ 2147483647 w 336" name="T26"/>
                <a:gd fmla="*/ 2147483647 h 325" name="T27"/>
                <a:gd fmla="*/ 2147483647 w 336" name="T28"/>
                <a:gd fmla="*/ 2147483647 h 325" name="T29"/>
                <a:gd fmla="*/ 2147483647 w 336" name="T30"/>
                <a:gd fmla="*/ 2147483647 h 325" name="T31"/>
                <a:gd fmla="*/ 2147483647 w 336" name="T32"/>
                <a:gd fmla="*/ 2147483647 h 325" name="T33"/>
                <a:gd fmla="*/ 2147483647 w 336" name="T34"/>
                <a:gd fmla="*/ 2147483647 h 325" name="T35"/>
                <a:gd fmla="*/ 2147483647 w 336" name="T36"/>
                <a:gd fmla="*/ 2147483647 h 325" name="T37"/>
                <a:gd fmla="*/ 2147483647 w 336" name="T38"/>
                <a:gd fmla="*/ 2147483647 h 325" name="T39"/>
                <a:gd fmla="*/ 2147483647 w 336" name="T40"/>
                <a:gd fmla="*/ 2147483647 h 325" name="T41"/>
                <a:gd fmla="*/ 2147483647 w 336" name="T42"/>
                <a:gd fmla="*/ 2147483647 h 325" name="T43"/>
                <a:gd fmla="*/ 2147483647 w 336" name="T44"/>
                <a:gd fmla="*/ 2147483647 h 325" name="T45"/>
                <a:gd fmla="*/ 2147483647 w 336" name="T46"/>
                <a:gd fmla="*/ 2147483647 h 325" name="T47"/>
                <a:gd fmla="*/ 2147483647 w 336" name="T48"/>
                <a:gd fmla="*/ 2147483647 h 325" name="T49"/>
                <a:gd fmla="*/ 2147483647 w 336" name="T50"/>
                <a:gd fmla="*/ 2147483647 h 325" name="T51"/>
                <a:gd fmla="*/ 2147483647 w 336" name="T52"/>
                <a:gd fmla="*/ 2147483647 h 325" name="T53"/>
                <a:gd fmla="*/ 2147483647 w 336" name="T54"/>
                <a:gd fmla="*/ 2147483647 h 325" name="T55"/>
                <a:gd fmla="*/ 2147483647 w 336" name="T56"/>
                <a:gd fmla="*/ 2147483647 h 325" name="T57"/>
                <a:gd fmla="*/ 2147483647 w 336" name="T58"/>
                <a:gd fmla="*/ 2147483647 h 325" name="T59"/>
                <a:gd fmla="*/ 2147483647 w 336" name="T60"/>
                <a:gd fmla="*/ 2147483647 h 325" name="T61"/>
                <a:gd fmla="*/ 2147483647 w 336" name="T62"/>
                <a:gd fmla="*/ 2147483647 h 325" name="T63"/>
                <a:gd fmla="*/ 2147483647 w 336" name="T64"/>
                <a:gd fmla="*/ 2147483647 h 325" name="T65"/>
                <a:gd fmla="*/ 2147483647 w 336" name="T66"/>
                <a:gd fmla="*/ 2147483647 h 325" name="T67"/>
                <a:gd fmla="*/ 2147483647 w 336" name="T68"/>
                <a:gd fmla="*/ 2147483647 h 325" name="T69"/>
                <a:gd fmla="*/ 2147483647 w 336" name="T70"/>
                <a:gd fmla="*/ 2147483647 h 325" name="T71"/>
                <a:gd fmla="*/ 2147483647 w 336" name="T72"/>
                <a:gd fmla="*/ 2147483647 h 325" name="T73"/>
                <a:gd fmla="*/ 2147483647 w 336" name="T74"/>
                <a:gd fmla="*/ 2147483647 h 325" name="T75"/>
                <a:gd fmla="*/ 2147483647 w 336" name="T76"/>
                <a:gd fmla="*/ 2147483647 h 325" name="T77"/>
                <a:gd fmla="*/ 2147483647 w 336" name="T78"/>
                <a:gd fmla="*/ 2147483647 h 325" name="T79"/>
                <a:gd fmla="*/ 2147483647 w 336" name="T80"/>
                <a:gd fmla="*/ 2147483647 h 325" name="T81"/>
                <a:gd fmla="*/ 2147483647 w 336" name="T82"/>
                <a:gd fmla="*/ 2147483647 h 325" name="T83"/>
                <a:gd fmla="*/ 2147483647 w 336" name="T84"/>
                <a:gd fmla="*/ 2147483647 h 325" name="T85"/>
                <a:gd fmla="*/ 2147483647 w 336" name="T86"/>
                <a:gd fmla="*/ 2147483647 h 325" name="T87"/>
                <a:gd fmla="*/ 2147483647 w 336" name="T88"/>
                <a:gd fmla="*/ 2147483647 h 325" name="T89"/>
                <a:gd fmla="*/ 2147483647 w 336" name="T90"/>
                <a:gd fmla="*/ 2147483647 h 325" name="T91"/>
                <a:gd fmla="*/ 2147483647 w 336" name="T92"/>
                <a:gd fmla="*/ 2147483647 h 325" name="T93"/>
                <a:gd fmla="*/ 2147483647 w 336" name="T94"/>
                <a:gd fmla="*/ 2147483647 h 325" name="T95"/>
                <a:gd fmla="*/ 2147483647 w 336" name="T96"/>
                <a:gd fmla="*/ 2147483647 h 325" name="T97"/>
                <a:gd fmla="*/ 2147483647 w 336" name="T98"/>
                <a:gd fmla="*/ 2147483647 h 325" name="T99"/>
                <a:gd fmla="*/ 2147483647 w 336" name="T100"/>
                <a:gd fmla="*/ 2147483647 h 325" name="T101"/>
                <a:gd fmla="*/ 2147483647 w 336" name="T102"/>
                <a:gd fmla="*/ 2147483647 h 325" name="T103"/>
                <a:gd fmla="*/ 2147483647 w 336" name="T104"/>
                <a:gd fmla="*/ 2147483647 h 325" name="T105"/>
                <a:gd fmla="*/ 2147483647 w 336" name="T106"/>
                <a:gd fmla="*/ 2147483647 h 325" name="T107"/>
                <a:gd fmla="*/ 2147483647 w 336" name="T108"/>
                <a:gd fmla="*/ 2147483647 h 325" name="T109"/>
                <a:gd fmla="*/ 2147483647 w 336" name="T110"/>
                <a:gd fmla="*/ 2147483647 h 325" name="T111"/>
                <a:gd fmla="*/ 2147483647 w 336" name="T112"/>
                <a:gd fmla="*/ 2147483647 h 325"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336" name="T171"/>
                <a:gd fmla="*/ 0 h 325" name="T172"/>
                <a:gd fmla="*/ 336 w 336" name="T173"/>
                <a:gd fmla="*/ 325 h 325"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325" w="336">
                  <a:moveTo>
                    <a:pt x="74" y="296"/>
                  </a:moveTo>
                  <a:lnTo>
                    <a:pt x="74" y="290"/>
                  </a:lnTo>
                  <a:lnTo>
                    <a:pt x="73" y="289"/>
                  </a:lnTo>
                  <a:lnTo>
                    <a:pt x="72" y="280"/>
                  </a:lnTo>
                  <a:lnTo>
                    <a:pt x="71" y="280"/>
                  </a:lnTo>
                  <a:lnTo>
                    <a:pt x="71" y="274"/>
                  </a:lnTo>
                  <a:lnTo>
                    <a:pt x="68" y="271"/>
                  </a:lnTo>
                  <a:lnTo>
                    <a:pt x="68" y="268"/>
                  </a:lnTo>
                  <a:lnTo>
                    <a:pt x="65" y="266"/>
                  </a:lnTo>
                  <a:lnTo>
                    <a:pt x="58" y="268"/>
                  </a:lnTo>
                  <a:lnTo>
                    <a:pt x="51" y="263"/>
                  </a:lnTo>
                  <a:lnTo>
                    <a:pt x="49" y="263"/>
                  </a:lnTo>
                  <a:lnTo>
                    <a:pt x="44" y="267"/>
                  </a:lnTo>
                  <a:lnTo>
                    <a:pt x="40" y="266"/>
                  </a:lnTo>
                  <a:lnTo>
                    <a:pt x="38" y="264"/>
                  </a:lnTo>
                  <a:lnTo>
                    <a:pt x="35" y="265"/>
                  </a:lnTo>
                  <a:lnTo>
                    <a:pt x="33" y="263"/>
                  </a:lnTo>
                  <a:lnTo>
                    <a:pt x="32" y="242"/>
                  </a:lnTo>
                  <a:lnTo>
                    <a:pt x="28" y="238"/>
                  </a:lnTo>
                  <a:lnTo>
                    <a:pt x="26" y="238"/>
                  </a:lnTo>
                  <a:lnTo>
                    <a:pt x="18" y="239"/>
                  </a:lnTo>
                  <a:lnTo>
                    <a:pt x="14" y="238"/>
                  </a:lnTo>
                  <a:lnTo>
                    <a:pt x="11" y="234"/>
                  </a:lnTo>
                  <a:lnTo>
                    <a:pt x="11" y="230"/>
                  </a:lnTo>
                  <a:lnTo>
                    <a:pt x="10" y="227"/>
                  </a:lnTo>
                  <a:lnTo>
                    <a:pt x="0" y="220"/>
                  </a:lnTo>
                  <a:lnTo>
                    <a:pt x="1" y="217"/>
                  </a:lnTo>
                  <a:lnTo>
                    <a:pt x="10" y="207"/>
                  </a:lnTo>
                  <a:lnTo>
                    <a:pt x="13" y="209"/>
                  </a:lnTo>
                  <a:lnTo>
                    <a:pt x="15" y="209"/>
                  </a:lnTo>
                  <a:lnTo>
                    <a:pt x="21" y="199"/>
                  </a:lnTo>
                  <a:lnTo>
                    <a:pt x="33" y="192"/>
                  </a:lnTo>
                  <a:lnTo>
                    <a:pt x="33" y="178"/>
                  </a:lnTo>
                  <a:lnTo>
                    <a:pt x="24" y="174"/>
                  </a:lnTo>
                  <a:lnTo>
                    <a:pt x="22" y="173"/>
                  </a:lnTo>
                  <a:lnTo>
                    <a:pt x="25" y="168"/>
                  </a:lnTo>
                  <a:lnTo>
                    <a:pt x="25" y="163"/>
                  </a:lnTo>
                  <a:lnTo>
                    <a:pt x="30" y="158"/>
                  </a:lnTo>
                  <a:lnTo>
                    <a:pt x="30" y="155"/>
                  </a:lnTo>
                  <a:lnTo>
                    <a:pt x="35" y="150"/>
                  </a:lnTo>
                  <a:lnTo>
                    <a:pt x="36" y="152"/>
                  </a:lnTo>
                  <a:lnTo>
                    <a:pt x="46" y="152"/>
                  </a:lnTo>
                  <a:lnTo>
                    <a:pt x="47" y="151"/>
                  </a:lnTo>
                  <a:lnTo>
                    <a:pt x="56" y="156"/>
                  </a:lnTo>
                  <a:lnTo>
                    <a:pt x="60" y="160"/>
                  </a:lnTo>
                  <a:lnTo>
                    <a:pt x="60" y="161"/>
                  </a:lnTo>
                  <a:lnTo>
                    <a:pt x="64" y="166"/>
                  </a:lnTo>
                  <a:lnTo>
                    <a:pt x="74" y="166"/>
                  </a:lnTo>
                  <a:lnTo>
                    <a:pt x="76" y="162"/>
                  </a:lnTo>
                  <a:lnTo>
                    <a:pt x="78" y="161"/>
                  </a:lnTo>
                  <a:lnTo>
                    <a:pt x="81" y="157"/>
                  </a:lnTo>
                  <a:lnTo>
                    <a:pt x="87" y="157"/>
                  </a:lnTo>
                  <a:lnTo>
                    <a:pt x="90" y="161"/>
                  </a:lnTo>
                  <a:lnTo>
                    <a:pt x="92" y="163"/>
                  </a:lnTo>
                  <a:lnTo>
                    <a:pt x="95" y="169"/>
                  </a:lnTo>
                  <a:lnTo>
                    <a:pt x="97" y="169"/>
                  </a:lnTo>
                  <a:lnTo>
                    <a:pt x="97" y="174"/>
                  </a:lnTo>
                  <a:lnTo>
                    <a:pt x="100" y="178"/>
                  </a:lnTo>
                  <a:lnTo>
                    <a:pt x="114" y="177"/>
                  </a:lnTo>
                  <a:lnTo>
                    <a:pt x="115" y="176"/>
                  </a:lnTo>
                  <a:lnTo>
                    <a:pt x="121" y="175"/>
                  </a:lnTo>
                  <a:lnTo>
                    <a:pt x="121" y="177"/>
                  </a:lnTo>
                  <a:lnTo>
                    <a:pt x="126" y="176"/>
                  </a:lnTo>
                  <a:lnTo>
                    <a:pt x="131" y="171"/>
                  </a:lnTo>
                  <a:lnTo>
                    <a:pt x="130" y="170"/>
                  </a:lnTo>
                  <a:lnTo>
                    <a:pt x="137" y="164"/>
                  </a:lnTo>
                  <a:lnTo>
                    <a:pt x="137" y="162"/>
                  </a:lnTo>
                  <a:lnTo>
                    <a:pt x="146" y="140"/>
                  </a:lnTo>
                  <a:lnTo>
                    <a:pt x="149" y="137"/>
                  </a:lnTo>
                  <a:lnTo>
                    <a:pt x="149" y="135"/>
                  </a:lnTo>
                  <a:lnTo>
                    <a:pt x="153" y="130"/>
                  </a:lnTo>
                  <a:lnTo>
                    <a:pt x="152" y="127"/>
                  </a:lnTo>
                  <a:lnTo>
                    <a:pt x="151" y="126"/>
                  </a:lnTo>
                  <a:lnTo>
                    <a:pt x="151" y="122"/>
                  </a:lnTo>
                  <a:lnTo>
                    <a:pt x="150" y="121"/>
                  </a:lnTo>
                  <a:lnTo>
                    <a:pt x="156" y="112"/>
                  </a:lnTo>
                  <a:lnTo>
                    <a:pt x="165" y="111"/>
                  </a:lnTo>
                  <a:lnTo>
                    <a:pt x="170" y="114"/>
                  </a:lnTo>
                  <a:lnTo>
                    <a:pt x="180" y="114"/>
                  </a:lnTo>
                  <a:lnTo>
                    <a:pt x="183" y="108"/>
                  </a:lnTo>
                  <a:lnTo>
                    <a:pt x="182" y="106"/>
                  </a:lnTo>
                  <a:lnTo>
                    <a:pt x="184" y="105"/>
                  </a:lnTo>
                  <a:lnTo>
                    <a:pt x="183" y="100"/>
                  </a:lnTo>
                  <a:lnTo>
                    <a:pt x="190" y="94"/>
                  </a:lnTo>
                  <a:lnTo>
                    <a:pt x="190" y="91"/>
                  </a:lnTo>
                  <a:lnTo>
                    <a:pt x="189" y="90"/>
                  </a:lnTo>
                  <a:lnTo>
                    <a:pt x="195" y="79"/>
                  </a:lnTo>
                  <a:lnTo>
                    <a:pt x="199" y="67"/>
                  </a:lnTo>
                  <a:lnTo>
                    <a:pt x="203" y="61"/>
                  </a:lnTo>
                  <a:lnTo>
                    <a:pt x="205" y="56"/>
                  </a:lnTo>
                  <a:lnTo>
                    <a:pt x="214" y="47"/>
                  </a:lnTo>
                  <a:lnTo>
                    <a:pt x="218" y="46"/>
                  </a:lnTo>
                  <a:lnTo>
                    <a:pt x="220" y="43"/>
                  </a:lnTo>
                  <a:lnTo>
                    <a:pt x="221" y="44"/>
                  </a:lnTo>
                  <a:lnTo>
                    <a:pt x="223" y="42"/>
                  </a:lnTo>
                  <a:lnTo>
                    <a:pt x="222" y="35"/>
                  </a:lnTo>
                  <a:lnTo>
                    <a:pt x="206" y="23"/>
                  </a:lnTo>
                  <a:lnTo>
                    <a:pt x="207" y="18"/>
                  </a:lnTo>
                  <a:lnTo>
                    <a:pt x="217" y="12"/>
                  </a:lnTo>
                  <a:lnTo>
                    <a:pt x="217" y="9"/>
                  </a:lnTo>
                  <a:lnTo>
                    <a:pt x="210" y="4"/>
                  </a:lnTo>
                  <a:lnTo>
                    <a:pt x="211" y="2"/>
                  </a:lnTo>
                  <a:lnTo>
                    <a:pt x="216" y="2"/>
                  </a:lnTo>
                  <a:lnTo>
                    <a:pt x="217" y="1"/>
                  </a:lnTo>
                  <a:lnTo>
                    <a:pt x="220" y="0"/>
                  </a:lnTo>
                  <a:lnTo>
                    <a:pt x="220" y="1"/>
                  </a:lnTo>
                  <a:lnTo>
                    <a:pt x="225" y="4"/>
                  </a:lnTo>
                  <a:lnTo>
                    <a:pt x="228" y="4"/>
                  </a:lnTo>
                  <a:lnTo>
                    <a:pt x="233" y="9"/>
                  </a:lnTo>
                  <a:lnTo>
                    <a:pt x="234" y="9"/>
                  </a:lnTo>
                  <a:lnTo>
                    <a:pt x="244" y="17"/>
                  </a:lnTo>
                  <a:lnTo>
                    <a:pt x="246" y="16"/>
                  </a:lnTo>
                  <a:lnTo>
                    <a:pt x="253" y="20"/>
                  </a:lnTo>
                  <a:lnTo>
                    <a:pt x="257" y="20"/>
                  </a:lnTo>
                  <a:lnTo>
                    <a:pt x="261" y="22"/>
                  </a:lnTo>
                  <a:lnTo>
                    <a:pt x="266" y="28"/>
                  </a:lnTo>
                  <a:lnTo>
                    <a:pt x="266" y="29"/>
                  </a:lnTo>
                  <a:lnTo>
                    <a:pt x="270" y="33"/>
                  </a:lnTo>
                  <a:lnTo>
                    <a:pt x="270" y="34"/>
                  </a:lnTo>
                  <a:lnTo>
                    <a:pt x="274" y="37"/>
                  </a:lnTo>
                  <a:lnTo>
                    <a:pt x="296" y="36"/>
                  </a:lnTo>
                  <a:lnTo>
                    <a:pt x="300" y="34"/>
                  </a:lnTo>
                  <a:lnTo>
                    <a:pt x="303" y="34"/>
                  </a:lnTo>
                  <a:lnTo>
                    <a:pt x="305" y="36"/>
                  </a:lnTo>
                  <a:lnTo>
                    <a:pt x="305" y="48"/>
                  </a:lnTo>
                  <a:lnTo>
                    <a:pt x="309" y="49"/>
                  </a:lnTo>
                  <a:lnTo>
                    <a:pt x="312" y="47"/>
                  </a:lnTo>
                  <a:lnTo>
                    <a:pt x="315" y="50"/>
                  </a:lnTo>
                  <a:lnTo>
                    <a:pt x="319" y="50"/>
                  </a:lnTo>
                  <a:lnTo>
                    <a:pt x="320" y="51"/>
                  </a:lnTo>
                  <a:lnTo>
                    <a:pt x="320" y="54"/>
                  </a:lnTo>
                  <a:lnTo>
                    <a:pt x="325" y="55"/>
                  </a:lnTo>
                  <a:lnTo>
                    <a:pt x="329" y="59"/>
                  </a:lnTo>
                  <a:lnTo>
                    <a:pt x="332" y="58"/>
                  </a:lnTo>
                  <a:lnTo>
                    <a:pt x="334" y="60"/>
                  </a:lnTo>
                  <a:lnTo>
                    <a:pt x="336" y="74"/>
                  </a:lnTo>
                  <a:lnTo>
                    <a:pt x="335" y="75"/>
                  </a:lnTo>
                  <a:lnTo>
                    <a:pt x="335" y="79"/>
                  </a:lnTo>
                  <a:lnTo>
                    <a:pt x="333" y="83"/>
                  </a:lnTo>
                  <a:lnTo>
                    <a:pt x="333" y="85"/>
                  </a:lnTo>
                  <a:lnTo>
                    <a:pt x="332" y="86"/>
                  </a:lnTo>
                  <a:lnTo>
                    <a:pt x="332" y="88"/>
                  </a:lnTo>
                  <a:lnTo>
                    <a:pt x="335" y="92"/>
                  </a:lnTo>
                  <a:lnTo>
                    <a:pt x="334" y="99"/>
                  </a:lnTo>
                  <a:lnTo>
                    <a:pt x="329" y="104"/>
                  </a:lnTo>
                  <a:lnTo>
                    <a:pt x="327" y="104"/>
                  </a:lnTo>
                  <a:lnTo>
                    <a:pt x="323" y="100"/>
                  </a:lnTo>
                  <a:lnTo>
                    <a:pt x="315" y="100"/>
                  </a:lnTo>
                  <a:lnTo>
                    <a:pt x="310" y="105"/>
                  </a:lnTo>
                  <a:lnTo>
                    <a:pt x="308" y="105"/>
                  </a:lnTo>
                  <a:lnTo>
                    <a:pt x="299" y="113"/>
                  </a:lnTo>
                  <a:lnTo>
                    <a:pt x="299" y="115"/>
                  </a:lnTo>
                  <a:lnTo>
                    <a:pt x="291" y="123"/>
                  </a:lnTo>
                  <a:lnTo>
                    <a:pt x="289" y="123"/>
                  </a:lnTo>
                  <a:lnTo>
                    <a:pt x="283" y="130"/>
                  </a:lnTo>
                  <a:lnTo>
                    <a:pt x="283" y="132"/>
                  </a:lnTo>
                  <a:lnTo>
                    <a:pt x="282" y="128"/>
                  </a:lnTo>
                  <a:lnTo>
                    <a:pt x="280" y="125"/>
                  </a:lnTo>
                  <a:lnTo>
                    <a:pt x="277" y="124"/>
                  </a:lnTo>
                  <a:lnTo>
                    <a:pt x="273" y="130"/>
                  </a:lnTo>
                  <a:lnTo>
                    <a:pt x="269" y="130"/>
                  </a:lnTo>
                  <a:lnTo>
                    <a:pt x="268" y="131"/>
                  </a:lnTo>
                  <a:lnTo>
                    <a:pt x="266" y="131"/>
                  </a:lnTo>
                  <a:lnTo>
                    <a:pt x="265" y="129"/>
                  </a:lnTo>
                  <a:lnTo>
                    <a:pt x="264" y="128"/>
                  </a:lnTo>
                  <a:lnTo>
                    <a:pt x="264" y="125"/>
                  </a:lnTo>
                  <a:lnTo>
                    <a:pt x="262" y="123"/>
                  </a:lnTo>
                  <a:lnTo>
                    <a:pt x="254" y="124"/>
                  </a:lnTo>
                  <a:lnTo>
                    <a:pt x="252" y="125"/>
                  </a:lnTo>
                  <a:lnTo>
                    <a:pt x="252" y="127"/>
                  </a:lnTo>
                  <a:lnTo>
                    <a:pt x="248" y="132"/>
                  </a:lnTo>
                  <a:lnTo>
                    <a:pt x="248" y="133"/>
                  </a:lnTo>
                  <a:lnTo>
                    <a:pt x="245" y="135"/>
                  </a:lnTo>
                  <a:lnTo>
                    <a:pt x="239" y="133"/>
                  </a:lnTo>
                  <a:lnTo>
                    <a:pt x="236" y="130"/>
                  </a:lnTo>
                  <a:lnTo>
                    <a:pt x="235" y="131"/>
                  </a:lnTo>
                  <a:lnTo>
                    <a:pt x="233" y="129"/>
                  </a:lnTo>
                  <a:lnTo>
                    <a:pt x="228" y="135"/>
                  </a:lnTo>
                  <a:lnTo>
                    <a:pt x="221" y="138"/>
                  </a:lnTo>
                  <a:lnTo>
                    <a:pt x="216" y="139"/>
                  </a:lnTo>
                  <a:lnTo>
                    <a:pt x="215" y="143"/>
                  </a:lnTo>
                  <a:lnTo>
                    <a:pt x="218" y="149"/>
                  </a:lnTo>
                  <a:lnTo>
                    <a:pt x="228" y="158"/>
                  </a:lnTo>
                  <a:lnTo>
                    <a:pt x="227" y="161"/>
                  </a:lnTo>
                  <a:lnTo>
                    <a:pt x="227" y="168"/>
                  </a:lnTo>
                  <a:lnTo>
                    <a:pt x="225" y="171"/>
                  </a:lnTo>
                  <a:lnTo>
                    <a:pt x="226" y="176"/>
                  </a:lnTo>
                  <a:lnTo>
                    <a:pt x="225" y="178"/>
                  </a:lnTo>
                  <a:lnTo>
                    <a:pt x="225" y="182"/>
                  </a:lnTo>
                  <a:lnTo>
                    <a:pt x="222" y="186"/>
                  </a:lnTo>
                  <a:lnTo>
                    <a:pt x="218" y="187"/>
                  </a:lnTo>
                  <a:lnTo>
                    <a:pt x="216" y="191"/>
                  </a:lnTo>
                  <a:lnTo>
                    <a:pt x="224" y="203"/>
                  </a:lnTo>
                  <a:lnTo>
                    <a:pt x="225" y="203"/>
                  </a:lnTo>
                  <a:lnTo>
                    <a:pt x="228" y="198"/>
                  </a:lnTo>
                  <a:lnTo>
                    <a:pt x="228" y="194"/>
                  </a:lnTo>
                  <a:lnTo>
                    <a:pt x="232" y="190"/>
                  </a:lnTo>
                  <a:lnTo>
                    <a:pt x="234" y="190"/>
                  </a:lnTo>
                  <a:lnTo>
                    <a:pt x="237" y="193"/>
                  </a:lnTo>
                  <a:lnTo>
                    <a:pt x="237" y="199"/>
                  </a:lnTo>
                  <a:lnTo>
                    <a:pt x="239" y="200"/>
                  </a:lnTo>
                  <a:lnTo>
                    <a:pt x="238" y="202"/>
                  </a:lnTo>
                  <a:lnTo>
                    <a:pt x="241" y="203"/>
                  </a:lnTo>
                  <a:lnTo>
                    <a:pt x="243" y="203"/>
                  </a:lnTo>
                  <a:lnTo>
                    <a:pt x="245" y="205"/>
                  </a:lnTo>
                  <a:lnTo>
                    <a:pt x="246" y="204"/>
                  </a:lnTo>
                  <a:lnTo>
                    <a:pt x="251" y="212"/>
                  </a:lnTo>
                  <a:lnTo>
                    <a:pt x="252" y="217"/>
                  </a:lnTo>
                  <a:lnTo>
                    <a:pt x="253" y="218"/>
                  </a:lnTo>
                  <a:lnTo>
                    <a:pt x="253" y="223"/>
                  </a:lnTo>
                  <a:lnTo>
                    <a:pt x="255" y="223"/>
                  </a:lnTo>
                  <a:lnTo>
                    <a:pt x="256" y="229"/>
                  </a:lnTo>
                  <a:lnTo>
                    <a:pt x="258" y="231"/>
                  </a:lnTo>
                  <a:lnTo>
                    <a:pt x="260" y="231"/>
                  </a:lnTo>
                  <a:lnTo>
                    <a:pt x="266" y="225"/>
                  </a:lnTo>
                  <a:lnTo>
                    <a:pt x="268" y="227"/>
                  </a:lnTo>
                  <a:lnTo>
                    <a:pt x="269" y="239"/>
                  </a:lnTo>
                  <a:lnTo>
                    <a:pt x="275" y="245"/>
                  </a:lnTo>
                  <a:lnTo>
                    <a:pt x="282" y="244"/>
                  </a:lnTo>
                  <a:lnTo>
                    <a:pt x="285" y="250"/>
                  </a:lnTo>
                  <a:lnTo>
                    <a:pt x="285" y="255"/>
                  </a:lnTo>
                  <a:lnTo>
                    <a:pt x="281" y="264"/>
                  </a:lnTo>
                  <a:lnTo>
                    <a:pt x="281" y="271"/>
                  </a:lnTo>
                  <a:lnTo>
                    <a:pt x="287" y="276"/>
                  </a:lnTo>
                  <a:lnTo>
                    <a:pt x="279" y="284"/>
                  </a:lnTo>
                  <a:lnTo>
                    <a:pt x="280" y="288"/>
                  </a:lnTo>
                  <a:lnTo>
                    <a:pt x="281" y="289"/>
                  </a:lnTo>
                  <a:lnTo>
                    <a:pt x="285" y="288"/>
                  </a:lnTo>
                  <a:lnTo>
                    <a:pt x="288" y="290"/>
                  </a:lnTo>
                  <a:lnTo>
                    <a:pt x="286" y="293"/>
                  </a:lnTo>
                  <a:lnTo>
                    <a:pt x="287" y="294"/>
                  </a:lnTo>
                  <a:lnTo>
                    <a:pt x="285" y="296"/>
                  </a:lnTo>
                  <a:lnTo>
                    <a:pt x="286" y="297"/>
                  </a:lnTo>
                  <a:lnTo>
                    <a:pt x="284" y="301"/>
                  </a:lnTo>
                  <a:lnTo>
                    <a:pt x="275" y="302"/>
                  </a:lnTo>
                  <a:lnTo>
                    <a:pt x="275" y="305"/>
                  </a:lnTo>
                  <a:lnTo>
                    <a:pt x="271" y="314"/>
                  </a:lnTo>
                  <a:lnTo>
                    <a:pt x="272" y="316"/>
                  </a:lnTo>
                  <a:lnTo>
                    <a:pt x="269" y="322"/>
                  </a:lnTo>
                  <a:lnTo>
                    <a:pt x="266" y="325"/>
                  </a:lnTo>
                  <a:lnTo>
                    <a:pt x="262" y="324"/>
                  </a:lnTo>
                  <a:lnTo>
                    <a:pt x="262" y="318"/>
                  </a:lnTo>
                  <a:lnTo>
                    <a:pt x="260" y="317"/>
                  </a:lnTo>
                  <a:lnTo>
                    <a:pt x="253" y="317"/>
                  </a:lnTo>
                  <a:lnTo>
                    <a:pt x="250" y="320"/>
                  </a:lnTo>
                  <a:lnTo>
                    <a:pt x="248" y="319"/>
                  </a:lnTo>
                  <a:lnTo>
                    <a:pt x="248" y="317"/>
                  </a:lnTo>
                  <a:lnTo>
                    <a:pt x="250" y="315"/>
                  </a:lnTo>
                  <a:lnTo>
                    <a:pt x="249" y="301"/>
                  </a:lnTo>
                  <a:lnTo>
                    <a:pt x="247" y="300"/>
                  </a:lnTo>
                  <a:lnTo>
                    <a:pt x="247" y="297"/>
                  </a:lnTo>
                  <a:lnTo>
                    <a:pt x="243" y="295"/>
                  </a:lnTo>
                  <a:lnTo>
                    <a:pt x="240" y="298"/>
                  </a:lnTo>
                  <a:lnTo>
                    <a:pt x="241" y="301"/>
                  </a:lnTo>
                  <a:lnTo>
                    <a:pt x="240" y="302"/>
                  </a:lnTo>
                  <a:lnTo>
                    <a:pt x="240" y="306"/>
                  </a:lnTo>
                  <a:lnTo>
                    <a:pt x="238" y="309"/>
                  </a:lnTo>
                  <a:lnTo>
                    <a:pt x="237" y="308"/>
                  </a:lnTo>
                  <a:lnTo>
                    <a:pt x="237" y="305"/>
                  </a:lnTo>
                  <a:lnTo>
                    <a:pt x="235" y="302"/>
                  </a:lnTo>
                  <a:lnTo>
                    <a:pt x="239" y="295"/>
                  </a:lnTo>
                  <a:lnTo>
                    <a:pt x="239" y="291"/>
                  </a:lnTo>
                  <a:lnTo>
                    <a:pt x="235" y="286"/>
                  </a:lnTo>
                  <a:lnTo>
                    <a:pt x="226" y="287"/>
                  </a:lnTo>
                  <a:lnTo>
                    <a:pt x="221" y="284"/>
                  </a:lnTo>
                  <a:lnTo>
                    <a:pt x="221" y="280"/>
                  </a:lnTo>
                  <a:lnTo>
                    <a:pt x="219" y="279"/>
                  </a:lnTo>
                  <a:lnTo>
                    <a:pt x="219" y="270"/>
                  </a:lnTo>
                  <a:lnTo>
                    <a:pt x="217" y="268"/>
                  </a:lnTo>
                  <a:lnTo>
                    <a:pt x="216" y="263"/>
                  </a:lnTo>
                  <a:lnTo>
                    <a:pt x="217" y="262"/>
                  </a:lnTo>
                  <a:lnTo>
                    <a:pt x="215" y="260"/>
                  </a:lnTo>
                  <a:lnTo>
                    <a:pt x="215" y="256"/>
                  </a:lnTo>
                  <a:lnTo>
                    <a:pt x="213" y="253"/>
                  </a:lnTo>
                  <a:lnTo>
                    <a:pt x="211" y="254"/>
                  </a:lnTo>
                  <a:lnTo>
                    <a:pt x="208" y="257"/>
                  </a:lnTo>
                  <a:lnTo>
                    <a:pt x="204" y="257"/>
                  </a:lnTo>
                  <a:lnTo>
                    <a:pt x="203" y="256"/>
                  </a:lnTo>
                  <a:lnTo>
                    <a:pt x="191" y="256"/>
                  </a:lnTo>
                  <a:lnTo>
                    <a:pt x="190" y="258"/>
                  </a:lnTo>
                  <a:lnTo>
                    <a:pt x="187" y="258"/>
                  </a:lnTo>
                  <a:lnTo>
                    <a:pt x="186" y="259"/>
                  </a:lnTo>
                  <a:lnTo>
                    <a:pt x="184" y="260"/>
                  </a:lnTo>
                  <a:lnTo>
                    <a:pt x="183" y="262"/>
                  </a:lnTo>
                  <a:lnTo>
                    <a:pt x="181" y="262"/>
                  </a:lnTo>
                  <a:lnTo>
                    <a:pt x="179" y="256"/>
                  </a:lnTo>
                  <a:lnTo>
                    <a:pt x="177" y="255"/>
                  </a:lnTo>
                  <a:lnTo>
                    <a:pt x="177" y="253"/>
                  </a:lnTo>
                  <a:lnTo>
                    <a:pt x="175" y="253"/>
                  </a:lnTo>
                  <a:lnTo>
                    <a:pt x="175" y="249"/>
                  </a:lnTo>
                  <a:lnTo>
                    <a:pt x="172" y="247"/>
                  </a:lnTo>
                  <a:lnTo>
                    <a:pt x="163" y="249"/>
                  </a:lnTo>
                  <a:lnTo>
                    <a:pt x="159" y="246"/>
                  </a:lnTo>
                  <a:lnTo>
                    <a:pt x="153" y="246"/>
                  </a:lnTo>
                  <a:lnTo>
                    <a:pt x="152" y="248"/>
                  </a:lnTo>
                  <a:lnTo>
                    <a:pt x="150" y="248"/>
                  </a:lnTo>
                  <a:lnTo>
                    <a:pt x="147" y="251"/>
                  </a:lnTo>
                  <a:lnTo>
                    <a:pt x="148" y="263"/>
                  </a:lnTo>
                  <a:lnTo>
                    <a:pt x="150" y="264"/>
                  </a:lnTo>
                  <a:lnTo>
                    <a:pt x="151" y="267"/>
                  </a:lnTo>
                  <a:lnTo>
                    <a:pt x="145" y="274"/>
                  </a:lnTo>
                  <a:lnTo>
                    <a:pt x="140" y="277"/>
                  </a:lnTo>
                  <a:lnTo>
                    <a:pt x="133" y="271"/>
                  </a:lnTo>
                  <a:lnTo>
                    <a:pt x="126" y="271"/>
                  </a:lnTo>
                  <a:lnTo>
                    <a:pt x="126" y="272"/>
                  </a:lnTo>
                  <a:lnTo>
                    <a:pt x="124" y="271"/>
                  </a:lnTo>
                  <a:lnTo>
                    <a:pt x="121" y="271"/>
                  </a:lnTo>
                  <a:lnTo>
                    <a:pt x="118" y="273"/>
                  </a:lnTo>
                  <a:lnTo>
                    <a:pt x="119" y="276"/>
                  </a:lnTo>
                  <a:lnTo>
                    <a:pt x="116" y="281"/>
                  </a:lnTo>
                  <a:lnTo>
                    <a:pt x="113" y="278"/>
                  </a:lnTo>
                  <a:lnTo>
                    <a:pt x="113" y="276"/>
                  </a:lnTo>
                  <a:lnTo>
                    <a:pt x="110" y="273"/>
                  </a:lnTo>
                  <a:lnTo>
                    <a:pt x="106" y="275"/>
                  </a:lnTo>
                  <a:lnTo>
                    <a:pt x="107" y="276"/>
                  </a:lnTo>
                  <a:lnTo>
                    <a:pt x="105" y="277"/>
                  </a:lnTo>
                  <a:lnTo>
                    <a:pt x="106" y="281"/>
                  </a:lnTo>
                  <a:lnTo>
                    <a:pt x="110" y="288"/>
                  </a:lnTo>
                  <a:lnTo>
                    <a:pt x="107" y="291"/>
                  </a:lnTo>
                  <a:lnTo>
                    <a:pt x="105" y="291"/>
                  </a:lnTo>
                  <a:lnTo>
                    <a:pt x="105" y="297"/>
                  </a:lnTo>
                  <a:lnTo>
                    <a:pt x="104" y="298"/>
                  </a:lnTo>
                  <a:lnTo>
                    <a:pt x="104" y="300"/>
                  </a:lnTo>
                  <a:lnTo>
                    <a:pt x="100" y="303"/>
                  </a:lnTo>
                  <a:lnTo>
                    <a:pt x="99" y="303"/>
                  </a:lnTo>
                  <a:lnTo>
                    <a:pt x="96" y="301"/>
                  </a:lnTo>
                  <a:lnTo>
                    <a:pt x="97" y="288"/>
                  </a:lnTo>
                  <a:lnTo>
                    <a:pt x="93" y="285"/>
                  </a:lnTo>
                  <a:lnTo>
                    <a:pt x="87" y="276"/>
                  </a:lnTo>
                  <a:lnTo>
                    <a:pt x="84" y="276"/>
                  </a:lnTo>
                  <a:lnTo>
                    <a:pt x="82" y="277"/>
                  </a:lnTo>
                  <a:lnTo>
                    <a:pt x="84" y="285"/>
                  </a:lnTo>
                  <a:lnTo>
                    <a:pt x="86" y="288"/>
                  </a:lnTo>
                  <a:lnTo>
                    <a:pt x="85" y="292"/>
                  </a:lnTo>
                  <a:lnTo>
                    <a:pt x="86" y="293"/>
                  </a:lnTo>
                  <a:lnTo>
                    <a:pt x="85" y="295"/>
                  </a:lnTo>
                  <a:lnTo>
                    <a:pt x="84" y="300"/>
                  </a:lnTo>
                  <a:lnTo>
                    <a:pt x="82" y="299"/>
                  </a:lnTo>
                  <a:lnTo>
                    <a:pt x="80" y="299"/>
                  </a:lnTo>
                  <a:lnTo>
                    <a:pt x="79" y="298"/>
                  </a:lnTo>
                  <a:lnTo>
                    <a:pt x="77" y="298"/>
                  </a:lnTo>
                  <a:lnTo>
                    <a:pt x="74" y="296"/>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8" name="Freeform 24"/>
            <p:cNvSpPr/>
            <p:nvPr/>
          </p:nvSpPr>
          <p:spPr bwMode="auto">
            <a:xfrm>
              <a:off x="5189538" y="3490913"/>
              <a:ext cx="692150" cy="1223962"/>
            </a:xfrm>
            <a:custGeom>
              <a:gdLst>
                <a:gd fmla="*/ 2147483647 w 378" name="T0"/>
                <a:gd fmla="*/ 2147483647 h 642" name="T1"/>
                <a:gd fmla="*/ 2147483647 w 378" name="T2"/>
                <a:gd fmla="*/ 2147483647 h 642" name="T3"/>
                <a:gd fmla="*/ 2147483647 w 378" name="T4"/>
                <a:gd fmla="*/ 2147483647 h 642" name="T5"/>
                <a:gd fmla="*/ 2147483647 w 378" name="T6"/>
                <a:gd fmla="*/ 2147483647 h 642" name="T7"/>
                <a:gd fmla="*/ 2147483647 w 378" name="T8"/>
                <a:gd fmla="*/ 2147483647 h 642" name="T9"/>
                <a:gd fmla="*/ 2147483647 w 378" name="T10"/>
                <a:gd fmla="*/ 2147483647 h 642" name="T11"/>
                <a:gd fmla="*/ 2147483647 w 378" name="T12"/>
                <a:gd fmla="*/ 2147483647 h 642" name="T13"/>
                <a:gd fmla="*/ 2147483647 w 378" name="T14"/>
                <a:gd fmla="*/ 2147483647 h 642" name="T15"/>
                <a:gd fmla="*/ 2147483647 w 378" name="T16"/>
                <a:gd fmla="*/ 2147483647 h 642" name="T17"/>
                <a:gd fmla="*/ 2147483647 w 378" name="T18"/>
                <a:gd fmla="*/ 2147483647 h 642" name="T19"/>
                <a:gd fmla="*/ 2147483647 w 378" name="T20"/>
                <a:gd fmla="*/ 2147483647 h 642" name="T21"/>
                <a:gd fmla="*/ 2147483647 w 378" name="T22"/>
                <a:gd fmla="*/ 2147483647 h 642" name="T23"/>
                <a:gd fmla="*/ 2147483647 w 378" name="T24"/>
                <a:gd fmla="*/ 2147483647 h 642" name="T25"/>
                <a:gd fmla="*/ 2147483647 w 378" name="T26"/>
                <a:gd fmla="*/ 2147483647 h 642" name="T27"/>
                <a:gd fmla="*/ 2147483647 w 378" name="T28"/>
                <a:gd fmla="*/ 2147483647 h 642" name="T29"/>
                <a:gd fmla="*/ 2147483647 w 378" name="T30"/>
                <a:gd fmla="*/ 2147483647 h 642" name="T31"/>
                <a:gd fmla="*/ 2147483647 w 378" name="T32"/>
                <a:gd fmla="*/ 2147483647 h 642" name="T33"/>
                <a:gd fmla="*/ 2147483647 w 378" name="T34"/>
                <a:gd fmla="*/ 2147483647 h 642" name="T35"/>
                <a:gd fmla="*/ 2147483647 w 378" name="T36"/>
                <a:gd fmla="*/ 2147483647 h 642" name="T37"/>
                <a:gd fmla="*/ 2147483647 w 378" name="T38"/>
                <a:gd fmla="*/ 2147483647 h 642" name="T39"/>
                <a:gd fmla="*/ 2147483647 w 378" name="T40"/>
                <a:gd fmla="*/ 2147483647 h 642" name="T41"/>
                <a:gd fmla="*/ 2147483647 w 378" name="T42"/>
                <a:gd fmla="*/ 2147483647 h 642" name="T43"/>
                <a:gd fmla="*/ 2147483647 w 378" name="T44"/>
                <a:gd fmla="*/ 2147483647 h 642" name="T45"/>
                <a:gd fmla="*/ 2147483647 w 378" name="T46"/>
                <a:gd fmla="*/ 2147483647 h 642" name="T47"/>
                <a:gd fmla="*/ 2147483647 w 378" name="T48"/>
                <a:gd fmla="*/ 2147483647 h 642" name="T49"/>
                <a:gd fmla="*/ 2147483647 w 378" name="T50"/>
                <a:gd fmla="*/ 2147483647 h 642" name="T51"/>
                <a:gd fmla="*/ 2147483647 w 378" name="T52"/>
                <a:gd fmla="*/ 2147483647 h 642" name="T53"/>
                <a:gd fmla="*/ 2147483647 w 378" name="T54"/>
                <a:gd fmla="*/ 2147483647 h 642" name="T55"/>
                <a:gd fmla="*/ 2147483647 w 378" name="T56"/>
                <a:gd fmla="*/ 2147483647 h 642" name="T57"/>
                <a:gd fmla="*/ 2147483647 w 378" name="T58"/>
                <a:gd fmla="*/ 2147483647 h 642" name="T59"/>
                <a:gd fmla="*/ 2147483647 w 378" name="T60"/>
                <a:gd fmla="*/ 2147483647 h 642" name="T61"/>
                <a:gd fmla="*/ 2147483647 w 378" name="T62"/>
                <a:gd fmla="*/ 2147483647 h 642" name="T63"/>
                <a:gd fmla="*/ 2147483647 w 378" name="T64"/>
                <a:gd fmla="*/ 2147483647 h 642" name="T65"/>
                <a:gd fmla="*/ 2147483647 w 378" name="T66"/>
                <a:gd fmla="*/ 2147483647 h 642" name="T67"/>
                <a:gd fmla="*/ 2147483647 w 378" name="T68"/>
                <a:gd fmla="*/ 2147483647 h 642" name="T69"/>
                <a:gd fmla="*/ 2147483647 w 378" name="T70"/>
                <a:gd fmla="*/ 2147483647 h 642" name="T71"/>
                <a:gd fmla="*/ 2147483647 w 378" name="T72"/>
                <a:gd fmla="*/ 2147483647 h 642" name="T73"/>
                <a:gd fmla="*/ 2147483647 w 378" name="T74"/>
                <a:gd fmla="*/ 2147483647 h 642" name="T75"/>
                <a:gd fmla="*/ 2147483647 w 378" name="T76"/>
                <a:gd fmla="*/ 2147483647 h 642" name="T77"/>
                <a:gd fmla="*/ 2147483647 w 378" name="T78"/>
                <a:gd fmla="*/ 2147483647 h 642" name="T79"/>
                <a:gd fmla="*/ 2147483647 w 378" name="T80"/>
                <a:gd fmla="*/ 2147483647 h 642" name="T81"/>
                <a:gd fmla="*/ 2147483647 w 378" name="T82"/>
                <a:gd fmla="*/ 2147483647 h 642" name="T83"/>
                <a:gd fmla="*/ 2147483647 w 378" name="T84"/>
                <a:gd fmla="*/ 2147483647 h 642" name="T85"/>
                <a:gd fmla="*/ 2147483647 w 378" name="T86"/>
                <a:gd fmla="*/ 2147483647 h 642" name="T87"/>
                <a:gd fmla="*/ 2147483647 w 378" name="T88"/>
                <a:gd fmla="*/ 2147483647 h 642" name="T89"/>
                <a:gd fmla="*/ 2147483647 w 378" name="T90"/>
                <a:gd fmla="*/ 2147483647 h 642" name="T91"/>
                <a:gd fmla="*/ 2147483647 w 378" name="T92"/>
                <a:gd fmla="*/ 2147483647 h 642" name="T93"/>
                <a:gd fmla="*/ 2147483647 w 378" name="T94"/>
                <a:gd fmla="*/ 2147483647 h 642" name="T95"/>
                <a:gd fmla="*/ 2147483647 w 378" name="T96"/>
                <a:gd fmla="*/ 2147483647 h 642" name="T97"/>
                <a:gd fmla="*/ 2147483647 w 378" name="T98"/>
                <a:gd fmla="*/ 2147483647 h 642" name="T99"/>
                <a:gd fmla="*/ 2147483647 w 378" name="T100"/>
                <a:gd fmla="*/ 2147483647 h 642" name="T101"/>
                <a:gd fmla="*/ 2147483647 w 378" name="T102"/>
                <a:gd fmla="*/ 2147483647 h 642" name="T103"/>
                <a:gd fmla="*/ 2147483647 w 378" name="T104"/>
                <a:gd fmla="*/ 2147483647 h 642" name="T105"/>
                <a:gd fmla="*/ 2147483647 w 378" name="T106"/>
                <a:gd fmla="*/ 2147483647 h 642" name="T107"/>
                <a:gd fmla="*/ 2147483647 w 378" name="T108"/>
                <a:gd fmla="*/ 2147483647 h 642" name="T109"/>
                <a:gd fmla="*/ 2147483647 w 378" name="T110"/>
                <a:gd fmla="*/ 2147483647 h 64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378" name="T168"/>
                <a:gd fmla="*/ 0 h 642" name="T169"/>
                <a:gd fmla="*/ 378 w 378" name="T170"/>
                <a:gd fmla="*/ 642 h 642"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642" w="378">
                  <a:moveTo>
                    <a:pt x="286" y="641"/>
                  </a:moveTo>
                  <a:lnTo>
                    <a:pt x="287" y="625"/>
                  </a:lnTo>
                  <a:lnTo>
                    <a:pt x="286" y="621"/>
                  </a:lnTo>
                  <a:lnTo>
                    <a:pt x="284" y="620"/>
                  </a:lnTo>
                  <a:lnTo>
                    <a:pt x="284" y="612"/>
                  </a:lnTo>
                  <a:lnTo>
                    <a:pt x="285" y="611"/>
                  </a:lnTo>
                  <a:lnTo>
                    <a:pt x="285" y="598"/>
                  </a:lnTo>
                  <a:lnTo>
                    <a:pt x="283" y="596"/>
                  </a:lnTo>
                  <a:lnTo>
                    <a:pt x="281" y="596"/>
                  </a:lnTo>
                  <a:lnTo>
                    <a:pt x="279" y="594"/>
                  </a:lnTo>
                  <a:lnTo>
                    <a:pt x="279" y="592"/>
                  </a:lnTo>
                  <a:lnTo>
                    <a:pt x="278" y="591"/>
                  </a:lnTo>
                  <a:lnTo>
                    <a:pt x="277" y="581"/>
                  </a:lnTo>
                  <a:lnTo>
                    <a:pt x="281" y="577"/>
                  </a:lnTo>
                  <a:lnTo>
                    <a:pt x="281" y="573"/>
                  </a:lnTo>
                  <a:lnTo>
                    <a:pt x="286" y="566"/>
                  </a:lnTo>
                  <a:lnTo>
                    <a:pt x="292" y="566"/>
                  </a:lnTo>
                  <a:lnTo>
                    <a:pt x="294" y="568"/>
                  </a:lnTo>
                  <a:lnTo>
                    <a:pt x="300" y="567"/>
                  </a:lnTo>
                  <a:lnTo>
                    <a:pt x="304" y="566"/>
                  </a:lnTo>
                  <a:lnTo>
                    <a:pt x="305" y="567"/>
                  </a:lnTo>
                  <a:lnTo>
                    <a:pt x="308" y="567"/>
                  </a:lnTo>
                  <a:lnTo>
                    <a:pt x="311" y="570"/>
                  </a:lnTo>
                  <a:lnTo>
                    <a:pt x="315" y="568"/>
                  </a:lnTo>
                  <a:lnTo>
                    <a:pt x="316" y="565"/>
                  </a:lnTo>
                  <a:lnTo>
                    <a:pt x="318" y="563"/>
                  </a:lnTo>
                  <a:lnTo>
                    <a:pt x="321" y="565"/>
                  </a:lnTo>
                  <a:lnTo>
                    <a:pt x="324" y="564"/>
                  </a:lnTo>
                  <a:lnTo>
                    <a:pt x="324" y="558"/>
                  </a:lnTo>
                  <a:lnTo>
                    <a:pt x="322" y="558"/>
                  </a:lnTo>
                  <a:lnTo>
                    <a:pt x="322" y="550"/>
                  </a:lnTo>
                  <a:lnTo>
                    <a:pt x="321" y="550"/>
                  </a:lnTo>
                  <a:lnTo>
                    <a:pt x="321" y="546"/>
                  </a:lnTo>
                  <a:lnTo>
                    <a:pt x="314" y="541"/>
                  </a:lnTo>
                  <a:lnTo>
                    <a:pt x="311" y="541"/>
                  </a:lnTo>
                  <a:lnTo>
                    <a:pt x="311" y="540"/>
                  </a:lnTo>
                  <a:lnTo>
                    <a:pt x="305" y="540"/>
                  </a:lnTo>
                  <a:lnTo>
                    <a:pt x="304" y="539"/>
                  </a:lnTo>
                  <a:lnTo>
                    <a:pt x="295" y="539"/>
                  </a:lnTo>
                  <a:lnTo>
                    <a:pt x="294" y="537"/>
                  </a:lnTo>
                  <a:lnTo>
                    <a:pt x="296" y="536"/>
                  </a:lnTo>
                  <a:lnTo>
                    <a:pt x="295" y="526"/>
                  </a:lnTo>
                  <a:lnTo>
                    <a:pt x="291" y="523"/>
                  </a:lnTo>
                  <a:lnTo>
                    <a:pt x="289" y="523"/>
                  </a:lnTo>
                  <a:lnTo>
                    <a:pt x="288" y="522"/>
                  </a:lnTo>
                  <a:lnTo>
                    <a:pt x="278" y="523"/>
                  </a:lnTo>
                  <a:lnTo>
                    <a:pt x="275" y="521"/>
                  </a:lnTo>
                  <a:lnTo>
                    <a:pt x="274" y="521"/>
                  </a:lnTo>
                  <a:lnTo>
                    <a:pt x="273" y="519"/>
                  </a:lnTo>
                  <a:lnTo>
                    <a:pt x="277" y="514"/>
                  </a:lnTo>
                  <a:lnTo>
                    <a:pt x="281" y="515"/>
                  </a:lnTo>
                  <a:lnTo>
                    <a:pt x="282" y="513"/>
                  </a:lnTo>
                  <a:lnTo>
                    <a:pt x="291" y="513"/>
                  </a:lnTo>
                  <a:lnTo>
                    <a:pt x="292" y="514"/>
                  </a:lnTo>
                  <a:lnTo>
                    <a:pt x="295" y="514"/>
                  </a:lnTo>
                  <a:lnTo>
                    <a:pt x="297" y="513"/>
                  </a:lnTo>
                  <a:lnTo>
                    <a:pt x="299" y="513"/>
                  </a:lnTo>
                  <a:lnTo>
                    <a:pt x="301" y="514"/>
                  </a:lnTo>
                  <a:lnTo>
                    <a:pt x="303" y="514"/>
                  </a:lnTo>
                  <a:lnTo>
                    <a:pt x="304" y="515"/>
                  </a:lnTo>
                  <a:lnTo>
                    <a:pt x="308" y="515"/>
                  </a:lnTo>
                  <a:lnTo>
                    <a:pt x="309" y="516"/>
                  </a:lnTo>
                  <a:lnTo>
                    <a:pt x="321" y="516"/>
                  </a:lnTo>
                  <a:lnTo>
                    <a:pt x="323" y="518"/>
                  </a:lnTo>
                  <a:lnTo>
                    <a:pt x="341" y="516"/>
                  </a:lnTo>
                  <a:lnTo>
                    <a:pt x="345" y="511"/>
                  </a:lnTo>
                  <a:lnTo>
                    <a:pt x="346" y="511"/>
                  </a:lnTo>
                  <a:lnTo>
                    <a:pt x="348" y="516"/>
                  </a:lnTo>
                  <a:lnTo>
                    <a:pt x="347" y="517"/>
                  </a:lnTo>
                  <a:lnTo>
                    <a:pt x="349" y="519"/>
                  </a:lnTo>
                  <a:lnTo>
                    <a:pt x="353" y="519"/>
                  </a:lnTo>
                  <a:lnTo>
                    <a:pt x="356" y="521"/>
                  </a:lnTo>
                  <a:lnTo>
                    <a:pt x="357" y="521"/>
                  </a:lnTo>
                  <a:lnTo>
                    <a:pt x="360" y="518"/>
                  </a:lnTo>
                  <a:lnTo>
                    <a:pt x="363" y="518"/>
                  </a:lnTo>
                  <a:lnTo>
                    <a:pt x="366" y="513"/>
                  </a:lnTo>
                  <a:lnTo>
                    <a:pt x="370" y="512"/>
                  </a:lnTo>
                  <a:lnTo>
                    <a:pt x="374" y="509"/>
                  </a:lnTo>
                  <a:lnTo>
                    <a:pt x="376" y="508"/>
                  </a:lnTo>
                  <a:lnTo>
                    <a:pt x="376" y="501"/>
                  </a:lnTo>
                  <a:lnTo>
                    <a:pt x="377" y="500"/>
                  </a:lnTo>
                  <a:lnTo>
                    <a:pt x="376" y="489"/>
                  </a:lnTo>
                  <a:lnTo>
                    <a:pt x="378" y="487"/>
                  </a:lnTo>
                  <a:lnTo>
                    <a:pt x="376" y="486"/>
                  </a:lnTo>
                  <a:lnTo>
                    <a:pt x="376" y="483"/>
                  </a:lnTo>
                  <a:lnTo>
                    <a:pt x="362" y="472"/>
                  </a:lnTo>
                  <a:lnTo>
                    <a:pt x="359" y="465"/>
                  </a:lnTo>
                  <a:lnTo>
                    <a:pt x="357" y="463"/>
                  </a:lnTo>
                  <a:lnTo>
                    <a:pt x="349" y="460"/>
                  </a:lnTo>
                  <a:lnTo>
                    <a:pt x="352" y="456"/>
                  </a:lnTo>
                  <a:lnTo>
                    <a:pt x="352" y="454"/>
                  </a:lnTo>
                  <a:lnTo>
                    <a:pt x="350" y="453"/>
                  </a:lnTo>
                  <a:lnTo>
                    <a:pt x="348" y="444"/>
                  </a:lnTo>
                  <a:lnTo>
                    <a:pt x="347" y="443"/>
                  </a:lnTo>
                  <a:lnTo>
                    <a:pt x="347" y="438"/>
                  </a:lnTo>
                  <a:lnTo>
                    <a:pt x="345" y="436"/>
                  </a:lnTo>
                  <a:lnTo>
                    <a:pt x="343" y="436"/>
                  </a:lnTo>
                  <a:lnTo>
                    <a:pt x="340" y="433"/>
                  </a:lnTo>
                  <a:lnTo>
                    <a:pt x="336" y="432"/>
                  </a:lnTo>
                  <a:lnTo>
                    <a:pt x="338" y="427"/>
                  </a:lnTo>
                  <a:lnTo>
                    <a:pt x="339" y="421"/>
                  </a:lnTo>
                  <a:lnTo>
                    <a:pt x="329" y="417"/>
                  </a:lnTo>
                  <a:lnTo>
                    <a:pt x="329" y="415"/>
                  </a:lnTo>
                  <a:lnTo>
                    <a:pt x="328" y="414"/>
                  </a:lnTo>
                  <a:lnTo>
                    <a:pt x="326" y="409"/>
                  </a:lnTo>
                  <a:lnTo>
                    <a:pt x="321" y="406"/>
                  </a:lnTo>
                  <a:lnTo>
                    <a:pt x="318" y="402"/>
                  </a:lnTo>
                  <a:lnTo>
                    <a:pt x="316" y="373"/>
                  </a:lnTo>
                  <a:lnTo>
                    <a:pt x="319" y="370"/>
                  </a:lnTo>
                  <a:lnTo>
                    <a:pt x="319" y="367"/>
                  </a:lnTo>
                  <a:lnTo>
                    <a:pt x="321" y="363"/>
                  </a:lnTo>
                  <a:lnTo>
                    <a:pt x="321" y="360"/>
                  </a:lnTo>
                  <a:lnTo>
                    <a:pt x="323" y="356"/>
                  </a:lnTo>
                  <a:lnTo>
                    <a:pt x="323" y="352"/>
                  </a:lnTo>
                  <a:lnTo>
                    <a:pt x="326" y="348"/>
                  </a:lnTo>
                  <a:lnTo>
                    <a:pt x="327" y="342"/>
                  </a:lnTo>
                  <a:lnTo>
                    <a:pt x="328" y="341"/>
                  </a:lnTo>
                  <a:lnTo>
                    <a:pt x="329" y="336"/>
                  </a:lnTo>
                  <a:lnTo>
                    <a:pt x="331" y="336"/>
                  </a:lnTo>
                  <a:lnTo>
                    <a:pt x="330" y="332"/>
                  </a:lnTo>
                  <a:lnTo>
                    <a:pt x="335" y="325"/>
                  </a:lnTo>
                  <a:lnTo>
                    <a:pt x="331" y="306"/>
                  </a:lnTo>
                  <a:lnTo>
                    <a:pt x="330" y="302"/>
                  </a:lnTo>
                  <a:lnTo>
                    <a:pt x="327" y="297"/>
                  </a:lnTo>
                  <a:lnTo>
                    <a:pt x="325" y="287"/>
                  </a:lnTo>
                  <a:lnTo>
                    <a:pt x="324" y="286"/>
                  </a:lnTo>
                  <a:lnTo>
                    <a:pt x="323" y="244"/>
                  </a:lnTo>
                  <a:lnTo>
                    <a:pt x="319" y="239"/>
                  </a:lnTo>
                  <a:lnTo>
                    <a:pt x="317" y="210"/>
                  </a:lnTo>
                  <a:lnTo>
                    <a:pt x="322" y="203"/>
                  </a:lnTo>
                  <a:lnTo>
                    <a:pt x="322" y="201"/>
                  </a:lnTo>
                  <a:lnTo>
                    <a:pt x="326" y="197"/>
                  </a:lnTo>
                  <a:lnTo>
                    <a:pt x="329" y="190"/>
                  </a:lnTo>
                  <a:lnTo>
                    <a:pt x="331" y="189"/>
                  </a:lnTo>
                  <a:lnTo>
                    <a:pt x="329" y="175"/>
                  </a:lnTo>
                  <a:lnTo>
                    <a:pt x="336" y="166"/>
                  </a:lnTo>
                  <a:lnTo>
                    <a:pt x="336" y="163"/>
                  </a:lnTo>
                  <a:lnTo>
                    <a:pt x="338" y="160"/>
                  </a:lnTo>
                  <a:lnTo>
                    <a:pt x="338" y="158"/>
                  </a:lnTo>
                  <a:lnTo>
                    <a:pt x="336" y="157"/>
                  </a:lnTo>
                  <a:lnTo>
                    <a:pt x="334" y="153"/>
                  </a:lnTo>
                  <a:lnTo>
                    <a:pt x="333" y="152"/>
                  </a:lnTo>
                  <a:lnTo>
                    <a:pt x="332" y="149"/>
                  </a:lnTo>
                  <a:lnTo>
                    <a:pt x="320" y="135"/>
                  </a:lnTo>
                  <a:lnTo>
                    <a:pt x="319" y="127"/>
                  </a:lnTo>
                  <a:lnTo>
                    <a:pt x="318" y="125"/>
                  </a:lnTo>
                  <a:lnTo>
                    <a:pt x="317" y="114"/>
                  </a:lnTo>
                  <a:lnTo>
                    <a:pt x="321" y="106"/>
                  </a:lnTo>
                  <a:lnTo>
                    <a:pt x="329" y="100"/>
                  </a:lnTo>
                  <a:lnTo>
                    <a:pt x="334" y="91"/>
                  </a:lnTo>
                  <a:lnTo>
                    <a:pt x="337" y="91"/>
                  </a:lnTo>
                  <a:lnTo>
                    <a:pt x="340" y="87"/>
                  </a:lnTo>
                  <a:lnTo>
                    <a:pt x="339" y="80"/>
                  </a:lnTo>
                  <a:lnTo>
                    <a:pt x="340" y="78"/>
                  </a:lnTo>
                  <a:lnTo>
                    <a:pt x="339" y="74"/>
                  </a:lnTo>
                  <a:lnTo>
                    <a:pt x="345" y="71"/>
                  </a:lnTo>
                  <a:lnTo>
                    <a:pt x="345" y="68"/>
                  </a:lnTo>
                  <a:lnTo>
                    <a:pt x="346" y="67"/>
                  </a:lnTo>
                  <a:lnTo>
                    <a:pt x="346" y="63"/>
                  </a:lnTo>
                  <a:lnTo>
                    <a:pt x="348" y="60"/>
                  </a:lnTo>
                  <a:lnTo>
                    <a:pt x="348" y="50"/>
                  </a:lnTo>
                  <a:lnTo>
                    <a:pt x="350" y="48"/>
                  </a:lnTo>
                  <a:lnTo>
                    <a:pt x="350" y="46"/>
                  </a:lnTo>
                  <a:lnTo>
                    <a:pt x="354" y="42"/>
                  </a:lnTo>
                  <a:lnTo>
                    <a:pt x="355" y="37"/>
                  </a:lnTo>
                  <a:lnTo>
                    <a:pt x="356" y="37"/>
                  </a:lnTo>
                  <a:lnTo>
                    <a:pt x="356" y="32"/>
                  </a:lnTo>
                  <a:lnTo>
                    <a:pt x="357" y="31"/>
                  </a:lnTo>
                  <a:lnTo>
                    <a:pt x="357" y="24"/>
                  </a:lnTo>
                  <a:lnTo>
                    <a:pt x="353" y="20"/>
                  </a:lnTo>
                  <a:lnTo>
                    <a:pt x="352" y="15"/>
                  </a:lnTo>
                  <a:lnTo>
                    <a:pt x="352" y="6"/>
                  </a:lnTo>
                  <a:lnTo>
                    <a:pt x="352" y="2"/>
                  </a:lnTo>
                  <a:lnTo>
                    <a:pt x="350" y="0"/>
                  </a:lnTo>
                  <a:lnTo>
                    <a:pt x="346" y="1"/>
                  </a:lnTo>
                  <a:lnTo>
                    <a:pt x="344" y="2"/>
                  </a:lnTo>
                  <a:lnTo>
                    <a:pt x="340" y="3"/>
                  </a:lnTo>
                  <a:lnTo>
                    <a:pt x="339" y="2"/>
                  </a:lnTo>
                  <a:lnTo>
                    <a:pt x="338" y="4"/>
                  </a:lnTo>
                  <a:lnTo>
                    <a:pt x="334" y="5"/>
                  </a:lnTo>
                  <a:lnTo>
                    <a:pt x="331" y="10"/>
                  </a:lnTo>
                  <a:lnTo>
                    <a:pt x="331" y="11"/>
                  </a:lnTo>
                  <a:lnTo>
                    <a:pt x="328" y="13"/>
                  </a:lnTo>
                  <a:lnTo>
                    <a:pt x="324" y="24"/>
                  </a:lnTo>
                  <a:lnTo>
                    <a:pt x="318" y="20"/>
                  </a:lnTo>
                  <a:lnTo>
                    <a:pt x="312" y="17"/>
                  </a:lnTo>
                  <a:lnTo>
                    <a:pt x="308" y="17"/>
                  </a:lnTo>
                  <a:lnTo>
                    <a:pt x="304" y="22"/>
                  </a:lnTo>
                  <a:lnTo>
                    <a:pt x="299" y="17"/>
                  </a:lnTo>
                  <a:lnTo>
                    <a:pt x="298" y="15"/>
                  </a:lnTo>
                  <a:lnTo>
                    <a:pt x="296" y="13"/>
                  </a:lnTo>
                  <a:lnTo>
                    <a:pt x="289" y="13"/>
                  </a:lnTo>
                  <a:lnTo>
                    <a:pt x="285" y="17"/>
                  </a:lnTo>
                  <a:lnTo>
                    <a:pt x="285" y="19"/>
                  </a:lnTo>
                  <a:lnTo>
                    <a:pt x="291" y="23"/>
                  </a:lnTo>
                  <a:lnTo>
                    <a:pt x="292" y="27"/>
                  </a:lnTo>
                  <a:lnTo>
                    <a:pt x="289" y="29"/>
                  </a:lnTo>
                  <a:lnTo>
                    <a:pt x="287" y="31"/>
                  </a:lnTo>
                  <a:lnTo>
                    <a:pt x="284" y="30"/>
                  </a:lnTo>
                  <a:lnTo>
                    <a:pt x="281" y="30"/>
                  </a:lnTo>
                  <a:lnTo>
                    <a:pt x="278" y="29"/>
                  </a:lnTo>
                  <a:lnTo>
                    <a:pt x="274" y="30"/>
                  </a:lnTo>
                  <a:lnTo>
                    <a:pt x="274" y="33"/>
                  </a:lnTo>
                  <a:lnTo>
                    <a:pt x="275" y="34"/>
                  </a:lnTo>
                  <a:lnTo>
                    <a:pt x="276" y="39"/>
                  </a:lnTo>
                  <a:lnTo>
                    <a:pt x="264" y="47"/>
                  </a:lnTo>
                  <a:lnTo>
                    <a:pt x="262" y="54"/>
                  </a:lnTo>
                  <a:lnTo>
                    <a:pt x="263" y="56"/>
                  </a:lnTo>
                  <a:lnTo>
                    <a:pt x="261" y="58"/>
                  </a:lnTo>
                  <a:lnTo>
                    <a:pt x="261" y="59"/>
                  </a:lnTo>
                  <a:lnTo>
                    <a:pt x="257" y="60"/>
                  </a:lnTo>
                  <a:lnTo>
                    <a:pt x="253" y="67"/>
                  </a:lnTo>
                  <a:lnTo>
                    <a:pt x="248" y="67"/>
                  </a:lnTo>
                  <a:lnTo>
                    <a:pt x="243" y="73"/>
                  </a:lnTo>
                  <a:lnTo>
                    <a:pt x="243" y="75"/>
                  </a:lnTo>
                  <a:lnTo>
                    <a:pt x="239" y="78"/>
                  </a:lnTo>
                  <a:lnTo>
                    <a:pt x="239" y="81"/>
                  </a:lnTo>
                  <a:lnTo>
                    <a:pt x="232" y="88"/>
                  </a:lnTo>
                  <a:lnTo>
                    <a:pt x="228" y="96"/>
                  </a:lnTo>
                  <a:lnTo>
                    <a:pt x="221" y="107"/>
                  </a:lnTo>
                  <a:lnTo>
                    <a:pt x="219" y="111"/>
                  </a:lnTo>
                  <a:lnTo>
                    <a:pt x="217" y="114"/>
                  </a:lnTo>
                  <a:lnTo>
                    <a:pt x="218" y="125"/>
                  </a:lnTo>
                  <a:lnTo>
                    <a:pt x="225" y="133"/>
                  </a:lnTo>
                  <a:lnTo>
                    <a:pt x="220" y="134"/>
                  </a:lnTo>
                  <a:lnTo>
                    <a:pt x="219" y="133"/>
                  </a:lnTo>
                  <a:lnTo>
                    <a:pt x="215" y="133"/>
                  </a:lnTo>
                  <a:lnTo>
                    <a:pt x="213" y="132"/>
                  </a:lnTo>
                  <a:lnTo>
                    <a:pt x="209" y="132"/>
                  </a:lnTo>
                  <a:lnTo>
                    <a:pt x="207" y="133"/>
                  </a:lnTo>
                  <a:lnTo>
                    <a:pt x="208" y="139"/>
                  </a:lnTo>
                  <a:lnTo>
                    <a:pt x="209" y="141"/>
                  </a:lnTo>
                  <a:lnTo>
                    <a:pt x="210" y="157"/>
                  </a:lnTo>
                  <a:lnTo>
                    <a:pt x="211" y="162"/>
                  </a:lnTo>
                  <a:lnTo>
                    <a:pt x="202" y="163"/>
                  </a:lnTo>
                  <a:lnTo>
                    <a:pt x="194" y="160"/>
                  </a:lnTo>
                  <a:lnTo>
                    <a:pt x="184" y="160"/>
                  </a:lnTo>
                  <a:lnTo>
                    <a:pt x="178" y="165"/>
                  </a:lnTo>
                  <a:lnTo>
                    <a:pt x="168" y="165"/>
                  </a:lnTo>
                  <a:lnTo>
                    <a:pt x="160" y="156"/>
                  </a:lnTo>
                  <a:lnTo>
                    <a:pt x="155" y="155"/>
                  </a:lnTo>
                  <a:lnTo>
                    <a:pt x="152" y="152"/>
                  </a:lnTo>
                  <a:lnTo>
                    <a:pt x="149" y="153"/>
                  </a:lnTo>
                  <a:lnTo>
                    <a:pt x="145" y="150"/>
                  </a:lnTo>
                  <a:lnTo>
                    <a:pt x="142" y="150"/>
                  </a:lnTo>
                  <a:lnTo>
                    <a:pt x="120" y="170"/>
                  </a:lnTo>
                  <a:lnTo>
                    <a:pt x="120" y="172"/>
                  </a:lnTo>
                  <a:lnTo>
                    <a:pt x="119" y="172"/>
                  </a:lnTo>
                  <a:lnTo>
                    <a:pt x="121" y="178"/>
                  </a:lnTo>
                  <a:lnTo>
                    <a:pt x="117" y="182"/>
                  </a:lnTo>
                  <a:lnTo>
                    <a:pt x="117" y="189"/>
                  </a:lnTo>
                  <a:lnTo>
                    <a:pt x="116" y="190"/>
                  </a:lnTo>
                  <a:lnTo>
                    <a:pt x="116" y="195"/>
                  </a:lnTo>
                  <a:lnTo>
                    <a:pt x="118" y="197"/>
                  </a:lnTo>
                  <a:lnTo>
                    <a:pt x="118" y="205"/>
                  </a:lnTo>
                  <a:lnTo>
                    <a:pt x="117" y="206"/>
                  </a:lnTo>
                  <a:lnTo>
                    <a:pt x="118" y="224"/>
                  </a:lnTo>
                  <a:lnTo>
                    <a:pt x="125" y="227"/>
                  </a:lnTo>
                  <a:lnTo>
                    <a:pt x="129" y="230"/>
                  </a:lnTo>
                  <a:lnTo>
                    <a:pt x="131" y="230"/>
                  </a:lnTo>
                  <a:lnTo>
                    <a:pt x="132" y="231"/>
                  </a:lnTo>
                  <a:lnTo>
                    <a:pt x="140" y="232"/>
                  </a:lnTo>
                  <a:lnTo>
                    <a:pt x="141" y="233"/>
                  </a:lnTo>
                  <a:lnTo>
                    <a:pt x="142" y="232"/>
                  </a:lnTo>
                  <a:lnTo>
                    <a:pt x="144" y="234"/>
                  </a:lnTo>
                  <a:lnTo>
                    <a:pt x="147" y="234"/>
                  </a:lnTo>
                  <a:lnTo>
                    <a:pt x="150" y="237"/>
                  </a:lnTo>
                  <a:lnTo>
                    <a:pt x="153" y="236"/>
                  </a:lnTo>
                  <a:lnTo>
                    <a:pt x="155" y="239"/>
                  </a:lnTo>
                  <a:lnTo>
                    <a:pt x="169" y="248"/>
                  </a:lnTo>
                  <a:lnTo>
                    <a:pt x="174" y="249"/>
                  </a:lnTo>
                  <a:lnTo>
                    <a:pt x="176" y="250"/>
                  </a:lnTo>
                  <a:lnTo>
                    <a:pt x="178" y="250"/>
                  </a:lnTo>
                  <a:lnTo>
                    <a:pt x="183" y="254"/>
                  </a:lnTo>
                  <a:lnTo>
                    <a:pt x="187" y="255"/>
                  </a:lnTo>
                  <a:lnTo>
                    <a:pt x="194" y="260"/>
                  </a:lnTo>
                  <a:lnTo>
                    <a:pt x="199" y="261"/>
                  </a:lnTo>
                  <a:lnTo>
                    <a:pt x="203" y="263"/>
                  </a:lnTo>
                  <a:lnTo>
                    <a:pt x="207" y="263"/>
                  </a:lnTo>
                  <a:lnTo>
                    <a:pt x="211" y="266"/>
                  </a:lnTo>
                  <a:lnTo>
                    <a:pt x="211" y="276"/>
                  </a:lnTo>
                  <a:lnTo>
                    <a:pt x="210" y="278"/>
                  </a:lnTo>
                  <a:lnTo>
                    <a:pt x="211" y="295"/>
                  </a:lnTo>
                  <a:lnTo>
                    <a:pt x="210" y="297"/>
                  </a:lnTo>
                  <a:lnTo>
                    <a:pt x="210" y="299"/>
                  </a:lnTo>
                  <a:lnTo>
                    <a:pt x="206" y="302"/>
                  </a:lnTo>
                  <a:lnTo>
                    <a:pt x="204" y="305"/>
                  </a:lnTo>
                  <a:lnTo>
                    <a:pt x="202" y="305"/>
                  </a:lnTo>
                  <a:lnTo>
                    <a:pt x="200" y="308"/>
                  </a:lnTo>
                  <a:lnTo>
                    <a:pt x="200" y="322"/>
                  </a:lnTo>
                  <a:lnTo>
                    <a:pt x="202" y="322"/>
                  </a:lnTo>
                  <a:lnTo>
                    <a:pt x="202" y="327"/>
                  </a:lnTo>
                  <a:lnTo>
                    <a:pt x="205" y="332"/>
                  </a:lnTo>
                  <a:lnTo>
                    <a:pt x="205" y="336"/>
                  </a:lnTo>
                  <a:lnTo>
                    <a:pt x="208" y="341"/>
                  </a:lnTo>
                  <a:lnTo>
                    <a:pt x="209" y="350"/>
                  </a:lnTo>
                  <a:lnTo>
                    <a:pt x="203" y="355"/>
                  </a:lnTo>
                  <a:lnTo>
                    <a:pt x="180" y="356"/>
                  </a:lnTo>
                  <a:lnTo>
                    <a:pt x="179" y="357"/>
                  </a:lnTo>
                  <a:lnTo>
                    <a:pt x="170" y="358"/>
                  </a:lnTo>
                  <a:lnTo>
                    <a:pt x="169" y="359"/>
                  </a:lnTo>
                  <a:lnTo>
                    <a:pt x="157" y="360"/>
                  </a:lnTo>
                  <a:lnTo>
                    <a:pt x="156" y="358"/>
                  </a:lnTo>
                  <a:lnTo>
                    <a:pt x="153" y="358"/>
                  </a:lnTo>
                  <a:lnTo>
                    <a:pt x="146" y="361"/>
                  </a:lnTo>
                  <a:lnTo>
                    <a:pt x="156" y="376"/>
                  </a:lnTo>
                  <a:lnTo>
                    <a:pt x="156" y="381"/>
                  </a:lnTo>
                  <a:lnTo>
                    <a:pt x="154" y="383"/>
                  </a:lnTo>
                  <a:lnTo>
                    <a:pt x="143" y="383"/>
                  </a:lnTo>
                  <a:lnTo>
                    <a:pt x="142" y="384"/>
                  </a:lnTo>
                  <a:lnTo>
                    <a:pt x="127" y="385"/>
                  </a:lnTo>
                  <a:lnTo>
                    <a:pt x="126" y="386"/>
                  </a:lnTo>
                  <a:lnTo>
                    <a:pt x="119" y="387"/>
                  </a:lnTo>
                  <a:lnTo>
                    <a:pt x="118" y="388"/>
                  </a:lnTo>
                  <a:lnTo>
                    <a:pt x="115" y="388"/>
                  </a:lnTo>
                  <a:lnTo>
                    <a:pt x="109" y="382"/>
                  </a:lnTo>
                  <a:lnTo>
                    <a:pt x="104" y="379"/>
                  </a:lnTo>
                  <a:lnTo>
                    <a:pt x="95" y="372"/>
                  </a:lnTo>
                  <a:lnTo>
                    <a:pt x="70" y="374"/>
                  </a:lnTo>
                  <a:lnTo>
                    <a:pt x="67" y="377"/>
                  </a:lnTo>
                  <a:lnTo>
                    <a:pt x="64" y="380"/>
                  </a:lnTo>
                  <a:lnTo>
                    <a:pt x="65" y="387"/>
                  </a:lnTo>
                  <a:lnTo>
                    <a:pt x="70" y="393"/>
                  </a:lnTo>
                  <a:lnTo>
                    <a:pt x="64" y="406"/>
                  </a:lnTo>
                  <a:lnTo>
                    <a:pt x="59" y="410"/>
                  </a:lnTo>
                  <a:lnTo>
                    <a:pt x="59" y="412"/>
                  </a:lnTo>
                  <a:lnTo>
                    <a:pt x="56" y="416"/>
                  </a:lnTo>
                  <a:lnTo>
                    <a:pt x="57" y="422"/>
                  </a:lnTo>
                  <a:lnTo>
                    <a:pt x="60" y="422"/>
                  </a:lnTo>
                  <a:lnTo>
                    <a:pt x="62" y="423"/>
                  </a:lnTo>
                  <a:lnTo>
                    <a:pt x="65" y="423"/>
                  </a:lnTo>
                  <a:lnTo>
                    <a:pt x="67" y="424"/>
                  </a:lnTo>
                  <a:lnTo>
                    <a:pt x="73" y="426"/>
                  </a:lnTo>
                  <a:lnTo>
                    <a:pt x="82" y="434"/>
                  </a:lnTo>
                  <a:lnTo>
                    <a:pt x="82" y="436"/>
                  </a:lnTo>
                  <a:lnTo>
                    <a:pt x="80" y="438"/>
                  </a:lnTo>
                  <a:lnTo>
                    <a:pt x="73" y="438"/>
                  </a:lnTo>
                  <a:lnTo>
                    <a:pt x="73" y="442"/>
                  </a:lnTo>
                  <a:lnTo>
                    <a:pt x="68" y="452"/>
                  </a:lnTo>
                  <a:lnTo>
                    <a:pt x="67" y="458"/>
                  </a:lnTo>
                  <a:lnTo>
                    <a:pt x="65" y="459"/>
                  </a:lnTo>
                  <a:lnTo>
                    <a:pt x="67" y="480"/>
                  </a:lnTo>
                  <a:lnTo>
                    <a:pt x="71" y="486"/>
                  </a:lnTo>
                  <a:lnTo>
                    <a:pt x="71" y="489"/>
                  </a:lnTo>
                  <a:lnTo>
                    <a:pt x="71" y="498"/>
                  </a:lnTo>
                  <a:lnTo>
                    <a:pt x="70" y="496"/>
                  </a:lnTo>
                  <a:lnTo>
                    <a:pt x="68" y="496"/>
                  </a:lnTo>
                  <a:lnTo>
                    <a:pt x="65" y="494"/>
                  </a:lnTo>
                  <a:lnTo>
                    <a:pt x="55" y="494"/>
                  </a:lnTo>
                  <a:lnTo>
                    <a:pt x="49" y="497"/>
                  </a:lnTo>
                  <a:lnTo>
                    <a:pt x="43" y="492"/>
                  </a:lnTo>
                  <a:lnTo>
                    <a:pt x="34" y="493"/>
                  </a:lnTo>
                  <a:lnTo>
                    <a:pt x="31" y="496"/>
                  </a:lnTo>
                  <a:lnTo>
                    <a:pt x="29" y="501"/>
                  </a:lnTo>
                  <a:lnTo>
                    <a:pt x="24" y="507"/>
                  </a:lnTo>
                  <a:lnTo>
                    <a:pt x="22" y="508"/>
                  </a:lnTo>
                  <a:lnTo>
                    <a:pt x="17" y="514"/>
                  </a:lnTo>
                  <a:lnTo>
                    <a:pt x="17" y="516"/>
                  </a:lnTo>
                  <a:lnTo>
                    <a:pt x="20" y="521"/>
                  </a:lnTo>
                  <a:lnTo>
                    <a:pt x="23" y="524"/>
                  </a:lnTo>
                  <a:lnTo>
                    <a:pt x="29" y="526"/>
                  </a:lnTo>
                  <a:lnTo>
                    <a:pt x="31" y="528"/>
                  </a:lnTo>
                  <a:lnTo>
                    <a:pt x="29" y="535"/>
                  </a:lnTo>
                  <a:lnTo>
                    <a:pt x="29" y="544"/>
                  </a:lnTo>
                  <a:lnTo>
                    <a:pt x="27" y="545"/>
                  </a:lnTo>
                  <a:lnTo>
                    <a:pt x="26" y="547"/>
                  </a:lnTo>
                  <a:lnTo>
                    <a:pt x="24" y="547"/>
                  </a:lnTo>
                  <a:lnTo>
                    <a:pt x="23" y="548"/>
                  </a:lnTo>
                  <a:lnTo>
                    <a:pt x="21" y="548"/>
                  </a:lnTo>
                  <a:lnTo>
                    <a:pt x="21" y="550"/>
                  </a:lnTo>
                  <a:lnTo>
                    <a:pt x="15" y="551"/>
                  </a:lnTo>
                  <a:lnTo>
                    <a:pt x="13" y="550"/>
                  </a:lnTo>
                  <a:lnTo>
                    <a:pt x="9" y="550"/>
                  </a:lnTo>
                  <a:lnTo>
                    <a:pt x="7" y="549"/>
                  </a:lnTo>
                  <a:lnTo>
                    <a:pt x="2" y="549"/>
                  </a:lnTo>
                  <a:lnTo>
                    <a:pt x="0" y="555"/>
                  </a:lnTo>
                  <a:lnTo>
                    <a:pt x="9" y="564"/>
                  </a:lnTo>
                  <a:lnTo>
                    <a:pt x="9" y="565"/>
                  </a:lnTo>
                  <a:lnTo>
                    <a:pt x="12" y="567"/>
                  </a:lnTo>
                  <a:lnTo>
                    <a:pt x="17" y="565"/>
                  </a:lnTo>
                  <a:lnTo>
                    <a:pt x="18" y="563"/>
                  </a:lnTo>
                  <a:lnTo>
                    <a:pt x="20" y="563"/>
                  </a:lnTo>
                  <a:lnTo>
                    <a:pt x="26" y="557"/>
                  </a:lnTo>
                  <a:lnTo>
                    <a:pt x="40" y="557"/>
                  </a:lnTo>
                  <a:lnTo>
                    <a:pt x="41" y="555"/>
                  </a:lnTo>
                  <a:lnTo>
                    <a:pt x="43" y="555"/>
                  </a:lnTo>
                  <a:lnTo>
                    <a:pt x="46" y="558"/>
                  </a:lnTo>
                  <a:lnTo>
                    <a:pt x="48" y="568"/>
                  </a:lnTo>
                  <a:lnTo>
                    <a:pt x="50" y="569"/>
                  </a:lnTo>
                  <a:lnTo>
                    <a:pt x="59" y="569"/>
                  </a:lnTo>
                  <a:lnTo>
                    <a:pt x="64" y="573"/>
                  </a:lnTo>
                  <a:lnTo>
                    <a:pt x="67" y="573"/>
                  </a:lnTo>
                  <a:lnTo>
                    <a:pt x="72" y="568"/>
                  </a:lnTo>
                  <a:lnTo>
                    <a:pt x="75" y="568"/>
                  </a:lnTo>
                  <a:lnTo>
                    <a:pt x="75" y="569"/>
                  </a:lnTo>
                  <a:lnTo>
                    <a:pt x="82" y="569"/>
                  </a:lnTo>
                  <a:lnTo>
                    <a:pt x="84" y="565"/>
                  </a:lnTo>
                  <a:lnTo>
                    <a:pt x="89" y="565"/>
                  </a:lnTo>
                  <a:lnTo>
                    <a:pt x="91" y="566"/>
                  </a:lnTo>
                  <a:lnTo>
                    <a:pt x="106" y="565"/>
                  </a:lnTo>
                  <a:lnTo>
                    <a:pt x="112" y="570"/>
                  </a:lnTo>
                  <a:lnTo>
                    <a:pt x="111" y="572"/>
                  </a:lnTo>
                  <a:lnTo>
                    <a:pt x="114" y="574"/>
                  </a:lnTo>
                  <a:lnTo>
                    <a:pt x="113" y="577"/>
                  </a:lnTo>
                  <a:lnTo>
                    <a:pt x="115" y="579"/>
                  </a:lnTo>
                  <a:lnTo>
                    <a:pt x="115" y="583"/>
                  </a:lnTo>
                  <a:lnTo>
                    <a:pt x="122" y="587"/>
                  </a:lnTo>
                  <a:lnTo>
                    <a:pt x="124" y="587"/>
                  </a:lnTo>
                  <a:lnTo>
                    <a:pt x="129" y="579"/>
                  </a:lnTo>
                  <a:lnTo>
                    <a:pt x="133" y="579"/>
                  </a:lnTo>
                  <a:lnTo>
                    <a:pt x="137" y="582"/>
                  </a:lnTo>
                  <a:lnTo>
                    <a:pt x="137" y="584"/>
                  </a:lnTo>
                  <a:lnTo>
                    <a:pt x="141" y="589"/>
                  </a:lnTo>
                  <a:lnTo>
                    <a:pt x="145" y="589"/>
                  </a:lnTo>
                  <a:lnTo>
                    <a:pt x="150" y="590"/>
                  </a:lnTo>
                  <a:lnTo>
                    <a:pt x="153" y="590"/>
                  </a:lnTo>
                  <a:lnTo>
                    <a:pt x="155" y="591"/>
                  </a:lnTo>
                  <a:lnTo>
                    <a:pt x="155" y="594"/>
                  </a:lnTo>
                  <a:lnTo>
                    <a:pt x="158" y="595"/>
                  </a:lnTo>
                  <a:lnTo>
                    <a:pt x="158" y="597"/>
                  </a:lnTo>
                  <a:lnTo>
                    <a:pt x="164" y="603"/>
                  </a:lnTo>
                  <a:lnTo>
                    <a:pt x="173" y="606"/>
                  </a:lnTo>
                  <a:lnTo>
                    <a:pt x="179" y="601"/>
                  </a:lnTo>
                  <a:lnTo>
                    <a:pt x="186" y="601"/>
                  </a:lnTo>
                  <a:lnTo>
                    <a:pt x="187" y="599"/>
                  </a:lnTo>
                  <a:lnTo>
                    <a:pt x="203" y="602"/>
                  </a:lnTo>
                  <a:lnTo>
                    <a:pt x="205" y="604"/>
                  </a:lnTo>
                  <a:lnTo>
                    <a:pt x="205" y="605"/>
                  </a:lnTo>
                  <a:lnTo>
                    <a:pt x="204" y="607"/>
                  </a:lnTo>
                  <a:lnTo>
                    <a:pt x="207" y="607"/>
                  </a:lnTo>
                  <a:lnTo>
                    <a:pt x="208" y="606"/>
                  </a:lnTo>
                  <a:lnTo>
                    <a:pt x="211" y="605"/>
                  </a:lnTo>
                  <a:lnTo>
                    <a:pt x="211" y="606"/>
                  </a:lnTo>
                  <a:lnTo>
                    <a:pt x="216" y="609"/>
                  </a:lnTo>
                  <a:lnTo>
                    <a:pt x="219" y="609"/>
                  </a:lnTo>
                  <a:lnTo>
                    <a:pt x="224" y="614"/>
                  </a:lnTo>
                  <a:lnTo>
                    <a:pt x="225" y="614"/>
                  </a:lnTo>
                  <a:lnTo>
                    <a:pt x="235" y="622"/>
                  </a:lnTo>
                  <a:lnTo>
                    <a:pt x="237" y="621"/>
                  </a:lnTo>
                  <a:lnTo>
                    <a:pt x="244" y="625"/>
                  </a:lnTo>
                  <a:lnTo>
                    <a:pt x="248" y="625"/>
                  </a:lnTo>
                  <a:lnTo>
                    <a:pt x="252" y="627"/>
                  </a:lnTo>
                  <a:lnTo>
                    <a:pt x="257" y="633"/>
                  </a:lnTo>
                  <a:lnTo>
                    <a:pt x="257" y="634"/>
                  </a:lnTo>
                  <a:lnTo>
                    <a:pt x="261" y="638"/>
                  </a:lnTo>
                  <a:lnTo>
                    <a:pt x="261" y="639"/>
                  </a:lnTo>
                  <a:lnTo>
                    <a:pt x="265" y="642"/>
                  </a:lnTo>
                  <a:lnTo>
                    <a:pt x="286" y="641"/>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9" name="Freeform 25"/>
            <p:cNvSpPr/>
            <p:nvPr/>
          </p:nvSpPr>
          <p:spPr bwMode="auto">
            <a:xfrm>
              <a:off x="5072063" y="3554413"/>
              <a:ext cx="377825" cy="623887"/>
            </a:xfrm>
            <a:custGeom>
              <a:gdLst>
                <a:gd fmla="*/ 2147483647 w 206" name="T0"/>
                <a:gd fmla="*/ 2147483647 h 327" name="T1"/>
                <a:gd fmla="*/ 2147483647 w 206" name="T2"/>
                <a:gd fmla="*/ 2147483647 h 327" name="T3"/>
                <a:gd fmla="*/ 2147483647 w 206" name="T4"/>
                <a:gd fmla="*/ 2147483647 h 327" name="T5"/>
                <a:gd fmla="*/ 2147483647 w 206" name="T6"/>
                <a:gd fmla="*/ 2147483647 h 327" name="T7"/>
                <a:gd fmla="*/ 2147483647 w 206" name="T8"/>
                <a:gd fmla="*/ 2147483647 h 327" name="T9"/>
                <a:gd fmla="*/ 2147483647 w 206" name="T10"/>
                <a:gd fmla="*/ 2147483647 h 327" name="T11"/>
                <a:gd fmla="*/ 2147483647 w 206" name="T12"/>
                <a:gd fmla="*/ 2147483647 h 327" name="T13"/>
                <a:gd fmla="*/ 2147483647 w 206" name="T14"/>
                <a:gd fmla="*/ 2147483647 h 327" name="T15"/>
                <a:gd fmla="*/ 2147483647 w 206" name="T16"/>
                <a:gd fmla="*/ 2147483647 h 327" name="T17"/>
                <a:gd fmla="*/ 2147483647 w 206" name="T18"/>
                <a:gd fmla="*/ 2147483647 h 327" name="T19"/>
                <a:gd fmla="*/ 2147483647 w 206" name="T20"/>
                <a:gd fmla="*/ 2147483647 h 327" name="T21"/>
                <a:gd fmla="*/ 2147483647 w 206" name="T22"/>
                <a:gd fmla="*/ 2147483647 h 327" name="T23"/>
                <a:gd fmla="*/ 2147483647 w 206" name="T24"/>
                <a:gd fmla="*/ 2147483647 h 327" name="T25"/>
                <a:gd fmla="*/ 2147483647 w 206" name="T26"/>
                <a:gd fmla="*/ 2147483647 h 327" name="T27"/>
                <a:gd fmla="*/ 2147483647 w 206" name="T28"/>
                <a:gd fmla="*/ 2147483647 h 327" name="T29"/>
                <a:gd fmla="*/ 2147483647 w 206" name="T30"/>
                <a:gd fmla="*/ 2147483647 h 327" name="T31"/>
                <a:gd fmla="*/ 2147483647 w 206" name="T32"/>
                <a:gd fmla="*/ 2147483647 h 327" name="T33"/>
                <a:gd fmla="*/ 2147483647 w 206" name="T34"/>
                <a:gd fmla="*/ 2147483647 h 327" name="T35"/>
                <a:gd fmla="*/ 2147483647 w 206" name="T36"/>
                <a:gd fmla="*/ 2147483647 h 327" name="T37"/>
                <a:gd fmla="*/ 2147483647 w 206" name="T38"/>
                <a:gd fmla="*/ 2147483647 h 327" name="T39"/>
                <a:gd fmla="*/ 2147483647 w 206" name="T40"/>
                <a:gd fmla="*/ 2147483647 h 327" name="T41"/>
                <a:gd fmla="*/ 2147483647 w 206" name="T42"/>
                <a:gd fmla="*/ 2147483647 h 327" name="T43"/>
                <a:gd fmla="*/ 2147483647 w 206" name="T44"/>
                <a:gd fmla="*/ 2147483647 h 327" name="T45"/>
                <a:gd fmla="*/ 2147483647 w 206" name="T46"/>
                <a:gd fmla="*/ 2147483647 h 327" name="T47"/>
                <a:gd fmla="*/ 2147483647 w 206" name="T48"/>
                <a:gd fmla="*/ 2147483647 h 327" name="T49"/>
                <a:gd fmla="*/ 2147483647 w 206" name="T50"/>
                <a:gd fmla="*/ 2147483647 h 327" name="T51"/>
                <a:gd fmla="*/ 2147483647 w 206" name="T52"/>
                <a:gd fmla="*/ 2147483647 h 327" name="T53"/>
                <a:gd fmla="*/ 2147483647 w 206" name="T54"/>
                <a:gd fmla="*/ 2147483647 h 327" name="T55"/>
                <a:gd fmla="*/ 2147483647 w 206" name="T56"/>
                <a:gd fmla="*/ 2147483647 h 327" name="T57"/>
                <a:gd fmla="*/ 2147483647 w 206" name="T58"/>
                <a:gd fmla="*/ 2147483647 h 327" name="T59"/>
                <a:gd fmla="*/ 2147483647 w 206" name="T60"/>
                <a:gd fmla="*/ 2147483647 h 327" name="T61"/>
                <a:gd fmla="*/ 2147483647 w 206" name="T62"/>
                <a:gd fmla="*/ 2147483647 h 327" name="T63"/>
                <a:gd fmla="*/ 2147483647 w 206" name="T64"/>
                <a:gd fmla="*/ 2147483647 h 327" name="T65"/>
                <a:gd fmla="*/ 2147483647 w 206" name="T66"/>
                <a:gd fmla="*/ 2147483647 h 327" name="T67"/>
                <a:gd fmla="*/ 2147483647 w 206" name="T68"/>
                <a:gd fmla="*/ 2147483647 h 327" name="T69"/>
                <a:gd fmla="*/ 2147483647 w 206" name="T70"/>
                <a:gd fmla="*/ 2147483647 h 327" name="T71"/>
                <a:gd fmla="*/ 2147483647 w 206" name="T72"/>
                <a:gd fmla="*/ 2147483647 h 327" name="T73"/>
                <a:gd fmla="*/ 2147483647 w 206" name="T74"/>
                <a:gd fmla="*/ 2147483647 h 327" name="T75"/>
                <a:gd fmla="*/ 2147483647 w 206" name="T76"/>
                <a:gd fmla="*/ 2147483647 h 327" name="T77"/>
                <a:gd fmla="*/ 2147483647 w 206" name="T78"/>
                <a:gd fmla="*/ 2147483647 h 327" name="T79"/>
                <a:gd fmla="*/ 2147483647 w 206" name="T80"/>
                <a:gd fmla="*/ 2147483647 h 327" name="T81"/>
                <a:gd fmla="*/ 2147483647 w 206" name="T82"/>
                <a:gd fmla="*/ 2147483647 h 327" name="T83"/>
                <a:gd fmla="*/ 2147483647 w 206" name="T84"/>
                <a:gd fmla="*/ 2147483647 h 327" name="T85"/>
                <a:gd fmla="*/ 2147483647 w 206" name="T86"/>
                <a:gd fmla="*/ 2147483647 h 327" name="T87"/>
                <a:gd fmla="*/ 2147483647 w 206" name="T88"/>
                <a:gd fmla="*/ 2147483647 h 327" name="T89"/>
                <a:gd fmla="*/ 2147483647 w 206" name="T90"/>
                <a:gd fmla="*/ 2147483647 h 327" name="T91"/>
                <a:gd fmla="*/ 2147483647 w 206" name="T92"/>
                <a:gd fmla="*/ 2147483647 h 327" name="T93"/>
                <a:gd fmla="*/ 2147483647 w 206" name="T94"/>
                <a:gd fmla="*/ 2147483647 h 327" name="T95"/>
                <a:gd fmla="*/ 2147483647 w 206" name="T96"/>
                <a:gd fmla="*/ 2147483647 h 327" name="T97"/>
                <a:gd fmla="*/ 2147483647 w 206" name="T98"/>
                <a:gd fmla="*/ 2147483647 h 327"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206" name="T150"/>
                <a:gd fmla="*/ 0 h 327" name="T151"/>
                <a:gd fmla="*/ 206 w 206" name="T152"/>
                <a:gd fmla="*/ 327 h 327"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27" w="206">
                  <a:moveTo>
                    <a:pt x="0" y="150"/>
                  </a:moveTo>
                  <a:lnTo>
                    <a:pt x="3" y="147"/>
                  </a:lnTo>
                  <a:lnTo>
                    <a:pt x="11" y="147"/>
                  </a:lnTo>
                  <a:lnTo>
                    <a:pt x="12" y="145"/>
                  </a:lnTo>
                  <a:lnTo>
                    <a:pt x="29" y="144"/>
                  </a:lnTo>
                  <a:lnTo>
                    <a:pt x="31" y="143"/>
                  </a:lnTo>
                  <a:lnTo>
                    <a:pt x="40" y="142"/>
                  </a:lnTo>
                  <a:lnTo>
                    <a:pt x="44" y="139"/>
                  </a:lnTo>
                  <a:lnTo>
                    <a:pt x="46" y="139"/>
                  </a:lnTo>
                  <a:lnTo>
                    <a:pt x="54" y="135"/>
                  </a:lnTo>
                  <a:lnTo>
                    <a:pt x="54" y="133"/>
                  </a:lnTo>
                  <a:lnTo>
                    <a:pt x="59" y="133"/>
                  </a:lnTo>
                  <a:lnTo>
                    <a:pt x="60" y="132"/>
                  </a:lnTo>
                  <a:lnTo>
                    <a:pt x="69" y="130"/>
                  </a:lnTo>
                  <a:lnTo>
                    <a:pt x="71" y="128"/>
                  </a:lnTo>
                  <a:lnTo>
                    <a:pt x="75" y="128"/>
                  </a:lnTo>
                  <a:lnTo>
                    <a:pt x="75" y="125"/>
                  </a:lnTo>
                  <a:lnTo>
                    <a:pt x="78" y="121"/>
                  </a:lnTo>
                  <a:lnTo>
                    <a:pt x="84" y="121"/>
                  </a:lnTo>
                  <a:lnTo>
                    <a:pt x="86" y="118"/>
                  </a:lnTo>
                  <a:lnTo>
                    <a:pt x="86" y="117"/>
                  </a:lnTo>
                  <a:lnTo>
                    <a:pt x="87" y="106"/>
                  </a:lnTo>
                  <a:lnTo>
                    <a:pt x="85" y="104"/>
                  </a:lnTo>
                  <a:lnTo>
                    <a:pt x="85" y="100"/>
                  </a:lnTo>
                  <a:lnTo>
                    <a:pt x="83" y="95"/>
                  </a:lnTo>
                  <a:lnTo>
                    <a:pt x="87" y="91"/>
                  </a:lnTo>
                  <a:lnTo>
                    <a:pt x="88" y="84"/>
                  </a:lnTo>
                  <a:lnTo>
                    <a:pt x="87" y="68"/>
                  </a:lnTo>
                  <a:lnTo>
                    <a:pt x="89" y="64"/>
                  </a:lnTo>
                  <a:lnTo>
                    <a:pt x="88" y="58"/>
                  </a:lnTo>
                  <a:lnTo>
                    <a:pt x="91" y="53"/>
                  </a:lnTo>
                  <a:lnTo>
                    <a:pt x="91" y="50"/>
                  </a:lnTo>
                  <a:lnTo>
                    <a:pt x="93" y="46"/>
                  </a:lnTo>
                  <a:lnTo>
                    <a:pt x="92" y="45"/>
                  </a:lnTo>
                  <a:lnTo>
                    <a:pt x="94" y="40"/>
                  </a:lnTo>
                  <a:lnTo>
                    <a:pt x="102" y="31"/>
                  </a:lnTo>
                  <a:lnTo>
                    <a:pt x="102" y="28"/>
                  </a:lnTo>
                  <a:lnTo>
                    <a:pt x="103" y="26"/>
                  </a:lnTo>
                  <a:lnTo>
                    <a:pt x="104" y="21"/>
                  </a:lnTo>
                  <a:lnTo>
                    <a:pt x="107" y="17"/>
                  </a:lnTo>
                  <a:lnTo>
                    <a:pt x="113" y="18"/>
                  </a:lnTo>
                  <a:lnTo>
                    <a:pt x="115" y="16"/>
                  </a:lnTo>
                  <a:lnTo>
                    <a:pt x="114" y="10"/>
                  </a:lnTo>
                  <a:lnTo>
                    <a:pt x="115" y="8"/>
                  </a:lnTo>
                  <a:lnTo>
                    <a:pt x="125" y="8"/>
                  </a:lnTo>
                  <a:lnTo>
                    <a:pt x="133" y="0"/>
                  </a:lnTo>
                  <a:lnTo>
                    <a:pt x="137" y="0"/>
                  </a:lnTo>
                  <a:lnTo>
                    <a:pt x="139" y="1"/>
                  </a:lnTo>
                  <a:lnTo>
                    <a:pt x="142" y="1"/>
                  </a:lnTo>
                  <a:lnTo>
                    <a:pt x="143" y="4"/>
                  </a:lnTo>
                  <a:lnTo>
                    <a:pt x="145" y="5"/>
                  </a:lnTo>
                  <a:lnTo>
                    <a:pt x="145" y="12"/>
                  </a:lnTo>
                  <a:lnTo>
                    <a:pt x="148" y="15"/>
                  </a:lnTo>
                  <a:lnTo>
                    <a:pt x="148" y="19"/>
                  </a:lnTo>
                  <a:lnTo>
                    <a:pt x="150" y="21"/>
                  </a:lnTo>
                  <a:lnTo>
                    <a:pt x="151" y="25"/>
                  </a:lnTo>
                  <a:lnTo>
                    <a:pt x="155" y="24"/>
                  </a:lnTo>
                  <a:lnTo>
                    <a:pt x="156" y="22"/>
                  </a:lnTo>
                  <a:lnTo>
                    <a:pt x="159" y="25"/>
                  </a:lnTo>
                  <a:lnTo>
                    <a:pt x="160" y="33"/>
                  </a:lnTo>
                  <a:lnTo>
                    <a:pt x="146" y="48"/>
                  </a:lnTo>
                  <a:lnTo>
                    <a:pt x="146" y="52"/>
                  </a:lnTo>
                  <a:lnTo>
                    <a:pt x="143" y="56"/>
                  </a:lnTo>
                  <a:lnTo>
                    <a:pt x="139" y="68"/>
                  </a:lnTo>
                  <a:lnTo>
                    <a:pt x="137" y="69"/>
                  </a:lnTo>
                  <a:lnTo>
                    <a:pt x="138" y="71"/>
                  </a:lnTo>
                  <a:lnTo>
                    <a:pt x="132" y="83"/>
                  </a:lnTo>
                  <a:lnTo>
                    <a:pt x="139" y="90"/>
                  </a:lnTo>
                  <a:lnTo>
                    <a:pt x="142" y="90"/>
                  </a:lnTo>
                  <a:lnTo>
                    <a:pt x="152" y="97"/>
                  </a:lnTo>
                  <a:lnTo>
                    <a:pt x="159" y="97"/>
                  </a:lnTo>
                  <a:lnTo>
                    <a:pt x="161" y="94"/>
                  </a:lnTo>
                  <a:lnTo>
                    <a:pt x="164" y="94"/>
                  </a:lnTo>
                  <a:lnTo>
                    <a:pt x="165" y="93"/>
                  </a:lnTo>
                  <a:lnTo>
                    <a:pt x="170" y="92"/>
                  </a:lnTo>
                  <a:lnTo>
                    <a:pt x="175" y="96"/>
                  </a:lnTo>
                  <a:lnTo>
                    <a:pt x="176" y="95"/>
                  </a:lnTo>
                  <a:lnTo>
                    <a:pt x="184" y="101"/>
                  </a:lnTo>
                  <a:lnTo>
                    <a:pt x="185" y="109"/>
                  </a:lnTo>
                  <a:lnTo>
                    <a:pt x="188" y="111"/>
                  </a:lnTo>
                  <a:lnTo>
                    <a:pt x="190" y="111"/>
                  </a:lnTo>
                  <a:lnTo>
                    <a:pt x="190" y="113"/>
                  </a:lnTo>
                  <a:lnTo>
                    <a:pt x="196" y="112"/>
                  </a:lnTo>
                  <a:lnTo>
                    <a:pt x="206" y="117"/>
                  </a:lnTo>
                  <a:lnTo>
                    <a:pt x="184" y="137"/>
                  </a:lnTo>
                  <a:lnTo>
                    <a:pt x="184" y="139"/>
                  </a:lnTo>
                  <a:lnTo>
                    <a:pt x="183" y="139"/>
                  </a:lnTo>
                  <a:lnTo>
                    <a:pt x="185" y="145"/>
                  </a:lnTo>
                  <a:lnTo>
                    <a:pt x="181" y="149"/>
                  </a:lnTo>
                  <a:lnTo>
                    <a:pt x="181" y="156"/>
                  </a:lnTo>
                  <a:lnTo>
                    <a:pt x="180" y="157"/>
                  </a:lnTo>
                  <a:lnTo>
                    <a:pt x="180" y="162"/>
                  </a:lnTo>
                  <a:lnTo>
                    <a:pt x="182" y="164"/>
                  </a:lnTo>
                  <a:lnTo>
                    <a:pt x="182" y="172"/>
                  </a:lnTo>
                  <a:lnTo>
                    <a:pt x="181" y="173"/>
                  </a:lnTo>
                  <a:lnTo>
                    <a:pt x="181" y="182"/>
                  </a:lnTo>
                  <a:lnTo>
                    <a:pt x="178" y="179"/>
                  </a:lnTo>
                  <a:lnTo>
                    <a:pt x="165" y="178"/>
                  </a:lnTo>
                  <a:lnTo>
                    <a:pt x="164" y="177"/>
                  </a:lnTo>
                  <a:lnTo>
                    <a:pt x="141" y="179"/>
                  </a:lnTo>
                  <a:lnTo>
                    <a:pt x="140" y="182"/>
                  </a:lnTo>
                  <a:lnTo>
                    <a:pt x="142" y="186"/>
                  </a:lnTo>
                  <a:lnTo>
                    <a:pt x="143" y="190"/>
                  </a:lnTo>
                  <a:lnTo>
                    <a:pt x="139" y="194"/>
                  </a:lnTo>
                  <a:lnTo>
                    <a:pt x="140" y="195"/>
                  </a:lnTo>
                  <a:lnTo>
                    <a:pt x="139" y="196"/>
                  </a:lnTo>
                  <a:lnTo>
                    <a:pt x="143" y="200"/>
                  </a:lnTo>
                  <a:lnTo>
                    <a:pt x="143" y="202"/>
                  </a:lnTo>
                  <a:lnTo>
                    <a:pt x="138" y="211"/>
                  </a:lnTo>
                  <a:lnTo>
                    <a:pt x="135" y="210"/>
                  </a:lnTo>
                  <a:lnTo>
                    <a:pt x="132" y="213"/>
                  </a:lnTo>
                  <a:lnTo>
                    <a:pt x="130" y="214"/>
                  </a:lnTo>
                  <a:lnTo>
                    <a:pt x="126" y="219"/>
                  </a:lnTo>
                  <a:lnTo>
                    <a:pt x="126" y="222"/>
                  </a:lnTo>
                  <a:lnTo>
                    <a:pt x="133" y="227"/>
                  </a:lnTo>
                  <a:lnTo>
                    <a:pt x="134" y="231"/>
                  </a:lnTo>
                  <a:lnTo>
                    <a:pt x="132" y="233"/>
                  </a:lnTo>
                  <a:lnTo>
                    <a:pt x="132" y="242"/>
                  </a:lnTo>
                  <a:lnTo>
                    <a:pt x="135" y="244"/>
                  </a:lnTo>
                  <a:lnTo>
                    <a:pt x="137" y="242"/>
                  </a:lnTo>
                  <a:lnTo>
                    <a:pt x="140" y="241"/>
                  </a:lnTo>
                  <a:lnTo>
                    <a:pt x="145" y="245"/>
                  </a:lnTo>
                  <a:lnTo>
                    <a:pt x="147" y="244"/>
                  </a:lnTo>
                  <a:lnTo>
                    <a:pt x="156" y="249"/>
                  </a:lnTo>
                  <a:lnTo>
                    <a:pt x="158" y="252"/>
                  </a:lnTo>
                  <a:lnTo>
                    <a:pt x="162" y="256"/>
                  </a:lnTo>
                  <a:lnTo>
                    <a:pt x="162" y="259"/>
                  </a:lnTo>
                  <a:lnTo>
                    <a:pt x="161" y="260"/>
                  </a:lnTo>
                  <a:lnTo>
                    <a:pt x="160" y="269"/>
                  </a:lnTo>
                  <a:lnTo>
                    <a:pt x="159" y="271"/>
                  </a:lnTo>
                  <a:lnTo>
                    <a:pt x="159" y="273"/>
                  </a:lnTo>
                  <a:lnTo>
                    <a:pt x="161" y="274"/>
                  </a:lnTo>
                  <a:lnTo>
                    <a:pt x="161" y="279"/>
                  </a:lnTo>
                  <a:lnTo>
                    <a:pt x="160" y="280"/>
                  </a:lnTo>
                  <a:lnTo>
                    <a:pt x="160" y="284"/>
                  </a:lnTo>
                  <a:lnTo>
                    <a:pt x="155" y="290"/>
                  </a:lnTo>
                  <a:lnTo>
                    <a:pt x="153" y="289"/>
                  </a:lnTo>
                  <a:lnTo>
                    <a:pt x="152" y="291"/>
                  </a:lnTo>
                  <a:lnTo>
                    <a:pt x="150" y="291"/>
                  </a:lnTo>
                  <a:lnTo>
                    <a:pt x="148" y="293"/>
                  </a:lnTo>
                  <a:lnTo>
                    <a:pt x="147" y="289"/>
                  </a:lnTo>
                  <a:lnTo>
                    <a:pt x="145" y="290"/>
                  </a:lnTo>
                  <a:lnTo>
                    <a:pt x="140" y="287"/>
                  </a:lnTo>
                  <a:lnTo>
                    <a:pt x="134" y="288"/>
                  </a:lnTo>
                  <a:lnTo>
                    <a:pt x="132" y="290"/>
                  </a:lnTo>
                  <a:lnTo>
                    <a:pt x="132" y="303"/>
                  </a:lnTo>
                  <a:lnTo>
                    <a:pt x="130" y="304"/>
                  </a:lnTo>
                  <a:lnTo>
                    <a:pt x="131" y="308"/>
                  </a:lnTo>
                  <a:lnTo>
                    <a:pt x="134" y="313"/>
                  </a:lnTo>
                  <a:lnTo>
                    <a:pt x="135" y="318"/>
                  </a:lnTo>
                  <a:lnTo>
                    <a:pt x="124" y="327"/>
                  </a:lnTo>
                  <a:lnTo>
                    <a:pt x="123" y="325"/>
                  </a:lnTo>
                  <a:lnTo>
                    <a:pt x="120" y="324"/>
                  </a:lnTo>
                  <a:lnTo>
                    <a:pt x="114" y="318"/>
                  </a:lnTo>
                  <a:lnTo>
                    <a:pt x="114" y="315"/>
                  </a:lnTo>
                  <a:lnTo>
                    <a:pt x="112" y="316"/>
                  </a:lnTo>
                  <a:lnTo>
                    <a:pt x="108" y="317"/>
                  </a:lnTo>
                  <a:lnTo>
                    <a:pt x="104" y="310"/>
                  </a:lnTo>
                  <a:lnTo>
                    <a:pt x="102" y="311"/>
                  </a:lnTo>
                  <a:lnTo>
                    <a:pt x="98" y="312"/>
                  </a:lnTo>
                  <a:lnTo>
                    <a:pt x="96" y="310"/>
                  </a:lnTo>
                  <a:lnTo>
                    <a:pt x="96" y="308"/>
                  </a:lnTo>
                  <a:lnTo>
                    <a:pt x="100" y="304"/>
                  </a:lnTo>
                  <a:lnTo>
                    <a:pt x="96" y="302"/>
                  </a:lnTo>
                  <a:lnTo>
                    <a:pt x="92" y="305"/>
                  </a:lnTo>
                  <a:lnTo>
                    <a:pt x="88" y="304"/>
                  </a:lnTo>
                  <a:lnTo>
                    <a:pt x="81" y="289"/>
                  </a:lnTo>
                  <a:lnTo>
                    <a:pt x="76" y="289"/>
                  </a:lnTo>
                  <a:lnTo>
                    <a:pt x="73" y="291"/>
                  </a:lnTo>
                  <a:lnTo>
                    <a:pt x="71" y="291"/>
                  </a:lnTo>
                  <a:lnTo>
                    <a:pt x="68" y="288"/>
                  </a:lnTo>
                  <a:lnTo>
                    <a:pt x="61" y="276"/>
                  </a:lnTo>
                  <a:lnTo>
                    <a:pt x="59" y="276"/>
                  </a:lnTo>
                  <a:lnTo>
                    <a:pt x="56" y="274"/>
                  </a:lnTo>
                  <a:lnTo>
                    <a:pt x="58" y="265"/>
                  </a:lnTo>
                  <a:lnTo>
                    <a:pt x="62" y="259"/>
                  </a:lnTo>
                  <a:lnTo>
                    <a:pt x="65" y="259"/>
                  </a:lnTo>
                  <a:lnTo>
                    <a:pt x="70" y="256"/>
                  </a:lnTo>
                  <a:lnTo>
                    <a:pt x="70" y="250"/>
                  </a:lnTo>
                  <a:lnTo>
                    <a:pt x="69" y="249"/>
                  </a:lnTo>
                  <a:lnTo>
                    <a:pt x="69" y="242"/>
                  </a:lnTo>
                  <a:lnTo>
                    <a:pt x="64" y="233"/>
                  </a:lnTo>
                  <a:lnTo>
                    <a:pt x="54" y="225"/>
                  </a:lnTo>
                  <a:lnTo>
                    <a:pt x="54" y="215"/>
                  </a:lnTo>
                  <a:lnTo>
                    <a:pt x="52" y="213"/>
                  </a:lnTo>
                  <a:lnTo>
                    <a:pt x="54" y="211"/>
                  </a:lnTo>
                  <a:lnTo>
                    <a:pt x="59" y="209"/>
                  </a:lnTo>
                  <a:lnTo>
                    <a:pt x="61" y="204"/>
                  </a:lnTo>
                  <a:lnTo>
                    <a:pt x="58" y="200"/>
                  </a:lnTo>
                  <a:lnTo>
                    <a:pt x="51" y="192"/>
                  </a:lnTo>
                  <a:lnTo>
                    <a:pt x="51" y="191"/>
                  </a:lnTo>
                  <a:lnTo>
                    <a:pt x="45" y="186"/>
                  </a:lnTo>
                  <a:lnTo>
                    <a:pt x="34" y="181"/>
                  </a:lnTo>
                  <a:lnTo>
                    <a:pt x="28" y="171"/>
                  </a:lnTo>
                  <a:lnTo>
                    <a:pt x="25" y="167"/>
                  </a:lnTo>
                  <a:lnTo>
                    <a:pt x="22" y="168"/>
                  </a:lnTo>
                  <a:lnTo>
                    <a:pt x="18" y="170"/>
                  </a:lnTo>
                  <a:lnTo>
                    <a:pt x="15" y="169"/>
                  </a:lnTo>
                  <a:lnTo>
                    <a:pt x="21" y="163"/>
                  </a:lnTo>
                  <a:lnTo>
                    <a:pt x="20" y="156"/>
                  </a:lnTo>
                  <a:lnTo>
                    <a:pt x="17" y="154"/>
                  </a:lnTo>
                  <a:lnTo>
                    <a:pt x="0" y="150"/>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0" name="Freeform 26"/>
            <p:cNvSpPr/>
            <p:nvPr/>
          </p:nvSpPr>
          <p:spPr bwMode="auto">
            <a:xfrm>
              <a:off x="6654800" y="1125538"/>
              <a:ext cx="1465263" cy="1454150"/>
            </a:xfrm>
            <a:custGeom>
              <a:gdLst>
                <a:gd fmla="*/ 2147483647 w 801" name="T0"/>
                <a:gd fmla="*/ 2147483647 h 762" name="T1"/>
                <a:gd fmla="*/ 2147483647 w 801" name="T2"/>
                <a:gd fmla="*/ 2147483647 h 762" name="T3"/>
                <a:gd fmla="*/ 2147483647 w 801" name="T4"/>
                <a:gd fmla="*/ 2147483647 h 762" name="T5"/>
                <a:gd fmla="*/ 2147483647 w 801" name="T6"/>
                <a:gd fmla="*/ 2147483647 h 762" name="T7"/>
                <a:gd fmla="*/ 2147483647 w 801" name="T8"/>
                <a:gd fmla="*/ 2147483647 h 762" name="T9"/>
                <a:gd fmla="*/ 2147483647 w 801" name="T10"/>
                <a:gd fmla="*/ 2147483647 h 762" name="T11"/>
                <a:gd fmla="*/ 2147483647 w 801" name="T12"/>
                <a:gd fmla="*/ 2147483647 h 762" name="T13"/>
                <a:gd fmla="*/ 2147483647 w 801" name="T14"/>
                <a:gd fmla="*/ 2147483647 h 762" name="T15"/>
                <a:gd fmla="*/ 2147483647 w 801" name="T16"/>
                <a:gd fmla="*/ 2147483647 h 762" name="T17"/>
                <a:gd fmla="*/ 2147483647 w 801" name="T18"/>
                <a:gd fmla="*/ 2147483647 h 762" name="T19"/>
                <a:gd fmla="*/ 2147483647 w 801" name="T20"/>
                <a:gd fmla="*/ 2147483647 h 762" name="T21"/>
                <a:gd fmla="*/ 2147483647 w 801" name="T22"/>
                <a:gd fmla="*/ 2147483647 h 762" name="T23"/>
                <a:gd fmla="*/ 2147483647 w 801" name="T24"/>
                <a:gd fmla="*/ 2147483647 h 762" name="T25"/>
                <a:gd fmla="*/ 2147483647 w 801" name="T26"/>
                <a:gd fmla="*/ 2147483647 h 762" name="T27"/>
                <a:gd fmla="*/ 2147483647 w 801" name="T28"/>
                <a:gd fmla="*/ 2147483647 h 762" name="T29"/>
                <a:gd fmla="*/ 2147483647 w 801" name="T30"/>
                <a:gd fmla="*/ 2147483647 h 762" name="T31"/>
                <a:gd fmla="*/ 2147483647 w 801" name="T32"/>
                <a:gd fmla="*/ 2147483647 h 762" name="T33"/>
                <a:gd fmla="*/ 2147483647 w 801" name="T34"/>
                <a:gd fmla="*/ 2147483647 h 762" name="T35"/>
                <a:gd fmla="*/ 2147483647 w 801" name="T36"/>
                <a:gd fmla="*/ 2147483647 h 762" name="T37"/>
                <a:gd fmla="*/ 2147483647 w 801" name="T38"/>
                <a:gd fmla="*/ 2147483647 h 762" name="T39"/>
                <a:gd fmla="*/ 2147483647 w 801" name="T40"/>
                <a:gd fmla="*/ 2147483647 h 762" name="T41"/>
                <a:gd fmla="*/ 2147483647 w 801" name="T42"/>
                <a:gd fmla="*/ 2147483647 h 762" name="T43"/>
                <a:gd fmla="*/ 2147483647 w 801" name="T44"/>
                <a:gd fmla="*/ 2147483647 h 762" name="T45"/>
                <a:gd fmla="*/ 2147483647 w 801" name="T46"/>
                <a:gd fmla="*/ 2147483647 h 762" name="T47"/>
                <a:gd fmla="*/ 2147483647 w 801" name="T48"/>
                <a:gd fmla="*/ 2147483647 h 762" name="T49"/>
                <a:gd fmla="*/ 2147483647 w 801" name="T50"/>
                <a:gd fmla="*/ 2147483647 h 762" name="T51"/>
                <a:gd fmla="*/ 2147483647 w 801" name="T52"/>
                <a:gd fmla="*/ 2147483647 h 762" name="T53"/>
                <a:gd fmla="*/ 2147483647 w 801" name="T54"/>
                <a:gd fmla="*/ 2147483647 h 762" name="T55"/>
                <a:gd fmla="*/ 2147483647 w 801" name="T56"/>
                <a:gd fmla="*/ 2147483647 h 762" name="T57"/>
                <a:gd fmla="*/ 2147483647 w 801" name="T58"/>
                <a:gd fmla="*/ 2147483647 h 762" name="T59"/>
                <a:gd fmla="*/ 2147483647 w 801" name="T60"/>
                <a:gd fmla="*/ 2147483647 h 762" name="T61"/>
                <a:gd fmla="*/ 2147483647 w 801" name="T62"/>
                <a:gd fmla="*/ 2147483647 h 762" name="T63"/>
                <a:gd fmla="*/ 2147483647 w 801" name="T64"/>
                <a:gd fmla="*/ 2147483647 h 762" name="T65"/>
                <a:gd fmla="*/ 2147483647 w 801" name="T66"/>
                <a:gd fmla="*/ 2147483647 h 762" name="T67"/>
                <a:gd fmla="*/ 2147483647 w 801" name="T68"/>
                <a:gd fmla="*/ 2147483647 h 762" name="T69"/>
                <a:gd fmla="*/ 2147483647 w 801" name="T70"/>
                <a:gd fmla="*/ 2147483647 h 762" name="T71"/>
                <a:gd fmla="*/ 2147483647 w 801" name="T72"/>
                <a:gd fmla="*/ 2147483647 h 762" name="T73"/>
                <a:gd fmla="*/ 2147483647 w 801" name="T74"/>
                <a:gd fmla="*/ 2147483647 h 762" name="T75"/>
                <a:gd fmla="*/ 2147483647 w 801" name="T76"/>
                <a:gd fmla="*/ 2147483647 h 762" name="T77"/>
                <a:gd fmla="*/ 2147483647 w 801" name="T78"/>
                <a:gd fmla="*/ 2147483647 h 762" name="T79"/>
                <a:gd fmla="*/ 2147483647 w 801" name="T80"/>
                <a:gd fmla="*/ 2147483647 h 762" name="T81"/>
                <a:gd fmla="*/ 2147483647 w 801" name="T82"/>
                <a:gd fmla="*/ 2147483647 h 762" name="T83"/>
                <a:gd fmla="*/ 2147483647 w 801" name="T84"/>
                <a:gd fmla="*/ 2147483647 h 762" name="T85"/>
                <a:gd fmla="*/ 2147483647 w 801" name="T86"/>
                <a:gd fmla="*/ 2147483647 h 762" name="T87"/>
                <a:gd fmla="*/ 2147483647 w 801" name="T88"/>
                <a:gd fmla="*/ 2147483647 h 762" name="T89"/>
                <a:gd fmla="*/ 2147483647 w 801" name="T90"/>
                <a:gd fmla="*/ 2147483647 h 762" name="T91"/>
                <a:gd fmla="*/ 2147483647 w 801" name="T92"/>
                <a:gd fmla="*/ 2147483647 h 762" name="T93"/>
                <a:gd fmla="*/ 2147483647 w 801" name="T94"/>
                <a:gd fmla="*/ 2147483647 h 762" name="T95"/>
                <a:gd fmla="*/ 2147483647 w 801" name="T96"/>
                <a:gd fmla="*/ 2147483647 h 762" name="T97"/>
                <a:gd fmla="*/ 2147483647 w 801" name="T98"/>
                <a:gd fmla="*/ 2147483647 h 762" name="T99"/>
                <a:gd fmla="*/ 2147483647 w 801" name="T100"/>
                <a:gd fmla="*/ 2147483647 h 762" name="T101"/>
                <a:gd fmla="*/ 2147483647 w 801" name="T102"/>
                <a:gd fmla="*/ 2147483647 h 762" name="T103"/>
                <a:gd fmla="*/ 2147483647 w 801" name="T104"/>
                <a:gd fmla="*/ 2147483647 h 762" name="T105"/>
                <a:gd fmla="*/ 2147483647 w 801" name="T106"/>
                <a:gd fmla="*/ 2147483647 h 762" name="T107"/>
                <a:gd fmla="*/ 2147483647 w 801" name="T108"/>
                <a:gd fmla="*/ 2147483647 h 762" name="T109"/>
                <a:gd fmla="*/ 2147483647 w 801" name="T110"/>
                <a:gd fmla="*/ 2147483647 h 762" name="T111"/>
                <a:gd fmla="*/ 2147483647 w 801" name="T112"/>
                <a:gd fmla="*/ 2147483647 h 762" name="T113"/>
                <a:gd fmla="*/ 2147483647 w 801" name="T114"/>
                <a:gd fmla="*/ 2147483647 h 762" name="T115"/>
                <a:gd fmla="*/ 2147483647 w 801" name="T116"/>
                <a:gd fmla="*/ 2147483647 h 762" name="T117"/>
                <a:gd fmla="*/ 2147483647 w 801" name="T118"/>
                <a:gd fmla="*/ 2147483647 h 762" name="T119"/>
                <a:gd fmla="*/ 2147483647 w 801" name="T120"/>
                <a:gd fmla="*/ 2147483647 h 762" name="T121"/>
                <a:gd fmla="*/ 2147483647 w 801" name="T122"/>
                <a:gd fmla="*/ 2147483647 h 76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801" name="T186"/>
                <a:gd fmla="*/ 0 h 762" name="T187"/>
                <a:gd fmla="*/ 801 w 801" name="T188"/>
                <a:gd fmla="*/ 762 h 762"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762" w="801">
                  <a:moveTo>
                    <a:pt x="712" y="734"/>
                  </a:moveTo>
                  <a:lnTo>
                    <a:pt x="681" y="735"/>
                  </a:lnTo>
                  <a:lnTo>
                    <a:pt x="677" y="740"/>
                  </a:lnTo>
                  <a:lnTo>
                    <a:pt x="671" y="740"/>
                  </a:lnTo>
                  <a:lnTo>
                    <a:pt x="666" y="735"/>
                  </a:lnTo>
                  <a:lnTo>
                    <a:pt x="647" y="730"/>
                  </a:lnTo>
                  <a:lnTo>
                    <a:pt x="644" y="727"/>
                  </a:lnTo>
                  <a:lnTo>
                    <a:pt x="644" y="725"/>
                  </a:lnTo>
                  <a:lnTo>
                    <a:pt x="643" y="724"/>
                  </a:lnTo>
                  <a:lnTo>
                    <a:pt x="642" y="719"/>
                  </a:lnTo>
                  <a:lnTo>
                    <a:pt x="639" y="717"/>
                  </a:lnTo>
                  <a:lnTo>
                    <a:pt x="634" y="708"/>
                  </a:lnTo>
                  <a:lnTo>
                    <a:pt x="631" y="706"/>
                  </a:lnTo>
                  <a:lnTo>
                    <a:pt x="628" y="709"/>
                  </a:lnTo>
                  <a:lnTo>
                    <a:pt x="628" y="711"/>
                  </a:lnTo>
                  <a:lnTo>
                    <a:pt x="627" y="712"/>
                  </a:lnTo>
                  <a:lnTo>
                    <a:pt x="627" y="713"/>
                  </a:lnTo>
                  <a:lnTo>
                    <a:pt x="625" y="716"/>
                  </a:lnTo>
                  <a:lnTo>
                    <a:pt x="623" y="720"/>
                  </a:lnTo>
                  <a:lnTo>
                    <a:pt x="621" y="722"/>
                  </a:lnTo>
                  <a:lnTo>
                    <a:pt x="619" y="722"/>
                  </a:lnTo>
                  <a:lnTo>
                    <a:pt x="615" y="718"/>
                  </a:lnTo>
                  <a:lnTo>
                    <a:pt x="615" y="711"/>
                  </a:lnTo>
                  <a:lnTo>
                    <a:pt x="614" y="709"/>
                  </a:lnTo>
                  <a:lnTo>
                    <a:pt x="609" y="712"/>
                  </a:lnTo>
                  <a:lnTo>
                    <a:pt x="606" y="713"/>
                  </a:lnTo>
                  <a:lnTo>
                    <a:pt x="603" y="716"/>
                  </a:lnTo>
                  <a:lnTo>
                    <a:pt x="602" y="722"/>
                  </a:lnTo>
                  <a:lnTo>
                    <a:pt x="599" y="725"/>
                  </a:lnTo>
                  <a:lnTo>
                    <a:pt x="576" y="737"/>
                  </a:lnTo>
                  <a:lnTo>
                    <a:pt x="574" y="740"/>
                  </a:lnTo>
                  <a:lnTo>
                    <a:pt x="574" y="742"/>
                  </a:lnTo>
                  <a:lnTo>
                    <a:pt x="578" y="746"/>
                  </a:lnTo>
                  <a:lnTo>
                    <a:pt x="579" y="754"/>
                  </a:lnTo>
                  <a:lnTo>
                    <a:pt x="575" y="761"/>
                  </a:lnTo>
                  <a:lnTo>
                    <a:pt x="567" y="760"/>
                  </a:lnTo>
                  <a:lnTo>
                    <a:pt x="566" y="762"/>
                  </a:lnTo>
                  <a:lnTo>
                    <a:pt x="558" y="762"/>
                  </a:lnTo>
                  <a:lnTo>
                    <a:pt x="549" y="751"/>
                  </a:lnTo>
                  <a:lnTo>
                    <a:pt x="550" y="751"/>
                  </a:lnTo>
                  <a:lnTo>
                    <a:pt x="542" y="743"/>
                  </a:lnTo>
                  <a:lnTo>
                    <a:pt x="542" y="742"/>
                  </a:lnTo>
                  <a:lnTo>
                    <a:pt x="540" y="739"/>
                  </a:lnTo>
                  <a:lnTo>
                    <a:pt x="534" y="730"/>
                  </a:lnTo>
                  <a:lnTo>
                    <a:pt x="523" y="716"/>
                  </a:lnTo>
                  <a:lnTo>
                    <a:pt x="521" y="713"/>
                  </a:lnTo>
                  <a:lnTo>
                    <a:pt x="522" y="709"/>
                  </a:lnTo>
                  <a:lnTo>
                    <a:pt x="519" y="706"/>
                  </a:lnTo>
                  <a:lnTo>
                    <a:pt x="519" y="700"/>
                  </a:lnTo>
                  <a:lnTo>
                    <a:pt x="510" y="692"/>
                  </a:lnTo>
                  <a:lnTo>
                    <a:pt x="502" y="711"/>
                  </a:lnTo>
                  <a:lnTo>
                    <a:pt x="502" y="715"/>
                  </a:lnTo>
                  <a:lnTo>
                    <a:pt x="504" y="718"/>
                  </a:lnTo>
                  <a:lnTo>
                    <a:pt x="503" y="721"/>
                  </a:lnTo>
                  <a:lnTo>
                    <a:pt x="505" y="722"/>
                  </a:lnTo>
                  <a:lnTo>
                    <a:pt x="506" y="726"/>
                  </a:lnTo>
                  <a:lnTo>
                    <a:pt x="501" y="734"/>
                  </a:lnTo>
                  <a:lnTo>
                    <a:pt x="489" y="735"/>
                  </a:lnTo>
                  <a:lnTo>
                    <a:pt x="485" y="735"/>
                  </a:lnTo>
                  <a:lnTo>
                    <a:pt x="482" y="734"/>
                  </a:lnTo>
                  <a:lnTo>
                    <a:pt x="478" y="730"/>
                  </a:lnTo>
                  <a:lnTo>
                    <a:pt x="477" y="730"/>
                  </a:lnTo>
                  <a:lnTo>
                    <a:pt x="475" y="728"/>
                  </a:lnTo>
                  <a:lnTo>
                    <a:pt x="474" y="722"/>
                  </a:lnTo>
                  <a:lnTo>
                    <a:pt x="465" y="714"/>
                  </a:lnTo>
                  <a:lnTo>
                    <a:pt x="464" y="712"/>
                  </a:lnTo>
                  <a:lnTo>
                    <a:pt x="463" y="711"/>
                  </a:lnTo>
                  <a:lnTo>
                    <a:pt x="463" y="704"/>
                  </a:lnTo>
                  <a:lnTo>
                    <a:pt x="464" y="703"/>
                  </a:lnTo>
                  <a:lnTo>
                    <a:pt x="464" y="701"/>
                  </a:lnTo>
                  <a:lnTo>
                    <a:pt x="461" y="698"/>
                  </a:lnTo>
                  <a:lnTo>
                    <a:pt x="458" y="698"/>
                  </a:lnTo>
                  <a:lnTo>
                    <a:pt x="457" y="700"/>
                  </a:lnTo>
                  <a:lnTo>
                    <a:pt x="451" y="701"/>
                  </a:lnTo>
                  <a:lnTo>
                    <a:pt x="450" y="702"/>
                  </a:lnTo>
                  <a:lnTo>
                    <a:pt x="446" y="702"/>
                  </a:lnTo>
                  <a:lnTo>
                    <a:pt x="443" y="704"/>
                  </a:lnTo>
                  <a:lnTo>
                    <a:pt x="442" y="703"/>
                  </a:lnTo>
                  <a:lnTo>
                    <a:pt x="438" y="705"/>
                  </a:lnTo>
                  <a:lnTo>
                    <a:pt x="436" y="705"/>
                  </a:lnTo>
                  <a:lnTo>
                    <a:pt x="434" y="701"/>
                  </a:lnTo>
                  <a:lnTo>
                    <a:pt x="432" y="699"/>
                  </a:lnTo>
                  <a:lnTo>
                    <a:pt x="432" y="694"/>
                  </a:lnTo>
                  <a:lnTo>
                    <a:pt x="430" y="692"/>
                  </a:lnTo>
                  <a:lnTo>
                    <a:pt x="429" y="683"/>
                  </a:lnTo>
                  <a:lnTo>
                    <a:pt x="431" y="679"/>
                  </a:lnTo>
                  <a:lnTo>
                    <a:pt x="431" y="677"/>
                  </a:lnTo>
                  <a:lnTo>
                    <a:pt x="423" y="665"/>
                  </a:lnTo>
                  <a:lnTo>
                    <a:pt x="420" y="665"/>
                  </a:lnTo>
                  <a:lnTo>
                    <a:pt x="419" y="664"/>
                  </a:lnTo>
                  <a:lnTo>
                    <a:pt x="411" y="664"/>
                  </a:lnTo>
                  <a:lnTo>
                    <a:pt x="411" y="663"/>
                  </a:lnTo>
                  <a:lnTo>
                    <a:pt x="401" y="662"/>
                  </a:lnTo>
                  <a:lnTo>
                    <a:pt x="396" y="662"/>
                  </a:lnTo>
                  <a:lnTo>
                    <a:pt x="396" y="664"/>
                  </a:lnTo>
                  <a:lnTo>
                    <a:pt x="391" y="665"/>
                  </a:lnTo>
                  <a:lnTo>
                    <a:pt x="389" y="668"/>
                  </a:lnTo>
                  <a:lnTo>
                    <a:pt x="387" y="668"/>
                  </a:lnTo>
                  <a:lnTo>
                    <a:pt x="384" y="672"/>
                  </a:lnTo>
                  <a:lnTo>
                    <a:pt x="380" y="675"/>
                  </a:lnTo>
                  <a:lnTo>
                    <a:pt x="345" y="650"/>
                  </a:lnTo>
                  <a:lnTo>
                    <a:pt x="343" y="649"/>
                  </a:lnTo>
                  <a:lnTo>
                    <a:pt x="341" y="651"/>
                  </a:lnTo>
                  <a:lnTo>
                    <a:pt x="323" y="663"/>
                  </a:lnTo>
                  <a:lnTo>
                    <a:pt x="321" y="662"/>
                  </a:lnTo>
                  <a:lnTo>
                    <a:pt x="319" y="664"/>
                  </a:lnTo>
                  <a:lnTo>
                    <a:pt x="315" y="664"/>
                  </a:lnTo>
                  <a:lnTo>
                    <a:pt x="311" y="660"/>
                  </a:lnTo>
                  <a:lnTo>
                    <a:pt x="307" y="660"/>
                  </a:lnTo>
                  <a:lnTo>
                    <a:pt x="305" y="658"/>
                  </a:lnTo>
                  <a:lnTo>
                    <a:pt x="303" y="658"/>
                  </a:lnTo>
                  <a:lnTo>
                    <a:pt x="299" y="664"/>
                  </a:lnTo>
                  <a:lnTo>
                    <a:pt x="297" y="664"/>
                  </a:lnTo>
                  <a:lnTo>
                    <a:pt x="296" y="666"/>
                  </a:lnTo>
                  <a:lnTo>
                    <a:pt x="292" y="666"/>
                  </a:lnTo>
                  <a:lnTo>
                    <a:pt x="290" y="667"/>
                  </a:lnTo>
                  <a:lnTo>
                    <a:pt x="271" y="669"/>
                  </a:lnTo>
                  <a:lnTo>
                    <a:pt x="250" y="651"/>
                  </a:lnTo>
                  <a:lnTo>
                    <a:pt x="250" y="649"/>
                  </a:lnTo>
                  <a:lnTo>
                    <a:pt x="249" y="648"/>
                  </a:lnTo>
                  <a:lnTo>
                    <a:pt x="249" y="641"/>
                  </a:lnTo>
                  <a:lnTo>
                    <a:pt x="243" y="636"/>
                  </a:lnTo>
                  <a:lnTo>
                    <a:pt x="241" y="620"/>
                  </a:lnTo>
                  <a:lnTo>
                    <a:pt x="238" y="616"/>
                  </a:lnTo>
                  <a:lnTo>
                    <a:pt x="238" y="614"/>
                  </a:lnTo>
                  <a:lnTo>
                    <a:pt x="236" y="612"/>
                  </a:lnTo>
                  <a:lnTo>
                    <a:pt x="236" y="611"/>
                  </a:lnTo>
                  <a:lnTo>
                    <a:pt x="231" y="611"/>
                  </a:lnTo>
                  <a:lnTo>
                    <a:pt x="230" y="613"/>
                  </a:lnTo>
                  <a:lnTo>
                    <a:pt x="223" y="614"/>
                  </a:lnTo>
                  <a:lnTo>
                    <a:pt x="222" y="616"/>
                  </a:lnTo>
                  <a:lnTo>
                    <a:pt x="220" y="616"/>
                  </a:lnTo>
                  <a:lnTo>
                    <a:pt x="218" y="617"/>
                  </a:lnTo>
                  <a:lnTo>
                    <a:pt x="208" y="618"/>
                  </a:lnTo>
                  <a:lnTo>
                    <a:pt x="206" y="619"/>
                  </a:lnTo>
                  <a:lnTo>
                    <a:pt x="198" y="620"/>
                  </a:lnTo>
                  <a:lnTo>
                    <a:pt x="196" y="622"/>
                  </a:lnTo>
                  <a:lnTo>
                    <a:pt x="183" y="608"/>
                  </a:lnTo>
                  <a:lnTo>
                    <a:pt x="182" y="604"/>
                  </a:lnTo>
                  <a:lnTo>
                    <a:pt x="181" y="603"/>
                  </a:lnTo>
                  <a:lnTo>
                    <a:pt x="181" y="593"/>
                  </a:lnTo>
                  <a:lnTo>
                    <a:pt x="187" y="589"/>
                  </a:lnTo>
                  <a:lnTo>
                    <a:pt x="189" y="590"/>
                  </a:lnTo>
                  <a:lnTo>
                    <a:pt x="193" y="588"/>
                  </a:lnTo>
                  <a:lnTo>
                    <a:pt x="197" y="583"/>
                  </a:lnTo>
                  <a:lnTo>
                    <a:pt x="207" y="580"/>
                  </a:lnTo>
                  <a:lnTo>
                    <a:pt x="210" y="581"/>
                  </a:lnTo>
                  <a:lnTo>
                    <a:pt x="212" y="579"/>
                  </a:lnTo>
                  <a:lnTo>
                    <a:pt x="211" y="569"/>
                  </a:lnTo>
                  <a:lnTo>
                    <a:pt x="210" y="568"/>
                  </a:lnTo>
                  <a:lnTo>
                    <a:pt x="206" y="568"/>
                  </a:lnTo>
                  <a:lnTo>
                    <a:pt x="202" y="572"/>
                  </a:lnTo>
                  <a:lnTo>
                    <a:pt x="200" y="572"/>
                  </a:lnTo>
                  <a:lnTo>
                    <a:pt x="198" y="570"/>
                  </a:lnTo>
                  <a:lnTo>
                    <a:pt x="198" y="565"/>
                  </a:lnTo>
                  <a:lnTo>
                    <a:pt x="199" y="564"/>
                  </a:lnTo>
                  <a:lnTo>
                    <a:pt x="196" y="562"/>
                  </a:lnTo>
                  <a:lnTo>
                    <a:pt x="193" y="565"/>
                  </a:lnTo>
                  <a:lnTo>
                    <a:pt x="194" y="565"/>
                  </a:lnTo>
                  <a:lnTo>
                    <a:pt x="192" y="567"/>
                  </a:lnTo>
                  <a:lnTo>
                    <a:pt x="193" y="569"/>
                  </a:lnTo>
                  <a:lnTo>
                    <a:pt x="183" y="583"/>
                  </a:lnTo>
                  <a:lnTo>
                    <a:pt x="177" y="583"/>
                  </a:lnTo>
                  <a:lnTo>
                    <a:pt x="170" y="576"/>
                  </a:lnTo>
                  <a:lnTo>
                    <a:pt x="170" y="569"/>
                  </a:lnTo>
                  <a:lnTo>
                    <a:pt x="163" y="566"/>
                  </a:lnTo>
                  <a:lnTo>
                    <a:pt x="161" y="558"/>
                  </a:lnTo>
                  <a:lnTo>
                    <a:pt x="160" y="557"/>
                  </a:lnTo>
                  <a:lnTo>
                    <a:pt x="152" y="557"/>
                  </a:lnTo>
                  <a:lnTo>
                    <a:pt x="137" y="541"/>
                  </a:lnTo>
                  <a:lnTo>
                    <a:pt x="134" y="541"/>
                  </a:lnTo>
                  <a:lnTo>
                    <a:pt x="134" y="529"/>
                  </a:lnTo>
                  <a:lnTo>
                    <a:pt x="139" y="515"/>
                  </a:lnTo>
                  <a:lnTo>
                    <a:pt x="141" y="512"/>
                  </a:lnTo>
                  <a:lnTo>
                    <a:pt x="140" y="506"/>
                  </a:lnTo>
                  <a:lnTo>
                    <a:pt x="144" y="495"/>
                  </a:lnTo>
                  <a:lnTo>
                    <a:pt x="149" y="489"/>
                  </a:lnTo>
                  <a:lnTo>
                    <a:pt x="160" y="482"/>
                  </a:lnTo>
                  <a:lnTo>
                    <a:pt x="174" y="466"/>
                  </a:lnTo>
                  <a:lnTo>
                    <a:pt x="174" y="464"/>
                  </a:lnTo>
                  <a:lnTo>
                    <a:pt x="181" y="456"/>
                  </a:lnTo>
                  <a:lnTo>
                    <a:pt x="184" y="454"/>
                  </a:lnTo>
                  <a:lnTo>
                    <a:pt x="188" y="449"/>
                  </a:lnTo>
                  <a:lnTo>
                    <a:pt x="188" y="447"/>
                  </a:lnTo>
                  <a:lnTo>
                    <a:pt x="198" y="436"/>
                  </a:lnTo>
                  <a:lnTo>
                    <a:pt x="199" y="432"/>
                  </a:lnTo>
                  <a:lnTo>
                    <a:pt x="203" y="428"/>
                  </a:lnTo>
                  <a:lnTo>
                    <a:pt x="207" y="417"/>
                  </a:lnTo>
                  <a:lnTo>
                    <a:pt x="210" y="414"/>
                  </a:lnTo>
                  <a:lnTo>
                    <a:pt x="210" y="412"/>
                  </a:lnTo>
                  <a:lnTo>
                    <a:pt x="211" y="412"/>
                  </a:lnTo>
                  <a:lnTo>
                    <a:pt x="215" y="402"/>
                  </a:lnTo>
                  <a:lnTo>
                    <a:pt x="217" y="401"/>
                  </a:lnTo>
                  <a:lnTo>
                    <a:pt x="224" y="403"/>
                  </a:lnTo>
                  <a:lnTo>
                    <a:pt x="229" y="414"/>
                  </a:lnTo>
                  <a:lnTo>
                    <a:pt x="234" y="429"/>
                  </a:lnTo>
                  <a:lnTo>
                    <a:pt x="236" y="431"/>
                  </a:lnTo>
                  <a:lnTo>
                    <a:pt x="241" y="426"/>
                  </a:lnTo>
                  <a:lnTo>
                    <a:pt x="240" y="420"/>
                  </a:lnTo>
                  <a:lnTo>
                    <a:pt x="238" y="419"/>
                  </a:lnTo>
                  <a:lnTo>
                    <a:pt x="238" y="414"/>
                  </a:lnTo>
                  <a:lnTo>
                    <a:pt x="237" y="413"/>
                  </a:lnTo>
                  <a:lnTo>
                    <a:pt x="235" y="406"/>
                  </a:lnTo>
                  <a:lnTo>
                    <a:pt x="234" y="406"/>
                  </a:lnTo>
                  <a:lnTo>
                    <a:pt x="232" y="396"/>
                  </a:lnTo>
                  <a:lnTo>
                    <a:pt x="236" y="386"/>
                  </a:lnTo>
                  <a:lnTo>
                    <a:pt x="234" y="384"/>
                  </a:lnTo>
                  <a:lnTo>
                    <a:pt x="234" y="379"/>
                  </a:lnTo>
                  <a:lnTo>
                    <a:pt x="235" y="378"/>
                  </a:lnTo>
                  <a:lnTo>
                    <a:pt x="236" y="369"/>
                  </a:lnTo>
                  <a:lnTo>
                    <a:pt x="238" y="363"/>
                  </a:lnTo>
                  <a:lnTo>
                    <a:pt x="238" y="350"/>
                  </a:lnTo>
                  <a:lnTo>
                    <a:pt x="241" y="345"/>
                  </a:lnTo>
                  <a:lnTo>
                    <a:pt x="253" y="343"/>
                  </a:lnTo>
                  <a:lnTo>
                    <a:pt x="256" y="335"/>
                  </a:lnTo>
                  <a:lnTo>
                    <a:pt x="256" y="325"/>
                  </a:lnTo>
                  <a:lnTo>
                    <a:pt x="255" y="323"/>
                  </a:lnTo>
                  <a:lnTo>
                    <a:pt x="255" y="314"/>
                  </a:lnTo>
                  <a:lnTo>
                    <a:pt x="253" y="312"/>
                  </a:lnTo>
                  <a:lnTo>
                    <a:pt x="251" y="298"/>
                  </a:lnTo>
                  <a:lnTo>
                    <a:pt x="250" y="297"/>
                  </a:lnTo>
                  <a:lnTo>
                    <a:pt x="249" y="290"/>
                  </a:lnTo>
                  <a:lnTo>
                    <a:pt x="248" y="289"/>
                  </a:lnTo>
                  <a:lnTo>
                    <a:pt x="247" y="282"/>
                  </a:lnTo>
                  <a:lnTo>
                    <a:pt x="246" y="280"/>
                  </a:lnTo>
                  <a:lnTo>
                    <a:pt x="245" y="269"/>
                  </a:lnTo>
                  <a:lnTo>
                    <a:pt x="243" y="270"/>
                  </a:lnTo>
                  <a:lnTo>
                    <a:pt x="240" y="269"/>
                  </a:lnTo>
                  <a:lnTo>
                    <a:pt x="238" y="268"/>
                  </a:lnTo>
                  <a:lnTo>
                    <a:pt x="233" y="268"/>
                  </a:lnTo>
                  <a:lnTo>
                    <a:pt x="231" y="267"/>
                  </a:lnTo>
                  <a:lnTo>
                    <a:pt x="226" y="262"/>
                  </a:lnTo>
                  <a:lnTo>
                    <a:pt x="206" y="262"/>
                  </a:lnTo>
                  <a:lnTo>
                    <a:pt x="203" y="258"/>
                  </a:lnTo>
                  <a:lnTo>
                    <a:pt x="201" y="261"/>
                  </a:lnTo>
                  <a:lnTo>
                    <a:pt x="200" y="270"/>
                  </a:lnTo>
                  <a:lnTo>
                    <a:pt x="198" y="276"/>
                  </a:lnTo>
                  <a:lnTo>
                    <a:pt x="197" y="284"/>
                  </a:lnTo>
                  <a:lnTo>
                    <a:pt x="194" y="285"/>
                  </a:lnTo>
                  <a:lnTo>
                    <a:pt x="192" y="283"/>
                  </a:lnTo>
                  <a:lnTo>
                    <a:pt x="190" y="283"/>
                  </a:lnTo>
                  <a:lnTo>
                    <a:pt x="187" y="282"/>
                  </a:lnTo>
                  <a:lnTo>
                    <a:pt x="185" y="283"/>
                  </a:lnTo>
                  <a:lnTo>
                    <a:pt x="181" y="283"/>
                  </a:lnTo>
                  <a:lnTo>
                    <a:pt x="181" y="285"/>
                  </a:lnTo>
                  <a:lnTo>
                    <a:pt x="178" y="285"/>
                  </a:lnTo>
                  <a:lnTo>
                    <a:pt x="165" y="273"/>
                  </a:lnTo>
                  <a:lnTo>
                    <a:pt x="165" y="267"/>
                  </a:lnTo>
                  <a:lnTo>
                    <a:pt x="168" y="263"/>
                  </a:lnTo>
                  <a:lnTo>
                    <a:pt x="170" y="263"/>
                  </a:lnTo>
                  <a:lnTo>
                    <a:pt x="172" y="260"/>
                  </a:lnTo>
                  <a:lnTo>
                    <a:pt x="175" y="258"/>
                  </a:lnTo>
                  <a:lnTo>
                    <a:pt x="179" y="253"/>
                  </a:lnTo>
                  <a:lnTo>
                    <a:pt x="173" y="243"/>
                  </a:lnTo>
                  <a:lnTo>
                    <a:pt x="171" y="241"/>
                  </a:lnTo>
                  <a:lnTo>
                    <a:pt x="167" y="240"/>
                  </a:lnTo>
                  <a:lnTo>
                    <a:pt x="158" y="229"/>
                  </a:lnTo>
                  <a:lnTo>
                    <a:pt x="155" y="222"/>
                  </a:lnTo>
                  <a:lnTo>
                    <a:pt x="146" y="216"/>
                  </a:lnTo>
                  <a:lnTo>
                    <a:pt x="143" y="209"/>
                  </a:lnTo>
                  <a:lnTo>
                    <a:pt x="139" y="205"/>
                  </a:lnTo>
                  <a:lnTo>
                    <a:pt x="133" y="196"/>
                  </a:lnTo>
                  <a:lnTo>
                    <a:pt x="127" y="192"/>
                  </a:lnTo>
                  <a:lnTo>
                    <a:pt x="118" y="193"/>
                  </a:lnTo>
                  <a:lnTo>
                    <a:pt x="117" y="192"/>
                  </a:lnTo>
                  <a:lnTo>
                    <a:pt x="111" y="192"/>
                  </a:lnTo>
                  <a:lnTo>
                    <a:pt x="99" y="180"/>
                  </a:lnTo>
                  <a:lnTo>
                    <a:pt x="96" y="175"/>
                  </a:lnTo>
                  <a:lnTo>
                    <a:pt x="94" y="173"/>
                  </a:lnTo>
                  <a:lnTo>
                    <a:pt x="95" y="172"/>
                  </a:lnTo>
                  <a:lnTo>
                    <a:pt x="93" y="171"/>
                  </a:lnTo>
                  <a:lnTo>
                    <a:pt x="93" y="167"/>
                  </a:lnTo>
                  <a:lnTo>
                    <a:pt x="89" y="160"/>
                  </a:lnTo>
                  <a:lnTo>
                    <a:pt x="89" y="158"/>
                  </a:lnTo>
                  <a:lnTo>
                    <a:pt x="87" y="157"/>
                  </a:lnTo>
                  <a:lnTo>
                    <a:pt x="87" y="152"/>
                  </a:lnTo>
                  <a:lnTo>
                    <a:pt x="85" y="151"/>
                  </a:lnTo>
                  <a:lnTo>
                    <a:pt x="85" y="149"/>
                  </a:lnTo>
                  <a:lnTo>
                    <a:pt x="84" y="148"/>
                  </a:lnTo>
                  <a:lnTo>
                    <a:pt x="82" y="142"/>
                  </a:lnTo>
                  <a:lnTo>
                    <a:pt x="78" y="134"/>
                  </a:lnTo>
                  <a:lnTo>
                    <a:pt x="78" y="127"/>
                  </a:lnTo>
                  <a:lnTo>
                    <a:pt x="80" y="123"/>
                  </a:lnTo>
                  <a:lnTo>
                    <a:pt x="80" y="120"/>
                  </a:lnTo>
                  <a:lnTo>
                    <a:pt x="78" y="119"/>
                  </a:lnTo>
                  <a:lnTo>
                    <a:pt x="76" y="119"/>
                  </a:lnTo>
                  <a:lnTo>
                    <a:pt x="75" y="118"/>
                  </a:lnTo>
                  <a:lnTo>
                    <a:pt x="70" y="117"/>
                  </a:lnTo>
                  <a:lnTo>
                    <a:pt x="60" y="108"/>
                  </a:lnTo>
                  <a:lnTo>
                    <a:pt x="53" y="104"/>
                  </a:lnTo>
                  <a:lnTo>
                    <a:pt x="51" y="104"/>
                  </a:lnTo>
                  <a:lnTo>
                    <a:pt x="49" y="108"/>
                  </a:lnTo>
                  <a:lnTo>
                    <a:pt x="46" y="112"/>
                  </a:lnTo>
                  <a:lnTo>
                    <a:pt x="46" y="115"/>
                  </a:lnTo>
                  <a:lnTo>
                    <a:pt x="45" y="116"/>
                  </a:lnTo>
                  <a:lnTo>
                    <a:pt x="44" y="121"/>
                  </a:lnTo>
                  <a:lnTo>
                    <a:pt x="41" y="124"/>
                  </a:lnTo>
                  <a:lnTo>
                    <a:pt x="34" y="123"/>
                  </a:lnTo>
                  <a:lnTo>
                    <a:pt x="26" y="115"/>
                  </a:lnTo>
                  <a:lnTo>
                    <a:pt x="24" y="115"/>
                  </a:lnTo>
                  <a:lnTo>
                    <a:pt x="19" y="111"/>
                  </a:lnTo>
                  <a:lnTo>
                    <a:pt x="16" y="112"/>
                  </a:lnTo>
                  <a:lnTo>
                    <a:pt x="13" y="109"/>
                  </a:lnTo>
                  <a:lnTo>
                    <a:pt x="5" y="108"/>
                  </a:lnTo>
                  <a:lnTo>
                    <a:pt x="2" y="105"/>
                  </a:lnTo>
                  <a:lnTo>
                    <a:pt x="1" y="102"/>
                  </a:lnTo>
                  <a:lnTo>
                    <a:pt x="4" y="98"/>
                  </a:lnTo>
                  <a:lnTo>
                    <a:pt x="4" y="95"/>
                  </a:lnTo>
                  <a:lnTo>
                    <a:pt x="6" y="93"/>
                  </a:lnTo>
                  <a:lnTo>
                    <a:pt x="7" y="90"/>
                  </a:lnTo>
                  <a:lnTo>
                    <a:pt x="9" y="89"/>
                  </a:lnTo>
                  <a:lnTo>
                    <a:pt x="10" y="86"/>
                  </a:lnTo>
                  <a:lnTo>
                    <a:pt x="13" y="82"/>
                  </a:lnTo>
                  <a:lnTo>
                    <a:pt x="20" y="66"/>
                  </a:lnTo>
                  <a:lnTo>
                    <a:pt x="22" y="64"/>
                  </a:lnTo>
                  <a:lnTo>
                    <a:pt x="21" y="63"/>
                  </a:lnTo>
                  <a:lnTo>
                    <a:pt x="23" y="60"/>
                  </a:lnTo>
                  <a:lnTo>
                    <a:pt x="22" y="55"/>
                  </a:lnTo>
                  <a:lnTo>
                    <a:pt x="18" y="54"/>
                  </a:lnTo>
                  <a:lnTo>
                    <a:pt x="13" y="50"/>
                  </a:lnTo>
                  <a:lnTo>
                    <a:pt x="10" y="43"/>
                  </a:lnTo>
                  <a:lnTo>
                    <a:pt x="8" y="41"/>
                  </a:lnTo>
                  <a:lnTo>
                    <a:pt x="0" y="30"/>
                  </a:lnTo>
                  <a:lnTo>
                    <a:pt x="2" y="29"/>
                  </a:lnTo>
                  <a:lnTo>
                    <a:pt x="2" y="28"/>
                  </a:lnTo>
                  <a:lnTo>
                    <a:pt x="3" y="28"/>
                  </a:lnTo>
                  <a:lnTo>
                    <a:pt x="8" y="25"/>
                  </a:lnTo>
                  <a:lnTo>
                    <a:pt x="9" y="25"/>
                  </a:lnTo>
                  <a:lnTo>
                    <a:pt x="10" y="25"/>
                  </a:lnTo>
                  <a:lnTo>
                    <a:pt x="10" y="24"/>
                  </a:lnTo>
                  <a:lnTo>
                    <a:pt x="11" y="24"/>
                  </a:lnTo>
                  <a:lnTo>
                    <a:pt x="17" y="22"/>
                  </a:lnTo>
                  <a:lnTo>
                    <a:pt x="18" y="22"/>
                  </a:lnTo>
                  <a:lnTo>
                    <a:pt x="18" y="21"/>
                  </a:lnTo>
                  <a:lnTo>
                    <a:pt x="19" y="21"/>
                  </a:lnTo>
                  <a:lnTo>
                    <a:pt x="20" y="21"/>
                  </a:lnTo>
                  <a:lnTo>
                    <a:pt x="20" y="20"/>
                  </a:lnTo>
                  <a:lnTo>
                    <a:pt x="30" y="14"/>
                  </a:lnTo>
                  <a:lnTo>
                    <a:pt x="34" y="14"/>
                  </a:lnTo>
                  <a:lnTo>
                    <a:pt x="35" y="14"/>
                  </a:lnTo>
                  <a:lnTo>
                    <a:pt x="36" y="15"/>
                  </a:lnTo>
                  <a:lnTo>
                    <a:pt x="37" y="15"/>
                  </a:lnTo>
                  <a:lnTo>
                    <a:pt x="39" y="15"/>
                  </a:lnTo>
                  <a:lnTo>
                    <a:pt x="40" y="15"/>
                  </a:lnTo>
                  <a:lnTo>
                    <a:pt x="41" y="15"/>
                  </a:lnTo>
                  <a:lnTo>
                    <a:pt x="43" y="15"/>
                  </a:lnTo>
                  <a:lnTo>
                    <a:pt x="44" y="15"/>
                  </a:lnTo>
                  <a:lnTo>
                    <a:pt x="46" y="15"/>
                  </a:lnTo>
                  <a:lnTo>
                    <a:pt x="47" y="15"/>
                  </a:lnTo>
                  <a:lnTo>
                    <a:pt x="48" y="14"/>
                  </a:lnTo>
                  <a:lnTo>
                    <a:pt x="49" y="14"/>
                  </a:lnTo>
                  <a:lnTo>
                    <a:pt x="50" y="14"/>
                  </a:lnTo>
                  <a:lnTo>
                    <a:pt x="51" y="14"/>
                  </a:lnTo>
                  <a:lnTo>
                    <a:pt x="53" y="14"/>
                  </a:lnTo>
                  <a:lnTo>
                    <a:pt x="55" y="13"/>
                  </a:lnTo>
                  <a:lnTo>
                    <a:pt x="56" y="13"/>
                  </a:lnTo>
                  <a:lnTo>
                    <a:pt x="57" y="12"/>
                  </a:lnTo>
                  <a:lnTo>
                    <a:pt x="58" y="12"/>
                  </a:lnTo>
                  <a:lnTo>
                    <a:pt x="59" y="12"/>
                  </a:lnTo>
                  <a:lnTo>
                    <a:pt x="60" y="11"/>
                  </a:lnTo>
                  <a:lnTo>
                    <a:pt x="61" y="10"/>
                  </a:lnTo>
                  <a:lnTo>
                    <a:pt x="63" y="10"/>
                  </a:lnTo>
                  <a:lnTo>
                    <a:pt x="64" y="9"/>
                  </a:lnTo>
                  <a:lnTo>
                    <a:pt x="66" y="9"/>
                  </a:lnTo>
                  <a:lnTo>
                    <a:pt x="67" y="8"/>
                  </a:lnTo>
                  <a:lnTo>
                    <a:pt x="68" y="7"/>
                  </a:lnTo>
                  <a:lnTo>
                    <a:pt x="69" y="7"/>
                  </a:lnTo>
                  <a:lnTo>
                    <a:pt x="70" y="6"/>
                  </a:lnTo>
                  <a:lnTo>
                    <a:pt x="71" y="5"/>
                  </a:lnTo>
                  <a:lnTo>
                    <a:pt x="73" y="5"/>
                  </a:lnTo>
                  <a:lnTo>
                    <a:pt x="74" y="4"/>
                  </a:lnTo>
                  <a:lnTo>
                    <a:pt x="75" y="3"/>
                  </a:lnTo>
                  <a:lnTo>
                    <a:pt x="76" y="3"/>
                  </a:lnTo>
                  <a:lnTo>
                    <a:pt x="78" y="3"/>
                  </a:lnTo>
                  <a:lnTo>
                    <a:pt x="79" y="2"/>
                  </a:lnTo>
                  <a:lnTo>
                    <a:pt x="80" y="2"/>
                  </a:lnTo>
                  <a:lnTo>
                    <a:pt x="81" y="1"/>
                  </a:lnTo>
                  <a:lnTo>
                    <a:pt x="82" y="1"/>
                  </a:lnTo>
                  <a:lnTo>
                    <a:pt x="83" y="1"/>
                  </a:lnTo>
                  <a:lnTo>
                    <a:pt x="85" y="0"/>
                  </a:lnTo>
                  <a:lnTo>
                    <a:pt x="90" y="2"/>
                  </a:lnTo>
                  <a:lnTo>
                    <a:pt x="91" y="2"/>
                  </a:lnTo>
                  <a:lnTo>
                    <a:pt x="92" y="2"/>
                  </a:lnTo>
                  <a:lnTo>
                    <a:pt x="93" y="2"/>
                  </a:lnTo>
                  <a:lnTo>
                    <a:pt x="95" y="1"/>
                  </a:lnTo>
                  <a:lnTo>
                    <a:pt x="96" y="1"/>
                  </a:lnTo>
                  <a:lnTo>
                    <a:pt x="98" y="1"/>
                  </a:lnTo>
                  <a:lnTo>
                    <a:pt x="100" y="0"/>
                  </a:lnTo>
                  <a:lnTo>
                    <a:pt x="102" y="0"/>
                  </a:lnTo>
                  <a:lnTo>
                    <a:pt x="103" y="0"/>
                  </a:lnTo>
                  <a:lnTo>
                    <a:pt x="105" y="0"/>
                  </a:lnTo>
                  <a:lnTo>
                    <a:pt x="107" y="0"/>
                  </a:lnTo>
                  <a:lnTo>
                    <a:pt x="109" y="0"/>
                  </a:lnTo>
                  <a:lnTo>
                    <a:pt x="110" y="0"/>
                  </a:lnTo>
                  <a:lnTo>
                    <a:pt x="111" y="0"/>
                  </a:lnTo>
                  <a:lnTo>
                    <a:pt x="112" y="1"/>
                  </a:lnTo>
                  <a:lnTo>
                    <a:pt x="114" y="1"/>
                  </a:lnTo>
                  <a:lnTo>
                    <a:pt x="115" y="2"/>
                  </a:lnTo>
                  <a:lnTo>
                    <a:pt x="116" y="2"/>
                  </a:lnTo>
                  <a:lnTo>
                    <a:pt x="117" y="3"/>
                  </a:lnTo>
                  <a:lnTo>
                    <a:pt x="118" y="3"/>
                  </a:lnTo>
                  <a:lnTo>
                    <a:pt x="119" y="3"/>
                  </a:lnTo>
                  <a:lnTo>
                    <a:pt x="124" y="7"/>
                  </a:lnTo>
                  <a:lnTo>
                    <a:pt x="125" y="7"/>
                  </a:lnTo>
                  <a:lnTo>
                    <a:pt x="126" y="7"/>
                  </a:lnTo>
                  <a:lnTo>
                    <a:pt x="129" y="6"/>
                  </a:lnTo>
                  <a:lnTo>
                    <a:pt x="130" y="6"/>
                  </a:lnTo>
                  <a:lnTo>
                    <a:pt x="131" y="6"/>
                  </a:lnTo>
                  <a:lnTo>
                    <a:pt x="132" y="6"/>
                  </a:lnTo>
                  <a:lnTo>
                    <a:pt x="133" y="6"/>
                  </a:lnTo>
                  <a:lnTo>
                    <a:pt x="134" y="6"/>
                  </a:lnTo>
                  <a:lnTo>
                    <a:pt x="134" y="7"/>
                  </a:lnTo>
                  <a:lnTo>
                    <a:pt x="135" y="7"/>
                  </a:lnTo>
                  <a:lnTo>
                    <a:pt x="136" y="7"/>
                  </a:lnTo>
                  <a:lnTo>
                    <a:pt x="137" y="8"/>
                  </a:lnTo>
                  <a:lnTo>
                    <a:pt x="138" y="8"/>
                  </a:lnTo>
                  <a:lnTo>
                    <a:pt x="139" y="9"/>
                  </a:lnTo>
                  <a:lnTo>
                    <a:pt x="140" y="9"/>
                  </a:lnTo>
                  <a:lnTo>
                    <a:pt x="141" y="10"/>
                  </a:lnTo>
                  <a:lnTo>
                    <a:pt x="142" y="11"/>
                  </a:lnTo>
                  <a:lnTo>
                    <a:pt x="143" y="11"/>
                  </a:lnTo>
                  <a:lnTo>
                    <a:pt x="143" y="12"/>
                  </a:lnTo>
                  <a:lnTo>
                    <a:pt x="144" y="13"/>
                  </a:lnTo>
                  <a:lnTo>
                    <a:pt x="145" y="14"/>
                  </a:lnTo>
                  <a:lnTo>
                    <a:pt x="145" y="15"/>
                  </a:lnTo>
                  <a:lnTo>
                    <a:pt x="146" y="15"/>
                  </a:lnTo>
                  <a:lnTo>
                    <a:pt x="146" y="16"/>
                  </a:lnTo>
                  <a:lnTo>
                    <a:pt x="146" y="17"/>
                  </a:lnTo>
                  <a:lnTo>
                    <a:pt x="147" y="17"/>
                  </a:lnTo>
                  <a:lnTo>
                    <a:pt x="148" y="17"/>
                  </a:lnTo>
                  <a:lnTo>
                    <a:pt x="152" y="17"/>
                  </a:lnTo>
                  <a:lnTo>
                    <a:pt x="153" y="17"/>
                  </a:lnTo>
                  <a:lnTo>
                    <a:pt x="154" y="17"/>
                  </a:lnTo>
                  <a:lnTo>
                    <a:pt x="155" y="17"/>
                  </a:lnTo>
                  <a:lnTo>
                    <a:pt x="156" y="17"/>
                  </a:lnTo>
                  <a:lnTo>
                    <a:pt x="157" y="18"/>
                  </a:lnTo>
                  <a:lnTo>
                    <a:pt x="158" y="18"/>
                  </a:lnTo>
                  <a:lnTo>
                    <a:pt x="159" y="19"/>
                  </a:lnTo>
                  <a:lnTo>
                    <a:pt x="160" y="19"/>
                  </a:lnTo>
                  <a:lnTo>
                    <a:pt x="161" y="19"/>
                  </a:lnTo>
                  <a:lnTo>
                    <a:pt x="162" y="20"/>
                  </a:lnTo>
                  <a:lnTo>
                    <a:pt x="163" y="20"/>
                  </a:lnTo>
                  <a:lnTo>
                    <a:pt x="164" y="20"/>
                  </a:lnTo>
                  <a:lnTo>
                    <a:pt x="165" y="20"/>
                  </a:lnTo>
                  <a:lnTo>
                    <a:pt x="166" y="21"/>
                  </a:lnTo>
                  <a:lnTo>
                    <a:pt x="167" y="21"/>
                  </a:lnTo>
                  <a:lnTo>
                    <a:pt x="168" y="21"/>
                  </a:lnTo>
                  <a:lnTo>
                    <a:pt x="168" y="20"/>
                  </a:lnTo>
                  <a:lnTo>
                    <a:pt x="169" y="20"/>
                  </a:lnTo>
                  <a:lnTo>
                    <a:pt x="170" y="20"/>
                  </a:lnTo>
                  <a:lnTo>
                    <a:pt x="170" y="19"/>
                  </a:lnTo>
                  <a:lnTo>
                    <a:pt x="172" y="18"/>
                  </a:lnTo>
                  <a:lnTo>
                    <a:pt x="173" y="18"/>
                  </a:lnTo>
                  <a:lnTo>
                    <a:pt x="174" y="18"/>
                  </a:lnTo>
                  <a:lnTo>
                    <a:pt x="175" y="17"/>
                  </a:lnTo>
                  <a:lnTo>
                    <a:pt x="176" y="17"/>
                  </a:lnTo>
                  <a:lnTo>
                    <a:pt x="177" y="17"/>
                  </a:lnTo>
                  <a:lnTo>
                    <a:pt x="178" y="17"/>
                  </a:lnTo>
                  <a:lnTo>
                    <a:pt x="179" y="17"/>
                  </a:lnTo>
                  <a:lnTo>
                    <a:pt x="180" y="17"/>
                  </a:lnTo>
                  <a:lnTo>
                    <a:pt x="181" y="17"/>
                  </a:lnTo>
                  <a:lnTo>
                    <a:pt x="182" y="17"/>
                  </a:lnTo>
                  <a:lnTo>
                    <a:pt x="183" y="18"/>
                  </a:lnTo>
                  <a:lnTo>
                    <a:pt x="184" y="18"/>
                  </a:lnTo>
                  <a:lnTo>
                    <a:pt x="185" y="18"/>
                  </a:lnTo>
                  <a:lnTo>
                    <a:pt x="186" y="18"/>
                  </a:lnTo>
                  <a:lnTo>
                    <a:pt x="187" y="19"/>
                  </a:lnTo>
                  <a:lnTo>
                    <a:pt x="188" y="19"/>
                  </a:lnTo>
                  <a:lnTo>
                    <a:pt x="190" y="19"/>
                  </a:lnTo>
                  <a:lnTo>
                    <a:pt x="191" y="20"/>
                  </a:lnTo>
                  <a:lnTo>
                    <a:pt x="192" y="20"/>
                  </a:lnTo>
                  <a:lnTo>
                    <a:pt x="193" y="20"/>
                  </a:lnTo>
                  <a:lnTo>
                    <a:pt x="194" y="20"/>
                  </a:lnTo>
                  <a:lnTo>
                    <a:pt x="195" y="21"/>
                  </a:lnTo>
                  <a:lnTo>
                    <a:pt x="196" y="21"/>
                  </a:lnTo>
                  <a:lnTo>
                    <a:pt x="197" y="22"/>
                  </a:lnTo>
                  <a:lnTo>
                    <a:pt x="198" y="22"/>
                  </a:lnTo>
                  <a:lnTo>
                    <a:pt x="199" y="22"/>
                  </a:lnTo>
                  <a:lnTo>
                    <a:pt x="200" y="22"/>
                  </a:lnTo>
                  <a:lnTo>
                    <a:pt x="202" y="23"/>
                  </a:lnTo>
                  <a:lnTo>
                    <a:pt x="203" y="23"/>
                  </a:lnTo>
                  <a:lnTo>
                    <a:pt x="204" y="23"/>
                  </a:lnTo>
                  <a:lnTo>
                    <a:pt x="205" y="24"/>
                  </a:lnTo>
                  <a:lnTo>
                    <a:pt x="207" y="24"/>
                  </a:lnTo>
                  <a:lnTo>
                    <a:pt x="208" y="24"/>
                  </a:lnTo>
                  <a:lnTo>
                    <a:pt x="209" y="25"/>
                  </a:lnTo>
                  <a:lnTo>
                    <a:pt x="210" y="25"/>
                  </a:lnTo>
                  <a:lnTo>
                    <a:pt x="211" y="25"/>
                  </a:lnTo>
                  <a:lnTo>
                    <a:pt x="212" y="26"/>
                  </a:lnTo>
                  <a:lnTo>
                    <a:pt x="213" y="26"/>
                  </a:lnTo>
                  <a:lnTo>
                    <a:pt x="214" y="27"/>
                  </a:lnTo>
                  <a:lnTo>
                    <a:pt x="215" y="27"/>
                  </a:lnTo>
                  <a:lnTo>
                    <a:pt x="216" y="28"/>
                  </a:lnTo>
                  <a:lnTo>
                    <a:pt x="217" y="29"/>
                  </a:lnTo>
                  <a:lnTo>
                    <a:pt x="218" y="30"/>
                  </a:lnTo>
                  <a:lnTo>
                    <a:pt x="218" y="31"/>
                  </a:lnTo>
                  <a:lnTo>
                    <a:pt x="219" y="31"/>
                  </a:lnTo>
                  <a:lnTo>
                    <a:pt x="219" y="32"/>
                  </a:lnTo>
                  <a:lnTo>
                    <a:pt x="219" y="33"/>
                  </a:lnTo>
                  <a:lnTo>
                    <a:pt x="219" y="34"/>
                  </a:lnTo>
                  <a:lnTo>
                    <a:pt x="219" y="35"/>
                  </a:lnTo>
                  <a:lnTo>
                    <a:pt x="219" y="36"/>
                  </a:lnTo>
                  <a:lnTo>
                    <a:pt x="219" y="37"/>
                  </a:lnTo>
                  <a:lnTo>
                    <a:pt x="220" y="36"/>
                  </a:lnTo>
                  <a:lnTo>
                    <a:pt x="223" y="35"/>
                  </a:lnTo>
                  <a:lnTo>
                    <a:pt x="224" y="36"/>
                  </a:lnTo>
                  <a:lnTo>
                    <a:pt x="225" y="37"/>
                  </a:lnTo>
                  <a:lnTo>
                    <a:pt x="226" y="37"/>
                  </a:lnTo>
                  <a:lnTo>
                    <a:pt x="227" y="38"/>
                  </a:lnTo>
                  <a:lnTo>
                    <a:pt x="228" y="38"/>
                  </a:lnTo>
                  <a:lnTo>
                    <a:pt x="229" y="39"/>
                  </a:lnTo>
                  <a:lnTo>
                    <a:pt x="230" y="39"/>
                  </a:lnTo>
                  <a:lnTo>
                    <a:pt x="231" y="40"/>
                  </a:lnTo>
                  <a:lnTo>
                    <a:pt x="232" y="40"/>
                  </a:lnTo>
                  <a:lnTo>
                    <a:pt x="233" y="41"/>
                  </a:lnTo>
                  <a:lnTo>
                    <a:pt x="234" y="41"/>
                  </a:lnTo>
                  <a:lnTo>
                    <a:pt x="235" y="41"/>
                  </a:lnTo>
                  <a:lnTo>
                    <a:pt x="237" y="42"/>
                  </a:lnTo>
                  <a:lnTo>
                    <a:pt x="238" y="42"/>
                  </a:lnTo>
                  <a:lnTo>
                    <a:pt x="239" y="42"/>
                  </a:lnTo>
                  <a:lnTo>
                    <a:pt x="240" y="43"/>
                  </a:lnTo>
                  <a:lnTo>
                    <a:pt x="241" y="44"/>
                  </a:lnTo>
                  <a:lnTo>
                    <a:pt x="242" y="45"/>
                  </a:lnTo>
                  <a:lnTo>
                    <a:pt x="243" y="46"/>
                  </a:lnTo>
                  <a:lnTo>
                    <a:pt x="243" y="47"/>
                  </a:lnTo>
                  <a:lnTo>
                    <a:pt x="243" y="48"/>
                  </a:lnTo>
                  <a:lnTo>
                    <a:pt x="243" y="49"/>
                  </a:lnTo>
                  <a:lnTo>
                    <a:pt x="243" y="50"/>
                  </a:lnTo>
                  <a:lnTo>
                    <a:pt x="243" y="51"/>
                  </a:lnTo>
                  <a:lnTo>
                    <a:pt x="243" y="52"/>
                  </a:lnTo>
                  <a:lnTo>
                    <a:pt x="243" y="53"/>
                  </a:lnTo>
                  <a:lnTo>
                    <a:pt x="243" y="54"/>
                  </a:lnTo>
                  <a:lnTo>
                    <a:pt x="242" y="54"/>
                  </a:lnTo>
                  <a:lnTo>
                    <a:pt x="242" y="55"/>
                  </a:lnTo>
                  <a:lnTo>
                    <a:pt x="242" y="56"/>
                  </a:lnTo>
                  <a:lnTo>
                    <a:pt x="242" y="57"/>
                  </a:lnTo>
                  <a:lnTo>
                    <a:pt x="243" y="58"/>
                  </a:lnTo>
                  <a:lnTo>
                    <a:pt x="244" y="59"/>
                  </a:lnTo>
                  <a:lnTo>
                    <a:pt x="245" y="59"/>
                  </a:lnTo>
                  <a:lnTo>
                    <a:pt x="245" y="60"/>
                  </a:lnTo>
                  <a:lnTo>
                    <a:pt x="246" y="61"/>
                  </a:lnTo>
                  <a:lnTo>
                    <a:pt x="247" y="61"/>
                  </a:lnTo>
                  <a:lnTo>
                    <a:pt x="248" y="63"/>
                  </a:lnTo>
                  <a:lnTo>
                    <a:pt x="250" y="64"/>
                  </a:lnTo>
                  <a:lnTo>
                    <a:pt x="251" y="65"/>
                  </a:lnTo>
                  <a:lnTo>
                    <a:pt x="252" y="66"/>
                  </a:lnTo>
                  <a:lnTo>
                    <a:pt x="254" y="68"/>
                  </a:lnTo>
                  <a:lnTo>
                    <a:pt x="255" y="69"/>
                  </a:lnTo>
                  <a:lnTo>
                    <a:pt x="257" y="71"/>
                  </a:lnTo>
                  <a:lnTo>
                    <a:pt x="258" y="72"/>
                  </a:lnTo>
                  <a:lnTo>
                    <a:pt x="259" y="73"/>
                  </a:lnTo>
                  <a:lnTo>
                    <a:pt x="260" y="74"/>
                  </a:lnTo>
                  <a:lnTo>
                    <a:pt x="260" y="75"/>
                  </a:lnTo>
                  <a:lnTo>
                    <a:pt x="261" y="75"/>
                  </a:lnTo>
                  <a:lnTo>
                    <a:pt x="262" y="76"/>
                  </a:lnTo>
                  <a:lnTo>
                    <a:pt x="263" y="77"/>
                  </a:lnTo>
                  <a:lnTo>
                    <a:pt x="263" y="78"/>
                  </a:lnTo>
                  <a:lnTo>
                    <a:pt x="264" y="78"/>
                  </a:lnTo>
                  <a:lnTo>
                    <a:pt x="265" y="79"/>
                  </a:lnTo>
                  <a:lnTo>
                    <a:pt x="265" y="80"/>
                  </a:lnTo>
                  <a:lnTo>
                    <a:pt x="266" y="81"/>
                  </a:lnTo>
                  <a:lnTo>
                    <a:pt x="267" y="81"/>
                  </a:lnTo>
                  <a:lnTo>
                    <a:pt x="267" y="82"/>
                  </a:lnTo>
                  <a:lnTo>
                    <a:pt x="268" y="83"/>
                  </a:lnTo>
                  <a:lnTo>
                    <a:pt x="269" y="84"/>
                  </a:lnTo>
                  <a:lnTo>
                    <a:pt x="270" y="85"/>
                  </a:lnTo>
                  <a:lnTo>
                    <a:pt x="270" y="86"/>
                  </a:lnTo>
                  <a:lnTo>
                    <a:pt x="271" y="87"/>
                  </a:lnTo>
                  <a:lnTo>
                    <a:pt x="272" y="87"/>
                  </a:lnTo>
                  <a:lnTo>
                    <a:pt x="272" y="88"/>
                  </a:lnTo>
                  <a:lnTo>
                    <a:pt x="273" y="89"/>
                  </a:lnTo>
                  <a:lnTo>
                    <a:pt x="274" y="90"/>
                  </a:lnTo>
                  <a:lnTo>
                    <a:pt x="275" y="91"/>
                  </a:lnTo>
                  <a:lnTo>
                    <a:pt x="275" y="92"/>
                  </a:lnTo>
                  <a:lnTo>
                    <a:pt x="276" y="93"/>
                  </a:lnTo>
                  <a:lnTo>
                    <a:pt x="277" y="94"/>
                  </a:lnTo>
                  <a:lnTo>
                    <a:pt x="277" y="95"/>
                  </a:lnTo>
                  <a:lnTo>
                    <a:pt x="277" y="96"/>
                  </a:lnTo>
                  <a:lnTo>
                    <a:pt x="278" y="98"/>
                  </a:lnTo>
                  <a:lnTo>
                    <a:pt x="278" y="99"/>
                  </a:lnTo>
                  <a:lnTo>
                    <a:pt x="277" y="100"/>
                  </a:lnTo>
                  <a:lnTo>
                    <a:pt x="277" y="101"/>
                  </a:lnTo>
                  <a:lnTo>
                    <a:pt x="277" y="102"/>
                  </a:lnTo>
                  <a:lnTo>
                    <a:pt x="277" y="103"/>
                  </a:lnTo>
                  <a:lnTo>
                    <a:pt x="277" y="105"/>
                  </a:lnTo>
                  <a:lnTo>
                    <a:pt x="276" y="105"/>
                  </a:lnTo>
                  <a:lnTo>
                    <a:pt x="276" y="107"/>
                  </a:lnTo>
                  <a:lnTo>
                    <a:pt x="276" y="108"/>
                  </a:lnTo>
                  <a:lnTo>
                    <a:pt x="277" y="109"/>
                  </a:lnTo>
                  <a:lnTo>
                    <a:pt x="277" y="110"/>
                  </a:lnTo>
                  <a:lnTo>
                    <a:pt x="277" y="111"/>
                  </a:lnTo>
                  <a:lnTo>
                    <a:pt x="278" y="112"/>
                  </a:lnTo>
                  <a:lnTo>
                    <a:pt x="278" y="113"/>
                  </a:lnTo>
                  <a:lnTo>
                    <a:pt x="279" y="114"/>
                  </a:lnTo>
                  <a:lnTo>
                    <a:pt x="280" y="115"/>
                  </a:lnTo>
                  <a:lnTo>
                    <a:pt x="281" y="116"/>
                  </a:lnTo>
                  <a:lnTo>
                    <a:pt x="282" y="117"/>
                  </a:lnTo>
                  <a:lnTo>
                    <a:pt x="283" y="118"/>
                  </a:lnTo>
                  <a:lnTo>
                    <a:pt x="284" y="119"/>
                  </a:lnTo>
                  <a:lnTo>
                    <a:pt x="285" y="120"/>
                  </a:lnTo>
                  <a:lnTo>
                    <a:pt x="286" y="121"/>
                  </a:lnTo>
                  <a:lnTo>
                    <a:pt x="288" y="123"/>
                  </a:lnTo>
                  <a:lnTo>
                    <a:pt x="289" y="124"/>
                  </a:lnTo>
                  <a:lnTo>
                    <a:pt x="290" y="124"/>
                  </a:lnTo>
                  <a:lnTo>
                    <a:pt x="291" y="125"/>
                  </a:lnTo>
                  <a:lnTo>
                    <a:pt x="291" y="126"/>
                  </a:lnTo>
                  <a:lnTo>
                    <a:pt x="292" y="127"/>
                  </a:lnTo>
                  <a:lnTo>
                    <a:pt x="293" y="128"/>
                  </a:lnTo>
                  <a:lnTo>
                    <a:pt x="293" y="129"/>
                  </a:lnTo>
                  <a:lnTo>
                    <a:pt x="294" y="130"/>
                  </a:lnTo>
                  <a:lnTo>
                    <a:pt x="294" y="131"/>
                  </a:lnTo>
                  <a:lnTo>
                    <a:pt x="295" y="131"/>
                  </a:lnTo>
                  <a:lnTo>
                    <a:pt x="295" y="132"/>
                  </a:lnTo>
                  <a:lnTo>
                    <a:pt x="296" y="133"/>
                  </a:lnTo>
                  <a:lnTo>
                    <a:pt x="296" y="134"/>
                  </a:lnTo>
                  <a:lnTo>
                    <a:pt x="296" y="135"/>
                  </a:lnTo>
                  <a:lnTo>
                    <a:pt x="297" y="135"/>
                  </a:lnTo>
                  <a:lnTo>
                    <a:pt x="297" y="136"/>
                  </a:lnTo>
                  <a:lnTo>
                    <a:pt x="298" y="136"/>
                  </a:lnTo>
                  <a:lnTo>
                    <a:pt x="299" y="137"/>
                  </a:lnTo>
                  <a:lnTo>
                    <a:pt x="299" y="138"/>
                  </a:lnTo>
                  <a:lnTo>
                    <a:pt x="300" y="138"/>
                  </a:lnTo>
                  <a:lnTo>
                    <a:pt x="300" y="139"/>
                  </a:lnTo>
                  <a:lnTo>
                    <a:pt x="301" y="139"/>
                  </a:lnTo>
                  <a:lnTo>
                    <a:pt x="301" y="140"/>
                  </a:lnTo>
                  <a:lnTo>
                    <a:pt x="302" y="141"/>
                  </a:lnTo>
                  <a:lnTo>
                    <a:pt x="303" y="142"/>
                  </a:lnTo>
                  <a:lnTo>
                    <a:pt x="303" y="143"/>
                  </a:lnTo>
                  <a:lnTo>
                    <a:pt x="304" y="143"/>
                  </a:lnTo>
                  <a:lnTo>
                    <a:pt x="304" y="144"/>
                  </a:lnTo>
                  <a:lnTo>
                    <a:pt x="304" y="145"/>
                  </a:lnTo>
                  <a:lnTo>
                    <a:pt x="305" y="145"/>
                  </a:lnTo>
                  <a:lnTo>
                    <a:pt x="305" y="146"/>
                  </a:lnTo>
                  <a:lnTo>
                    <a:pt x="306" y="146"/>
                  </a:lnTo>
                  <a:lnTo>
                    <a:pt x="306" y="147"/>
                  </a:lnTo>
                  <a:lnTo>
                    <a:pt x="306" y="148"/>
                  </a:lnTo>
                  <a:lnTo>
                    <a:pt x="307" y="148"/>
                  </a:lnTo>
                  <a:lnTo>
                    <a:pt x="307" y="149"/>
                  </a:lnTo>
                  <a:lnTo>
                    <a:pt x="308" y="150"/>
                  </a:lnTo>
                  <a:lnTo>
                    <a:pt x="309" y="151"/>
                  </a:lnTo>
                  <a:lnTo>
                    <a:pt x="309" y="152"/>
                  </a:lnTo>
                  <a:lnTo>
                    <a:pt x="310" y="152"/>
                  </a:lnTo>
                  <a:lnTo>
                    <a:pt x="311" y="153"/>
                  </a:lnTo>
                  <a:lnTo>
                    <a:pt x="311" y="154"/>
                  </a:lnTo>
                  <a:lnTo>
                    <a:pt x="312" y="154"/>
                  </a:lnTo>
                  <a:lnTo>
                    <a:pt x="313" y="155"/>
                  </a:lnTo>
                  <a:lnTo>
                    <a:pt x="313" y="156"/>
                  </a:lnTo>
                  <a:lnTo>
                    <a:pt x="314" y="157"/>
                  </a:lnTo>
                  <a:lnTo>
                    <a:pt x="315" y="158"/>
                  </a:lnTo>
                  <a:lnTo>
                    <a:pt x="316" y="159"/>
                  </a:lnTo>
                  <a:lnTo>
                    <a:pt x="316" y="160"/>
                  </a:lnTo>
                  <a:lnTo>
                    <a:pt x="317" y="161"/>
                  </a:lnTo>
                  <a:lnTo>
                    <a:pt x="317" y="162"/>
                  </a:lnTo>
                  <a:lnTo>
                    <a:pt x="318" y="163"/>
                  </a:lnTo>
                  <a:lnTo>
                    <a:pt x="318" y="164"/>
                  </a:lnTo>
                  <a:lnTo>
                    <a:pt x="318" y="165"/>
                  </a:lnTo>
                  <a:lnTo>
                    <a:pt x="318" y="166"/>
                  </a:lnTo>
                  <a:lnTo>
                    <a:pt x="318" y="167"/>
                  </a:lnTo>
                  <a:lnTo>
                    <a:pt x="318" y="168"/>
                  </a:lnTo>
                  <a:lnTo>
                    <a:pt x="318" y="169"/>
                  </a:lnTo>
                  <a:lnTo>
                    <a:pt x="318" y="170"/>
                  </a:lnTo>
                  <a:lnTo>
                    <a:pt x="318" y="171"/>
                  </a:lnTo>
                  <a:lnTo>
                    <a:pt x="318" y="172"/>
                  </a:lnTo>
                  <a:lnTo>
                    <a:pt x="318" y="173"/>
                  </a:lnTo>
                  <a:lnTo>
                    <a:pt x="318" y="174"/>
                  </a:lnTo>
                  <a:lnTo>
                    <a:pt x="317" y="175"/>
                  </a:lnTo>
                  <a:lnTo>
                    <a:pt x="318" y="175"/>
                  </a:lnTo>
                  <a:lnTo>
                    <a:pt x="318" y="176"/>
                  </a:lnTo>
                  <a:lnTo>
                    <a:pt x="319" y="177"/>
                  </a:lnTo>
                  <a:lnTo>
                    <a:pt x="319" y="178"/>
                  </a:lnTo>
                  <a:lnTo>
                    <a:pt x="320" y="179"/>
                  </a:lnTo>
                  <a:lnTo>
                    <a:pt x="321" y="180"/>
                  </a:lnTo>
                  <a:lnTo>
                    <a:pt x="322" y="181"/>
                  </a:lnTo>
                  <a:lnTo>
                    <a:pt x="323" y="182"/>
                  </a:lnTo>
                  <a:lnTo>
                    <a:pt x="324" y="183"/>
                  </a:lnTo>
                  <a:lnTo>
                    <a:pt x="324" y="184"/>
                  </a:lnTo>
                  <a:lnTo>
                    <a:pt x="325" y="185"/>
                  </a:lnTo>
                  <a:lnTo>
                    <a:pt x="326" y="186"/>
                  </a:lnTo>
                  <a:lnTo>
                    <a:pt x="327" y="187"/>
                  </a:lnTo>
                  <a:lnTo>
                    <a:pt x="328" y="187"/>
                  </a:lnTo>
                  <a:lnTo>
                    <a:pt x="329" y="188"/>
                  </a:lnTo>
                  <a:lnTo>
                    <a:pt x="330" y="189"/>
                  </a:lnTo>
                  <a:lnTo>
                    <a:pt x="331" y="190"/>
                  </a:lnTo>
                  <a:lnTo>
                    <a:pt x="332" y="190"/>
                  </a:lnTo>
                  <a:lnTo>
                    <a:pt x="333" y="191"/>
                  </a:lnTo>
                  <a:lnTo>
                    <a:pt x="333" y="192"/>
                  </a:lnTo>
                  <a:lnTo>
                    <a:pt x="335" y="193"/>
                  </a:lnTo>
                  <a:lnTo>
                    <a:pt x="336" y="194"/>
                  </a:lnTo>
                  <a:lnTo>
                    <a:pt x="336" y="195"/>
                  </a:lnTo>
                  <a:lnTo>
                    <a:pt x="338" y="197"/>
                  </a:lnTo>
                  <a:lnTo>
                    <a:pt x="338" y="198"/>
                  </a:lnTo>
                  <a:lnTo>
                    <a:pt x="340" y="199"/>
                  </a:lnTo>
                  <a:lnTo>
                    <a:pt x="341" y="200"/>
                  </a:lnTo>
                  <a:lnTo>
                    <a:pt x="342" y="202"/>
                  </a:lnTo>
                  <a:lnTo>
                    <a:pt x="343" y="203"/>
                  </a:lnTo>
                  <a:lnTo>
                    <a:pt x="344" y="205"/>
                  </a:lnTo>
                  <a:lnTo>
                    <a:pt x="345" y="206"/>
                  </a:lnTo>
                  <a:lnTo>
                    <a:pt x="346" y="207"/>
                  </a:lnTo>
                  <a:lnTo>
                    <a:pt x="347" y="209"/>
                  </a:lnTo>
                  <a:lnTo>
                    <a:pt x="348" y="210"/>
                  </a:lnTo>
                  <a:lnTo>
                    <a:pt x="348" y="211"/>
                  </a:lnTo>
                  <a:lnTo>
                    <a:pt x="349" y="212"/>
                  </a:lnTo>
                  <a:lnTo>
                    <a:pt x="350" y="213"/>
                  </a:lnTo>
                  <a:lnTo>
                    <a:pt x="350" y="214"/>
                  </a:lnTo>
                  <a:lnTo>
                    <a:pt x="351" y="216"/>
                  </a:lnTo>
                  <a:lnTo>
                    <a:pt x="351" y="217"/>
                  </a:lnTo>
                  <a:lnTo>
                    <a:pt x="352" y="218"/>
                  </a:lnTo>
                  <a:lnTo>
                    <a:pt x="353" y="219"/>
                  </a:lnTo>
                  <a:lnTo>
                    <a:pt x="353" y="220"/>
                  </a:lnTo>
                  <a:lnTo>
                    <a:pt x="353" y="221"/>
                  </a:lnTo>
                  <a:lnTo>
                    <a:pt x="354" y="222"/>
                  </a:lnTo>
                  <a:lnTo>
                    <a:pt x="354" y="223"/>
                  </a:lnTo>
                  <a:lnTo>
                    <a:pt x="354" y="224"/>
                  </a:lnTo>
                  <a:lnTo>
                    <a:pt x="355" y="225"/>
                  </a:lnTo>
                  <a:lnTo>
                    <a:pt x="355" y="226"/>
                  </a:lnTo>
                  <a:lnTo>
                    <a:pt x="355" y="227"/>
                  </a:lnTo>
                  <a:lnTo>
                    <a:pt x="356" y="229"/>
                  </a:lnTo>
                  <a:lnTo>
                    <a:pt x="357" y="230"/>
                  </a:lnTo>
                  <a:lnTo>
                    <a:pt x="357" y="231"/>
                  </a:lnTo>
                  <a:lnTo>
                    <a:pt x="357" y="232"/>
                  </a:lnTo>
                  <a:lnTo>
                    <a:pt x="357" y="233"/>
                  </a:lnTo>
                  <a:lnTo>
                    <a:pt x="357" y="234"/>
                  </a:lnTo>
                  <a:lnTo>
                    <a:pt x="358" y="235"/>
                  </a:lnTo>
                  <a:lnTo>
                    <a:pt x="358" y="236"/>
                  </a:lnTo>
                  <a:lnTo>
                    <a:pt x="358" y="237"/>
                  </a:lnTo>
                  <a:lnTo>
                    <a:pt x="358" y="238"/>
                  </a:lnTo>
                  <a:lnTo>
                    <a:pt x="358" y="239"/>
                  </a:lnTo>
                  <a:lnTo>
                    <a:pt x="359" y="239"/>
                  </a:lnTo>
                  <a:lnTo>
                    <a:pt x="360" y="239"/>
                  </a:lnTo>
                  <a:lnTo>
                    <a:pt x="361" y="240"/>
                  </a:lnTo>
                  <a:lnTo>
                    <a:pt x="362" y="240"/>
                  </a:lnTo>
                  <a:lnTo>
                    <a:pt x="362" y="241"/>
                  </a:lnTo>
                  <a:lnTo>
                    <a:pt x="363" y="241"/>
                  </a:lnTo>
                  <a:lnTo>
                    <a:pt x="365" y="242"/>
                  </a:lnTo>
                  <a:lnTo>
                    <a:pt x="366" y="243"/>
                  </a:lnTo>
                  <a:lnTo>
                    <a:pt x="367" y="243"/>
                  </a:lnTo>
                  <a:lnTo>
                    <a:pt x="368" y="244"/>
                  </a:lnTo>
                  <a:lnTo>
                    <a:pt x="369" y="244"/>
                  </a:lnTo>
                  <a:lnTo>
                    <a:pt x="370" y="245"/>
                  </a:lnTo>
                  <a:lnTo>
                    <a:pt x="370" y="246"/>
                  </a:lnTo>
                  <a:lnTo>
                    <a:pt x="371" y="246"/>
                  </a:lnTo>
                  <a:lnTo>
                    <a:pt x="371" y="247"/>
                  </a:lnTo>
                  <a:lnTo>
                    <a:pt x="372" y="247"/>
                  </a:lnTo>
                  <a:lnTo>
                    <a:pt x="372" y="248"/>
                  </a:lnTo>
                  <a:lnTo>
                    <a:pt x="372" y="249"/>
                  </a:lnTo>
                  <a:lnTo>
                    <a:pt x="372" y="250"/>
                  </a:lnTo>
                  <a:lnTo>
                    <a:pt x="372" y="251"/>
                  </a:lnTo>
                  <a:lnTo>
                    <a:pt x="372" y="252"/>
                  </a:lnTo>
                  <a:lnTo>
                    <a:pt x="372" y="253"/>
                  </a:lnTo>
                  <a:lnTo>
                    <a:pt x="372" y="254"/>
                  </a:lnTo>
                  <a:lnTo>
                    <a:pt x="372" y="255"/>
                  </a:lnTo>
                  <a:lnTo>
                    <a:pt x="373" y="256"/>
                  </a:lnTo>
                  <a:lnTo>
                    <a:pt x="373" y="257"/>
                  </a:lnTo>
                  <a:lnTo>
                    <a:pt x="372" y="258"/>
                  </a:lnTo>
                  <a:lnTo>
                    <a:pt x="372" y="259"/>
                  </a:lnTo>
                  <a:lnTo>
                    <a:pt x="372" y="260"/>
                  </a:lnTo>
                  <a:lnTo>
                    <a:pt x="372" y="261"/>
                  </a:lnTo>
                  <a:lnTo>
                    <a:pt x="372" y="262"/>
                  </a:lnTo>
                  <a:lnTo>
                    <a:pt x="372" y="263"/>
                  </a:lnTo>
                  <a:lnTo>
                    <a:pt x="372" y="264"/>
                  </a:lnTo>
                  <a:lnTo>
                    <a:pt x="372" y="265"/>
                  </a:lnTo>
                  <a:lnTo>
                    <a:pt x="371" y="266"/>
                  </a:lnTo>
                  <a:lnTo>
                    <a:pt x="371" y="267"/>
                  </a:lnTo>
                  <a:lnTo>
                    <a:pt x="371" y="268"/>
                  </a:lnTo>
                  <a:lnTo>
                    <a:pt x="371" y="269"/>
                  </a:lnTo>
                  <a:lnTo>
                    <a:pt x="371" y="270"/>
                  </a:lnTo>
                  <a:lnTo>
                    <a:pt x="371" y="272"/>
                  </a:lnTo>
                  <a:lnTo>
                    <a:pt x="372" y="272"/>
                  </a:lnTo>
                  <a:lnTo>
                    <a:pt x="372" y="273"/>
                  </a:lnTo>
                  <a:lnTo>
                    <a:pt x="373" y="274"/>
                  </a:lnTo>
                  <a:lnTo>
                    <a:pt x="374" y="275"/>
                  </a:lnTo>
                  <a:lnTo>
                    <a:pt x="375" y="275"/>
                  </a:lnTo>
                  <a:lnTo>
                    <a:pt x="376" y="275"/>
                  </a:lnTo>
                  <a:lnTo>
                    <a:pt x="376" y="276"/>
                  </a:lnTo>
                  <a:lnTo>
                    <a:pt x="377" y="276"/>
                  </a:lnTo>
                  <a:lnTo>
                    <a:pt x="378" y="276"/>
                  </a:lnTo>
                  <a:lnTo>
                    <a:pt x="379" y="277"/>
                  </a:lnTo>
                  <a:lnTo>
                    <a:pt x="380" y="277"/>
                  </a:lnTo>
                  <a:lnTo>
                    <a:pt x="381" y="277"/>
                  </a:lnTo>
                  <a:lnTo>
                    <a:pt x="381" y="278"/>
                  </a:lnTo>
                  <a:lnTo>
                    <a:pt x="382" y="278"/>
                  </a:lnTo>
                  <a:lnTo>
                    <a:pt x="382" y="279"/>
                  </a:lnTo>
                  <a:lnTo>
                    <a:pt x="383" y="279"/>
                  </a:lnTo>
                  <a:lnTo>
                    <a:pt x="383" y="280"/>
                  </a:lnTo>
                  <a:lnTo>
                    <a:pt x="384" y="280"/>
                  </a:lnTo>
                  <a:lnTo>
                    <a:pt x="384" y="281"/>
                  </a:lnTo>
                  <a:lnTo>
                    <a:pt x="385" y="282"/>
                  </a:lnTo>
                  <a:lnTo>
                    <a:pt x="385" y="283"/>
                  </a:lnTo>
                  <a:lnTo>
                    <a:pt x="386" y="283"/>
                  </a:lnTo>
                  <a:lnTo>
                    <a:pt x="386" y="284"/>
                  </a:lnTo>
                  <a:lnTo>
                    <a:pt x="386" y="285"/>
                  </a:lnTo>
                  <a:lnTo>
                    <a:pt x="387" y="285"/>
                  </a:lnTo>
                  <a:lnTo>
                    <a:pt x="387" y="286"/>
                  </a:lnTo>
                  <a:lnTo>
                    <a:pt x="388" y="287"/>
                  </a:lnTo>
                  <a:lnTo>
                    <a:pt x="389" y="287"/>
                  </a:lnTo>
                  <a:lnTo>
                    <a:pt x="390" y="287"/>
                  </a:lnTo>
                  <a:lnTo>
                    <a:pt x="390" y="288"/>
                  </a:lnTo>
                  <a:lnTo>
                    <a:pt x="391" y="288"/>
                  </a:lnTo>
                  <a:lnTo>
                    <a:pt x="392" y="288"/>
                  </a:lnTo>
                  <a:lnTo>
                    <a:pt x="393" y="288"/>
                  </a:lnTo>
                  <a:lnTo>
                    <a:pt x="393" y="289"/>
                  </a:lnTo>
                  <a:lnTo>
                    <a:pt x="394" y="289"/>
                  </a:lnTo>
                  <a:lnTo>
                    <a:pt x="395" y="289"/>
                  </a:lnTo>
                  <a:lnTo>
                    <a:pt x="396" y="288"/>
                  </a:lnTo>
                  <a:lnTo>
                    <a:pt x="397" y="288"/>
                  </a:lnTo>
                  <a:lnTo>
                    <a:pt x="398" y="288"/>
                  </a:lnTo>
                  <a:lnTo>
                    <a:pt x="399" y="289"/>
                  </a:lnTo>
                  <a:lnTo>
                    <a:pt x="400" y="289"/>
                  </a:lnTo>
                  <a:lnTo>
                    <a:pt x="401" y="289"/>
                  </a:lnTo>
                  <a:lnTo>
                    <a:pt x="402" y="289"/>
                  </a:lnTo>
                  <a:lnTo>
                    <a:pt x="403" y="289"/>
                  </a:lnTo>
                  <a:lnTo>
                    <a:pt x="404" y="289"/>
                  </a:lnTo>
                  <a:lnTo>
                    <a:pt x="405" y="289"/>
                  </a:lnTo>
                  <a:lnTo>
                    <a:pt x="406" y="288"/>
                  </a:lnTo>
                  <a:lnTo>
                    <a:pt x="407" y="288"/>
                  </a:lnTo>
                  <a:lnTo>
                    <a:pt x="409" y="288"/>
                  </a:lnTo>
                  <a:lnTo>
                    <a:pt x="410" y="287"/>
                  </a:lnTo>
                  <a:lnTo>
                    <a:pt x="411" y="287"/>
                  </a:lnTo>
                  <a:lnTo>
                    <a:pt x="412" y="286"/>
                  </a:lnTo>
                  <a:lnTo>
                    <a:pt x="414" y="286"/>
                  </a:lnTo>
                  <a:lnTo>
                    <a:pt x="415" y="285"/>
                  </a:lnTo>
                  <a:lnTo>
                    <a:pt x="416" y="285"/>
                  </a:lnTo>
                  <a:lnTo>
                    <a:pt x="417" y="284"/>
                  </a:lnTo>
                  <a:lnTo>
                    <a:pt x="418" y="283"/>
                  </a:lnTo>
                  <a:lnTo>
                    <a:pt x="421" y="282"/>
                  </a:lnTo>
                  <a:lnTo>
                    <a:pt x="422" y="282"/>
                  </a:lnTo>
                  <a:lnTo>
                    <a:pt x="423" y="282"/>
                  </a:lnTo>
                  <a:lnTo>
                    <a:pt x="423" y="281"/>
                  </a:lnTo>
                  <a:lnTo>
                    <a:pt x="424" y="281"/>
                  </a:lnTo>
                  <a:lnTo>
                    <a:pt x="425" y="280"/>
                  </a:lnTo>
                  <a:lnTo>
                    <a:pt x="426" y="280"/>
                  </a:lnTo>
                  <a:lnTo>
                    <a:pt x="427" y="280"/>
                  </a:lnTo>
                  <a:lnTo>
                    <a:pt x="428" y="280"/>
                  </a:lnTo>
                  <a:lnTo>
                    <a:pt x="428" y="279"/>
                  </a:lnTo>
                  <a:lnTo>
                    <a:pt x="429" y="279"/>
                  </a:lnTo>
                  <a:lnTo>
                    <a:pt x="430" y="279"/>
                  </a:lnTo>
                  <a:lnTo>
                    <a:pt x="431" y="279"/>
                  </a:lnTo>
                  <a:lnTo>
                    <a:pt x="432" y="279"/>
                  </a:lnTo>
                  <a:lnTo>
                    <a:pt x="433" y="278"/>
                  </a:lnTo>
                  <a:lnTo>
                    <a:pt x="434" y="278"/>
                  </a:lnTo>
                  <a:lnTo>
                    <a:pt x="435" y="278"/>
                  </a:lnTo>
                  <a:lnTo>
                    <a:pt x="436" y="278"/>
                  </a:lnTo>
                  <a:lnTo>
                    <a:pt x="437" y="278"/>
                  </a:lnTo>
                  <a:lnTo>
                    <a:pt x="438" y="278"/>
                  </a:lnTo>
                  <a:lnTo>
                    <a:pt x="439" y="278"/>
                  </a:lnTo>
                  <a:lnTo>
                    <a:pt x="440" y="278"/>
                  </a:lnTo>
                  <a:lnTo>
                    <a:pt x="441" y="278"/>
                  </a:lnTo>
                  <a:lnTo>
                    <a:pt x="442" y="278"/>
                  </a:lnTo>
                  <a:lnTo>
                    <a:pt x="443" y="279"/>
                  </a:lnTo>
                  <a:lnTo>
                    <a:pt x="444" y="280"/>
                  </a:lnTo>
                  <a:lnTo>
                    <a:pt x="445" y="280"/>
                  </a:lnTo>
                  <a:lnTo>
                    <a:pt x="446" y="281"/>
                  </a:lnTo>
                  <a:lnTo>
                    <a:pt x="446" y="282"/>
                  </a:lnTo>
                  <a:lnTo>
                    <a:pt x="447" y="282"/>
                  </a:lnTo>
                  <a:lnTo>
                    <a:pt x="447" y="283"/>
                  </a:lnTo>
                  <a:lnTo>
                    <a:pt x="448" y="283"/>
                  </a:lnTo>
                  <a:lnTo>
                    <a:pt x="448" y="284"/>
                  </a:lnTo>
                  <a:lnTo>
                    <a:pt x="449" y="284"/>
                  </a:lnTo>
                  <a:lnTo>
                    <a:pt x="450" y="285"/>
                  </a:lnTo>
                  <a:lnTo>
                    <a:pt x="451" y="285"/>
                  </a:lnTo>
                  <a:lnTo>
                    <a:pt x="453" y="286"/>
                  </a:lnTo>
                  <a:lnTo>
                    <a:pt x="454" y="286"/>
                  </a:lnTo>
                  <a:lnTo>
                    <a:pt x="455" y="286"/>
                  </a:lnTo>
                  <a:lnTo>
                    <a:pt x="455" y="287"/>
                  </a:lnTo>
                  <a:lnTo>
                    <a:pt x="456" y="287"/>
                  </a:lnTo>
                  <a:lnTo>
                    <a:pt x="457" y="287"/>
                  </a:lnTo>
                  <a:lnTo>
                    <a:pt x="457" y="288"/>
                  </a:lnTo>
                  <a:lnTo>
                    <a:pt x="458" y="289"/>
                  </a:lnTo>
                  <a:lnTo>
                    <a:pt x="459" y="289"/>
                  </a:lnTo>
                  <a:lnTo>
                    <a:pt x="459" y="290"/>
                  </a:lnTo>
                  <a:lnTo>
                    <a:pt x="460" y="290"/>
                  </a:lnTo>
                  <a:lnTo>
                    <a:pt x="461" y="290"/>
                  </a:lnTo>
                  <a:lnTo>
                    <a:pt x="462" y="290"/>
                  </a:lnTo>
                  <a:lnTo>
                    <a:pt x="463" y="289"/>
                  </a:lnTo>
                  <a:lnTo>
                    <a:pt x="464" y="289"/>
                  </a:lnTo>
                  <a:lnTo>
                    <a:pt x="464" y="288"/>
                  </a:lnTo>
                  <a:lnTo>
                    <a:pt x="465" y="288"/>
                  </a:lnTo>
                  <a:lnTo>
                    <a:pt x="466" y="288"/>
                  </a:lnTo>
                  <a:lnTo>
                    <a:pt x="467" y="288"/>
                  </a:lnTo>
                  <a:lnTo>
                    <a:pt x="468" y="288"/>
                  </a:lnTo>
                  <a:lnTo>
                    <a:pt x="469" y="287"/>
                  </a:lnTo>
                  <a:lnTo>
                    <a:pt x="470" y="286"/>
                  </a:lnTo>
                  <a:lnTo>
                    <a:pt x="470" y="285"/>
                  </a:lnTo>
                  <a:lnTo>
                    <a:pt x="471" y="285"/>
                  </a:lnTo>
                  <a:lnTo>
                    <a:pt x="471" y="284"/>
                  </a:lnTo>
                  <a:lnTo>
                    <a:pt x="472" y="284"/>
                  </a:lnTo>
                  <a:lnTo>
                    <a:pt x="473" y="283"/>
                  </a:lnTo>
                  <a:lnTo>
                    <a:pt x="474" y="283"/>
                  </a:lnTo>
                  <a:lnTo>
                    <a:pt x="474" y="282"/>
                  </a:lnTo>
                  <a:lnTo>
                    <a:pt x="475" y="282"/>
                  </a:lnTo>
                  <a:lnTo>
                    <a:pt x="476" y="282"/>
                  </a:lnTo>
                  <a:lnTo>
                    <a:pt x="477" y="281"/>
                  </a:lnTo>
                  <a:lnTo>
                    <a:pt x="478" y="281"/>
                  </a:lnTo>
                  <a:lnTo>
                    <a:pt x="479" y="281"/>
                  </a:lnTo>
                  <a:lnTo>
                    <a:pt x="481" y="281"/>
                  </a:lnTo>
                  <a:lnTo>
                    <a:pt x="482" y="281"/>
                  </a:lnTo>
                  <a:lnTo>
                    <a:pt x="483" y="282"/>
                  </a:lnTo>
                  <a:lnTo>
                    <a:pt x="484" y="282"/>
                  </a:lnTo>
                  <a:lnTo>
                    <a:pt x="485" y="282"/>
                  </a:lnTo>
                  <a:lnTo>
                    <a:pt x="486" y="283"/>
                  </a:lnTo>
                  <a:lnTo>
                    <a:pt x="487" y="283"/>
                  </a:lnTo>
                  <a:lnTo>
                    <a:pt x="488" y="284"/>
                  </a:lnTo>
                  <a:lnTo>
                    <a:pt x="488" y="285"/>
                  </a:lnTo>
                  <a:lnTo>
                    <a:pt x="489" y="286"/>
                  </a:lnTo>
                  <a:lnTo>
                    <a:pt x="490" y="287"/>
                  </a:lnTo>
                  <a:lnTo>
                    <a:pt x="491" y="288"/>
                  </a:lnTo>
                  <a:lnTo>
                    <a:pt x="491" y="289"/>
                  </a:lnTo>
                  <a:lnTo>
                    <a:pt x="492" y="289"/>
                  </a:lnTo>
                  <a:lnTo>
                    <a:pt x="493" y="290"/>
                  </a:lnTo>
                  <a:lnTo>
                    <a:pt x="494" y="290"/>
                  </a:lnTo>
                  <a:lnTo>
                    <a:pt x="495" y="291"/>
                  </a:lnTo>
                  <a:lnTo>
                    <a:pt x="496" y="292"/>
                  </a:lnTo>
                  <a:lnTo>
                    <a:pt x="498" y="292"/>
                  </a:lnTo>
                  <a:lnTo>
                    <a:pt x="499" y="293"/>
                  </a:lnTo>
                  <a:lnTo>
                    <a:pt x="501" y="294"/>
                  </a:lnTo>
                  <a:lnTo>
                    <a:pt x="502" y="295"/>
                  </a:lnTo>
                  <a:lnTo>
                    <a:pt x="504" y="296"/>
                  </a:lnTo>
                  <a:lnTo>
                    <a:pt x="506" y="297"/>
                  </a:lnTo>
                  <a:lnTo>
                    <a:pt x="507" y="299"/>
                  </a:lnTo>
                  <a:lnTo>
                    <a:pt x="509" y="300"/>
                  </a:lnTo>
                  <a:lnTo>
                    <a:pt x="511" y="301"/>
                  </a:lnTo>
                  <a:lnTo>
                    <a:pt x="513" y="302"/>
                  </a:lnTo>
                  <a:lnTo>
                    <a:pt x="514" y="304"/>
                  </a:lnTo>
                  <a:lnTo>
                    <a:pt x="516" y="305"/>
                  </a:lnTo>
                  <a:lnTo>
                    <a:pt x="517" y="306"/>
                  </a:lnTo>
                  <a:lnTo>
                    <a:pt x="518" y="307"/>
                  </a:lnTo>
                  <a:lnTo>
                    <a:pt x="520" y="308"/>
                  </a:lnTo>
                  <a:lnTo>
                    <a:pt x="521" y="309"/>
                  </a:lnTo>
                  <a:lnTo>
                    <a:pt x="522" y="309"/>
                  </a:lnTo>
                  <a:lnTo>
                    <a:pt x="523" y="310"/>
                  </a:lnTo>
                  <a:lnTo>
                    <a:pt x="524" y="311"/>
                  </a:lnTo>
                  <a:lnTo>
                    <a:pt x="525" y="311"/>
                  </a:lnTo>
                  <a:lnTo>
                    <a:pt x="526" y="312"/>
                  </a:lnTo>
                  <a:lnTo>
                    <a:pt x="527" y="312"/>
                  </a:lnTo>
                  <a:lnTo>
                    <a:pt x="527" y="313"/>
                  </a:lnTo>
                  <a:lnTo>
                    <a:pt x="528" y="313"/>
                  </a:lnTo>
                  <a:lnTo>
                    <a:pt x="529" y="313"/>
                  </a:lnTo>
                  <a:lnTo>
                    <a:pt x="530" y="313"/>
                  </a:lnTo>
                  <a:lnTo>
                    <a:pt x="531" y="313"/>
                  </a:lnTo>
                  <a:lnTo>
                    <a:pt x="532" y="312"/>
                  </a:lnTo>
                  <a:lnTo>
                    <a:pt x="533" y="312"/>
                  </a:lnTo>
                  <a:lnTo>
                    <a:pt x="534" y="311"/>
                  </a:lnTo>
                  <a:lnTo>
                    <a:pt x="535" y="311"/>
                  </a:lnTo>
                  <a:lnTo>
                    <a:pt x="536" y="310"/>
                  </a:lnTo>
                  <a:lnTo>
                    <a:pt x="537" y="310"/>
                  </a:lnTo>
                  <a:lnTo>
                    <a:pt x="538" y="310"/>
                  </a:lnTo>
                  <a:lnTo>
                    <a:pt x="539" y="310"/>
                  </a:lnTo>
                  <a:lnTo>
                    <a:pt x="540" y="310"/>
                  </a:lnTo>
                  <a:lnTo>
                    <a:pt x="541" y="310"/>
                  </a:lnTo>
                  <a:lnTo>
                    <a:pt x="542" y="310"/>
                  </a:lnTo>
                  <a:lnTo>
                    <a:pt x="543" y="311"/>
                  </a:lnTo>
                  <a:lnTo>
                    <a:pt x="544" y="311"/>
                  </a:lnTo>
                  <a:lnTo>
                    <a:pt x="545" y="311"/>
                  </a:lnTo>
                  <a:lnTo>
                    <a:pt x="546" y="311"/>
                  </a:lnTo>
                  <a:lnTo>
                    <a:pt x="547" y="311"/>
                  </a:lnTo>
                  <a:lnTo>
                    <a:pt x="548" y="311"/>
                  </a:lnTo>
                  <a:lnTo>
                    <a:pt x="549" y="311"/>
                  </a:lnTo>
                  <a:lnTo>
                    <a:pt x="550" y="311"/>
                  </a:lnTo>
                  <a:lnTo>
                    <a:pt x="551" y="311"/>
                  </a:lnTo>
                  <a:lnTo>
                    <a:pt x="552" y="311"/>
                  </a:lnTo>
                  <a:lnTo>
                    <a:pt x="553" y="311"/>
                  </a:lnTo>
                  <a:lnTo>
                    <a:pt x="554" y="311"/>
                  </a:lnTo>
                  <a:lnTo>
                    <a:pt x="555" y="312"/>
                  </a:lnTo>
                  <a:lnTo>
                    <a:pt x="557" y="312"/>
                  </a:lnTo>
                  <a:lnTo>
                    <a:pt x="559" y="313"/>
                  </a:lnTo>
                  <a:lnTo>
                    <a:pt x="559" y="314"/>
                  </a:lnTo>
                  <a:lnTo>
                    <a:pt x="560" y="314"/>
                  </a:lnTo>
                  <a:lnTo>
                    <a:pt x="561" y="315"/>
                  </a:lnTo>
                  <a:lnTo>
                    <a:pt x="561" y="316"/>
                  </a:lnTo>
                  <a:lnTo>
                    <a:pt x="562" y="317"/>
                  </a:lnTo>
                  <a:lnTo>
                    <a:pt x="562" y="318"/>
                  </a:lnTo>
                  <a:lnTo>
                    <a:pt x="562" y="319"/>
                  </a:lnTo>
                  <a:lnTo>
                    <a:pt x="562" y="320"/>
                  </a:lnTo>
                  <a:lnTo>
                    <a:pt x="562" y="321"/>
                  </a:lnTo>
                  <a:lnTo>
                    <a:pt x="562" y="322"/>
                  </a:lnTo>
                  <a:lnTo>
                    <a:pt x="561" y="323"/>
                  </a:lnTo>
                  <a:lnTo>
                    <a:pt x="561" y="324"/>
                  </a:lnTo>
                  <a:lnTo>
                    <a:pt x="561" y="325"/>
                  </a:lnTo>
                  <a:lnTo>
                    <a:pt x="560" y="325"/>
                  </a:lnTo>
                  <a:lnTo>
                    <a:pt x="560" y="326"/>
                  </a:lnTo>
                  <a:lnTo>
                    <a:pt x="559" y="327"/>
                  </a:lnTo>
                  <a:lnTo>
                    <a:pt x="559" y="328"/>
                  </a:lnTo>
                  <a:lnTo>
                    <a:pt x="558" y="329"/>
                  </a:lnTo>
                  <a:lnTo>
                    <a:pt x="558" y="330"/>
                  </a:lnTo>
                  <a:lnTo>
                    <a:pt x="558" y="334"/>
                  </a:lnTo>
                  <a:lnTo>
                    <a:pt x="559" y="334"/>
                  </a:lnTo>
                  <a:lnTo>
                    <a:pt x="559" y="335"/>
                  </a:lnTo>
                  <a:lnTo>
                    <a:pt x="560" y="335"/>
                  </a:lnTo>
                  <a:lnTo>
                    <a:pt x="561" y="335"/>
                  </a:lnTo>
                  <a:lnTo>
                    <a:pt x="562" y="336"/>
                  </a:lnTo>
                  <a:lnTo>
                    <a:pt x="563" y="336"/>
                  </a:lnTo>
                  <a:lnTo>
                    <a:pt x="564" y="337"/>
                  </a:lnTo>
                  <a:lnTo>
                    <a:pt x="565" y="337"/>
                  </a:lnTo>
                  <a:lnTo>
                    <a:pt x="566" y="338"/>
                  </a:lnTo>
                  <a:lnTo>
                    <a:pt x="567" y="338"/>
                  </a:lnTo>
                  <a:lnTo>
                    <a:pt x="568" y="339"/>
                  </a:lnTo>
                  <a:lnTo>
                    <a:pt x="569" y="340"/>
                  </a:lnTo>
                  <a:lnTo>
                    <a:pt x="570" y="341"/>
                  </a:lnTo>
                  <a:lnTo>
                    <a:pt x="571" y="341"/>
                  </a:lnTo>
                  <a:lnTo>
                    <a:pt x="571" y="342"/>
                  </a:lnTo>
                  <a:lnTo>
                    <a:pt x="571" y="343"/>
                  </a:lnTo>
                  <a:lnTo>
                    <a:pt x="572" y="343"/>
                  </a:lnTo>
                  <a:lnTo>
                    <a:pt x="572" y="344"/>
                  </a:lnTo>
                  <a:lnTo>
                    <a:pt x="573" y="346"/>
                  </a:lnTo>
                  <a:lnTo>
                    <a:pt x="574" y="346"/>
                  </a:lnTo>
                  <a:lnTo>
                    <a:pt x="574" y="347"/>
                  </a:lnTo>
                  <a:lnTo>
                    <a:pt x="575" y="348"/>
                  </a:lnTo>
                  <a:lnTo>
                    <a:pt x="576" y="349"/>
                  </a:lnTo>
                  <a:lnTo>
                    <a:pt x="576" y="350"/>
                  </a:lnTo>
                  <a:lnTo>
                    <a:pt x="577" y="351"/>
                  </a:lnTo>
                  <a:lnTo>
                    <a:pt x="578" y="352"/>
                  </a:lnTo>
                  <a:lnTo>
                    <a:pt x="578" y="353"/>
                  </a:lnTo>
                  <a:lnTo>
                    <a:pt x="578" y="354"/>
                  </a:lnTo>
                  <a:lnTo>
                    <a:pt x="579" y="355"/>
                  </a:lnTo>
                  <a:lnTo>
                    <a:pt x="579" y="356"/>
                  </a:lnTo>
                  <a:lnTo>
                    <a:pt x="579" y="357"/>
                  </a:lnTo>
                  <a:lnTo>
                    <a:pt x="579" y="358"/>
                  </a:lnTo>
                  <a:lnTo>
                    <a:pt x="579" y="359"/>
                  </a:lnTo>
                  <a:lnTo>
                    <a:pt x="580" y="359"/>
                  </a:lnTo>
                  <a:lnTo>
                    <a:pt x="580" y="360"/>
                  </a:lnTo>
                  <a:lnTo>
                    <a:pt x="580" y="361"/>
                  </a:lnTo>
                  <a:lnTo>
                    <a:pt x="580" y="362"/>
                  </a:lnTo>
                  <a:lnTo>
                    <a:pt x="580" y="363"/>
                  </a:lnTo>
                  <a:lnTo>
                    <a:pt x="580" y="364"/>
                  </a:lnTo>
                  <a:lnTo>
                    <a:pt x="579" y="365"/>
                  </a:lnTo>
                  <a:lnTo>
                    <a:pt x="579" y="366"/>
                  </a:lnTo>
                  <a:lnTo>
                    <a:pt x="579" y="367"/>
                  </a:lnTo>
                  <a:lnTo>
                    <a:pt x="579" y="368"/>
                  </a:lnTo>
                  <a:lnTo>
                    <a:pt x="579" y="369"/>
                  </a:lnTo>
                  <a:lnTo>
                    <a:pt x="578" y="370"/>
                  </a:lnTo>
                  <a:lnTo>
                    <a:pt x="578" y="371"/>
                  </a:lnTo>
                  <a:lnTo>
                    <a:pt x="578" y="372"/>
                  </a:lnTo>
                  <a:lnTo>
                    <a:pt x="578" y="373"/>
                  </a:lnTo>
                  <a:lnTo>
                    <a:pt x="577" y="373"/>
                  </a:lnTo>
                  <a:lnTo>
                    <a:pt x="577" y="374"/>
                  </a:lnTo>
                  <a:lnTo>
                    <a:pt x="577" y="375"/>
                  </a:lnTo>
                  <a:lnTo>
                    <a:pt x="577" y="376"/>
                  </a:lnTo>
                  <a:lnTo>
                    <a:pt x="577" y="377"/>
                  </a:lnTo>
                  <a:lnTo>
                    <a:pt x="578" y="377"/>
                  </a:lnTo>
                  <a:lnTo>
                    <a:pt x="579" y="377"/>
                  </a:lnTo>
                  <a:lnTo>
                    <a:pt x="579" y="378"/>
                  </a:lnTo>
                  <a:lnTo>
                    <a:pt x="580" y="378"/>
                  </a:lnTo>
                  <a:lnTo>
                    <a:pt x="581" y="379"/>
                  </a:lnTo>
                  <a:lnTo>
                    <a:pt x="582" y="380"/>
                  </a:lnTo>
                  <a:lnTo>
                    <a:pt x="583" y="380"/>
                  </a:lnTo>
                  <a:lnTo>
                    <a:pt x="584" y="380"/>
                  </a:lnTo>
                  <a:lnTo>
                    <a:pt x="585" y="381"/>
                  </a:lnTo>
                  <a:lnTo>
                    <a:pt x="586" y="382"/>
                  </a:lnTo>
                  <a:lnTo>
                    <a:pt x="587" y="382"/>
                  </a:lnTo>
                  <a:lnTo>
                    <a:pt x="588" y="383"/>
                  </a:lnTo>
                  <a:lnTo>
                    <a:pt x="589" y="383"/>
                  </a:lnTo>
                  <a:lnTo>
                    <a:pt x="590" y="384"/>
                  </a:lnTo>
                  <a:lnTo>
                    <a:pt x="591" y="385"/>
                  </a:lnTo>
                  <a:lnTo>
                    <a:pt x="591" y="386"/>
                  </a:lnTo>
                  <a:lnTo>
                    <a:pt x="592" y="387"/>
                  </a:lnTo>
                  <a:lnTo>
                    <a:pt x="593" y="388"/>
                  </a:lnTo>
                  <a:lnTo>
                    <a:pt x="594" y="389"/>
                  </a:lnTo>
                  <a:lnTo>
                    <a:pt x="595" y="390"/>
                  </a:lnTo>
                  <a:lnTo>
                    <a:pt x="596" y="391"/>
                  </a:lnTo>
                  <a:lnTo>
                    <a:pt x="596" y="392"/>
                  </a:lnTo>
                  <a:lnTo>
                    <a:pt x="597" y="393"/>
                  </a:lnTo>
                  <a:lnTo>
                    <a:pt x="597" y="394"/>
                  </a:lnTo>
                  <a:lnTo>
                    <a:pt x="598" y="394"/>
                  </a:lnTo>
                  <a:lnTo>
                    <a:pt x="598" y="395"/>
                  </a:lnTo>
                  <a:lnTo>
                    <a:pt x="598" y="396"/>
                  </a:lnTo>
                  <a:lnTo>
                    <a:pt x="599" y="396"/>
                  </a:lnTo>
                  <a:lnTo>
                    <a:pt x="599" y="397"/>
                  </a:lnTo>
                  <a:lnTo>
                    <a:pt x="600" y="397"/>
                  </a:lnTo>
                  <a:lnTo>
                    <a:pt x="600" y="396"/>
                  </a:lnTo>
                  <a:lnTo>
                    <a:pt x="601" y="396"/>
                  </a:lnTo>
                  <a:lnTo>
                    <a:pt x="606" y="392"/>
                  </a:lnTo>
                  <a:lnTo>
                    <a:pt x="606" y="391"/>
                  </a:lnTo>
                  <a:lnTo>
                    <a:pt x="607" y="391"/>
                  </a:lnTo>
                  <a:lnTo>
                    <a:pt x="608" y="390"/>
                  </a:lnTo>
                  <a:lnTo>
                    <a:pt x="609" y="390"/>
                  </a:lnTo>
                  <a:lnTo>
                    <a:pt x="610" y="390"/>
                  </a:lnTo>
                  <a:lnTo>
                    <a:pt x="610" y="389"/>
                  </a:lnTo>
                  <a:lnTo>
                    <a:pt x="611" y="389"/>
                  </a:lnTo>
                  <a:lnTo>
                    <a:pt x="612" y="389"/>
                  </a:lnTo>
                  <a:lnTo>
                    <a:pt x="613" y="389"/>
                  </a:lnTo>
                  <a:lnTo>
                    <a:pt x="614" y="389"/>
                  </a:lnTo>
                  <a:lnTo>
                    <a:pt x="615" y="389"/>
                  </a:lnTo>
                  <a:lnTo>
                    <a:pt x="615" y="388"/>
                  </a:lnTo>
                  <a:lnTo>
                    <a:pt x="616" y="388"/>
                  </a:lnTo>
                  <a:lnTo>
                    <a:pt x="617" y="388"/>
                  </a:lnTo>
                  <a:lnTo>
                    <a:pt x="618" y="388"/>
                  </a:lnTo>
                  <a:lnTo>
                    <a:pt x="619" y="388"/>
                  </a:lnTo>
                  <a:lnTo>
                    <a:pt x="620" y="388"/>
                  </a:lnTo>
                  <a:lnTo>
                    <a:pt x="621" y="388"/>
                  </a:lnTo>
                  <a:lnTo>
                    <a:pt x="622" y="388"/>
                  </a:lnTo>
                  <a:lnTo>
                    <a:pt x="623" y="388"/>
                  </a:lnTo>
                  <a:lnTo>
                    <a:pt x="624" y="388"/>
                  </a:lnTo>
                  <a:lnTo>
                    <a:pt x="625" y="388"/>
                  </a:lnTo>
                  <a:lnTo>
                    <a:pt x="626" y="388"/>
                  </a:lnTo>
                  <a:lnTo>
                    <a:pt x="627" y="388"/>
                  </a:lnTo>
                  <a:lnTo>
                    <a:pt x="628" y="388"/>
                  </a:lnTo>
                  <a:lnTo>
                    <a:pt x="629" y="388"/>
                  </a:lnTo>
                  <a:lnTo>
                    <a:pt x="630" y="388"/>
                  </a:lnTo>
                  <a:lnTo>
                    <a:pt x="631" y="388"/>
                  </a:lnTo>
                  <a:lnTo>
                    <a:pt x="632" y="388"/>
                  </a:lnTo>
                  <a:lnTo>
                    <a:pt x="633" y="388"/>
                  </a:lnTo>
                  <a:lnTo>
                    <a:pt x="634" y="388"/>
                  </a:lnTo>
                  <a:lnTo>
                    <a:pt x="634" y="387"/>
                  </a:lnTo>
                  <a:lnTo>
                    <a:pt x="635" y="387"/>
                  </a:lnTo>
                  <a:lnTo>
                    <a:pt x="636" y="387"/>
                  </a:lnTo>
                  <a:lnTo>
                    <a:pt x="637" y="387"/>
                  </a:lnTo>
                  <a:lnTo>
                    <a:pt x="638" y="387"/>
                  </a:lnTo>
                  <a:lnTo>
                    <a:pt x="639" y="387"/>
                  </a:lnTo>
                  <a:lnTo>
                    <a:pt x="640" y="387"/>
                  </a:lnTo>
                  <a:lnTo>
                    <a:pt x="640" y="386"/>
                  </a:lnTo>
                  <a:lnTo>
                    <a:pt x="641" y="386"/>
                  </a:lnTo>
                  <a:lnTo>
                    <a:pt x="642" y="386"/>
                  </a:lnTo>
                  <a:lnTo>
                    <a:pt x="643" y="386"/>
                  </a:lnTo>
                  <a:lnTo>
                    <a:pt x="644" y="385"/>
                  </a:lnTo>
                  <a:lnTo>
                    <a:pt x="645" y="385"/>
                  </a:lnTo>
                  <a:lnTo>
                    <a:pt x="646" y="384"/>
                  </a:lnTo>
                  <a:lnTo>
                    <a:pt x="647" y="384"/>
                  </a:lnTo>
                  <a:lnTo>
                    <a:pt x="649" y="384"/>
                  </a:lnTo>
                  <a:lnTo>
                    <a:pt x="650" y="383"/>
                  </a:lnTo>
                  <a:lnTo>
                    <a:pt x="651" y="383"/>
                  </a:lnTo>
                  <a:lnTo>
                    <a:pt x="652" y="382"/>
                  </a:lnTo>
                  <a:lnTo>
                    <a:pt x="653" y="382"/>
                  </a:lnTo>
                  <a:lnTo>
                    <a:pt x="654" y="381"/>
                  </a:lnTo>
                  <a:lnTo>
                    <a:pt x="655" y="381"/>
                  </a:lnTo>
                  <a:lnTo>
                    <a:pt x="655" y="380"/>
                  </a:lnTo>
                  <a:lnTo>
                    <a:pt x="656" y="380"/>
                  </a:lnTo>
                  <a:lnTo>
                    <a:pt x="660" y="376"/>
                  </a:lnTo>
                  <a:lnTo>
                    <a:pt x="661" y="376"/>
                  </a:lnTo>
                  <a:lnTo>
                    <a:pt x="661" y="375"/>
                  </a:lnTo>
                  <a:lnTo>
                    <a:pt x="662" y="375"/>
                  </a:lnTo>
                  <a:lnTo>
                    <a:pt x="663" y="375"/>
                  </a:lnTo>
                  <a:lnTo>
                    <a:pt x="671" y="373"/>
                  </a:lnTo>
                  <a:lnTo>
                    <a:pt x="672" y="373"/>
                  </a:lnTo>
                  <a:lnTo>
                    <a:pt x="673" y="373"/>
                  </a:lnTo>
                  <a:lnTo>
                    <a:pt x="673" y="372"/>
                  </a:lnTo>
                  <a:lnTo>
                    <a:pt x="673" y="368"/>
                  </a:lnTo>
                  <a:lnTo>
                    <a:pt x="673" y="367"/>
                  </a:lnTo>
                  <a:lnTo>
                    <a:pt x="673" y="366"/>
                  </a:lnTo>
                  <a:lnTo>
                    <a:pt x="673" y="365"/>
                  </a:lnTo>
                  <a:lnTo>
                    <a:pt x="673" y="364"/>
                  </a:lnTo>
                  <a:lnTo>
                    <a:pt x="673" y="363"/>
                  </a:lnTo>
                  <a:lnTo>
                    <a:pt x="674" y="362"/>
                  </a:lnTo>
                  <a:lnTo>
                    <a:pt x="674" y="360"/>
                  </a:lnTo>
                  <a:lnTo>
                    <a:pt x="674" y="359"/>
                  </a:lnTo>
                  <a:lnTo>
                    <a:pt x="675" y="358"/>
                  </a:lnTo>
                  <a:lnTo>
                    <a:pt x="676" y="357"/>
                  </a:lnTo>
                  <a:lnTo>
                    <a:pt x="676" y="356"/>
                  </a:lnTo>
                  <a:lnTo>
                    <a:pt x="677" y="355"/>
                  </a:lnTo>
                  <a:lnTo>
                    <a:pt x="678" y="353"/>
                  </a:lnTo>
                  <a:lnTo>
                    <a:pt x="679" y="353"/>
                  </a:lnTo>
                  <a:lnTo>
                    <a:pt x="680" y="352"/>
                  </a:lnTo>
                  <a:lnTo>
                    <a:pt x="681" y="351"/>
                  </a:lnTo>
                  <a:lnTo>
                    <a:pt x="682" y="350"/>
                  </a:lnTo>
                  <a:lnTo>
                    <a:pt x="682" y="349"/>
                  </a:lnTo>
                  <a:lnTo>
                    <a:pt x="683" y="349"/>
                  </a:lnTo>
                  <a:lnTo>
                    <a:pt x="684" y="348"/>
                  </a:lnTo>
                  <a:lnTo>
                    <a:pt x="685" y="347"/>
                  </a:lnTo>
                  <a:lnTo>
                    <a:pt x="689" y="342"/>
                  </a:lnTo>
                  <a:lnTo>
                    <a:pt x="689" y="341"/>
                  </a:lnTo>
                  <a:lnTo>
                    <a:pt x="690" y="341"/>
                  </a:lnTo>
                  <a:lnTo>
                    <a:pt x="690" y="340"/>
                  </a:lnTo>
                  <a:lnTo>
                    <a:pt x="694" y="335"/>
                  </a:lnTo>
                  <a:lnTo>
                    <a:pt x="694" y="334"/>
                  </a:lnTo>
                  <a:lnTo>
                    <a:pt x="695" y="334"/>
                  </a:lnTo>
                  <a:lnTo>
                    <a:pt x="695" y="333"/>
                  </a:lnTo>
                  <a:lnTo>
                    <a:pt x="696" y="333"/>
                  </a:lnTo>
                  <a:lnTo>
                    <a:pt x="697" y="333"/>
                  </a:lnTo>
                  <a:lnTo>
                    <a:pt x="698" y="332"/>
                  </a:lnTo>
                  <a:lnTo>
                    <a:pt x="699" y="332"/>
                  </a:lnTo>
                  <a:lnTo>
                    <a:pt x="700" y="331"/>
                  </a:lnTo>
                  <a:lnTo>
                    <a:pt x="701" y="331"/>
                  </a:lnTo>
                  <a:lnTo>
                    <a:pt x="702" y="331"/>
                  </a:lnTo>
                  <a:lnTo>
                    <a:pt x="703" y="331"/>
                  </a:lnTo>
                  <a:lnTo>
                    <a:pt x="704" y="331"/>
                  </a:lnTo>
                  <a:lnTo>
                    <a:pt x="705" y="331"/>
                  </a:lnTo>
                  <a:lnTo>
                    <a:pt x="706" y="330"/>
                  </a:lnTo>
                  <a:lnTo>
                    <a:pt x="707" y="330"/>
                  </a:lnTo>
                  <a:lnTo>
                    <a:pt x="708" y="330"/>
                  </a:lnTo>
                  <a:lnTo>
                    <a:pt x="710" y="330"/>
                  </a:lnTo>
                  <a:lnTo>
                    <a:pt x="710" y="329"/>
                  </a:lnTo>
                  <a:lnTo>
                    <a:pt x="711" y="329"/>
                  </a:lnTo>
                  <a:lnTo>
                    <a:pt x="712" y="329"/>
                  </a:lnTo>
                  <a:lnTo>
                    <a:pt x="712" y="328"/>
                  </a:lnTo>
                  <a:lnTo>
                    <a:pt x="713" y="328"/>
                  </a:lnTo>
                  <a:lnTo>
                    <a:pt x="713" y="327"/>
                  </a:lnTo>
                  <a:lnTo>
                    <a:pt x="714" y="327"/>
                  </a:lnTo>
                  <a:lnTo>
                    <a:pt x="714" y="326"/>
                  </a:lnTo>
                  <a:lnTo>
                    <a:pt x="715" y="326"/>
                  </a:lnTo>
                  <a:lnTo>
                    <a:pt x="715" y="325"/>
                  </a:lnTo>
                  <a:lnTo>
                    <a:pt x="716" y="325"/>
                  </a:lnTo>
                  <a:lnTo>
                    <a:pt x="716" y="324"/>
                  </a:lnTo>
                  <a:lnTo>
                    <a:pt x="717" y="324"/>
                  </a:lnTo>
                  <a:lnTo>
                    <a:pt x="718" y="323"/>
                  </a:lnTo>
                  <a:lnTo>
                    <a:pt x="718" y="322"/>
                  </a:lnTo>
                  <a:lnTo>
                    <a:pt x="719" y="322"/>
                  </a:lnTo>
                  <a:lnTo>
                    <a:pt x="720" y="321"/>
                  </a:lnTo>
                  <a:lnTo>
                    <a:pt x="721" y="319"/>
                  </a:lnTo>
                  <a:lnTo>
                    <a:pt x="722" y="318"/>
                  </a:lnTo>
                  <a:lnTo>
                    <a:pt x="723" y="317"/>
                  </a:lnTo>
                  <a:lnTo>
                    <a:pt x="724" y="316"/>
                  </a:lnTo>
                  <a:lnTo>
                    <a:pt x="725" y="315"/>
                  </a:lnTo>
                  <a:lnTo>
                    <a:pt x="726" y="313"/>
                  </a:lnTo>
                  <a:lnTo>
                    <a:pt x="727" y="312"/>
                  </a:lnTo>
                  <a:lnTo>
                    <a:pt x="729" y="310"/>
                  </a:lnTo>
                  <a:lnTo>
                    <a:pt x="730" y="308"/>
                  </a:lnTo>
                  <a:lnTo>
                    <a:pt x="731" y="308"/>
                  </a:lnTo>
                  <a:lnTo>
                    <a:pt x="731" y="307"/>
                  </a:lnTo>
                  <a:lnTo>
                    <a:pt x="732" y="307"/>
                  </a:lnTo>
                  <a:lnTo>
                    <a:pt x="732" y="306"/>
                  </a:lnTo>
                  <a:lnTo>
                    <a:pt x="733" y="305"/>
                  </a:lnTo>
                  <a:lnTo>
                    <a:pt x="734" y="304"/>
                  </a:lnTo>
                  <a:lnTo>
                    <a:pt x="735" y="304"/>
                  </a:lnTo>
                  <a:lnTo>
                    <a:pt x="736" y="303"/>
                  </a:lnTo>
                  <a:lnTo>
                    <a:pt x="737" y="302"/>
                  </a:lnTo>
                  <a:lnTo>
                    <a:pt x="738" y="301"/>
                  </a:lnTo>
                  <a:lnTo>
                    <a:pt x="739" y="300"/>
                  </a:lnTo>
                  <a:lnTo>
                    <a:pt x="740" y="299"/>
                  </a:lnTo>
                  <a:lnTo>
                    <a:pt x="741" y="298"/>
                  </a:lnTo>
                  <a:lnTo>
                    <a:pt x="742" y="297"/>
                  </a:lnTo>
                  <a:lnTo>
                    <a:pt x="743" y="297"/>
                  </a:lnTo>
                  <a:lnTo>
                    <a:pt x="744" y="296"/>
                  </a:lnTo>
                  <a:lnTo>
                    <a:pt x="745" y="295"/>
                  </a:lnTo>
                  <a:lnTo>
                    <a:pt x="746" y="294"/>
                  </a:lnTo>
                  <a:lnTo>
                    <a:pt x="747" y="293"/>
                  </a:lnTo>
                  <a:lnTo>
                    <a:pt x="749" y="292"/>
                  </a:lnTo>
                  <a:lnTo>
                    <a:pt x="750" y="292"/>
                  </a:lnTo>
                  <a:lnTo>
                    <a:pt x="751" y="291"/>
                  </a:lnTo>
                  <a:lnTo>
                    <a:pt x="752" y="290"/>
                  </a:lnTo>
                  <a:lnTo>
                    <a:pt x="754" y="289"/>
                  </a:lnTo>
                  <a:lnTo>
                    <a:pt x="756" y="288"/>
                  </a:lnTo>
                  <a:lnTo>
                    <a:pt x="758" y="287"/>
                  </a:lnTo>
                  <a:lnTo>
                    <a:pt x="760" y="286"/>
                  </a:lnTo>
                  <a:lnTo>
                    <a:pt x="762" y="285"/>
                  </a:lnTo>
                  <a:lnTo>
                    <a:pt x="764" y="284"/>
                  </a:lnTo>
                  <a:lnTo>
                    <a:pt x="766" y="283"/>
                  </a:lnTo>
                  <a:lnTo>
                    <a:pt x="769" y="282"/>
                  </a:lnTo>
                  <a:lnTo>
                    <a:pt x="771" y="281"/>
                  </a:lnTo>
                  <a:lnTo>
                    <a:pt x="773" y="280"/>
                  </a:lnTo>
                  <a:lnTo>
                    <a:pt x="775" y="278"/>
                  </a:lnTo>
                  <a:lnTo>
                    <a:pt x="776" y="277"/>
                  </a:lnTo>
                  <a:lnTo>
                    <a:pt x="778" y="276"/>
                  </a:lnTo>
                  <a:lnTo>
                    <a:pt x="779" y="275"/>
                  </a:lnTo>
                  <a:lnTo>
                    <a:pt x="780" y="274"/>
                  </a:lnTo>
                  <a:lnTo>
                    <a:pt x="781" y="273"/>
                  </a:lnTo>
                  <a:lnTo>
                    <a:pt x="782" y="272"/>
                  </a:lnTo>
                  <a:lnTo>
                    <a:pt x="783" y="271"/>
                  </a:lnTo>
                  <a:lnTo>
                    <a:pt x="784" y="270"/>
                  </a:lnTo>
                  <a:lnTo>
                    <a:pt x="785" y="270"/>
                  </a:lnTo>
                  <a:lnTo>
                    <a:pt x="786" y="270"/>
                  </a:lnTo>
                  <a:lnTo>
                    <a:pt x="788" y="269"/>
                  </a:lnTo>
                  <a:lnTo>
                    <a:pt x="789" y="269"/>
                  </a:lnTo>
                  <a:lnTo>
                    <a:pt x="790" y="270"/>
                  </a:lnTo>
                  <a:lnTo>
                    <a:pt x="792" y="270"/>
                  </a:lnTo>
                  <a:lnTo>
                    <a:pt x="793" y="270"/>
                  </a:lnTo>
                  <a:lnTo>
                    <a:pt x="794" y="271"/>
                  </a:lnTo>
                  <a:lnTo>
                    <a:pt x="795" y="271"/>
                  </a:lnTo>
                  <a:lnTo>
                    <a:pt x="797" y="272"/>
                  </a:lnTo>
                  <a:lnTo>
                    <a:pt x="798" y="273"/>
                  </a:lnTo>
                  <a:lnTo>
                    <a:pt x="798" y="274"/>
                  </a:lnTo>
                  <a:lnTo>
                    <a:pt x="799" y="274"/>
                  </a:lnTo>
                  <a:lnTo>
                    <a:pt x="800" y="275"/>
                  </a:lnTo>
                  <a:lnTo>
                    <a:pt x="800" y="276"/>
                  </a:lnTo>
                  <a:lnTo>
                    <a:pt x="801" y="277"/>
                  </a:lnTo>
                  <a:lnTo>
                    <a:pt x="801" y="278"/>
                  </a:lnTo>
                  <a:lnTo>
                    <a:pt x="801" y="279"/>
                  </a:lnTo>
                  <a:lnTo>
                    <a:pt x="801" y="280"/>
                  </a:lnTo>
                  <a:lnTo>
                    <a:pt x="801" y="281"/>
                  </a:lnTo>
                  <a:lnTo>
                    <a:pt x="801" y="282"/>
                  </a:lnTo>
                  <a:lnTo>
                    <a:pt x="801" y="283"/>
                  </a:lnTo>
                  <a:lnTo>
                    <a:pt x="800" y="284"/>
                  </a:lnTo>
                  <a:lnTo>
                    <a:pt x="800" y="285"/>
                  </a:lnTo>
                  <a:lnTo>
                    <a:pt x="799" y="286"/>
                  </a:lnTo>
                  <a:lnTo>
                    <a:pt x="799" y="287"/>
                  </a:lnTo>
                  <a:lnTo>
                    <a:pt x="798" y="288"/>
                  </a:lnTo>
                  <a:lnTo>
                    <a:pt x="798" y="289"/>
                  </a:lnTo>
                  <a:lnTo>
                    <a:pt x="797" y="290"/>
                  </a:lnTo>
                  <a:lnTo>
                    <a:pt x="796" y="291"/>
                  </a:lnTo>
                  <a:lnTo>
                    <a:pt x="795" y="292"/>
                  </a:lnTo>
                  <a:lnTo>
                    <a:pt x="795" y="293"/>
                  </a:lnTo>
                  <a:lnTo>
                    <a:pt x="794" y="294"/>
                  </a:lnTo>
                  <a:lnTo>
                    <a:pt x="793" y="294"/>
                  </a:lnTo>
                  <a:lnTo>
                    <a:pt x="792" y="295"/>
                  </a:lnTo>
                  <a:lnTo>
                    <a:pt x="790" y="297"/>
                  </a:lnTo>
                  <a:lnTo>
                    <a:pt x="789" y="298"/>
                  </a:lnTo>
                  <a:lnTo>
                    <a:pt x="788" y="299"/>
                  </a:lnTo>
                  <a:lnTo>
                    <a:pt x="788" y="300"/>
                  </a:lnTo>
                  <a:lnTo>
                    <a:pt x="787" y="300"/>
                  </a:lnTo>
                  <a:lnTo>
                    <a:pt x="787" y="301"/>
                  </a:lnTo>
                  <a:lnTo>
                    <a:pt x="786" y="302"/>
                  </a:lnTo>
                  <a:lnTo>
                    <a:pt x="786" y="303"/>
                  </a:lnTo>
                  <a:lnTo>
                    <a:pt x="786" y="304"/>
                  </a:lnTo>
                  <a:lnTo>
                    <a:pt x="786" y="305"/>
                  </a:lnTo>
                  <a:lnTo>
                    <a:pt x="786" y="306"/>
                  </a:lnTo>
                  <a:lnTo>
                    <a:pt x="786" y="307"/>
                  </a:lnTo>
                  <a:lnTo>
                    <a:pt x="786" y="308"/>
                  </a:lnTo>
                  <a:lnTo>
                    <a:pt x="786" y="309"/>
                  </a:lnTo>
                  <a:lnTo>
                    <a:pt x="786" y="310"/>
                  </a:lnTo>
                  <a:lnTo>
                    <a:pt x="786" y="311"/>
                  </a:lnTo>
                  <a:lnTo>
                    <a:pt x="786" y="312"/>
                  </a:lnTo>
                  <a:lnTo>
                    <a:pt x="786" y="313"/>
                  </a:lnTo>
                  <a:lnTo>
                    <a:pt x="786" y="314"/>
                  </a:lnTo>
                  <a:lnTo>
                    <a:pt x="786" y="315"/>
                  </a:lnTo>
                  <a:lnTo>
                    <a:pt x="785" y="316"/>
                  </a:lnTo>
                  <a:lnTo>
                    <a:pt x="785" y="317"/>
                  </a:lnTo>
                  <a:lnTo>
                    <a:pt x="785" y="318"/>
                  </a:lnTo>
                  <a:lnTo>
                    <a:pt x="785" y="319"/>
                  </a:lnTo>
                  <a:lnTo>
                    <a:pt x="785" y="320"/>
                  </a:lnTo>
                  <a:lnTo>
                    <a:pt x="785" y="321"/>
                  </a:lnTo>
                  <a:lnTo>
                    <a:pt x="785" y="322"/>
                  </a:lnTo>
                  <a:lnTo>
                    <a:pt x="785" y="323"/>
                  </a:lnTo>
                  <a:lnTo>
                    <a:pt x="786" y="324"/>
                  </a:lnTo>
                  <a:lnTo>
                    <a:pt x="786" y="325"/>
                  </a:lnTo>
                  <a:lnTo>
                    <a:pt x="787" y="326"/>
                  </a:lnTo>
                  <a:lnTo>
                    <a:pt x="788" y="326"/>
                  </a:lnTo>
                  <a:lnTo>
                    <a:pt x="788" y="327"/>
                  </a:lnTo>
                  <a:lnTo>
                    <a:pt x="789" y="327"/>
                  </a:lnTo>
                  <a:lnTo>
                    <a:pt x="790" y="328"/>
                  </a:lnTo>
                  <a:lnTo>
                    <a:pt x="791" y="329"/>
                  </a:lnTo>
                  <a:lnTo>
                    <a:pt x="792" y="330"/>
                  </a:lnTo>
                  <a:lnTo>
                    <a:pt x="793" y="331"/>
                  </a:lnTo>
                  <a:lnTo>
                    <a:pt x="794" y="332"/>
                  </a:lnTo>
                  <a:lnTo>
                    <a:pt x="795" y="333"/>
                  </a:lnTo>
                  <a:lnTo>
                    <a:pt x="796" y="334"/>
                  </a:lnTo>
                  <a:lnTo>
                    <a:pt x="797" y="336"/>
                  </a:lnTo>
                  <a:lnTo>
                    <a:pt x="798" y="337"/>
                  </a:lnTo>
                  <a:lnTo>
                    <a:pt x="799" y="339"/>
                  </a:lnTo>
                  <a:lnTo>
                    <a:pt x="799" y="340"/>
                  </a:lnTo>
                  <a:lnTo>
                    <a:pt x="800" y="342"/>
                  </a:lnTo>
                  <a:lnTo>
                    <a:pt x="800" y="344"/>
                  </a:lnTo>
                  <a:lnTo>
                    <a:pt x="800" y="346"/>
                  </a:lnTo>
                  <a:lnTo>
                    <a:pt x="801" y="348"/>
                  </a:lnTo>
                  <a:lnTo>
                    <a:pt x="800" y="350"/>
                  </a:lnTo>
                  <a:lnTo>
                    <a:pt x="800" y="352"/>
                  </a:lnTo>
                  <a:lnTo>
                    <a:pt x="800" y="354"/>
                  </a:lnTo>
                  <a:lnTo>
                    <a:pt x="800" y="355"/>
                  </a:lnTo>
                  <a:lnTo>
                    <a:pt x="799" y="357"/>
                  </a:lnTo>
                  <a:lnTo>
                    <a:pt x="799" y="359"/>
                  </a:lnTo>
                  <a:lnTo>
                    <a:pt x="798" y="361"/>
                  </a:lnTo>
                  <a:lnTo>
                    <a:pt x="798" y="363"/>
                  </a:lnTo>
                  <a:lnTo>
                    <a:pt x="797" y="364"/>
                  </a:lnTo>
                  <a:lnTo>
                    <a:pt x="796" y="365"/>
                  </a:lnTo>
                  <a:lnTo>
                    <a:pt x="795" y="367"/>
                  </a:lnTo>
                  <a:lnTo>
                    <a:pt x="794" y="368"/>
                  </a:lnTo>
                  <a:lnTo>
                    <a:pt x="793" y="369"/>
                  </a:lnTo>
                  <a:lnTo>
                    <a:pt x="793" y="370"/>
                  </a:lnTo>
                  <a:lnTo>
                    <a:pt x="792" y="370"/>
                  </a:lnTo>
                  <a:lnTo>
                    <a:pt x="791" y="371"/>
                  </a:lnTo>
                  <a:lnTo>
                    <a:pt x="790" y="372"/>
                  </a:lnTo>
                  <a:lnTo>
                    <a:pt x="789" y="373"/>
                  </a:lnTo>
                  <a:lnTo>
                    <a:pt x="788" y="373"/>
                  </a:lnTo>
                  <a:lnTo>
                    <a:pt x="788" y="374"/>
                  </a:lnTo>
                  <a:lnTo>
                    <a:pt x="787" y="375"/>
                  </a:lnTo>
                  <a:lnTo>
                    <a:pt x="786" y="375"/>
                  </a:lnTo>
                  <a:lnTo>
                    <a:pt x="786" y="376"/>
                  </a:lnTo>
                  <a:lnTo>
                    <a:pt x="785" y="376"/>
                  </a:lnTo>
                  <a:lnTo>
                    <a:pt x="785" y="377"/>
                  </a:lnTo>
                  <a:lnTo>
                    <a:pt x="784" y="378"/>
                  </a:lnTo>
                  <a:lnTo>
                    <a:pt x="783" y="379"/>
                  </a:lnTo>
                  <a:lnTo>
                    <a:pt x="783" y="380"/>
                  </a:lnTo>
                  <a:lnTo>
                    <a:pt x="782" y="380"/>
                  </a:lnTo>
                  <a:lnTo>
                    <a:pt x="782" y="381"/>
                  </a:lnTo>
                  <a:lnTo>
                    <a:pt x="782" y="382"/>
                  </a:lnTo>
                  <a:lnTo>
                    <a:pt x="781" y="382"/>
                  </a:lnTo>
                  <a:lnTo>
                    <a:pt x="781" y="383"/>
                  </a:lnTo>
                  <a:lnTo>
                    <a:pt x="781" y="384"/>
                  </a:lnTo>
                  <a:lnTo>
                    <a:pt x="782" y="384"/>
                  </a:lnTo>
                  <a:lnTo>
                    <a:pt x="782" y="385"/>
                  </a:lnTo>
                  <a:lnTo>
                    <a:pt x="782" y="386"/>
                  </a:lnTo>
                  <a:lnTo>
                    <a:pt x="783" y="386"/>
                  </a:lnTo>
                  <a:lnTo>
                    <a:pt x="783" y="387"/>
                  </a:lnTo>
                  <a:lnTo>
                    <a:pt x="784" y="387"/>
                  </a:lnTo>
                  <a:lnTo>
                    <a:pt x="784" y="388"/>
                  </a:lnTo>
                  <a:lnTo>
                    <a:pt x="785" y="389"/>
                  </a:lnTo>
                  <a:lnTo>
                    <a:pt x="785" y="390"/>
                  </a:lnTo>
                  <a:lnTo>
                    <a:pt x="786" y="391"/>
                  </a:lnTo>
                  <a:lnTo>
                    <a:pt x="786" y="392"/>
                  </a:lnTo>
                  <a:lnTo>
                    <a:pt x="787" y="393"/>
                  </a:lnTo>
                  <a:lnTo>
                    <a:pt x="787" y="394"/>
                  </a:lnTo>
                  <a:lnTo>
                    <a:pt x="787" y="395"/>
                  </a:lnTo>
                  <a:lnTo>
                    <a:pt x="787" y="396"/>
                  </a:lnTo>
                  <a:lnTo>
                    <a:pt x="787" y="397"/>
                  </a:lnTo>
                  <a:lnTo>
                    <a:pt x="787" y="398"/>
                  </a:lnTo>
                  <a:lnTo>
                    <a:pt x="786" y="399"/>
                  </a:lnTo>
                  <a:lnTo>
                    <a:pt x="786" y="400"/>
                  </a:lnTo>
                  <a:lnTo>
                    <a:pt x="786" y="401"/>
                  </a:lnTo>
                  <a:lnTo>
                    <a:pt x="786" y="402"/>
                  </a:lnTo>
                  <a:lnTo>
                    <a:pt x="785" y="403"/>
                  </a:lnTo>
                  <a:lnTo>
                    <a:pt x="785" y="404"/>
                  </a:lnTo>
                  <a:lnTo>
                    <a:pt x="785" y="405"/>
                  </a:lnTo>
                  <a:lnTo>
                    <a:pt x="785" y="406"/>
                  </a:lnTo>
                  <a:lnTo>
                    <a:pt x="784" y="407"/>
                  </a:lnTo>
                  <a:lnTo>
                    <a:pt x="784" y="408"/>
                  </a:lnTo>
                  <a:lnTo>
                    <a:pt x="784" y="409"/>
                  </a:lnTo>
                  <a:lnTo>
                    <a:pt x="784" y="410"/>
                  </a:lnTo>
                  <a:lnTo>
                    <a:pt x="784" y="411"/>
                  </a:lnTo>
                  <a:lnTo>
                    <a:pt x="784" y="412"/>
                  </a:lnTo>
                  <a:lnTo>
                    <a:pt x="784" y="414"/>
                  </a:lnTo>
                  <a:lnTo>
                    <a:pt x="785" y="415"/>
                  </a:lnTo>
                  <a:lnTo>
                    <a:pt x="785" y="416"/>
                  </a:lnTo>
                  <a:lnTo>
                    <a:pt x="785" y="417"/>
                  </a:lnTo>
                  <a:lnTo>
                    <a:pt x="785" y="418"/>
                  </a:lnTo>
                  <a:lnTo>
                    <a:pt x="786" y="420"/>
                  </a:lnTo>
                  <a:lnTo>
                    <a:pt x="786" y="421"/>
                  </a:lnTo>
                  <a:lnTo>
                    <a:pt x="786" y="422"/>
                  </a:lnTo>
                  <a:lnTo>
                    <a:pt x="786" y="424"/>
                  </a:lnTo>
                  <a:lnTo>
                    <a:pt x="786" y="425"/>
                  </a:lnTo>
                  <a:lnTo>
                    <a:pt x="786" y="426"/>
                  </a:lnTo>
                  <a:lnTo>
                    <a:pt x="787" y="428"/>
                  </a:lnTo>
                  <a:lnTo>
                    <a:pt x="787" y="429"/>
                  </a:lnTo>
                  <a:lnTo>
                    <a:pt x="787" y="431"/>
                  </a:lnTo>
                  <a:lnTo>
                    <a:pt x="787" y="432"/>
                  </a:lnTo>
                  <a:lnTo>
                    <a:pt x="787" y="433"/>
                  </a:lnTo>
                  <a:lnTo>
                    <a:pt x="787" y="435"/>
                  </a:lnTo>
                  <a:lnTo>
                    <a:pt x="787" y="436"/>
                  </a:lnTo>
                  <a:lnTo>
                    <a:pt x="786" y="437"/>
                  </a:lnTo>
                  <a:lnTo>
                    <a:pt x="786" y="439"/>
                  </a:lnTo>
                  <a:lnTo>
                    <a:pt x="786" y="440"/>
                  </a:lnTo>
                  <a:lnTo>
                    <a:pt x="786" y="442"/>
                  </a:lnTo>
                  <a:lnTo>
                    <a:pt x="786" y="443"/>
                  </a:lnTo>
                  <a:lnTo>
                    <a:pt x="786" y="445"/>
                  </a:lnTo>
                  <a:lnTo>
                    <a:pt x="786" y="446"/>
                  </a:lnTo>
                  <a:lnTo>
                    <a:pt x="786" y="448"/>
                  </a:lnTo>
                  <a:lnTo>
                    <a:pt x="786" y="450"/>
                  </a:lnTo>
                  <a:lnTo>
                    <a:pt x="786" y="451"/>
                  </a:lnTo>
                  <a:lnTo>
                    <a:pt x="786" y="453"/>
                  </a:lnTo>
                  <a:lnTo>
                    <a:pt x="787" y="454"/>
                  </a:lnTo>
                  <a:lnTo>
                    <a:pt x="787" y="455"/>
                  </a:lnTo>
                  <a:lnTo>
                    <a:pt x="788" y="457"/>
                  </a:lnTo>
                  <a:lnTo>
                    <a:pt x="788" y="458"/>
                  </a:lnTo>
                  <a:lnTo>
                    <a:pt x="788" y="459"/>
                  </a:lnTo>
                  <a:lnTo>
                    <a:pt x="789" y="461"/>
                  </a:lnTo>
                  <a:lnTo>
                    <a:pt x="789" y="462"/>
                  </a:lnTo>
                  <a:lnTo>
                    <a:pt x="790" y="463"/>
                  </a:lnTo>
                  <a:lnTo>
                    <a:pt x="790" y="464"/>
                  </a:lnTo>
                  <a:lnTo>
                    <a:pt x="790" y="465"/>
                  </a:lnTo>
                  <a:lnTo>
                    <a:pt x="790" y="466"/>
                  </a:lnTo>
                  <a:lnTo>
                    <a:pt x="790" y="467"/>
                  </a:lnTo>
                  <a:lnTo>
                    <a:pt x="790" y="469"/>
                  </a:lnTo>
                  <a:lnTo>
                    <a:pt x="790" y="470"/>
                  </a:lnTo>
                  <a:lnTo>
                    <a:pt x="790" y="471"/>
                  </a:lnTo>
                  <a:lnTo>
                    <a:pt x="790" y="473"/>
                  </a:lnTo>
                  <a:lnTo>
                    <a:pt x="790" y="474"/>
                  </a:lnTo>
                  <a:lnTo>
                    <a:pt x="789" y="475"/>
                  </a:lnTo>
                  <a:lnTo>
                    <a:pt x="789" y="476"/>
                  </a:lnTo>
                  <a:lnTo>
                    <a:pt x="788" y="477"/>
                  </a:lnTo>
                  <a:lnTo>
                    <a:pt x="788" y="478"/>
                  </a:lnTo>
                  <a:lnTo>
                    <a:pt x="788" y="479"/>
                  </a:lnTo>
                  <a:lnTo>
                    <a:pt x="787" y="479"/>
                  </a:lnTo>
                  <a:lnTo>
                    <a:pt x="787" y="480"/>
                  </a:lnTo>
                  <a:lnTo>
                    <a:pt x="787" y="481"/>
                  </a:lnTo>
                  <a:lnTo>
                    <a:pt x="787" y="482"/>
                  </a:lnTo>
                  <a:lnTo>
                    <a:pt x="787" y="483"/>
                  </a:lnTo>
                  <a:lnTo>
                    <a:pt x="787" y="484"/>
                  </a:lnTo>
                  <a:lnTo>
                    <a:pt x="787" y="485"/>
                  </a:lnTo>
                  <a:lnTo>
                    <a:pt x="788" y="486"/>
                  </a:lnTo>
                  <a:lnTo>
                    <a:pt x="788" y="487"/>
                  </a:lnTo>
                  <a:lnTo>
                    <a:pt x="788" y="488"/>
                  </a:lnTo>
                  <a:lnTo>
                    <a:pt x="788" y="489"/>
                  </a:lnTo>
                  <a:lnTo>
                    <a:pt x="788" y="490"/>
                  </a:lnTo>
                  <a:lnTo>
                    <a:pt x="788" y="491"/>
                  </a:lnTo>
                  <a:lnTo>
                    <a:pt x="788" y="492"/>
                  </a:lnTo>
                  <a:lnTo>
                    <a:pt x="788" y="494"/>
                  </a:lnTo>
                  <a:lnTo>
                    <a:pt x="787" y="494"/>
                  </a:lnTo>
                  <a:lnTo>
                    <a:pt x="787" y="496"/>
                  </a:lnTo>
                  <a:lnTo>
                    <a:pt x="786" y="498"/>
                  </a:lnTo>
                  <a:lnTo>
                    <a:pt x="786" y="499"/>
                  </a:lnTo>
                  <a:lnTo>
                    <a:pt x="786" y="500"/>
                  </a:lnTo>
                  <a:lnTo>
                    <a:pt x="785" y="501"/>
                  </a:lnTo>
                  <a:lnTo>
                    <a:pt x="784" y="502"/>
                  </a:lnTo>
                  <a:lnTo>
                    <a:pt x="784" y="503"/>
                  </a:lnTo>
                  <a:lnTo>
                    <a:pt x="783" y="504"/>
                  </a:lnTo>
                  <a:lnTo>
                    <a:pt x="783" y="505"/>
                  </a:lnTo>
                  <a:lnTo>
                    <a:pt x="783" y="506"/>
                  </a:lnTo>
                  <a:lnTo>
                    <a:pt x="782" y="506"/>
                  </a:lnTo>
                  <a:lnTo>
                    <a:pt x="782" y="507"/>
                  </a:lnTo>
                  <a:lnTo>
                    <a:pt x="781" y="508"/>
                  </a:lnTo>
                  <a:lnTo>
                    <a:pt x="781" y="509"/>
                  </a:lnTo>
                  <a:lnTo>
                    <a:pt x="781" y="511"/>
                  </a:lnTo>
                  <a:lnTo>
                    <a:pt x="781" y="512"/>
                  </a:lnTo>
                  <a:lnTo>
                    <a:pt x="781" y="513"/>
                  </a:lnTo>
                  <a:lnTo>
                    <a:pt x="781" y="514"/>
                  </a:lnTo>
                  <a:lnTo>
                    <a:pt x="781" y="516"/>
                  </a:lnTo>
                  <a:lnTo>
                    <a:pt x="781" y="517"/>
                  </a:lnTo>
                  <a:lnTo>
                    <a:pt x="781" y="518"/>
                  </a:lnTo>
                  <a:lnTo>
                    <a:pt x="781" y="519"/>
                  </a:lnTo>
                  <a:lnTo>
                    <a:pt x="781" y="520"/>
                  </a:lnTo>
                  <a:lnTo>
                    <a:pt x="781" y="521"/>
                  </a:lnTo>
                  <a:lnTo>
                    <a:pt x="781" y="522"/>
                  </a:lnTo>
                  <a:lnTo>
                    <a:pt x="781" y="523"/>
                  </a:lnTo>
                  <a:lnTo>
                    <a:pt x="781" y="524"/>
                  </a:lnTo>
                  <a:lnTo>
                    <a:pt x="781" y="525"/>
                  </a:lnTo>
                  <a:lnTo>
                    <a:pt x="781" y="526"/>
                  </a:lnTo>
                  <a:lnTo>
                    <a:pt x="781" y="527"/>
                  </a:lnTo>
                  <a:lnTo>
                    <a:pt x="780" y="528"/>
                  </a:lnTo>
                  <a:lnTo>
                    <a:pt x="780" y="529"/>
                  </a:lnTo>
                  <a:lnTo>
                    <a:pt x="780" y="530"/>
                  </a:lnTo>
                  <a:lnTo>
                    <a:pt x="780" y="531"/>
                  </a:lnTo>
                  <a:lnTo>
                    <a:pt x="779" y="532"/>
                  </a:lnTo>
                  <a:lnTo>
                    <a:pt x="779" y="533"/>
                  </a:lnTo>
                  <a:lnTo>
                    <a:pt x="779" y="534"/>
                  </a:lnTo>
                  <a:lnTo>
                    <a:pt x="778" y="536"/>
                  </a:lnTo>
                  <a:lnTo>
                    <a:pt x="777" y="537"/>
                  </a:lnTo>
                  <a:lnTo>
                    <a:pt x="776" y="538"/>
                  </a:lnTo>
                  <a:lnTo>
                    <a:pt x="776" y="539"/>
                  </a:lnTo>
                  <a:lnTo>
                    <a:pt x="775" y="539"/>
                  </a:lnTo>
                  <a:lnTo>
                    <a:pt x="775" y="540"/>
                  </a:lnTo>
                  <a:lnTo>
                    <a:pt x="774" y="540"/>
                  </a:lnTo>
                  <a:lnTo>
                    <a:pt x="774" y="541"/>
                  </a:lnTo>
                  <a:lnTo>
                    <a:pt x="774" y="542"/>
                  </a:lnTo>
                  <a:lnTo>
                    <a:pt x="773" y="542"/>
                  </a:lnTo>
                  <a:lnTo>
                    <a:pt x="773" y="543"/>
                  </a:lnTo>
                  <a:lnTo>
                    <a:pt x="773" y="544"/>
                  </a:lnTo>
                  <a:lnTo>
                    <a:pt x="773" y="545"/>
                  </a:lnTo>
                  <a:lnTo>
                    <a:pt x="773" y="546"/>
                  </a:lnTo>
                  <a:lnTo>
                    <a:pt x="773" y="547"/>
                  </a:lnTo>
                  <a:lnTo>
                    <a:pt x="773" y="548"/>
                  </a:lnTo>
                  <a:lnTo>
                    <a:pt x="773" y="549"/>
                  </a:lnTo>
                  <a:lnTo>
                    <a:pt x="773" y="550"/>
                  </a:lnTo>
                  <a:lnTo>
                    <a:pt x="773" y="551"/>
                  </a:lnTo>
                  <a:lnTo>
                    <a:pt x="773" y="552"/>
                  </a:lnTo>
                  <a:lnTo>
                    <a:pt x="773" y="553"/>
                  </a:lnTo>
                  <a:lnTo>
                    <a:pt x="773" y="554"/>
                  </a:lnTo>
                  <a:lnTo>
                    <a:pt x="773" y="555"/>
                  </a:lnTo>
                  <a:lnTo>
                    <a:pt x="773" y="556"/>
                  </a:lnTo>
                  <a:lnTo>
                    <a:pt x="774" y="557"/>
                  </a:lnTo>
                  <a:lnTo>
                    <a:pt x="774" y="558"/>
                  </a:lnTo>
                  <a:lnTo>
                    <a:pt x="774" y="559"/>
                  </a:lnTo>
                  <a:lnTo>
                    <a:pt x="775" y="560"/>
                  </a:lnTo>
                  <a:lnTo>
                    <a:pt x="775" y="561"/>
                  </a:lnTo>
                  <a:lnTo>
                    <a:pt x="775" y="562"/>
                  </a:lnTo>
                  <a:lnTo>
                    <a:pt x="776" y="562"/>
                  </a:lnTo>
                  <a:lnTo>
                    <a:pt x="776" y="563"/>
                  </a:lnTo>
                  <a:lnTo>
                    <a:pt x="776" y="564"/>
                  </a:lnTo>
                  <a:lnTo>
                    <a:pt x="776" y="565"/>
                  </a:lnTo>
                  <a:lnTo>
                    <a:pt x="776" y="566"/>
                  </a:lnTo>
                  <a:lnTo>
                    <a:pt x="776" y="567"/>
                  </a:lnTo>
                  <a:lnTo>
                    <a:pt x="777" y="567"/>
                  </a:lnTo>
                  <a:lnTo>
                    <a:pt x="777" y="568"/>
                  </a:lnTo>
                  <a:lnTo>
                    <a:pt x="777" y="569"/>
                  </a:lnTo>
                  <a:lnTo>
                    <a:pt x="777" y="570"/>
                  </a:lnTo>
                  <a:lnTo>
                    <a:pt x="777" y="571"/>
                  </a:lnTo>
                  <a:lnTo>
                    <a:pt x="777" y="572"/>
                  </a:lnTo>
                  <a:lnTo>
                    <a:pt x="777" y="573"/>
                  </a:lnTo>
                  <a:lnTo>
                    <a:pt x="777" y="574"/>
                  </a:lnTo>
                  <a:lnTo>
                    <a:pt x="777" y="575"/>
                  </a:lnTo>
                  <a:lnTo>
                    <a:pt x="777" y="576"/>
                  </a:lnTo>
                  <a:lnTo>
                    <a:pt x="777" y="577"/>
                  </a:lnTo>
                  <a:lnTo>
                    <a:pt x="776" y="578"/>
                  </a:lnTo>
                  <a:lnTo>
                    <a:pt x="776" y="579"/>
                  </a:lnTo>
                  <a:lnTo>
                    <a:pt x="775" y="580"/>
                  </a:lnTo>
                  <a:lnTo>
                    <a:pt x="775" y="581"/>
                  </a:lnTo>
                  <a:lnTo>
                    <a:pt x="774" y="581"/>
                  </a:lnTo>
                  <a:lnTo>
                    <a:pt x="774" y="582"/>
                  </a:lnTo>
                  <a:lnTo>
                    <a:pt x="773" y="583"/>
                  </a:lnTo>
                  <a:lnTo>
                    <a:pt x="772" y="584"/>
                  </a:lnTo>
                  <a:lnTo>
                    <a:pt x="771" y="585"/>
                  </a:lnTo>
                  <a:lnTo>
                    <a:pt x="770" y="585"/>
                  </a:lnTo>
                  <a:lnTo>
                    <a:pt x="769" y="586"/>
                  </a:lnTo>
                  <a:lnTo>
                    <a:pt x="768" y="586"/>
                  </a:lnTo>
                  <a:lnTo>
                    <a:pt x="767" y="587"/>
                  </a:lnTo>
                  <a:lnTo>
                    <a:pt x="766" y="587"/>
                  </a:lnTo>
                  <a:lnTo>
                    <a:pt x="764" y="588"/>
                  </a:lnTo>
                  <a:lnTo>
                    <a:pt x="763" y="588"/>
                  </a:lnTo>
                  <a:lnTo>
                    <a:pt x="761" y="588"/>
                  </a:lnTo>
                  <a:lnTo>
                    <a:pt x="759" y="589"/>
                  </a:lnTo>
                  <a:lnTo>
                    <a:pt x="757" y="589"/>
                  </a:lnTo>
                  <a:lnTo>
                    <a:pt x="756" y="589"/>
                  </a:lnTo>
                  <a:lnTo>
                    <a:pt x="754" y="589"/>
                  </a:lnTo>
                  <a:lnTo>
                    <a:pt x="752" y="589"/>
                  </a:lnTo>
                  <a:lnTo>
                    <a:pt x="750" y="589"/>
                  </a:lnTo>
                  <a:lnTo>
                    <a:pt x="748" y="589"/>
                  </a:lnTo>
                  <a:lnTo>
                    <a:pt x="746" y="589"/>
                  </a:lnTo>
                  <a:lnTo>
                    <a:pt x="744" y="589"/>
                  </a:lnTo>
                  <a:lnTo>
                    <a:pt x="741" y="589"/>
                  </a:lnTo>
                  <a:lnTo>
                    <a:pt x="739" y="589"/>
                  </a:lnTo>
                  <a:lnTo>
                    <a:pt x="737" y="589"/>
                  </a:lnTo>
                  <a:lnTo>
                    <a:pt x="735" y="589"/>
                  </a:lnTo>
                  <a:lnTo>
                    <a:pt x="733" y="588"/>
                  </a:lnTo>
                  <a:lnTo>
                    <a:pt x="731" y="588"/>
                  </a:lnTo>
                  <a:lnTo>
                    <a:pt x="729" y="588"/>
                  </a:lnTo>
                  <a:lnTo>
                    <a:pt x="727" y="588"/>
                  </a:lnTo>
                  <a:lnTo>
                    <a:pt x="725" y="588"/>
                  </a:lnTo>
                  <a:lnTo>
                    <a:pt x="723" y="588"/>
                  </a:lnTo>
                  <a:lnTo>
                    <a:pt x="722" y="588"/>
                  </a:lnTo>
                  <a:lnTo>
                    <a:pt x="721" y="588"/>
                  </a:lnTo>
                  <a:lnTo>
                    <a:pt x="720" y="587"/>
                  </a:lnTo>
                  <a:lnTo>
                    <a:pt x="718" y="587"/>
                  </a:lnTo>
                  <a:lnTo>
                    <a:pt x="717" y="587"/>
                  </a:lnTo>
                  <a:lnTo>
                    <a:pt x="716" y="587"/>
                  </a:lnTo>
                  <a:lnTo>
                    <a:pt x="715" y="586"/>
                  </a:lnTo>
                  <a:lnTo>
                    <a:pt x="714" y="586"/>
                  </a:lnTo>
                  <a:lnTo>
                    <a:pt x="713" y="586"/>
                  </a:lnTo>
                  <a:lnTo>
                    <a:pt x="711" y="586"/>
                  </a:lnTo>
                  <a:lnTo>
                    <a:pt x="710" y="585"/>
                  </a:lnTo>
                  <a:lnTo>
                    <a:pt x="708" y="585"/>
                  </a:lnTo>
                  <a:lnTo>
                    <a:pt x="707" y="585"/>
                  </a:lnTo>
                  <a:lnTo>
                    <a:pt x="704" y="584"/>
                  </a:lnTo>
                  <a:lnTo>
                    <a:pt x="701" y="584"/>
                  </a:lnTo>
                  <a:lnTo>
                    <a:pt x="700" y="586"/>
                  </a:lnTo>
                  <a:lnTo>
                    <a:pt x="699" y="587"/>
                  </a:lnTo>
                  <a:lnTo>
                    <a:pt x="699" y="588"/>
                  </a:lnTo>
                  <a:lnTo>
                    <a:pt x="698" y="589"/>
                  </a:lnTo>
                  <a:lnTo>
                    <a:pt x="698" y="590"/>
                  </a:lnTo>
                  <a:lnTo>
                    <a:pt x="698" y="591"/>
                  </a:lnTo>
                  <a:lnTo>
                    <a:pt x="697" y="592"/>
                  </a:lnTo>
                  <a:lnTo>
                    <a:pt x="697" y="593"/>
                  </a:lnTo>
                  <a:lnTo>
                    <a:pt x="697" y="594"/>
                  </a:lnTo>
                  <a:lnTo>
                    <a:pt x="697" y="595"/>
                  </a:lnTo>
                  <a:lnTo>
                    <a:pt x="696" y="595"/>
                  </a:lnTo>
                  <a:lnTo>
                    <a:pt x="696" y="596"/>
                  </a:lnTo>
                  <a:lnTo>
                    <a:pt x="696" y="597"/>
                  </a:lnTo>
                  <a:lnTo>
                    <a:pt x="696" y="598"/>
                  </a:lnTo>
                  <a:lnTo>
                    <a:pt x="696" y="599"/>
                  </a:lnTo>
                  <a:lnTo>
                    <a:pt x="695" y="600"/>
                  </a:lnTo>
                  <a:lnTo>
                    <a:pt x="695" y="601"/>
                  </a:lnTo>
                  <a:lnTo>
                    <a:pt x="694" y="602"/>
                  </a:lnTo>
                  <a:lnTo>
                    <a:pt x="694" y="603"/>
                  </a:lnTo>
                  <a:lnTo>
                    <a:pt x="693" y="604"/>
                  </a:lnTo>
                  <a:lnTo>
                    <a:pt x="693" y="605"/>
                  </a:lnTo>
                  <a:lnTo>
                    <a:pt x="692" y="606"/>
                  </a:lnTo>
                  <a:lnTo>
                    <a:pt x="692" y="607"/>
                  </a:lnTo>
                  <a:lnTo>
                    <a:pt x="691" y="608"/>
                  </a:lnTo>
                  <a:lnTo>
                    <a:pt x="691" y="609"/>
                  </a:lnTo>
                  <a:lnTo>
                    <a:pt x="691" y="610"/>
                  </a:lnTo>
                  <a:lnTo>
                    <a:pt x="690" y="611"/>
                  </a:lnTo>
                  <a:lnTo>
                    <a:pt x="690" y="612"/>
                  </a:lnTo>
                  <a:lnTo>
                    <a:pt x="690" y="613"/>
                  </a:lnTo>
                  <a:lnTo>
                    <a:pt x="689" y="613"/>
                  </a:lnTo>
                  <a:lnTo>
                    <a:pt x="689" y="614"/>
                  </a:lnTo>
                  <a:lnTo>
                    <a:pt x="688" y="616"/>
                  </a:lnTo>
                  <a:lnTo>
                    <a:pt x="687" y="617"/>
                  </a:lnTo>
                  <a:lnTo>
                    <a:pt x="686" y="617"/>
                  </a:lnTo>
                  <a:lnTo>
                    <a:pt x="686" y="618"/>
                  </a:lnTo>
                  <a:lnTo>
                    <a:pt x="685" y="618"/>
                  </a:lnTo>
                  <a:lnTo>
                    <a:pt x="685" y="619"/>
                  </a:lnTo>
                  <a:lnTo>
                    <a:pt x="684" y="619"/>
                  </a:lnTo>
                  <a:lnTo>
                    <a:pt x="683" y="620"/>
                  </a:lnTo>
                  <a:lnTo>
                    <a:pt x="682" y="620"/>
                  </a:lnTo>
                  <a:lnTo>
                    <a:pt x="681" y="621"/>
                  </a:lnTo>
                  <a:lnTo>
                    <a:pt x="680" y="621"/>
                  </a:lnTo>
                  <a:lnTo>
                    <a:pt x="680" y="622"/>
                  </a:lnTo>
                  <a:lnTo>
                    <a:pt x="679" y="622"/>
                  </a:lnTo>
                  <a:lnTo>
                    <a:pt x="678" y="623"/>
                  </a:lnTo>
                  <a:lnTo>
                    <a:pt x="677" y="623"/>
                  </a:lnTo>
                  <a:lnTo>
                    <a:pt x="676" y="623"/>
                  </a:lnTo>
                  <a:lnTo>
                    <a:pt x="675" y="624"/>
                  </a:lnTo>
                  <a:lnTo>
                    <a:pt x="674" y="624"/>
                  </a:lnTo>
                  <a:lnTo>
                    <a:pt x="673" y="625"/>
                  </a:lnTo>
                  <a:lnTo>
                    <a:pt x="672" y="625"/>
                  </a:lnTo>
                  <a:lnTo>
                    <a:pt x="671" y="626"/>
                  </a:lnTo>
                  <a:lnTo>
                    <a:pt x="670" y="626"/>
                  </a:lnTo>
                  <a:lnTo>
                    <a:pt x="670" y="627"/>
                  </a:lnTo>
                  <a:lnTo>
                    <a:pt x="669" y="627"/>
                  </a:lnTo>
                  <a:lnTo>
                    <a:pt x="668" y="628"/>
                  </a:lnTo>
                  <a:lnTo>
                    <a:pt x="667" y="628"/>
                  </a:lnTo>
                  <a:lnTo>
                    <a:pt x="668" y="629"/>
                  </a:lnTo>
                  <a:lnTo>
                    <a:pt x="669" y="630"/>
                  </a:lnTo>
                  <a:lnTo>
                    <a:pt x="669" y="631"/>
                  </a:lnTo>
                  <a:lnTo>
                    <a:pt x="670" y="631"/>
                  </a:lnTo>
                  <a:lnTo>
                    <a:pt x="670" y="632"/>
                  </a:lnTo>
                  <a:lnTo>
                    <a:pt x="671" y="633"/>
                  </a:lnTo>
                  <a:lnTo>
                    <a:pt x="671" y="634"/>
                  </a:lnTo>
                  <a:lnTo>
                    <a:pt x="672" y="635"/>
                  </a:lnTo>
                  <a:lnTo>
                    <a:pt x="673" y="636"/>
                  </a:lnTo>
                  <a:lnTo>
                    <a:pt x="674" y="637"/>
                  </a:lnTo>
                  <a:lnTo>
                    <a:pt x="674" y="638"/>
                  </a:lnTo>
                  <a:lnTo>
                    <a:pt x="675" y="639"/>
                  </a:lnTo>
                  <a:lnTo>
                    <a:pt x="675" y="640"/>
                  </a:lnTo>
                  <a:lnTo>
                    <a:pt x="676" y="642"/>
                  </a:lnTo>
                  <a:lnTo>
                    <a:pt x="678" y="644"/>
                  </a:lnTo>
                  <a:lnTo>
                    <a:pt x="678" y="645"/>
                  </a:lnTo>
                  <a:lnTo>
                    <a:pt x="679" y="646"/>
                  </a:lnTo>
                  <a:lnTo>
                    <a:pt x="680" y="647"/>
                  </a:lnTo>
                  <a:lnTo>
                    <a:pt x="681" y="647"/>
                  </a:lnTo>
                  <a:lnTo>
                    <a:pt x="681" y="649"/>
                  </a:lnTo>
                  <a:lnTo>
                    <a:pt x="682" y="650"/>
                  </a:lnTo>
                  <a:lnTo>
                    <a:pt x="683" y="650"/>
                  </a:lnTo>
                  <a:lnTo>
                    <a:pt x="683" y="651"/>
                  </a:lnTo>
                  <a:lnTo>
                    <a:pt x="684" y="652"/>
                  </a:lnTo>
                  <a:lnTo>
                    <a:pt x="684" y="653"/>
                  </a:lnTo>
                  <a:lnTo>
                    <a:pt x="685" y="654"/>
                  </a:lnTo>
                  <a:lnTo>
                    <a:pt x="686" y="656"/>
                  </a:lnTo>
                  <a:lnTo>
                    <a:pt x="686" y="657"/>
                  </a:lnTo>
                  <a:lnTo>
                    <a:pt x="687" y="658"/>
                  </a:lnTo>
                  <a:lnTo>
                    <a:pt x="688" y="659"/>
                  </a:lnTo>
                  <a:lnTo>
                    <a:pt x="689" y="662"/>
                  </a:lnTo>
                  <a:lnTo>
                    <a:pt x="690" y="663"/>
                  </a:lnTo>
                  <a:lnTo>
                    <a:pt x="691" y="665"/>
                  </a:lnTo>
                  <a:lnTo>
                    <a:pt x="692" y="666"/>
                  </a:lnTo>
                  <a:lnTo>
                    <a:pt x="693" y="668"/>
                  </a:lnTo>
                  <a:lnTo>
                    <a:pt x="694" y="669"/>
                  </a:lnTo>
                  <a:lnTo>
                    <a:pt x="694" y="671"/>
                  </a:lnTo>
                  <a:lnTo>
                    <a:pt x="695" y="672"/>
                  </a:lnTo>
                  <a:lnTo>
                    <a:pt x="696" y="674"/>
                  </a:lnTo>
                  <a:lnTo>
                    <a:pt x="696" y="675"/>
                  </a:lnTo>
                  <a:lnTo>
                    <a:pt x="697" y="677"/>
                  </a:lnTo>
                  <a:lnTo>
                    <a:pt x="698" y="678"/>
                  </a:lnTo>
                  <a:lnTo>
                    <a:pt x="698" y="680"/>
                  </a:lnTo>
                  <a:lnTo>
                    <a:pt x="698" y="681"/>
                  </a:lnTo>
                  <a:lnTo>
                    <a:pt x="698" y="683"/>
                  </a:lnTo>
                  <a:lnTo>
                    <a:pt x="698" y="684"/>
                  </a:lnTo>
                  <a:lnTo>
                    <a:pt x="698" y="686"/>
                  </a:lnTo>
                  <a:lnTo>
                    <a:pt x="698" y="687"/>
                  </a:lnTo>
                  <a:lnTo>
                    <a:pt x="698" y="689"/>
                  </a:lnTo>
                  <a:lnTo>
                    <a:pt x="698" y="690"/>
                  </a:lnTo>
                  <a:lnTo>
                    <a:pt x="698" y="692"/>
                  </a:lnTo>
                  <a:lnTo>
                    <a:pt x="698" y="694"/>
                  </a:lnTo>
                  <a:lnTo>
                    <a:pt x="698" y="696"/>
                  </a:lnTo>
                  <a:lnTo>
                    <a:pt x="698" y="698"/>
                  </a:lnTo>
                  <a:lnTo>
                    <a:pt x="698" y="700"/>
                  </a:lnTo>
                  <a:lnTo>
                    <a:pt x="699" y="702"/>
                  </a:lnTo>
                  <a:lnTo>
                    <a:pt x="699" y="704"/>
                  </a:lnTo>
                  <a:lnTo>
                    <a:pt x="700" y="706"/>
                  </a:lnTo>
                  <a:lnTo>
                    <a:pt x="700" y="708"/>
                  </a:lnTo>
                  <a:lnTo>
                    <a:pt x="700" y="710"/>
                  </a:lnTo>
                  <a:lnTo>
                    <a:pt x="701" y="712"/>
                  </a:lnTo>
                  <a:lnTo>
                    <a:pt x="701" y="714"/>
                  </a:lnTo>
                  <a:lnTo>
                    <a:pt x="702" y="715"/>
                  </a:lnTo>
                  <a:lnTo>
                    <a:pt x="702" y="717"/>
                  </a:lnTo>
                  <a:lnTo>
                    <a:pt x="703" y="718"/>
                  </a:lnTo>
                  <a:lnTo>
                    <a:pt x="703" y="719"/>
                  </a:lnTo>
                  <a:lnTo>
                    <a:pt x="704" y="720"/>
                  </a:lnTo>
                  <a:lnTo>
                    <a:pt x="705" y="721"/>
                  </a:lnTo>
                  <a:lnTo>
                    <a:pt x="705" y="722"/>
                  </a:lnTo>
                  <a:lnTo>
                    <a:pt x="706" y="723"/>
                  </a:lnTo>
                  <a:lnTo>
                    <a:pt x="707" y="724"/>
                  </a:lnTo>
                  <a:lnTo>
                    <a:pt x="708" y="725"/>
                  </a:lnTo>
                  <a:lnTo>
                    <a:pt x="709" y="726"/>
                  </a:lnTo>
                  <a:lnTo>
                    <a:pt x="710" y="727"/>
                  </a:lnTo>
                  <a:lnTo>
                    <a:pt x="710" y="729"/>
                  </a:lnTo>
                  <a:lnTo>
                    <a:pt x="711" y="731"/>
                  </a:lnTo>
                  <a:lnTo>
                    <a:pt x="712" y="734"/>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1" name="Freeform 27"/>
            <p:cNvSpPr/>
            <p:nvPr/>
          </p:nvSpPr>
          <p:spPr bwMode="auto">
            <a:xfrm>
              <a:off x="6877050" y="2290763"/>
              <a:ext cx="1084263" cy="774700"/>
            </a:xfrm>
            <a:custGeom>
              <a:gdLst>
                <a:gd fmla="*/ 2147483647 w 592" name="T0"/>
                <a:gd fmla="*/ 2147483647 h 406" name="T1"/>
                <a:gd fmla="*/ 2147483647 w 592" name="T2"/>
                <a:gd fmla="*/ 2147483647 h 406" name="T3"/>
                <a:gd fmla="*/ 2147483647 w 592" name="T4"/>
                <a:gd fmla="*/ 2147483647 h 406" name="T5"/>
                <a:gd fmla="*/ 2147483647 w 592" name="T6"/>
                <a:gd fmla="*/ 2147483647 h 406" name="T7"/>
                <a:gd fmla="*/ 2147483647 w 592" name="T8"/>
                <a:gd fmla="*/ 2147483647 h 406" name="T9"/>
                <a:gd fmla="*/ 2147483647 w 592" name="T10"/>
                <a:gd fmla="*/ 2147483647 h 406" name="T11"/>
                <a:gd fmla="*/ 2147483647 w 592" name="T12"/>
                <a:gd fmla="*/ 2147483647 h 406" name="T13"/>
                <a:gd fmla="*/ 2147483647 w 592" name="T14"/>
                <a:gd fmla="*/ 2147483647 h 406" name="T15"/>
                <a:gd fmla="*/ 2147483647 w 592" name="T16"/>
                <a:gd fmla="*/ 2147483647 h 406" name="T17"/>
                <a:gd fmla="*/ 2147483647 w 592" name="T18"/>
                <a:gd fmla="*/ 2147483647 h 406" name="T19"/>
                <a:gd fmla="*/ 2147483647 w 592" name="T20"/>
                <a:gd fmla="*/ 2147483647 h 406" name="T21"/>
                <a:gd fmla="*/ 2147483647 w 592" name="T22"/>
                <a:gd fmla="*/ 2147483647 h 406" name="T23"/>
                <a:gd fmla="*/ 2147483647 w 592" name="T24"/>
                <a:gd fmla="*/ 2147483647 h 406" name="T25"/>
                <a:gd fmla="*/ 2147483647 w 592" name="T26"/>
                <a:gd fmla="*/ 2147483647 h 406" name="T27"/>
                <a:gd fmla="*/ 2147483647 w 592" name="T28"/>
                <a:gd fmla="*/ 2147483647 h 406" name="T29"/>
                <a:gd fmla="*/ 2147483647 w 592" name="T30"/>
                <a:gd fmla="*/ 2147483647 h 406" name="T31"/>
                <a:gd fmla="*/ 2147483647 w 592" name="T32"/>
                <a:gd fmla="*/ 2147483647 h 406" name="T33"/>
                <a:gd fmla="*/ 2147483647 w 592" name="T34"/>
                <a:gd fmla="*/ 2147483647 h 406" name="T35"/>
                <a:gd fmla="*/ 2147483647 w 592" name="T36"/>
                <a:gd fmla="*/ 2147483647 h 406" name="T37"/>
                <a:gd fmla="*/ 2147483647 w 592" name="T38"/>
                <a:gd fmla="*/ 2147483647 h 406" name="T39"/>
                <a:gd fmla="*/ 2147483647 w 592" name="T40"/>
                <a:gd fmla="*/ 2147483647 h 406" name="T41"/>
                <a:gd fmla="*/ 2147483647 w 592" name="T42"/>
                <a:gd fmla="*/ 2147483647 h 406" name="T43"/>
                <a:gd fmla="*/ 2147483647 w 592" name="T44"/>
                <a:gd fmla="*/ 2147483647 h 406" name="T45"/>
                <a:gd fmla="*/ 2147483647 w 592" name="T46"/>
                <a:gd fmla="*/ 2147483647 h 406" name="T47"/>
                <a:gd fmla="*/ 2147483647 w 592" name="T48"/>
                <a:gd fmla="*/ 2147483647 h 406" name="T49"/>
                <a:gd fmla="*/ 2147483647 w 592" name="T50"/>
                <a:gd fmla="*/ 2147483647 h 406" name="T51"/>
                <a:gd fmla="*/ 2147483647 w 592" name="T52"/>
                <a:gd fmla="*/ 2147483647 h 406" name="T53"/>
                <a:gd fmla="*/ 2147483647 w 592" name="T54"/>
                <a:gd fmla="*/ 2147483647 h 406" name="T55"/>
                <a:gd fmla="*/ 2147483647 w 592" name="T56"/>
                <a:gd fmla="*/ 2147483647 h 406" name="T57"/>
                <a:gd fmla="*/ 2147483647 w 592" name="T58"/>
                <a:gd fmla="*/ 2147483647 h 406" name="T59"/>
                <a:gd fmla="*/ 2147483647 w 592" name="T60"/>
                <a:gd fmla="*/ 2147483647 h 406" name="T61"/>
                <a:gd fmla="*/ 2147483647 w 592" name="T62"/>
                <a:gd fmla="*/ 2147483647 h 406" name="T63"/>
                <a:gd fmla="*/ 2147483647 w 592" name="T64"/>
                <a:gd fmla="*/ 2147483647 h 406" name="T65"/>
                <a:gd fmla="*/ 2147483647 w 592" name="T66"/>
                <a:gd fmla="*/ 2147483647 h 406" name="T67"/>
                <a:gd fmla="*/ 2147483647 w 592" name="T68"/>
                <a:gd fmla="*/ 2147483647 h 406" name="T69"/>
                <a:gd fmla="*/ 2147483647 w 592" name="T70"/>
                <a:gd fmla="*/ 2147483647 h 406" name="T71"/>
                <a:gd fmla="*/ 2147483647 w 592" name="T72"/>
                <a:gd fmla="*/ 2147483647 h 406" name="T73"/>
                <a:gd fmla="*/ 2147483647 w 592" name="T74"/>
                <a:gd fmla="*/ 2147483647 h 406" name="T75"/>
                <a:gd fmla="*/ 2147483647 w 592" name="T76"/>
                <a:gd fmla="*/ 2147483647 h 406" name="T77"/>
                <a:gd fmla="*/ 2147483647 w 592" name="T78"/>
                <a:gd fmla="*/ 2147483647 h 406" name="T79"/>
                <a:gd fmla="*/ 2147483647 w 592" name="T80"/>
                <a:gd fmla="*/ 2147483647 h 406" name="T81"/>
                <a:gd fmla="*/ 2147483647 w 592" name="T82"/>
                <a:gd fmla="*/ 2147483647 h 406" name="T83"/>
                <a:gd fmla="*/ 2147483647 w 592" name="T84"/>
                <a:gd fmla="*/ 2147483647 h 406" name="T85"/>
                <a:gd fmla="*/ 2147483647 w 592" name="T86"/>
                <a:gd fmla="*/ 2147483647 h 406" name="T87"/>
                <a:gd fmla="*/ 2147483647 w 592" name="T88"/>
                <a:gd fmla="*/ 2147483647 h 406" name="T89"/>
                <a:gd fmla="*/ 2147483647 w 592" name="T90"/>
                <a:gd fmla="*/ 2147483647 h 406" name="T91"/>
                <a:gd fmla="*/ 2147483647 w 592" name="T92"/>
                <a:gd fmla="*/ 2147483647 h 406" name="T93"/>
                <a:gd fmla="*/ 2147483647 w 592" name="T94"/>
                <a:gd fmla="*/ 2147483647 h 406" name="T95"/>
                <a:gd fmla="*/ 2147483647 w 592" name="T96"/>
                <a:gd fmla="*/ 2147483647 h 406" name="T97"/>
                <a:gd fmla="*/ 2147483647 w 592" name="T98"/>
                <a:gd fmla="*/ 2147483647 h 406" name="T99"/>
                <a:gd fmla="*/ 2147483647 w 592" name="T100"/>
                <a:gd fmla="*/ 2147483647 h 406" name="T101"/>
                <a:gd fmla="*/ 2147483647 w 592" name="T102"/>
                <a:gd fmla="*/ 2147483647 h 406" name="T103"/>
                <a:gd fmla="*/ 2147483647 w 592" name="T104"/>
                <a:gd fmla="*/ 2147483647 h 406" name="T105"/>
                <a:gd fmla="*/ 2147483647 w 592" name="T106"/>
                <a:gd fmla="*/ 2147483647 h 406" name="T107"/>
                <a:gd fmla="*/ 2147483647 w 592" name="T108"/>
                <a:gd fmla="*/ 2147483647 h 406" name="T109"/>
                <a:gd fmla="*/ 2147483647 w 592" name="T110"/>
                <a:gd fmla="*/ 2147483647 h 406" name="T111"/>
                <a:gd fmla="*/ 2147483647 w 592" name="T112"/>
                <a:gd fmla="*/ 2147483647 h 406" name="T113"/>
                <a:gd fmla="*/ 2147483647 w 592" name="T114"/>
                <a:gd fmla="*/ 2147483647 h 406" name="T115"/>
                <a:gd fmla="*/ 2147483647 w 592" name="T116"/>
                <a:gd fmla="*/ 2147483647 h 406" name="T117"/>
                <a:gd fmla="*/ 2147483647 w 592" name="T118"/>
                <a:gd fmla="*/ 2147483647 h 406" name="T119"/>
                <a:gd fmla="*/ 2147483647 w 592" name="T120"/>
                <a:gd fmla="*/ 2147483647 h 40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592" name="T183"/>
                <a:gd fmla="*/ 0 h 406" name="T184"/>
                <a:gd fmla="*/ 592 w 592" name="T185"/>
                <a:gd fmla="*/ 406 h 406"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406" w="592">
                  <a:moveTo>
                    <a:pt x="590" y="123"/>
                  </a:moveTo>
                  <a:lnTo>
                    <a:pt x="590" y="124"/>
                  </a:lnTo>
                  <a:lnTo>
                    <a:pt x="591" y="126"/>
                  </a:lnTo>
                  <a:lnTo>
                    <a:pt x="591" y="129"/>
                  </a:lnTo>
                  <a:lnTo>
                    <a:pt x="591" y="131"/>
                  </a:lnTo>
                  <a:lnTo>
                    <a:pt x="592" y="134"/>
                  </a:lnTo>
                  <a:lnTo>
                    <a:pt x="592" y="136"/>
                  </a:lnTo>
                  <a:lnTo>
                    <a:pt x="592" y="139"/>
                  </a:lnTo>
                  <a:lnTo>
                    <a:pt x="592" y="141"/>
                  </a:lnTo>
                  <a:lnTo>
                    <a:pt x="592" y="143"/>
                  </a:lnTo>
                  <a:lnTo>
                    <a:pt x="592" y="144"/>
                  </a:lnTo>
                  <a:lnTo>
                    <a:pt x="592" y="146"/>
                  </a:lnTo>
                  <a:lnTo>
                    <a:pt x="591" y="147"/>
                  </a:lnTo>
                  <a:lnTo>
                    <a:pt x="591" y="149"/>
                  </a:lnTo>
                  <a:lnTo>
                    <a:pt x="591" y="150"/>
                  </a:lnTo>
                  <a:lnTo>
                    <a:pt x="591" y="151"/>
                  </a:lnTo>
                  <a:lnTo>
                    <a:pt x="591" y="152"/>
                  </a:lnTo>
                  <a:lnTo>
                    <a:pt x="591" y="154"/>
                  </a:lnTo>
                  <a:lnTo>
                    <a:pt x="590" y="155"/>
                  </a:lnTo>
                  <a:lnTo>
                    <a:pt x="590" y="156"/>
                  </a:lnTo>
                  <a:lnTo>
                    <a:pt x="590" y="157"/>
                  </a:lnTo>
                  <a:lnTo>
                    <a:pt x="590" y="158"/>
                  </a:lnTo>
                  <a:lnTo>
                    <a:pt x="590" y="159"/>
                  </a:lnTo>
                  <a:lnTo>
                    <a:pt x="589" y="160"/>
                  </a:lnTo>
                  <a:lnTo>
                    <a:pt x="589" y="161"/>
                  </a:lnTo>
                  <a:lnTo>
                    <a:pt x="589" y="162"/>
                  </a:lnTo>
                  <a:lnTo>
                    <a:pt x="589" y="163"/>
                  </a:lnTo>
                  <a:lnTo>
                    <a:pt x="589" y="164"/>
                  </a:lnTo>
                  <a:lnTo>
                    <a:pt x="588" y="164"/>
                  </a:lnTo>
                  <a:lnTo>
                    <a:pt x="588" y="165"/>
                  </a:lnTo>
                  <a:lnTo>
                    <a:pt x="588" y="166"/>
                  </a:lnTo>
                  <a:lnTo>
                    <a:pt x="588" y="167"/>
                  </a:lnTo>
                  <a:lnTo>
                    <a:pt x="587" y="168"/>
                  </a:lnTo>
                  <a:lnTo>
                    <a:pt x="587" y="169"/>
                  </a:lnTo>
                  <a:lnTo>
                    <a:pt x="586" y="170"/>
                  </a:lnTo>
                  <a:lnTo>
                    <a:pt x="586" y="171"/>
                  </a:lnTo>
                  <a:lnTo>
                    <a:pt x="585" y="172"/>
                  </a:lnTo>
                  <a:lnTo>
                    <a:pt x="585" y="173"/>
                  </a:lnTo>
                  <a:lnTo>
                    <a:pt x="584" y="173"/>
                  </a:lnTo>
                  <a:lnTo>
                    <a:pt x="583" y="174"/>
                  </a:lnTo>
                  <a:lnTo>
                    <a:pt x="583" y="175"/>
                  </a:lnTo>
                  <a:lnTo>
                    <a:pt x="582" y="175"/>
                  </a:lnTo>
                  <a:lnTo>
                    <a:pt x="581" y="175"/>
                  </a:lnTo>
                  <a:lnTo>
                    <a:pt x="580" y="175"/>
                  </a:lnTo>
                  <a:lnTo>
                    <a:pt x="579" y="176"/>
                  </a:lnTo>
                  <a:lnTo>
                    <a:pt x="578" y="176"/>
                  </a:lnTo>
                  <a:lnTo>
                    <a:pt x="577" y="176"/>
                  </a:lnTo>
                  <a:lnTo>
                    <a:pt x="576" y="177"/>
                  </a:lnTo>
                  <a:lnTo>
                    <a:pt x="575" y="177"/>
                  </a:lnTo>
                  <a:lnTo>
                    <a:pt x="574" y="177"/>
                  </a:lnTo>
                  <a:lnTo>
                    <a:pt x="573" y="177"/>
                  </a:lnTo>
                  <a:lnTo>
                    <a:pt x="572" y="178"/>
                  </a:lnTo>
                  <a:lnTo>
                    <a:pt x="571" y="178"/>
                  </a:lnTo>
                  <a:lnTo>
                    <a:pt x="570" y="178"/>
                  </a:lnTo>
                  <a:lnTo>
                    <a:pt x="569" y="179"/>
                  </a:lnTo>
                  <a:lnTo>
                    <a:pt x="568" y="179"/>
                  </a:lnTo>
                  <a:lnTo>
                    <a:pt x="567" y="180"/>
                  </a:lnTo>
                  <a:lnTo>
                    <a:pt x="566" y="181"/>
                  </a:lnTo>
                  <a:lnTo>
                    <a:pt x="565" y="182"/>
                  </a:lnTo>
                  <a:lnTo>
                    <a:pt x="564" y="183"/>
                  </a:lnTo>
                  <a:lnTo>
                    <a:pt x="563" y="184"/>
                  </a:lnTo>
                  <a:lnTo>
                    <a:pt x="562" y="184"/>
                  </a:lnTo>
                  <a:lnTo>
                    <a:pt x="562" y="185"/>
                  </a:lnTo>
                  <a:lnTo>
                    <a:pt x="561" y="185"/>
                  </a:lnTo>
                  <a:lnTo>
                    <a:pt x="561" y="186"/>
                  </a:lnTo>
                  <a:lnTo>
                    <a:pt x="560" y="186"/>
                  </a:lnTo>
                  <a:lnTo>
                    <a:pt x="560" y="187"/>
                  </a:lnTo>
                  <a:lnTo>
                    <a:pt x="560" y="188"/>
                  </a:lnTo>
                  <a:lnTo>
                    <a:pt x="560" y="189"/>
                  </a:lnTo>
                  <a:lnTo>
                    <a:pt x="561" y="189"/>
                  </a:lnTo>
                  <a:lnTo>
                    <a:pt x="561" y="190"/>
                  </a:lnTo>
                  <a:lnTo>
                    <a:pt x="563" y="192"/>
                  </a:lnTo>
                  <a:lnTo>
                    <a:pt x="564" y="193"/>
                  </a:lnTo>
                  <a:lnTo>
                    <a:pt x="564" y="194"/>
                  </a:lnTo>
                  <a:lnTo>
                    <a:pt x="565" y="194"/>
                  </a:lnTo>
                  <a:lnTo>
                    <a:pt x="566" y="196"/>
                  </a:lnTo>
                  <a:lnTo>
                    <a:pt x="567" y="197"/>
                  </a:lnTo>
                  <a:lnTo>
                    <a:pt x="568" y="198"/>
                  </a:lnTo>
                  <a:lnTo>
                    <a:pt x="569" y="199"/>
                  </a:lnTo>
                  <a:lnTo>
                    <a:pt x="570" y="200"/>
                  </a:lnTo>
                  <a:lnTo>
                    <a:pt x="571" y="201"/>
                  </a:lnTo>
                  <a:lnTo>
                    <a:pt x="571" y="202"/>
                  </a:lnTo>
                  <a:lnTo>
                    <a:pt x="573" y="204"/>
                  </a:lnTo>
                  <a:lnTo>
                    <a:pt x="574" y="206"/>
                  </a:lnTo>
                  <a:lnTo>
                    <a:pt x="575" y="207"/>
                  </a:lnTo>
                  <a:lnTo>
                    <a:pt x="576" y="208"/>
                  </a:lnTo>
                  <a:lnTo>
                    <a:pt x="577" y="209"/>
                  </a:lnTo>
                  <a:lnTo>
                    <a:pt x="578" y="210"/>
                  </a:lnTo>
                  <a:lnTo>
                    <a:pt x="579" y="211"/>
                  </a:lnTo>
                  <a:lnTo>
                    <a:pt x="579" y="212"/>
                  </a:lnTo>
                  <a:lnTo>
                    <a:pt x="580" y="213"/>
                  </a:lnTo>
                  <a:lnTo>
                    <a:pt x="581" y="214"/>
                  </a:lnTo>
                  <a:lnTo>
                    <a:pt x="581" y="215"/>
                  </a:lnTo>
                  <a:lnTo>
                    <a:pt x="581" y="216"/>
                  </a:lnTo>
                  <a:lnTo>
                    <a:pt x="581" y="217"/>
                  </a:lnTo>
                  <a:lnTo>
                    <a:pt x="581" y="218"/>
                  </a:lnTo>
                  <a:lnTo>
                    <a:pt x="581" y="219"/>
                  </a:lnTo>
                  <a:lnTo>
                    <a:pt x="581" y="220"/>
                  </a:lnTo>
                  <a:lnTo>
                    <a:pt x="580" y="221"/>
                  </a:lnTo>
                  <a:lnTo>
                    <a:pt x="579" y="222"/>
                  </a:lnTo>
                  <a:lnTo>
                    <a:pt x="579" y="223"/>
                  </a:lnTo>
                  <a:lnTo>
                    <a:pt x="578" y="224"/>
                  </a:lnTo>
                  <a:lnTo>
                    <a:pt x="577" y="225"/>
                  </a:lnTo>
                  <a:lnTo>
                    <a:pt x="576" y="226"/>
                  </a:lnTo>
                  <a:lnTo>
                    <a:pt x="575" y="226"/>
                  </a:lnTo>
                  <a:lnTo>
                    <a:pt x="574" y="226"/>
                  </a:lnTo>
                  <a:lnTo>
                    <a:pt x="572" y="225"/>
                  </a:lnTo>
                  <a:lnTo>
                    <a:pt x="571" y="225"/>
                  </a:lnTo>
                  <a:lnTo>
                    <a:pt x="569" y="223"/>
                  </a:lnTo>
                  <a:lnTo>
                    <a:pt x="567" y="222"/>
                  </a:lnTo>
                  <a:lnTo>
                    <a:pt x="565" y="221"/>
                  </a:lnTo>
                  <a:lnTo>
                    <a:pt x="564" y="219"/>
                  </a:lnTo>
                  <a:lnTo>
                    <a:pt x="562" y="218"/>
                  </a:lnTo>
                  <a:lnTo>
                    <a:pt x="560" y="216"/>
                  </a:lnTo>
                  <a:lnTo>
                    <a:pt x="558" y="215"/>
                  </a:lnTo>
                  <a:lnTo>
                    <a:pt x="557" y="213"/>
                  </a:lnTo>
                  <a:lnTo>
                    <a:pt x="556" y="212"/>
                  </a:lnTo>
                  <a:lnTo>
                    <a:pt x="555" y="211"/>
                  </a:lnTo>
                  <a:lnTo>
                    <a:pt x="554" y="211"/>
                  </a:lnTo>
                  <a:lnTo>
                    <a:pt x="554" y="210"/>
                  </a:lnTo>
                  <a:lnTo>
                    <a:pt x="553" y="210"/>
                  </a:lnTo>
                  <a:lnTo>
                    <a:pt x="552" y="210"/>
                  </a:lnTo>
                  <a:lnTo>
                    <a:pt x="552" y="209"/>
                  </a:lnTo>
                  <a:lnTo>
                    <a:pt x="551" y="209"/>
                  </a:lnTo>
                  <a:lnTo>
                    <a:pt x="550" y="209"/>
                  </a:lnTo>
                  <a:lnTo>
                    <a:pt x="549" y="209"/>
                  </a:lnTo>
                  <a:lnTo>
                    <a:pt x="549" y="208"/>
                  </a:lnTo>
                  <a:lnTo>
                    <a:pt x="548" y="208"/>
                  </a:lnTo>
                  <a:lnTo>
                    <a:pt x="547" y="208"/>
                  </a:lnTo>
                  <a:lnTo>
                    <a:pt x="547" y="207"/>
                  </a:lnTo>
                  <a:lnTo>
                    <a:pt x="546" y="207"/>
                  </a:lnTo>
                  <a:lnTo>
                    <a:pt x="546" y="206"/>
                  </a:lnTo>
                  <a:lnTo>
                    <a:pt x="545" y="206"/>
                  </a:lnTo>
                  <a:lnTo>
                    <a:pt x="544" y="205"/>
                  </a:lnTo>
                  <a:lnTo>
                    <a:pt x="543" y="204"/>
                  </a:lnTo>
                  <a:lnTo>
                    <a:pt x="542" y="204"/>
                  </a:lnTo>
                  <a:lnTo>
                    <a:pt x="542" y="203"/>
                  </a:lnTo>
                  <a:lnTo>
                    <a:pt x="541" y="203"/>
                  </a:lnTo>
                  <a:lnTo>
                    <a:pt x="540" y="202"/>
                  </a:lnTo>
                  <a:lnTo>
                    <a:pt x="539" y="201"/>
                  </a:lnTo>
                  <a:lnTo>
                    <a:pt x="538" y="201"/>
                  </a:lnTo>
                  <a:lnTo>
                    <a:pt x="538" y="200"/>
                  </a:lnTo>
                  <a:lnTo>
                    <a:pt x="537" y="199"/>
                  </a:lnTo>
                  <a:lnTo>
                    <a:pt x="535" y="197"/>
                  </a:lnTo>
                  <a:lnTo>
                    <a:pt x="534" y="196"/>
                  </a:lnTo>
                  <a:lnTo>
                    <a:pt x="533" y="196"/>
                  </a:lnTo>
                  <a:lnTo>
                    <a:pt x="533" y="195"/>
                  </a:lnTo>
                  <a:lnTo>
                    <a:pt x="532" y="195"/>
                  </a:lnTo>
                  <a:lnTo>
                    <a:pt x="532" y="194"/>
                  </a:lnTo>
                  <a:lnTo>
                    <a:pt x="531" y="194"/>
                  </a:lnTo>
                  <a:lnTo>
                    <a:pt x="531" y="193"/>
                  </a:lnTo>
                  <a:lnTo>
                    <a:pt x="530" y="193"/>
                  </a:lnTo>
                  <a:lnTo>
                    <a:pt x="530" y="192"/>
                  </a:lnTo>
                  <a:lnTo>
                    <a:pt x="530" y="191"/>
                  </a:lnTo>
                  <a:lnTo>
                    <a:pt x="529" y="191"/>
                  </a:lnTo>
                  <a:lnTo>
                    <a:pt x="529" y="190"/>
                  </a:lnTo>
                  <a:lnTo>
                    <a:pt x="528" y="190"/>
                  </a:lnTo>
                  <a:lnTo>
                    <a:pt x="528" y="189"/>
                  </a:lnTo>
                  <a:lnTo>
                    <a:pt x="527" y="189"/>
                  </a:lnTo>
                  <a:lnTo>
                    <a:pt x="526" y="188"/>
                  </a:lnTo>
                  <a:lnTo>
                    <a:pt x="525" y="188"/>
                  </a:lnTo>
                  <a:lnTo>
                    <a:pt x="525" y="187"/>
                  </a:lnTo>
                  <a:lnTo>
                    <a:pt x="524" y="187"/>
                  </a:lnTo>
                  <a:lnTo>
                    <a:pt x="524" y="186"/>
                  </a:lnTo>
                  <a:lnTo>
                    <a:pt x="523" y="185"/>
                  </a:lnTo>
                  <a:lnTo>
                    <a:pt x="522" y="185"/>
                  </a:lnTo>
                  <a:lnTo>
                    <a:pt x="522" y="184"/>
                  </a:lnTo>
                  <a:lnTo>
                    <a:pt x="521" y="184"/>
                  </a:lnTo>
                  <a:lnTo>
                    <a:pt x="520" y="184"/>
                  </a:lnTo>
                  <a:lnTo>
                    <a:pt x="520" y="183"/>
                  </a:lnTo>
                  <a:lnTo>
                    <a:pt x="519" y="183"/>
                  </a:lnTo>
                  <a:lnTo>
                    <a:pt x="517" y="183"/>
                  </a:lnTo>
                  <a:lnTo>
                    <a:pt x="517" y="184"/>
                  </a:lnTo>
                  <a:lnTo>
                    <a:pt x="517" y="185"/>
                  </a:lnTo>
                  <a:lnTo>
                    <a:pt x="517" y="186"/>
                  </a:lnTo>
                  <a:lnTo>
                    <a:pt x="517" y="188"/>
                  </a:lnTo>
                  <a:lnTo>
                    <a:pt x="518" y="193"/>
                  </a:lnTo>
                  <a:lnTo>
                    <a:pt x="518" y="197"/>
                  </a:lnTo>
                  <a:lnTo>
                    <a:pt x="518" y="201"/>
                  </a:lnTo>
                  <a:lnTo>
                    <a:pt x="519" y="205"/>
                  </a:lnTo>
                  <a:lnTo>
                    <a:pt x="519" y="209"/>
                  </a:lnTo>
                  <a:lnTo>
                    <a:pt x="519" y="213"/>
                  </a:lnTo>
                  <a:lnTo>
                    <a:pt x="520" y="216"/>
                  </a:lnTo>
                  <a:lnTo>
                    <a:pt x="520" y="220"/>
                  </a:lnTo>
                  <a:lnTo>
                    <a:pt x="520" y="222"/>
                  </a:lnTo>
                  <a:lnTo>
                    <a:pt x="519" y="225"/>
                  </a:lnTo>
                  <a:lnTo>
                    <a:pt x="519" y="226"/>
                  </a:lnTo>
                  <a:lnTo>
                    <a:pt x="519" y="228"/>
                  </a:lnTo>
                  <a:lnTo>
                    <a:pt x="518" y="229"/>
                  </a:lnTo>
                  <a:lnTo>
                    <a:pt x="518" y="230"/>
                  </a:lnTo>
                  <a:lnTo>
                    <a:pt x="517" y="230"/>
                  </a:lnTo>
                  <a:lnTo>
                    <a:pt x="517" y="231"/>
                  </a:lnTo>
                  <a:lnTo>
                    <a:pt x="516" y="231"/>
                  </a:lnTo>
                  <a:lnTo>
                    <a:pt x="515" y="231"/>
                  </a:lnTo>
                  <a:lnTo>
                    <a:pt x="514" y="231"/>
                  </a:lnTo>
                  <a:lnTo>
                    <a:pt x="514" y="232"/>
                  </a:lnTo>
                  <a:lnTo>
                    <a:pt x="513" y="232"/>
                  </a:lnTo>
                  <a:lnTo>
                    <a:pt x="512" y="233"/>
                  </a:lnTo>
                  <a:lnTo>
                    <a:pt x="512" y="234"/>
                  </a:lnTo>
                  <a:lnTo>
                    <a:pt x="513" y="235"/>
                  </a:lnTo>
                  <a:lnTo>
                    <a:pt x="513" y="236"/>
                  </a:lnTo>
                  <a:lnTo>
                    <a:pt x="512" y="237"/>
                  </a:lnTo>
                  <a:lnTo>
                    <a:pt x="512" y="238"/>
                  </a:lnTo>
                  <a:lnTo>
                    <a:pt x="511" y="238"/>
                  </a:lnTo>
                  <a:lnTo>
                    <a:pt x="511" y="239"/>
                  </a:lnTo>
                  <a:lnTo>
                    <a:pt x="510" y="239"/>
                  </a:lnTo>
                  <a:lnTo>
                    <a:pt x="510" y="240"/>
                  </a:lnTo>
                  <a:lnTo>
                    <a:pt x="509" y="240"/>
                  </a:lnTo>
                  <a:lnTo>
                    <a:pt x="508" y="240"/>
                  </a:lnTo>
                  <a:lnTo>
                    <a:pt x="507" y="240"/>
                  </a:lnTo>
                  <a:lnTo>
                    <a:pt x="506" y="240"/>
                  </a:lnTo>
                  <a:lnTo>
                    <a:pt x="505" y="240"/>
                  </a:lnTo>
                  <a:lnTo>
                    <a:pt x="504" y="240"/>
                  </a:lnTo>
                  <a:lnTo>
                    <a:pt x="503" y="240"/>
                  </a:lnTo>
                  <a:lnTo>
                    <a:pt x="502" y="240"/>
                  </a:lnTo>
                  <a:lnTo>
                    <a:pt x="502" y="239"/>
                  </a:lnTo>
                  <a:lnTo>
                    <a:pt x="501" y="239"/>
                  </a:lnTo>
                  <a:lnTo>
                    <a:pt x="500" y="239"/>
                  </a:lnTo>
                  <a:lnTo>
                    <a:pt x="499" y="238"/>
                  </a:lnTo>
                  <a:lnTo>
                    <a:pt x="498" y="238"/>
                  </a:lnTo>
                  <a:lnTo>
                    <a:pt x="498" y="239"/>
                  </a:lnTo>
                  <a:lnTo>
                    <a:pt x="497" y="239"/>
                  </a:lnTo>
                  <a:lnTo>
                    <a:pt x="497" y="240"/>
                  </a:lnTo>
                  <a:lnTo>
                    <a:pt x="497" y="241"/>
                  </a:lnTo>
                  <a:lnTo>
                    <a:pt x="497" y="242"/>
                  </a:lnTo>
                  <a:lnTo>
                    <a:pt x="497" y="243"/>
                  </a:lnTo>
                  <a:lnTo>
                    <a:pt x="496" y="243"/>
                  </a:lnTo>
                  <a:lnTo>
                    <a:pt x="496" y="244"/>
                  </a:lnTo>
                  <a:lnTo>
                    <a:pt x="496" y="245"/>
                  </a:lnTo>
                  <a:lnTo>
                    <a:pt x="496" y="246"/>
                  </a:lnTo>
                  <a:lnTo>
                    <a:pt x="496" y="248"/>
                  </a:lnTo>
                  <a:lnTo>
                    <a:pt x="496" y="250"/>
                  </a:lnTo>
                  <a:lnTo>
                    <a:pt x="495" y="251"/>
                  </a:lnTo>
                  <a:lnTo>
                    <a:pt x="495" y="252"/>
                  </a:lnTo>
                  <a:lnTo>
                    <a:pt x="495" y="253"/>
                  </a:lnTo>
                  <a:lnTo>
                    <a:pt x="494" y="254"/>
                  </a:lnTo>
                  <a:lnTo>
                    <a:pt x="494" y="255"/>
                  </a:lnTo>
                  <a:lnTo>
                    <a:pt x="494" y="256"/>
                  </a:lnTo>
                  <a:lnTo>
                    <a:pt x="493" y="257"/>
                  </a:lnTo>
                  <a:lnTo>
                    <a:pt x="493" y="258"/>
                  </a:lnTo>
                  <a:lnTo>
                    <a:pt x="492" y="259"/>
                  </a:lnTo>
                  <a:lnTo>
                    <a:pt x="492" y="260"/>
                  </a:lnTo>
                  <a:lnTo>
                    <a:pt x="491" y="261"/>
                  </a:lnTo>
                  <a:lnTo>
                    <a:pt x="491" y="262"/>
                  </a:lnTo>
                  <a:lnTo>
                    <a:pt x="490" y="263"/>
                  </a:lnTo>
                  <a:lnTo>
                    <a:pt x="489" y="264"/>
                  </a:lnTo>
                  <a:lnTo>
                    <a:pt x="489" y="265"/>
                  </a:lnTo>
                  <a:lnTo>
                    <a:pt x="488" y="265"/>
                  </a:lnTo>
                  <a:lnTo>
                    <a:pt x="488" y="266"/>
                  </a:lnTo>
                  <a:lnTo>
                    <a:pt x="487" y="267"/>
                  </a:lnTo>
                  <a:lnTo>
                    <a:pt x="486" y="268"/>
                  </a:lnTo>
                  <a:lnTo>
                    <a:pt x="486" y="269"/>
                  </a:lnTo>
                  <a:lnTo>
                    <a:pt x="486" y="270"/>
                  </a:lnTo>
                  <a:lnTo>
                    <a:pt x="485" y="271"/>
                  </a:lnTo>
                  <a:lnTo>
                    <a:pt x="484" y="272"/>
                  </a:lnTo>
                  <a:lnTo>
                    <a:pt x="484" y="273"/>
                  </a:lnTo>
                  <a:lnTo>
                    <a:pt x="483" y="273"/>
                  </a:lnTo>
                  <a:lnTo>
                    <a:pt x="483" y="274"/>
                  </a:lnTo>
                  <a:lnTo>
                    <a:pt x="482" y="274"/>
                  </a:lnTo>
                  <a:lnTo>
                    <a:pt x="481" y="275"/>
                  </a:lnTo>
                  <a:lnTo>
                    <a:pt x="480" y="276"/>
                  </a:lnTo>
                  <a:lnTo>
                    <a:pt x="479" y="276"/>
                  </a:lnTo>
                  <a:lnTo>
                    <a:pt x="478" y="277"/>
                  </a:lnTo>
                  <a:lnTo>
                    <a:pt x="477" y="277"/>
                  </a:lnTo>
                  <a:lnTo>
                    <a:pt x="476" y="277"/>
                  </a:lnTo>
                  <a:lnTo>
                    <a:pt x="475" y="277"/>
                  </a:lnTo>
                  <a:lnTo>
                    <a:pt x="474" y="277"/>
                  </a:lnTo>
                  <a:lnTo>
                    <a:pt x="473" y="278"/>
                  </a:lnTo>
                  <a:lnTo>
                    <a:pt x="472" y="278"/>
                  </a:lnTo>
                  <a:lnTo>
                    <a:pt x="471" y="278"/>
                  </a:lnTo>
                  <a:lnTo>
                    <a:pt x="470" y="278"/>
                  </a:lnTo>
                  <a:lnTo>
                    <a:pt x="469" y="279"/>
                  </a:lnTo>
                  <a:lnTo>
                    <a:pt x="468" y="279"/>
                  </a:lnTo>
                  <a:lnTo>
                    <a:pt x="467" y="279"/>
                  </a:lnTo>
                  <a:lnTo>
                    <a:pt x="466" y="279"/>
                  </a:lnTo>
                  <a:lnTo>
                    <a:pt x="466" y="280"/>
                  </a:lnTo>
                  <a:lnTo>
                    <a:pt x="465" y="280"/>
                  </a:lnTo>
                  <a:lnTo>
                    <a:pt x="464" y="281"/>
                  </a:lnTo>
                  <a:lnTo>
                    <a:pt x="463" y="281"/>
                  </a:lnTo>
                  <a:lnTo>
                    <a:pt x="462" y="282"/>
                  </a:lnTo>
                  <a:lnTo>
                    <a:pt x="461" y="282"/>
                  </a:lnTo>
                  <a:lnTo>
                    <a:pt x="460" y="283"/>
                  </a:lnTo>
                  <a:lnTo>
                    <a:pt x="459" y="283"/>
                  </a:lnTo>
                  <a:lnTo>
                    <a:pt x="458" y="284"/>
                  </a:lnTo>
                  <a:lnTo>
                    <a:pt x="457" y="284"/>
                  </a:lnTo>
                  <a:lnTo>
                    <a:pt x="456" y="284"/>
                  </a:lnTo>
                  <a:lnTo>
                    <a:pt x="455" y="284"/>
                  </a:lnTo>
                  <a:lnTo>
                    <a:pt x="453" y="285"/>
                  </a:lnTo>
                  <a:lnTo>
                    <a:pt x="452" y="285"/>
                  </a:lnTo>
                  <a:lnTo>
                    <a:pt x="452" y="286"/>
                  </a:lnTo>
                  <a:lnTo>
                    <a:pt x="451" y="286"/>
                  </a:lnTo>
                  <a:lnTo>
                    <a:pt x="450" y="286"/>
                  </a:lnTo>
                  <a:lnTo>
                    <a:pt x="449" y="287"/>
                  </a:lnTo>
                  <a:lnTo>
                    <a:pt x="448" y="287"/>
                  </a:lnTo>
                  <a:lnTo>
                    <a:pt x="447" y="288"/>
                  </a:lnTo>
                  <a:lnTo>
                    <a:pt x="446" y="288"/>
                  </a:lnTo>
                  <a:lnTo>
                    <a:pt x="445" y="289"/>
                  </a:lnTo>
                  <a:lnTo>
                    <a:pt x="444" y="289"/>
                  </a:lnTo>
                  <a:lnTo>
                    <a:pt x="443" y="290"/>
                  </a:lnTo>
                  <a:lnTo>
                    <a:pt x="442" y="290"/>
                  </a:lnTo>
                  <a:lnTo>
                    <a:pt x="441" y="290"/>
                  </a:lnTo>
                  <a:lnTo>
                    <a:pt x="440" y="290"/>
                  </a:lnTo>
                  <a:lnTo>
                    <a:pt x="439" y="290"/>
                  </a:lnTo>
                  <a:lnTo>
                    <a:pt x="438" y="290"/>
                  </a:lnTo>
                  <a:lnTo>
                    <a:pt x="437" y="290"/>
                  </a:lnTo>
                  <a:lnTo>
                    <a:pt x="436" y="290"/>
                  </a:lnTo>
                  <a:lnTo>
                    <a:pt x="435" y="290"/>
                  </a:lnTo>
                  <a:lnTo>
                    <a:pt x="434" y="290"/>
                  </a:lnTo>
                  <a:lnTo>
                    <a:pt x="433" y="289"/>
                  </a:lnTo>
                  <a:lnTo>
                    <a:pt x="434" y="290"/>
                  </a:lnTo>
                  <a:lnTo>
                    <a:pt x="435" y="291"/>
                  </a:lnTo>
                  <a:lnTo>
                    <a:pt x="436" y="291"/>
                  </a:lnTo>
                  <a:lnTo>
                    <a:pt x="436" y="292"/>
                  </a:lnTo>
                  <a:lnTo>
                    <a:pt x="437" y="292"/>
                  </a:lnTo>
                  <a:lnTo>
                    <a:pt x="438" y="293"/>
                  </a:lnTo>
                  <a:lnTo>
                    <a:pt x="439" y="293"/>
                  </a:lnTo>
                  <a:lnTo>
                    <a:pt x="439" y="294"/>
                  </a:lnTo>
                  <a:lnTo>
                    <a:pt x="440" y="294"/>
                  </a:lnTo>
                  <a:lnTo>
                    <a:pt x="440" y="295"/>
                  </a:lnTo>
                  <a:lnTo>
                    <a:pt x="441" y="296"/>
                  </a:lnTo>
                  <a:lnTo>
                    <a:pt x="442" y="296"/>
                  </a:lnTo>
                  <a:lnTo>
                    <a:pt x="442" y="297"/>
                  </a:lnTo>
                  <a:lnTo>
                    <a:pt x="443" y="298"/>
                  </a:lnTo>
                  <a:lnTo>
                    <a:pt x="444" y="299"/>
                  </a:lnTo>
                  <a:lnTo>
                    <a:pt x="445" y="299"/>
                  </a:lnTo>
                  <a:lnTo>
                    <a:pt x="445" y="300"/>
                  </a:lnTo>
                  <a:lnTo>
                    <a:pt x="446" y="300"/>
                  </a:lnTo>
                  <a:lnTo>
                    <a:pt x="447" y="301"/>
                  </a:lnTo>
                  <a:lnTo>
                    <a:pt x="448" y="301"/>
                  </a:lnTo>
                  <a:lnTo>
                    <a:pt x="449" y="302"/>
                  </a:lnTo>
                  <a:lnTo>
                    <a:pt x="450" y="303"/>
                  </a:lnTo>
                  <a:lnTo>
                    <a:pt x="451" y="304"/>
                  </a:lnTo>
                  <a:lnTo>
                    <a:pt x="452" y="305"/>
                  </a:lnTo>
                  <a:lnTo>
                    <a:pt x="452" y="306"/>
                  </a:lnTo>
                  <a:lnTo>
                    <a:pt x="453" y="306"/>
                  </a:lnTo>
                  <a:lnTo>
                    <a:pt x="453" y="307"/>
                  </a:lnTo>
                  <a:lnTo>
                    <a:pt x="454" y="308"/>
                  </a:lnTo>
                  <a:lnTo>
                    <a:pt x="454" y="309"/>
                  </a:lnTo>
                  <a:lnTo>
                    <a:pt x="455" y="310"/>
                  </a:lnTo>
                  <a:lnTo>
                    <a:pt x="455" y="311"/>
                  </a:lnTo>
                  <a:lnTo>
                    <a:pt x="455" y="313"/>
                  </a:lnTo>
                  <a:lnTo>
                    <a:pt x="455" y="314"/>
                  </a:lnTo>
                  <a:lnTo>
                    <a:pt x="455" y="315"/>
                  </a:lnTo>
                  <a:lnTo>
                    <a:pt x="455" y="316"/>
                  </a:lnTo>
                  <a:lnTo>
                    <a:pt x="455" y="317"/>
                  </a:lnTo>
                  <a:lnTo>
                    <a:pt x="455" y="318"/>
                  </a:lnTo>
                  <a:lnTo>
                    <a:pt x="455" y="320"/>
                  </a:lnTo>
                  <a:lnTo>
                    <a:pt x="455" y="321"/>
                  </a:lnTo>
                  <a:lnTo>
                    <a:pt x="455" y="322"/>
                  </a:lnTo>
                  <a:lnTo>
                    <a:pt x="454" y="324"/>
                  </a:lnTo>
                  <a:lnTo>
                    <a:pt x="454" y="325"/>
                  </a:lnTo>
                  <a:lnTo>
                    <a:pt x="454" y="326"/>
                  </a:lnTo>
                  <a:lnTo>
                    <a:pt x="454" y="327"/>
                  </a:lnTo>
                  <a:lnTo>
                    <a:pt x="453" y="328"/>
                  </a:lnTo>
                  <a:lnTo>
                    <a:pt x="453" y="329"/>
                  </a:lnTo>
                  <a:lnTo>
                    <a:pt x="453" y="330"/>
                  </a:lnTo>
                  <a:lnTo>
                    <a:pt x="452" y="331"/>
                  </a:lnTo>
                  <a:lnTo>
                    <a:pt x="452" y="332"/>
                  </a:lnTo>
                  <a:lnTo>
                    <a:pt x="451" y="333"/>
                  </a:lnTo>
                  <a:lnTo>
                    <a:pt x="450" y="334"/>
                  </a:lnTo>
                  <a:lnTo>
                    <a:pt x="449" y="335"/>
                  </a:lnTo>
                  <a:lnTo>
                    <a:pt x="448" y="336"/>
                  </a:lnTo>
                  <a:lnTo>
                    <a:pt x="447" y="337"/>
                  </a:lnTo>
                  <a:lnTo>
                    <a:pt x="446" y="338"/>
                  </a:lnTo>
                  <a:lnTo>
                    <a:pt x="445" y="338"/>
                  </a:lnTo>
                  <a:lnTo>
                    <a:pt x="444" y="338"/>
                  </a:lnTo>
                  <a:lnTo>
                    <a:pt x="443" y="339"/>
                  </a:lnTo>
                  <a:lnTo>
                    <a:pt x="442" y="339"/>
                  </a:lnTo>
                  <a:lnTo>
                    <a:pt x="441" y="339"/>
                  </a:lnTo>
                  <a:lnTo>
                    <a:pt x="440" y="339"/>
                  </a:lnTo>
                  <a:lnTo>
                    <a:pt x="439" y="339"/>
                  </a:lnTo>
                  <a:lnTo>
                    <a:pt x="438" y="339"/>
                  </a:lnTo>
                  <a:lnTo>
                    <a:pt x="437" y="339"/>
                  </a:lnTo>
                  <a:lnTo>
                    <a:pt x="437" y="338"/>
                  </a:lnTo>
                  <a:lnTo>
                    <a:pt x="436" y="338"/>
                  </a:lnTo>
                  <a:lnTo>
                    <a:pt x="435" y="338"/>
                  </a:lnTo>
                  <a:lnTo>
                    <a:pt x="434" y="339"/>
                  </a:lnTo>
                  <a:lnTo>
                    <a:pt x="433" y="339"/>
                  </a:lnTo>
                  <a:lnTo>
                    <a:pt x="432" y="339"/>
                  </a:lnTo>
                  <a:lnTo>
                    <a:pt x="431" y="340"/>
                  </a:lnTo>
                  <a:lnTo>
                    <a:pt x="430" y="340"/>
                  </a:lnTo>
                  <a:lnTo>
                    <a:pt x="429" y="340"/>
                  </a:lnTo>
                  <a:lnTo>
                    <a:pt x="428" y="341"/>
                  </a:lnTo>
                  <a:lnTo>
                    <a:pt x="427" y="341"/>
                  </a:lnTo>
                  <a:lnTo>
                    <a:pt x="426" y="341"/>
                  </a:lnTo>
                  <a:lnTo>
                    <a:pt x="425" y="342"/>
                  </a:lnTo>
                  <a:lnTo>
                    <a:pt x="424" y="342"/>
                  </a:lnTo>
                  <a:lnTo>
                    <a:pt x="423" y="342"/>
                  </a:lnTo>
                  <a:lnTo>
                    <a:pt x="422" y="342"/>
                  </a:lnTo>
                  <a:lnTo>
                    <a:pt x="421" y="343"/>
                  </a:lnTo>
                  <a:lnTo>
                    <a:pt x="420" y="343"/>
                  </a:lnTo>
                  <a:lnTo>
                    <a:pt x="419" y="343"/>
                  </a:lnTo>
                  <a:lnTo>
                    <a:pt x="418" y="343"/>
                  </a:lnTo>
                  <a:lnTo>
                    <a:pt x="417" y="343"/>
                  </a:lnTo>
                  <a:lnTo>
                    <a:pt x="416" y="344"/>
                  </a:lnTo>
                  <a:lnTo>
                    <a:pt x="415" y="344"/>
                  </a:lnTo>
                  <a:lnTo>
                    <a:pt x="414" y="344"/>
                  </a:lnTo>
                  <a:lnTo>
                    <a:pt x="413" y="343"/>
                  </a:lnTo>
                  <a:lnTo>
                    <a:pt x="412" y="343"/>
                  </a:lnTo>
                  <a:lnTo>
                    <a:pt x="411" y="343"/>
                  </a:lnTo>
                  <a:lnTo>
                    <a:pt x="410" y="343"/>
                  </a:lnTo>
                  <a:lnTo>
                    <a:pt x="409" y="343"/>
                  </a:lnTo>
                  <a:lnTo>
                    <a:pt x="408" y="342"/>
                  </a:lnTo>
                  <a:lnTo>
                    <a:pt x="407" y="342"/>
                  </a:lnTo>
                  <a:lnTo>
                    <a:pt x="406" y="342"/>
                  </a:lnTo>
                  <a:lnTo>
                    <a:pt x="405" y="342"/>
                  </a:lnTo>
                  <a:lnTo>
                    <a:pt x="404" y="342"/>
                  </a:lnTo>
                  <a:lnTo>
                    <a:pt x="403" y="342"/>
                  </a:lnTo>
                  <a:lnTo>
                    <a:pt x="402" y="343"/>
                  </a:lnTo>
                  <a:lnTo>
                    <a:pt x="401" y="343"/>
                  </a:lnTo>
                  <a:lnTo>
                    <a:pt x="400" y="343"/>
                  </a:lnTo>
                  <a:lnTo>
                    <a:pt x="399" y="343"/>
                  </a:lnTo>
                  <a:lnTo>
                    <a:pt x="398" y="343"/>
                  </a:lnTo>
                  <a:lnTo>
                    <a:pt x="397" y="343"/>
                  </a:lnTo>
                  <a:lnTo>
                    <a:pt x="396" y="343"/>
                  </a:lnTo>
                  <a:lnTo>
                    <a:pt x="395" y="343"/>
                  </a:lnTo>
                  <a:lnTo>
                    <a:pt x="394" y="343"/>
                  </a:lnTo>
                  <a:lnTo>
                    <a:pt x="393" y="343"/>
                  </a:lnTo>
                  <a:lnTo>
                    <a:pt x="392" y="343"/>
                  </a:lnTo>
                  <a:lnTo>
                    <a:pt x="391" y="343"/>
                  </a:lnTo>
                  <a:lnTo>
                    <a:pt x="390" y="343"/>
                  </a:lnTo>
                  <a:lnTo>
                    <a:pt x="389" y="342"/>
                  </a:lnTo>
                  <a:lnTo>
                    <a:pt x="388" y="342"/>
                  </a:lnTo>
                  <a:lnTo>
                    <a:pt x="386" y="342"/>
                  </a:lnTo>
                  <a:lnTo>
                    <a:pt x="385" y="342"/>
                  </a:lnTo>
                  <a:lnTo>
                    <a:pt x="384" y="341"/>
                  </a:lnTo>
                  <a:lnTo>
                    <a:pt x="383" y="341"/>
                  </a:lnTo>
                  <a:lnTo>
                    <a:pt x="381" y="340"/>
                  </a:lnTo>
                  <a:lnTo>
                    <a:pt x="381" y="339"/>
                  </a:lnTo>
                  <a:lnTo>
                    <a:pt x="379" y="339"/>
                  </a:lnTo>
                  <a:lnTo>
                    <a:pt x="379" y="338"/>
                  </a:lnTo>
                  <a:lnTo>
                    <a:pt x="378" y="337"/>
                  </a:lnTo>
                  <a:lnTo>
                    <a:pt x="377" y="337"/>
                  </a:lnTo>
                  <a:lnTo>
                    <a:pt x="376" y="336"/>
                  </a:lnTo>
                  <a:lnTo>
                    <a:pt x="376" y="335"/>
                  </a:lnTo>
                  <a:lnTo>
                    <a:pt x="375" y="335"/>
                  </a:lnTo>
                  <a:lnTo>
                    <a:pt x="374" y="334"/>
                  </a:lnTo>
                  <a:lnTo>
                    <a:pt x="374" y="333"/>
                  </a:lnTo>
                  <a:lnTo>
                    <a:pt x="372" y="331"/>
                  </a:lnTo>
                  <a:lnTo>
                    <a:pt x="371" y="330"/>
                  </a:lnTo>
                  <a:lnTo>
                    <a:pt x="369" y="329"/>
                  </a:lnTo>
                  <a:lnTo>
                    <a:pt x="368" y="329"/>
                  </a:lnTo>
                  <a:lnTo>
                    <a:pt x="367" y="329"/>
                  </a:lnTo>
                  <a:lnTo>
                    <a:pt x="366" y="329"/>
                  </a:lnTo>
                  <a:lnTo>
                    <a:pt x="366" y="330"/>
                  </a:lnTo>
                  <a:lnTo>
                    <a:pt x="365" y="330"/>
                  </a:lnTo>
                  <a:lnTo>
                    <a:pt x="364" y="330"/>
                  </a:lnTo>
                  <a:lnTo>
                    <a:pt x="363" y="331"/>
                  </a:lnTo>
                  <a:lnTo>
                    <a:pt x="362" y="332"/>
                  </a:lnTo>
                  <a:lnTo>
                    <a:pt x="362" y="333"/>
                  </a:lnTo>
                  <a:lnTo>
                    <a:pt x="361" y="333"/>
                  </a:lnTo>
                  <a:lnTo>
                    <a:pt x="361" y="334"/>
                  </a:lnTo>
                  <a:lnTo>
                    <a:pt x="361" y="335"/>
                  </a:lnTo>
                  <a:lnTo>
                    <a:pt x="360" y="335"/>
                  </a:lnTo>
                  <a:lnTo>
                    <a:pt x="360" y="336"/>
                  </a:lnTo>
                  <a:lnTo>
                    <a:pt x="360" y="337"/>
                  </a:lnTo>
                  <a:lnTo>
                    <a:pt x="360" y="338"/>
                  </a:lnTo>
                  <a:lnTo>
                    <a:pt x="359" y="338"/>
                  </a:lnTo>
                  <a:lnTo>
                    <a:pt x="359" y="339"/>
                  </a:lnTo>
                  <a:lnTo>
                    <a:pt x="359" y="340"/>
                  </a:lnTo>
                  <a:lnTo>
                    <a:pt x="359" y="341"/>
                  </a:lnTo>
                  <a:lnTo>
                    <a:pt x="359" y="342"/>
                  </a:lnTo>
                  <a:lnTo>
                    <a:pt x="358" y="343"/>
                  </a:lnTo>
                  <a:lnTo>
                    <a:pt x="358" y="345"/>
                  </a:lnTo>
                  <a:lnTo>
                    <a:pt x="358" y="346"/>
                  </a:lnTo>
                  <a:lnTo>
                    <a:pt x="358" y="347"/>
                  </a:lnTo>
                  <a:lnTo>
                    <a:pt x="358" y="348"/>
                  </a:lnTo>
                  <a:lnTo>
                    <a:pt x="358" y="350"/>
                  </a:lnTo>
                  <a:lnTo>
                    <a:pt x="358" y="351"/>
                  </a:lnTo>
                  <a:lnTo>
                    <a:pt x="358" y="352"/>
                  </a:lnTo>
                  <a:lnTo>
                    <a:pt x="358" y="354"/>
                  </a:lnTo>
                  <a:lnTo>
                    <a:pt x="358" y="355"/>
                  </a:lnTo>
                  <a:lnTo>
                    <a:pt x="358" y="357"/>
                  </a:lnTo>
                  <a:lnTo>
                    <a:pt x="358" y="358"/>
                  </a:lnTo>
                  <a:lnTo>
                    <a:pt x="358" y="359"/>
                  </a:lnTo>
                  <a:lnTo>
                    <a:pt x="357" y="361"/>
                  </a:lnTo>
                  <a:lnTo>
                    <a:pt x="357" y="362"/>
                  </a:lnTo>
                  <a:lnTo>
                    <a:pt x="357" y="363"/>
                  </a:lnTo>
                  <a:lnTo>
                    <a:pt x="357" y="364"/>
                  </a:lnTo>
                  <a:lnTo>
                    <a:pt x="356" y="365"/>
                  </a:lnTo>
                  <a:lnTo>
                    <a:pt x="355" y="366"/>
                  </a:lnTo>
                  <a:lnTo>
                    <a:pt x="354" y="366"/>
                  </a:lnTo>
                  <a:lnTo>
                    <a:pt x="353" y="366"/>
                  </a:lnTo>
                  <a:lnTo>
                    <a:pt x="352" y="367"/>
                  </a:lnTo>
                  <a:lnTo>
                    <a:pt x="351" y="368"/>
                  </a:lnTo>
                  <a:lnTo>
                    <a:pt x="351" y="369"/>
                  </a:lnTo>
                  <a:lnTo>
                    <a:pt x="350" y="370"/>
                  </a:lnTo>
                  <a:lnTo>
                    <a:pt x="350" y="371"/>
                  </a:lnTo>
                  <a:lnTo>
                    <a:pt x="349" y="374"/>
                  </a:lnTo>
                  <a:lnTo>
                    <a:pt x="348" y="374"/>
                  </a:lnTo>
                  <a:lnTo>
                    <a:pt x="348" y="375"/>
                  </a:lnTo>
                  <a:lnTo>
                    <a:pt x="348" y="376"/>
                  </a:lnTo>
                  <a:lnTo>
                    <a:pt x="347" y="377"/>
                  </a:lnTo>
                  <a:lnTo>
                    <a:pt x="347" y="378"/>
                  </a:lnTo>
                  <a:lnTo>
                    <a:pt x="346" y="379"/>
                  </a:lnTo>
                  <a:lnTo>
                    <a:pt x="346" y="380"/>
                  </a:lnTo>
                  <a:lnTo>
                    <a:pt x="345" y="381"/>
                  </a:lnTo>
                  <a:lnTo>
                    <a:pt x="345" y="382"/>
                  </a:lnTo>
                  <a:lnTo>
                    <a:pt x="344" y="383"/>
                  </a:lnTo>
                  <a:lnTo>
                    <a:pt x="344" y="384"/>
                  </a:lnTo>
                  <a:lnTo>
                    <a:pt x="343" y="385"/>
                  </a:lnTo>
                  <a:lnTo>
                    <a:pt x="342" y="386"/>
                  </a:lnTo>
                  <a:lnTo>
                    <a:pt x="342" y="387"/>
                  </a:lnTo>
                  <a:lnTo>
                    <a:pt x="341" y="388"/>
                  </a:lnTo>
                  <a:lnTo>
                    <a:pt x="340" y="389"/>
                  </a:lnTo>
                  <a:lnTo>
                    <a:pt x="340" y="390"/>
                  </a:lnTo>
                  <a:lnTo>
                    <a:pt x="339" y="391"/>
                  </a:lnTo>
                  <a:lnTo>
                    <a:pt x="339" y="392"/>
                  </a:lnTo>
                  <a:lnTo>
                    <a:pt x="338" y="393"/>
                  </a:lnTo>
                  <a:lnTo>
                    <a:pt x="338" y="394"/>
                  </a:lnTo>
                  <a:lnTo>
                    <a:pt x="338" y="395"/>
                  </a:lnTo>
                  <a:lnTo>
                    <a:pt x="338" y="396"/>
                  </a:lnTo>
                  <a:lnTo>
                    <a:pt x="337" y="396"/>
                  </a:lnTo>
                  <a:lnTo>
                    <a:pt x="337" y="397"/>
                  </a:lnTo>
                  <a:lnTo>
                    <a:pt x="337" y="398"/>
                  </a:lnTo>
                  <a:lnTo>
                    <a:pt x="336" y="399"/>
                  </a:lnTo>
                  <a:lnTo>
                    <a:pt x="336" y="400"/>
                  </a:lnTo>
                  <a:lnTo>
                    <a:pt x="336" y="401"/>
                  </a:lnTo>
                  <a:lnTo>
                    <a:pt x="336" y="402"/>
                  </a:lnTo>
                  <a:lnTo>
                    <a:pt x="336" y="403"/>
                  </a:lnTo>
                  <a:lnTo>
                    <a:pt x="335" y="403"/>
                  </a:lnTo>
                  <a:lnTo>
                    <a:pt x="335" y="404"/>
                  </a:lnTo>
                  <a:lnTo>
                    <a:pt x="335" y="405"/>
                  </a:lnTo>
                  <a:lnTo>
                    <a:pt x="335" y="406"/>
                  </a:lnTo>
                  <a:lnTo>
                    <a:pt x="334" y="406"/>
                  </a:lnTo>
                  <a:lnTo>
                    <a:pt x="319" y="388"/>
                  </a:lnTo>
                  <a:lnTo>
                    <a:pt x="311" y="385"/>
                  </a:lnTo>
                  <a:lnTo>
                    <a:pt x="305" y="379"/>
                  </a:lnTo>
                  <a:lnTo>
                    <a:pt x="303" y="375"/>
                  </a:lnTo>
                  <a:lnTo>
                    <a:pt x="291" y="362"/>
                  </a:lnTo>
                  <a:lnTo>
                    <a:pt x="290" y="360"/>
                  </a:lnTo>
                  <a:lnTo>
                    <a:pt x="285" y="356"/>
                  </a:lnTo>
                  <a:lnTo>
                    <a:pt x="283" y="352"/>
                  </a:lnTo>
                  <a:lnTo>
                    <a:pt x="276" y="348"/>
                  </a:lnTo>
                  <a:lnTo>
                    <a:pt x="275" y="346"/>
                  </a:lnTo>
                  <a:lnTo>
                    <a:pt x="274" y="345"/>
                  </a:lnTo>
                  <a:lnTo>
                    <a:pt x="274" y="343"/>
                  </a:lnTo>
                  <a:lnTo>
                    <a:pt x="270" y="341"/>
                  </a:lnTo>
                  <a:lnTo>
                    <a:pt x="267" y="341"/>
                  </a:lnTo>
                  <a:lnTo>
                    <a:pt x="265" y="338"/>
                  </a:lnTo>
                  <a:lnTo>
                    <a:pt x="264" y="337"/>
                  </a:lnTo>
                  <a:lnTo>
                    <a:pt x="264" y="335"/>
                  </a:lnTo>
                  <a:lnTo>
                    <a:pt x="262" y="334"/>
                  </a:lnTo>
                  <a:lnTo>
                    <a:pt x="262" y="327"/>
                  </a:lnTo>
                  <a:lnTo>
                    <a:pt x="264" y="324"/>
                  </a:lnTo>
                  <a:lnTo>
                    <a:pt x="262" y="316"/>
                  </a:lnTo>
                  <a:lnTo>
                    <a:pt x="264" y="313"/>
                  </a:lnTo>
                  <a:lnTo>
                    <a:pt x="263" y="311"/>
                  </a:lnTo>
                  <a:lnTo>
                    <a:pt x="265" y="306"/>
                  </a:lnTo>
                  <a:lnTo>
                    <a:pt x="265" y="303"/>
                  </a:lnTo>
                  <a:lnTo>
                    <a:pt x="258" y="304"/>
                  </a:lnTo>
                  <a:lnTo>
                    <a:pt x="256" y="302"/>
                  </a:lnTo>
                  <a:lnTo>
                    <a:pt x="252" y="295"/>
                  </a:lnTo>
                  <a:lnTo>
                    <a:pt x="248" y="292"/>
                  </a:lnTo>
                  <a:lnTo>
                    <a:pt x="240" y="281"/>
                  </a:lnTo>
                  <a:lnTo>
                    <a:pt x="240" y="279"/>
                  </a:lnTo>
                  <a:lnTo>
                    <a:pt x="233" y="270"/>
                  </a:lnTo>
                  <a:lnTo>
                    <a:pt x="230" y="264"/>
                  </a:lnTo>
                  <a:lnTo>
                    <a:pt x="228" y="262"/>
                  </a:lnTo>
                  <a:lnTo>
                    <a:pt x="225" y="262"/>
                  </a:lnTo>
                  <a:lnTo>
                    <a:pt x="219" y="255"/>
                  </a:lnTo>
                  <a:lnTo>
                    <a:pt x="217" y="236"/>
                  </a:lnTo>
                  <a:lnTo>
                    <a:pt x="209" y="241"/>
                  </a:lnTo>
                  <a:lnTo>
                    <a:pt x="208" y="250"/>
                  </a:lnTo>
                  <a:lnTo>
                    <a:pt x="206" y="256"/>
                  </a:lnTo>
                  <a:lnTo>
                    <a:pt x="203" y="259"/>
                  </a:lnTo>
                  <a:lnTo>
                    <a:pt x="197" y="261"/>
                  </a:lnTo>
                  <a:lnTo>
                    <a:pt x="193" y="259"/>
                  </a:lnTo>
                  <a:lnTo>
                    <a:pt x="193" y="257"/>
                  </a:lnTo>
                  <a:lnTo>
                    <a:pt x="189" y="253"/>
                  </a:lnTo>
                  <a:lnTo>
                    <a:pt x="189" y="248"/>
                  </a:lnTo>
                  <a:lnTo>
                    <a:pt x="191" y="244"/>
                  </a:lnTo>
                  <a:lnTo>
                    <a:pt x="188" y="240"/>
                  </a:lnTo>
                  <a:lnTo>
                    <a:pt x="186" y="241"/>
                  </a:lnTo>
                  <a:lnTo>
                    <a:pt x="181" y="234"/>
                  </a:lnTo>
                  <a:lnTo>
                    <a:pt x="166" y="232"/>
                  </a:lnTo>
                  <a:lnTo>
                    <a:pt x="153" y="222"/>
                  </a:lnTo>
                  <a:lnTo>
                    <a:pt x="152" y="221"/>
                  </a:lnTo>
                  <a:lnTo>
                    <a:pt x="150" y="222"/>
                  </a:lnTo>
                  <a:lnTo>
                    <a:pt x="150" y="225"/>
                  </a:lnTo>
                  <a:lnTo>
                    <a:pt x="147" y="229"/>
                  </a:lnTo>
                  <a:lnTo>
                    <a:pt x="136" y="230"/>
                  </a:lnTo>
                  <a:lnTo>
                    <a:pt x="135" y="229"/>
                  </a:lnTo>
                  <a:lnTo>
                    <a:pt x="133" y="229"/>
                  </a:lnTo>
                  <a:lnTo>
                    <a:pt x="132" y="227"/>
                  </a:lnTo>
                  <a:lnTo>
                    <a:pt x="130" y="228"/>
                  </a:lnTo>
                  <a:lnTo>
                    <a:pt x="125" y="225"/>
                  </a:lnTo>
                  <a:lnTo>
                    <a:pt x="124" y="223"/>
                  </a:lnTo>
                  <a:lnTo>
                    <a:pt x="123" y="221"/>
                  </a:lnTo>
                  <a:lnTo>
                    <a:pt x="125" y="219"/>
                  </a:lnTo>
                  <a:lnTo>
                    <a:pt x="124" y="218"/>
                  </a:lnTo>
                  <a:lnTo>
                    <a:pt x="130" y="213"/>
                  </a:lnTo>
                  <a:lnTo>
                    <a:pt x="131" y="207"/>
                  </a:lnTo>
                  <a:lnTo>
                    <a:pt x="129" y="205"/>
                  </a:lnTo>
                  <a:lnTo>
                    <a:pt x="129" y="203"/>
                  </a:lnTo>
                  <a:lnTo>
                    <a:pt x="128" y="201"/>
                  </a:lnTo>
                  <a:lnTo>
                    <a:pt x="128" y="199"/>
                  </a:lnTo>
                  <a:lnTo>
                    <a:pt x="126" y="197"/>
                  </a:lnTo>
                  <a:lnTo>
                    <a:pt x="124" y="192"/>
                  </a:lnTo>
                  <a:lnTo>
                    <a:pt x="116" y="182"/>
                  </a:lnTo>
                  <a:lnTo>
                    <a:pt x="114" y="170"/>
                  </a:lnTo>
                  <a:lnTo>
                    <a:pt x="100" y="160"/>
                  </a:lnTo>
                  <a:lnTo>
                    <a:pt x="97" y="148"/>
                  </a:lnTo>
                  <a:lnTo>
                    <a:pt x="97" y="141"/>
                  </a:lnTo>
                  <a:lnTo>
                    <a:pt x="87" y="153"/>
                  </a:lnTo>
                  <a:lnTo>
                    <a:pt x="85" y="153"/>
                  </a:lnTo>
                  <a:lnTo>
                    <a:pt x="76" y="163"/>
                  </a:lnTo>
                  <a:lnTo>
                    <a:pt x="67" y="169"/>
                  </a:lnTo>
                  <a:lnTo>
                    <a:pt x="64" y="173"/>
                  </a:lnTo>
                  <a:lnTo>
                    <a:pt x="63" y="173"/>
                  </a:lnTo>
                  <a:lnTo>
                    <a:pt x="60" y="176"/>
                  </a:lnTo>
                  <a:lnTo>
                    <a:pt x="55" y="174"/>
                  </a:lnTo>
                  <a:lnTo>
                    <a:pt x="54" y="160"/>
                  </a:lnTo>
                  <a:lnTo>
                    <a:pt x="51" y="158"/>
                  </a:lnTo>
                  <a:lnTo>
                    <a:pt x="50" y="158"/>
                  </a:lnTo>
                  <a:lnTo>
                    <a:pt x="43" y="150"/>
                  </a:lnTo>
                  <a:lnTo>
                    <a:pt x="43" y="149"/>
                  </a:lnTo>
                  <a:lnTo>
                    <a:pt x="38" y="143"/>
                  </a:lnTo>
                  <a:lnTo>
                    <a:pt x="38" y="137"/>
                  </a:lnTo>
                  <a:lnTo>
                    <a:pt x="37" y="136"/>
                  </a:lnTo>
                  <a:lnTo>
                    <a:pt x="36" y="134"/>
                  </a:lnTo>
                  <a:lnTo>
                    <a:pt x="34" y="130"/>
                  </a:lnTo>
                  <a:lnTo>
                    <a:pt x="34" y="128"/>
                  </a:lnTo>
                  <a:lnTo>
                    <a:pt x="35" y="126"/>
                  </a:lnTo>
                  <a:lnTo>
                    <a:pt x="34" y="116"/>
                  </a:lnTo>
                  <a:lnTo>
                    <a:pt x="33" y="114"/>
                  </a:lnTo>
                  <a:lnTo>
                    <a:pt x="32" y="105"/>
                  </a:lnTo>
                  <a:lnTo>
                    <a:pt x="37" y="100"/>
                  </a:lnTo>
                  <a:lnTo>
                    <a:pt x="38" y="97"/>
                  </a:lnTo>
                  <a:lnTo>
                    <a:pt x="36" y="97"/>
                  </a:lnTo>
                  <a:lnTo>
                    <a:pt x="34" y="94"/>
                  </a:lnTo>
                  <a:lnTo>
                    <a:pt x="32" y="93"/>
                  </a:lnTo>
                  <a:lnTo>
                    <a:pt x="31" y="83"/>
                  </a:lnTo>
                  <a:lnTo>
                    <a:pt x="30" y="81"/>
                  </a:lnTo>
                  <a:lnTo>
                    <a:pt x="27" y="80"/>
                  </a:lnTo>
                  <a:lnTo>
                    <a:pt x="24" y="80"/>
                  </a:lnTo>
                  <a:lnTo>
                    <a:pt x="19" y="76"/>
                  </a:lnTo>
                  <a:lnTo>
                    <a:pt x="17" y="70"/>
                  </a:lnTo>
                  <a:lnTo>
                    <a:pt x="15" y="68"/>
                  </a:lnTo>
                  <a:lnTo>
                    <a:pt x="15" y="66"/>
                  </a:lnTo>
                  <a:lnTo>
                    <a:pt x="12" y="63"/>
                  </a:lnTo>
                  <a:lnTo>
                    <a:pt x="9" y="63"/>
                  </a:lnTo>
                  <a:lnTo>
                    <a:pt x="8" y="65"/>
                  </a:lnTo>
                  <a:lnTo>
                    <a:pt x="4" y="65"/>
                  </a:lnTo>
                  <a:lnTo>
                    <a:pt x="2" y="66"/>
                  </a:lnTo>
                  <a:lnTo>
                    <a:pt x="0" y="63"/>
                  </a:lnTo>
                  <a:lnTo>
                    <a:pt x="5" y="56"/>
                  </a:lnTo>
                  <a:lnTo>
                    <a:pt x="5" y="45"/>
                  </a:lnTo>
                  <a:lnTo>
                    <a:pt x="3" y="44"/>
                  </a:lnTo>
                  <a:lnTo>
                    <a:pt x="5" y="42"/>
                  </a:lnTo>
                  <a:lnTo>
                    <a:pt x="9" y="42"/>
                  </a:lnTo>
                  <a:lnTo>
                    <a:pt x="14" y="45"/>
                  </a:lnTo>
                  <a:lnTo>
                    <a:pt x="16" y="45"/>
                  </a:lnTo>
                  <a:lnTo>
                    <a:pt x="19" y="50"/>
                  </a:lnTo>
                  <a:lnTo>
                    <a:pt x="21" y="50"/>
                  </a:lnTo>
                  <a:lnTo>
                    <a:pt x="22" y="51"/>
                  </a:lnTo>
                  <a:lnTo>
                    <a:pt x="24" y="51"/>
                  </a:lnTo>
                  <a:lnTo>
                    <a:pt x="28" y="55"/>
                  </a:lnTo>
                  <a:lnTo>
                    <a:pt x="30" y="55"/>
                  </a:lnTo>
                  <a:lnTo>
                    <a:pt x="37" y="45"/>
                  </a:lnTo>
                  <a:lnTo>
                    <a:pt x="42" y="48"/>
                  </a:lnTo>
                  <a:lnTo>
                    <a:pt x="43" y="52"/>
                  </a:lnTo>
                  <a:lnTo>
                    <a:pt x="46" y="54"/>
                  </a:lnTo>
                  <a:lnTo>
                    <a:pt x="54" y="58"/>
                  </a:lnTo>
                  <a:lnTo>
                    <a:pt x="57" y="58"/>
                  </a:lnTo>
                  <a:lnTo>
                    <a:pt x="61" y="51"/>
                  </a:lnTo>
                  <a:lnTo>
                    <a:pt x="60" y="49"/>
                  </a:lnTo>
                  <a:lnTo>
                    <a:pt x="63" y="42"/>
                  </a:lnTo>
                  <a:lnTo>
                    <a:pt x="60" y="37"/>
                  </a:lnTo>
                  <a:lnTo>
                    <a:pt x="59" y="33"/>
                  </a:lnTo>
                  <a:lnTo>
                    <a:pt x="58" y="32"/>
                  </a:lnTo>
                  <a:lnTo>
                    <a:pt x="58" y="29"/>
                  </a:lnTo>
                  <a:lnTo>
                    <a:pt x="57" y="27"/>
                  </a:lnTo>
                  <a:lnTo>
                    <a:pt x="62" y="26"/>
                  </a:lnTo>
                  <a:lnTo>
                    <a:pt x="65" y="26"/>
                  </a:lnTo>
                  <a:lnTo>
                    <a:pt x="70" y="23"/>
                  </a:lnTo>
                  <a:lnTo>
                    <a:pt x="74" y="14"/>
                  </a:lnTo>
                  <a:lnTo>
                    <a:pt x="74" y="11"/>
                  </a:lnTo>
                  <a:lnTo>
                    <a:pt x="76" y="9"/>
                  </a:lnTo>
                  <a:lnTo>
                    <a:pt x="84" y="8"/>
                  </a:lnTo>
                  <a:lnTo>
                    <a:pt x="86" y="7"/>
                  </a:lnTo>
                  <a:lnTo>
                    <a:pt x="96" y="6"/>
                  </a:lnTo>
                  <a:lnTo>
                    <a:pt x="98" y="5"/>
                  </a:lnTo>
                  <a:lnTo>
                    <a:pt x="100" y="5"/>
                  </a:lnTo>
                  <a:lnTo>
                    <a:pt x="101" y="3"/>
                  </a:lnTo>
                  <a:lnTo>
                    <a:pt x="108" y="2"/>
                  </a:lnTo>
                  <a:lnTo>
                    <a:pt x="109" y="0"/>
                  </a:lnTo>
                  <a:lnTo>
                    <a:pt x="114" y="0"/>
                  </a:lnTo>
                  <a:lnTo>
                    <a:pt x="114" y="1"/>
                  </a:lnTo>
                  <a:lnTo>
                    <a:pt x="116" y="3"/>
                  </a:lnTo>
                  <a:lnTo>
                    <a:pt x="116" y="5"/>
                  </a:lnTo>
                  <a:lnTo>
                    <a:pt x="119" y="9"/>
                  </a:lnTo>
                  <a:lnTo>
                    <a:pt x="121" y="25"/>
                  </a:lnTo>
                  <a:lnTo>
                    <a:pt x="127" y="30"/>
                  </a:lnTo>
                  <a:lnTo>
                    <a:pt x="127" y="37"/>
                  </a:lnTo>
                  <a:lnTo>
                    <a:pt x="128" y="38"/>
                  </a:lnTo>
                  <a:lnTo>
                    <a:pt x="128" y="40"/>
                  </a:lnTo>
                  <a:lnTo>
                    <a:pt x="149" y="58"/>
                  </a:lnTo>
                  <a:lnTo>
                    <a:pt x="168" y="56"/>
                  </a:lnTo>
                  <a:lnTo>
                    <a:pt x="170" y="55"/>
                  </a:lnTo>
                  <a:lnTo>
                    <a:pt x="174" y="55"/>
                  </a:lnTo>
                  <a:lnTo>
                    <a:pt x="175" y="53"/>
                  </a:lnTo>
                  <a:lnTo>
                    <a:pt x="177" y="53"/>
                  </a:lnTo>
                  <a:lnTo>
                    <a:pt x="181" y="47"/>
                  </a:lnTo>
                  <a:lnTo>
                    <a:pt x="183" y="47"/>
                  </a:lnTo>
                  <a:lnTo>
                    <a:pt x="185" y="49"/>
                  </a:lnTo>
                  <a:lnTo>
                    <a:pt x="189" y="49"/>
                  </a:lnTo>
                  <a:lnTo>
                    <a:pt x="193" y="53"/>
                  </a:lnTo>
                  <a:lnTo>
                    <a:pt x="197" y="53"/>
                  </a:lnTo>
                  <a:lnTo>
                    <a:pt x="199" y="51"/>
                  </a:lnTo>
                  <a:lnTo>
                    <a:pt x="201" y="52"/>
                  </a:lnTo>
                  <a:lnTo>
                    <a:pt x="219" y="40"/>
                  </a:lnTo>
                  <a:lnTo>
                    <a:pt x="221" y="38"/>
                  </a:lnTo>
                  <a:lnTo>
                    <a:pt x="223" y="39"/>
                  </a:lnTo>
                  <a:lnTo>
                    <a:pt x="258" y="64"/>
                  </a:lnTo>
                  <a:lnTo>
                    <a:pt x="262" y="61"/>
                  </a:lnTo>
                  <a:lnTo>
                    <a:pt x="265" y="57"/>
                  </a:lnTo>
                  <a:lnTo>
                    <a:pt x="267" y="57"/>
                  </a:lnTo>
                  <a:lnTo>
                    <a:pt x="269" y="54"/>
                  </a:lnTo>
                  <a:lnTo>
                    <a:pt x="274" y="53"/>
                  </a:lnTo>
                  <a:lnTo>
                    <a:pt x="274" y="51"/>
                  </a:lnTo>
                  <a:lnTo>
                    <a:pt x="279" y="51"/>
                  </a:lnTo>
                  <a:lnTo>
                    <a:pt x="289" y="52"/>
                  </a:lnTo>
                  <a:lnTo>
                    <a:pt x="289" y="53"/>
                  </a:lnTo>
                  <a:lnTo>
                    <a:pt x="297" y="53"/>
                  </a:lnTo>
                  <a:lnTo>
                    <a:pt x="298" y="54"/>
                  </a:lnTo>
                  <a:lnTo>
                    <a:pt x="301" y="54"/>
                  </a:lnTo>
                  <a:lnTo>
                    <a:pt x="309" y="66"/>
                  </a:lnTo>
                  <a:lnTo>
                    <a:pt x="309" y="68"/>
                  </a:lnTo>
                  <a:lnTo>
                    <a:pt x="307" y="72"/>
                  </a:lnTo>
                  <a:lnTo>
                    <a:pt x="308" y="81"/>
                  </a:lnTo>
                  <a:lnTo>
                    <a:pt x="310" y="83"/>
                  </a:lnTo>
                  <a:lnTo>
                    <a:pt x="310" y="88"/>
                  </a:lnTo>
                  <a:lnTo>
                    <a:pt x="312" y="90"/>
                  </a:lnTo>
                  <a:lnTo>
                    <a:pt x="314" y="94"/>
                  </a:lnTo>
                  <a:lnTo>
                    <a:pt x="316" y="94"/>
                  </a:lnTo>
                  <a:lnTo>
                    <a:pt x="320" y="92"/>
                  </a:lnTo>
                  <a:lnTo>
                    <a:pt x="321" y="93"/>
                  </a:lnTo>
                  <a:lnTo>
                    <a:pt x="324" y="91"/>
                  </a:lnTo>
                  <a:lnTo>
                    <a:pt x="328" y="91"/>
                  </a:lnTo>
                  <a:lnTo>
                    <a:pt x="329" y="90"/>
                  </a:lnTo>
                  <a:lnTo>
                    <a:pt x="335" y="89"/>
                  </a:lnTo>
                  <a:lnTo>
                    <a:pt x="336" y="87"/>
                  </a:lnTo>
                  <a:lnTo>
                    <a:pt x="339" y="87"/>
                  </a:lnTo>
                  <a:lnTo>
                    <a:pt x="342" y="90"/>
                  </a:lnTo>
                  <a:lnTo>
                    <a:pt x="342" y="92"/>
                  </a:lnTo>
                  <a:lnTo>
                    <a:pt x="341" y="93"/>
                  </a:lnTo>
                  <a:lnTo>
                    <a:pt x="341" y="100"/>
                  </a:lnTo>
                  <a:lnTo>
                    <a:pt x="342" y="101"/>
                  </a:lnTo>
                  <a:lnTo>
                    <a:pt x="343" y="103"/>
                  </a:lnTo>
                  <a:lnTo>
                    <a:pt x="352" y="111"/>
                  </a:lnTo>
                  <a:lnTo>
                    <a:pt x="353" y="117"/>
                  </a:lnTo>
                  <a:lnTo>
                    <a:pt x="355" y="119"/>
                  </a:lnTo>
                  <a:lnTo>
                    <a:pt x="356" y="119"/>
                  </a:lnTo>
                  <a:lnTo>
                    <a:pt x="360" y="123"/>
                  </a:lnTo>
                  <a:lnTo>
                    <a:pt x="363" y="124"/>
                  </a:lnTo>
                  <a:lnTo>
                    <a:pt x="367" y="124"/>
                  </a:lnTo>
                  <a:lnTo>
                    <a:pt x="379" y="123"/>
                  </a:lnTo>
                  <a:lnTo>
                    <a:pt x="384" y="115"/>
                  </a:lnTo>
                  <a:lnTo>
                    <a:pt x="383" y="111"/>
                  </a:lnTo>
                  <a:lnTo>
                    <a:pt x="381" y="110"/>
                  </a:lnTo>
                  <a:lnTo>
                    <a:pt x="382" y="107"/>
                  </a:lnTo>
                  <a:lnTo>
                    <a:pt x="380" y="104"/>
                  </a:lnTo>
                  <a:lnTo>
                    <a:pt x="380" y="100"/>
                  </a:lnTo>
                  <a:lnTo>
                    <a:pt x="388" y="81"/>
                  </a:lnTo>
                  <a:lnTo>
                    <a:pt x="397" y="89"/>
                  </a:lnTo>
                  <a:lnTo>
                    <a:pt x="397" y="95"/>
                  </a:lnTo>
                  <a:lnTo>
                    <a:pt x="400" y="98"/>
                  </a:lnTo>
                  <a:lnTo>
                    <a:pt x="399" y="102"/>
                  </a:lnTo>
                  <a:lnTo>
                    <a:pt x="401" y="105"/>
                  </a:lnTo>
                  <a:lnTo>
                    <a:pt x="412" y="119"/>
                  </a:lnTo>
                  <a:lnTo>
                    <a:pt x="418" y="128"/>
                  </a:lnTo>
                  <a:lnTo>
                    <a:pt x="420" y="131"/>
                  </a:lnTo>
                  <a:lnTo>
                    <a:pt x="420" y="132"/>
                  </a:lnTo>
                  <a:lnTo>
                    <a:pt x="428" y="140"/>
                  </a:lnTo>
                  <a:lnTo>
                    <a:pt x="427" y="140"/>
                  </a:lnTo>
                  <a:lnTo>
                    <a:pt x="436" y="151"/>
                  </a:lnTo>
                  <a:lnTo>
                    <a:pt x="444" y="151"/>
                  </a:lnTo>
                  <a:lnTo>
                    <a:pt x="445" y="149"/>
                  </a:lnTo>
                  <a:lnTo>
                    <a:pt x="453" y="150"/>
                  </a:lnTo>
                  <a:lnTo>
                    <a:pt x="457" y="143"/>
                  </a:lnTo>
                  <a:lnTo>
                    <a:pt x="456" y="135"/>
                  </a:lnTo>
                  <a:lnTo>
                    <a:pt x="452" y="131"/>
                  </a:lnTo>
                  <a:lnTo>
                    <a:pt x="452" y="129"/>
                  </a:lnTo>
                  <a:lnTo>
                    <a:pt x="454" y="126"/>
                  </a:lnTo>
                  <a:lnTo>
                    <a:pt x="477" y="114"/>
                  </a:lnTo>
                  <a:lnTo>
                    <a:pt x="480" y="111"/>
                  </a:lnTo>
                  <a:lnTo>
                    <a:pt x="481" y="105"/>
                  </a:lnTo>
                  <a:lnTo>
                    <a:pt x="484" y="102"/>
                  </a:lnTo>
                  <a:lnTo>
                    <a:pt x="487" y="101"/>
                  </a:lnTo>
                  <a:lnTo>
                    <a:pt x="492" y="98"/>
                  </a:lnTo>
                  <a:lnTo>
                    <a:pt x="493" y="100"/>
                  </a:lnTo>
                  <a:lnTo>
                    <a:pt x="493" y="107"/>
                  </a:lnTo>
                  <a:lnTo>
                    <a:pt x="497" y="111"/>
                  </a:lnTo>
                  <a:lnTo>
                    <a:pt x="499" y="111"/>
                  </a:lnTo>
                  <a:lnTo>
                    <a:pt x="501" y="109"/>
                  </a:lnTo>
                  <a:lnTo>
                    <a:pt x="503" y="105"/>
                  </a:lnTo>
                  <a:lnTo>
                    <a:pt x="505" y="102"/>
                  </a:lnTo>
                  <a:lnTo>
                    <a:pt x="505" y="101"/>
                  </a:lnTo>
                  <a:lnTo>
                    <a:pt x="506" y="100"/>
                  </a:lnTo>
                  <a:lnTo>
                    <a:pt x="506" y="98"/>
                  </a:lnTo>
                  <a:lnTo>
                    <a:pt x="509" y="95"/>
                  </a:lnTo>
                  <a:lnTo>
                    <a:pt x="512" y="97"/>
                  </a:lnTo>
                  <a:lnTo>
                    <a:pt x="517" y="106"/>
                  </a:lnTo>
                  <a:lnTo>
                    <a:pt x="520" y="108"/>
                  </a:lnTo>
                  <a:lnTo>
                    <a:pt x="521" y="113"/>
                  </a:lnTo>
                  <a:lnTo>
                    <a:pt x="522" y="114"/>
                  </a:lnTo>
                  <a:lnTo>
                    <a:pt x="522" y="116"/>
                  </a:lnTo>
                  <a:lnTo>
                    <a:pt x="525" y="119"/>
                  </a:lnTo>
                  <a:lnTo>
                    <a:pt x="544" y="124"/>
                  </a:lnTo>
                  <a:lnTo>
                    <a:pt x="549" y="129"/>
                  </a:lnTo>
                  <a:lnTo>
                    <a:pt x="555" y="129"/>
                  </a:lnTo>
                  <a:lnTo>
                    <a:pt x="559" y="124"/>
                  </a:lnTo>
                  <a:lnTo>
                    <a:pt x="590" y="123"/>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2" name="Freeform 28"/>
            <p:cNvSpPr/>
            <p:nvPr/>
          </p:nvSpPr>
          <p:spPr bwMode="auto">
            <a:xfrm>
              <a:off x="6662738" y="2713038"/>
              <a:ext cx="825500" cy="793750"/>
            </a:xfrm>
            <a:custGeom>
              <a:gdLst>
                <a:gd fmla="*/ 2147483647 w 451" name="T0"/>
                <a:gd fmla="*/ 2147483647 h 416" name="T1"/>
                <a:gd fmla="*/ 2147483647 w 451" name="T2"/>
                <a:gd fmla="*/ 2147483647 h 416" name="T3"/>
                <a:gd fmla="*/ 2147483647 w 451" name="T4"/>
                <a:gd fmla="*/ 2147483647 h 416" name="T5"/>
                <a:gd fmla="*/ 2147483647 w 451" name="T6"/>
                <a:gd fmla="*/ 2147483647 h 416" name="T7"/>
                <a:gd fmla="*/ 2147483647 w 451" name="T8"/>
                <a:gd fmla="*/ 2147483647 h 416" name="T9"/>
                <a:gd fmla="*/ 2147483647 w 451" name="T10"/>
                <a:gd fmla="*/ 2147483647 h 416" name="T11"/>
                <a:gd fmla="*/ 2147483647 w 451" name="T12"/>
                <a:gd fmla="*/ 2147483647 h 416" name="T13"/>
                <a:gd fmla="*/ 2147483647 w 451" name="T14"/>
                <a:gd fmla="*/ 2147483647 h 416" name="T15"/>
                <a:gd fmla="*/ 2147483647 w 451" name="T16"/>
                <a:gd fmla="*/ 2147483647 h 416" name="T17"/>
                <a:gd fmla="*/ 2147483647 w 451" name="T18"/>
                <a:gd fmla="*/ 2147483647 h 416" name="T19"/>
                <a:gd fmla="*/ 2147483647 w 451" name="T20"/>
                <a:gd fmla="*/ 2147483647 h 416" name="T21"/>
                <a:gd fmla="*/ 2147483647 w 451" name="T22"/>
                <a:gd fmla="*/ 2147483647 h 416" name="T23"/>
                <a:gd fmla="*/ 2147483647 w 451" name="T24"/>
                <a:gd fmla="*/ 2147483647 h 416" name="T25"/>
                <a:gd fmla="*/ 2147483647 w 451" name="T26"/>
                <a:gd fmla="*/ 2147483647 h 416" name="T27"/>
                <a:gd fmla="*/ 2147483647 w 451" name="T28"/>
                <a:gd fmla="*/ 2147483647 h 416" name="T29"/>
                <a:gd fmla="*/ 2147483647 w 451" name="T30"/>
                <a:gd fmla="*/ 2147483647 h 416" name="T31"/>
                <a:gd fmla="*/ 2147483647 w 451" name="T32"/>
                <a:gd fmla="*/ 2147483647 h 416" name="T33"/>
                <a:gd fmla="*/ 2147483647 w 451" name="T34"/>
                <a:gd fmla="*/ 2147483647 h 416" name="T35"/>
                <a:gd fmla="*/ 2147483647 w 451" name="T36"/>
                <a:gd fmla="*/ 2147483647 h 416" name="T37"/>
                <a:gd fmla="*/ 2147483647 w 451" name="T38"/>
                <a:gd fmla="*/ 2147483647 h 416" name="T39"/>
                <a:gd fmla="*/ 2147483647 w 451" name="T40"/>
                <a:gd fmla="*/ 2147483647 h 416" name="T41"/>
                <a:gd fmla="*/ 2147483647 w 451" name="T42"/>
                <a:gd fmla="*/ 2147483647 h 416" name="T43"/>
                <a:gd fmla="*/ 2147483647 w 451" name="T44"/>
                <a:gd fmla="*/ 2147483647 h 416" name="T45"/>
                <a:gd fmla="*/ 2147483647 w 451" name="T46"/>
                <a:gd fmla="*/ 2147483647 h 416" name="T47"/>
                <a:gd fmla="*/ 2147483647 w 451" name="T48"/>
                <a:gd fmla="*/ 2147483647 h 416" name="T49"/>
                <a:gd fmla="*/ 2147483647 w 451" name="T50"/>
                <a:gd fmla="*/ 2147483647 h 416" name="T51"/>
                <a:gd fmla="*/ 2147483647 w 451" name="T52"/>
                <a:gd fmla="*/ 2147483647 h 416" name="T53"/>
                <a:gd fmla="*/ 2147483647 w 451" name="T54"/>
                <a:gd fmla="*/ 2147483647 h 416" name="T55"/>
                <a:gd fmla="*/ 2147483647 w 451" name="T56"/>
                <a:gd fmla="*/ 2147483647 h 416" name="T57"/>
                <a:gd fmla="*/ 2147483647 w 451" name="T58"/>
                <a:gd fmla="*/ 2147483647 h 416" name="T59"/>
                <a:gd fmla="*/ 2147483647 w 451" name="T60"/>
                <a:gd fmla="*/ 2147483647 h 416" name="T61"/>
                <a:gd fmla="*/ 2147483647 w 451" name="T62"/>
                <a:gd fmla="*/ 2147483647 h 416" name="T63"/>
                <a:gd fmla="*/ 2147483647 w 451" name="T64"/>
                <a:gd fmla="*/ 2147483647 h 416" name="T65"/>
                <a:gd fmla="*/ 2147483647 w 451" name="T66"/>
                <a:gd fmla="*/ 2147483647 h 416" name="T67"/>
                <a:gd fmla="*/ 2147483647 w 451" name="T68"/>
                <a:gd fmla="*/ 2147483647 h 416" name="T69"/>
                <a:gd fmla="*/ 2147483647 w 451" name="T70"/>
                <a:gd fmla="*/ 2147483647 h 416" name="T71"/>
                <a:gd fmla="*/ 2147483647 w 451" name="T72"/>
                <a:gd fmla="*/ 2147483647 h 416" name="T73"/>
                <a:gd fmla="*/ 2147483647 w 451" name="T74"/>
                <a:gd fmla="*/ 2147483647 h 416" name="T75"/>
                <a:gd fmla="*/ 2147483647 w 451" name="T76"/>
                <a:gd fmla="*/ 2147483647 h 416" name="T77"/>
                <a:gd fmla="*/ 2147483647 w 451" name="T78"/>
                <a:gd fmla="*/ 2147483647 h 416" name="T79"/>
                <a:gd fmla="*/ 2147483647 w 451" name="T80"/>
                <a:gd fmla="*/ 2147483647 h 416" name="T81"/>
                <a:gd fmla="*/ 2147483647 w 451" name="T82"/>
                <a:gd fmla="*/ 2147483647 h 416" name="T83"/>
                <a:gd fmla="*/ 2147483647 w 451" name="T84"/>
                <a:gd fmla="*/ 2147483647 h 416" name="T85"/>
                <a:gd fmla="*/ 2147483647 w 451" name="T86"/>
                <a:gd fmla="*/ 2147483647 h 416" name="T87"/>
                <a:gd fmla="*/ 2147483647 w 451" name="T88"/>
                <a:gd fmla="*/ 2147483647 h 416" name="T89"/>
                <a:gd fmla="*/ 2147483647 w 451" name="T90"/>
                <a:gd fmla="*/ 2147483647 h 416" name="T91"/>
                <a:gd fmla="*/ 2147483647 w 451" name="T92"/>
                <a:gd fmla="*/ 2147483647 h 416" name="T93"/>
                <a:gd fmla="*/ 2147483647 w 451" name="T94"/>
                <a:gd fmla="*/ 2147483647 h 416" name="T95"/>
                <a:gd fmla="*/ 2147483647 w 451" name="T96"/>
                <a:gd fmla="*/ 2147483647 h 416" name="T97"/>
                <a:gd fmla="*/ 2147483647 w 451" name="T98"/>
                <a:gd fmla="*/ 2147483647 h 416" name="T99"/>
                <a:gd fmla="*/ 2147483647 w 451" name="T100"/>
                <a:gd fmla="*/ 2147483647 h 416" name="T101"/>
                <a:gd fmla="*/ 2147483647 w 451" name="T102"/>
                <a:gd fmla="*/ 2147483647 h 416" name="T103"/>
                <a:gd fmla="*/ 2147483647 w 451" name="T104"/>
                <a:gd fmla="*/ 2147483647 h 416" name="T105"/>
                <a:gd fmla="*/ 2147483647 w 451" name="T106"/>
                <a:gd fmla="*/ 2147483647 h 416" name="T107"/>
                <a:gd fmla="*/ 2147483647 w 451" name="T108"/>
                <a:gd fmla="*/ 2147483647 h 416" name="T109"/>
                <a:gd fmla="*/ 2147483647 w 451" name="T110"/>
                <a:gd fmla="*/ 2147483647 h 416" name="T111"/>
                <a:gd fmla="*/ 2147483647 w 451" name="T112"/>
                <a:gd fmla="*/ 2147483647 h 416" name="T113"/>
                <a:gd fmla="*/ 2147483647 w 451" name="T114"/>
                <a:gd fmla="*/ 2147483647 h 416" name="T115"/>
                <a:gd fmla="*/ 2147483647 w 451" name="T116"/>
                <a:gd fmla="*/ 2147483647 h 416" name="T117"/>
                <a:gd fmla="*/ 2147483647 w 451" name="T118"/>
                <a:gd fmla="*/ 2147483647 h 416" name="T119"/>
                <a:gd fmla="*/ 2147483647 w 451" name="T120"/>
                <a:gd fmla="*/ 2147483647 h 416" name="T121"/>
                <a:gd fmla="*/ 2147483647 w 451" name="T122"/>
                <a:gd fmla="*/ 2147483647 h 41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451" name="T186"/>
                <a:gd fmla="*/ 0 h 416" name="T187"/>
                <a:gd fmla="*/ 451 w 451" name="T188"/>
                <a:gd fmla="*/ 416 h 416"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416" w="451">
                  <a:moveTo>
                    <a:pt x="51" y="365"/>
                  </a:moveTo>
                  <a:lnTo>
                    <a:pt x="41" y="366"/>
                  </a:lnTo>
                  <a:lnTo>
                    <a:pt x="40" y="365"/>
                  </a:lnTo>
                  <a:lnTo>
                    <a:pt x="36" y="363"/>
                  </a:lnTo>
                  <a:lnTo>
                    <a:pt x="32" y="360"/>
                  </a:lnTo>
                  <a:lnTo>
                    <a:pt x="30" y="360"/>
                  </a:lnTo>
                  <a:lnTo>
                    <a:pt x="26" y="356"/>
                  </a:lnTo>
                  <a:lnTo>
                    <a:pt x="23" y="354"/>
                  </a:lnTo>
                  <a:lnTo>
                    <a:pt x="23" y="352"/>
                  </a:lnTo>
                  <a:lnTo>
                    <a:pt x="19" y="348"/>
                  </a:lnTo>
                  <a:lnTo>
                    <a:pt x="19" y="345"/>
                  </a:lnTo>
                  <a:lnTo>
                    <a:pt x="21" y="343"/>
                  </a:lnTo>
                  <a:lnTo>
                    <a:pt x="20" y="339"/>
                  </a:lnTo>
                  <a:lnTo>
                    <a:pt x="21" y="338"/>
                  </a:lnTo>
                  <a:lnTo>
                    <a:pt x="21" y="328"/>
                  </a:lnTo>
                  <a:lnTo>
                    <a:pt x="23" y="326"/>
                  </a:lnTo>
                  <a:lnTo>
                    <a:pt x="22" y="317"/>
                  </a:lnTo>
                  <a:lnTo>
                    <a:pt x="23" y="315"/>
                  </a:lnTo>
                  <a:lnTo>
                    <a:pt x="23" y="310"/>
                  </a:lnTo>
                  <a:lnTo>
                    <a:pt x="19" y="308"/>
                  </a:lnTo>
                  <a:lnTo>
                    <a:pt x="18" y="307"/>
                  </a:lnTo>
                  <a:lnTo>
                    <a:pt x="15" y="307"/>
                  </a:lnTo>
                  <a:lnTo>
                    <a:pt x="14" y="309"/>
                  </a:lnTo>
                  <a:lnTo>
                    <a:pt x="12" y="309"/>
                  </a:lnTo>
                  <a:lnTo>
                    <a:pt x="8" y="305"/>
                  </a:lnTo>
                  <a:lnTo>
                    <a:pt x="3" y="305"/>
                  </a:lnTo>
                  <a:lnTo>
                    <a:pt x="0" y="300"/>
                  </a:lnTo>
                  <a:lnTo>
                    <a:pt x="1" y="295"/>
                  </a:lnTo>
                  <a:lnTo>
                    <a:pt x="3" y="294"/>
                  </a:lnTo>
                  <a:lnTo>
                    <a:pt x="2" y="288"/>
                  </a:lnTo>
                  <a:lnTo>
                    <a:pt x="4" y="285"/>
                  </a:lnTo>
                  <a:lnTo>
                    <a:pt x="10" y="283"/>
                  </a:lnTo>
                  <a:lnTo>
                    <a:pt x="15" y="280"/>
                  </a:lnTo>
                  <a:lnTo>
                    <a:pt x="20" y="280"/>
                  </a:lnTo>
                  <a:lnTo>
                    <a:pt x="24" y="275"/>
                  </a:lnTo>
                  <a:lnTo>
                    <a:pt x="27" y="274"/>
                  </a:lnTo>
                  <a:lnTo>
                    <a:pt x="29" y="272"/>
                  </a:lnTo>
                  <a:lnTo>
                    <a:pt x="30" y="268"/>
                  </a:lnTo>
                  <a:lnTo>
                    <a:pt x="27" y="265"/>
                  </a:lnTo>
                  <a:lnTo>
                    <a:pt x="22" y="264"/>
                  </a:lnTo>
                  <a:lnTo>
                    <a:pt x="21" y="263"/>
                  </a:lnTo>
                  <a:lnTo>
                    <a:pt x="19" y="263"/>
                  </a:lnTo>
                  <a:lnTo>
                    <a:pt x="16" y="259"/>
                  </a:lnTo>
                  <a:lnTo>
                    <a:pt x="14" y="260"/>
                  </a:lnTo>
                  <a:lnTo>
                    <a:pt x="12" y="258"/>
                  </a:lnTo>
                  <a:lnTo>
                    <a:pt x="12" y="253"/>
                  </a:lnTo>
                  <a:lnTo>
                    <a:pt x="14" y="251"/>
                  </a:lnTo>
                  <a:lnTo>
                    <a:pt x="14" y="248"/>
                  </a:lnTo>
                  <a:lnTo>
                    <a:pt x="18" y="242"/>
                  </a:lnTo>
                  <a:lnTo>
                    <a:pt x="17" y="241"/>
                  </a:lnTo>
                  <a:lnTo>
                    <a:pt x="17" y="237"/>
                  </a:lnTo>
                  <a:lnTo>
                    <a:pt x="18" y="235"/>
                  </a:lnTo>
                  <a:lnTo>
                    <a:pt x="19" y="236"/>
                  </a:lnTo>
                  <a:lnTo>
                    <a:pt x="22" y="234"/>
                  </a:lnTo>
                  <a:lnTo>
                    <a:pt x="25" y="226"/>
                  </a:lnTo>
                  <a:lnTo>
                    <a:pt x="30" y="219"/>
                  </a:lnTo>
                  <a:lnTo>
                    <a:pt x="30" y="217"/>
                  </a:lnTo>
                  <a:lnTo>
                    <a:pt x="35" y="211"/>
                  </a:lnTo>
                  <a:lnTo>
                    <a:pt x="38" y="204"/>
                  </a:lnTo>
                  <a:lnTo>
                    <a:pt x="36" y="194"/>
                  </a:lnTo>
                  <a:lnTo>
                    <a:pt x="34" y="193"/>
                  </a:lnTo>
                  <a:lnTo>
                    <a:pt x="34" y="191"/>
                  </a:lnTo>
                  <a:lnTo>
                    <a:pt x="32" y="190"/>
                  </a:lnTo>
                  <a:lnTo>
                    <a:pt x="29" y="183"/>
                  </a:lnTo>
                  <a:lnTo>
                    <a:pt x="27" y="155"/>
                  </a:lnTo>
                  <a:lnTo>
                    <a:pt x="20" y="145"/>
                  </a:lnTo>
                  <a:lnTo>
                    <a:pt x="19" y="142"/>
                  </a:lnTo>
                  <a:lnTo>
                    <a:pt x="21" y="141"/>
                  </a:lnTo>
                  <a:lnTo>
                    <a:pt x="21" y="138"/>
                  </a:lnTo>
                  <a:lnTo>
                    <a:pt x="22" y="136"/>
                  </a:lnTo>
                  <a:lnTo>
                    <a:pt x="24" y="136"/>
                  </a:lnTo>
                  <a:lnTo>
                    <a:pt x="26" y="133"/>
                  </a:lnTo>
                  <a:lnTo>
                    <a:pt x="30" y="131"/>
                  </a:lnTo>
                  <a:lnTo>
                    <a:pt x="32" y="129"/>
                  </a:lnTo>
                  <a:lnTo>
                    <a:pt x="36" y="128"/>
                  </a:lnTo>
                  <a:lnTo>
                    <a:pt x="43" y="135"/>
                  </a:lnTo>
                  <a:lnTo>
                    <a:pt x="48" y="137"/>
                  </a:lnTo>
                  <a:lnTo>
                    <a:pt x="54" y="137"/>
                  </a:lnTo>
                  <a:lnTo>
                    <a:pt x="57" y="138"/>
                  </a:lnTo>
                  <a:lnTo>
                    <a:pt x="59" y="147"/>
                  </a:lnTo>
                  <a:lnTo>
                    <a:pt x="62" y="152"/>
                  </a:lnTo>
                  <a:lnTo>
                    <a:pt x="65" y="154"/>
                  </a:lnTo>
                  <a:lnTo>
                    <a:pt x="68" y="161"/>
                  </a:lnTo>
                  <a:lnTo>
                    <a:pt x="75" y="167"/>
                  </a:lnTo>
                  <a:lnTo>
                    <a:pt x="75" y="171"/>
                  </a:lnTo>
                  <a:lnTo>
                    <a:pt x="77" y="175"/>
                  </a:lnTo>
                  <a:lnTo>
                    <a:pt x="80" y="171"/>
                  </a:lnTo>
                  <a:lnTo>
                    <a:pt x="80" y="168"/>
                  </a:lnTo>
                  <a:lnTo>
                    <a:pt x="83" y="161"/>
                  </a:lnTo>
                  <a:lnTo>
                    <a:pt x="82" y="159"/>
                  </a:lnTo>
                  <a:lnTo>
                    <a:pt x="84" y="157"/>
                  </a:lnTo>
                  <a:lnTo>
                    <a:pt x="85" y="153"/>
                  </a:lnTo>
                  <a:lnTo>
                    <a:pt x="95" y="147"/>
                  </a:lnTo>
                  <a:lnTo>
                    <a:pt x="94" y="143"/>
                  </a:lnTo>
                  <a:lnTo>
                    <a:pt x="96" y="142"/>
                  </a:lnTo>
                  <a:lnTo>
                    <a:pt x="95" y="139"/>
                  </a:lnTo>
                  <a:lnTo>
                    <a:pt x="99" y="134"/>
                  </a:lnTo>
                  <a:lnTo>
                    <a:pt x="101" y="134"/>
                  </a:lnTo>
                  <a:lnTo>
                    <a:pt x="104" y="131"/>
                  </a:lnTo>
                  <a:lnTo>
                    <a:pt x="111" y="128"/>
                  </a:lnTo>
                  <a:lnTo>
                    <a:pt x="112" y="127"/>
                  </a:lnTo>
                  <a:lnTo>
                    <a:pt x="117" y="124"/>
                  </a:lnTo>
                  <a:lnTo>
                    <a:pt x="122" y="124"/>
                  </a:lnTo>
                  <a:lnTo>
                    <a:pt x="134" y="112"/>
                  </a:lnTo>
                  <a:lnTo>
                    <a:pt x="135" y="112"/>
                  </a:lnTo>
                  <a:lnTo>
                    <a:pt x="137" y="110"/>
                  </a:lnTo>
                  <a:lnTo>
                    <a:pt x="137" y="109"/>
                  </a:lnTo>
                  <a:lnTo>
                    <a:pt x="144" y="101"/>
                  </a:lnTo>
                  <a:lnTo>
                    <a:pt x="145" y="101"/>
                  </a:lnTo>
                  <a:lnTo>
                    <a:pt x="151" y="97"/>
                  </a:lnTo>
                  <a:lnTo>
                    <a:pt x="155" y="96"/>
                  </a:lnTo>
                  <a:lnTo>
                    <a:pt x="161" y="99"/>
                  </a:lnTo>
                  <a:lnTo>
                    <a:pt x="170" y="89"/>
                  </a:lnTo>
                  <a:lnTo>
                    <a:pt x="170" y="79"/>
                  </a:lnTo>
                  <a:lnTo>
                    <a:pt x="172" y="76"/>
                  </a:lnTo>
                  <a:lnTo>
                    <a:pt x="178" y="76"/>
                  </a:lnTo>
                  <a:lnTo>
                    <a:pt x="183" y="74"/>
                  </a:lnTo>
                  <a:lnTo>
                    <a:pt x="196" y="74"/>
                  </a:lnTo>
                  <a:lnTo>
                    <a:pt x="200" y="72"/>
                  </a:lnTo>
                  <a:lnTo>
                    <a:pt x="199" y="69"/>
                  </a:lnTo>
                  <a:lnTo>
                    <a:pt x="197" y="69"/>
                  </a:lnTo>
                  <a:lnTo>
                    <a:pt x="193" y="66"/>
                  </a:lnTo>
                  <a:lnTo>
                    <a:pt x="193" y="65"/>
                  </a:lnTo>
                  <a:lnTo>
                    <a:pt x="196" y="62"/>
                  </a:lnTo>
                  <a:lnTo>
                    <a:pt x="206" y="61"/>
                  </a:lnTo>
                  <a:lnTo>
                    <a:pt x="210" y="63"/>
                  </a:lnTo>
                  <a:lnTo>
                    <a:pt x="216" y="63"/>
                  </a:lnTo>
                  <a:lnTo>
                    <a:pt x="221" y="65"/>
                  </a:lnTo>
                  <a:lnTo>
                    <a:pt x="228" y="63"/>
                  </a:lnTo>
                  <a:lnTo>
                    <a:pt x="229" y="61"/>
                  </a:lnTo>
                  <a:lnTo>
                    <a:pt x="231" y="61"/>
                  </a:lnTo>
                  <a:lnTo>
                    <a:pt x="241" y="55"/>
                  </a:lnTo>
                  <a:lnTo>
                    <a:pt x="240" y="47"/>
                  </a:lnTo>
                  <a:lnTo>
                    <a:pt x="245" y="40"/>
                  </a:lnTo>
                  <a:lnTo>
                    <a:pt x="246" y="40"/>
                  </a:lnTo>
                  <a:lnTo>
                    <a:pt x="252" y="35"/>
                  </a:lnTo>
                  <a:lnTo>
                    <a:pt x="258" y="35"/>
                  </a:lnTo>
                  <a:lnTo>
                    <a:pt x="259" y="36"/>
                  </a:lnTo>
                  <a:lnTo>
                    <a:pt x="265" y="36"/>
                  </a:lnTo>
                  <a:lnTo>
                    <a:pt x="264" y="23"/>
                  </a:lnTo>
                  <a:lnTo>
                    <a:pt x="265" y="22"/>
                  </a:lnTo>
                  <a:lnTo>
                    <a:pt x="264" y="8"/>
                  </a:lnTo>
                  <a:lnTo>
                    <a:pt x="267" y="4"/>
                  </a:lnTo>
                  <a:lnTo>
                    <a:pt x="267" y="1"/>
                  </a:lnTo>
                  <a:lnTo>
                    <a:pt x="269" y="0"/>
                  </a:lnTo>
                  <a:lnTo>
                    <a:pt x="270" y="1"/>
                  </a:lnTo>
                  <a:lnTo>
                    <a:pt x="283" y="11"/>
                  </a:lnTo>
                  <a:lnTo>
                    <a:pt x="298" y="13"/>
                  </a:lnTo>
                  <a:lnTo>
                    <a:pt x="303" y="20"/>
                  </a:lnTo>
                  <a:lnTo>
                    <a:pt x="305" y="19"/>
                  </a:lnTo>
                  <a:lnTo>
                    <a:pt x="308" y="23"/>
                  </a:lnTo>
                  <a:lnTo>
                    <a:pt x="306" y="27"/>
                  </a:lnTo>
                  <a:lnTo>
                    <a:pt x="306" y="32"/>
                  </a:lnTo>
                  <a:lnTo>
                    <a:pt x="310" y="36"/>
                  </a:lnTo>
                  <a:lnTo>
                    <a:pt x="310" y="38"/>
                  </a:lnTo>
                  <a:lnTo>
                    <a:pt x="314" y="40"/>
                  </a:lnTo>
                  <a:lnTo>
                    <a:pt x="320" y="38"/>
                  </a:lnTo>
                  <a:lnTo>
                    <a:pt x="323" y="35"/>
                  </a:lnTo>
                  <a:lnTo>
                    <a:pt x="325" y="29"/>
                  </a:lnTo>
                  <a:lnTo>
                    <a:pt x="326" y="20"/>
                  </a:lnTo>
                  <a:lnTo>
                    <a:pt x="334" y="15"/>
                  </a:lnTo>
                  <a:lnTo>
                    <a:pt x="336" y="34"/>
                  </a:lnTo>
                  <a:lnTo>
                    <a:pt x="342" y="41"/>
                  </a:lnTo>
                  <a:lnTo>
                    <a:pt x="345" y="41"/>
                  </a:lnTo>
                  <a:lnTo>
                    <a:pt x="347" y="43"/>
                  </a:lnTo>
                  <a:lnTo>
                    <a:pt x="350" y="49"/>
                  </a:lnTo>
                  <a:lnTo>
                    <a:pt x="357" y="58"/>
                  </a:lnTo>
                  <a:lnTo>
                    <a:pt x="357" y="60"/>
                  </a:lnTo>
                  <a:lnTo>
                    <a:pt x="365" y="71"/>
                  </a:lnTo>
                  <a:lnTo>
                    <a:pt x="369" y="74"/>
                  </a:lnTo>
                  <a:lnTo>
                    <a:pt x="373" y="81"/>
                  </a:lnTo>
                  <a:lnTo>
                    <a:pt x="375" y="83"/>
                  </a:lnTo>
                  <a:lnTo>
                    <a:pt x="382" y="82"/>
                  </a:lnTo>
                  <a:lnTo>
                    <a:pt x="382" y="85"/>
                  </a:lnTo>
                  <a:lnTo>
                    <a:pt x="380" y="90"/>
                  </a:lnTo>
                  <a:lnTo>
                    <a:pt x="381" y="92"/>
                  </a:lnTo>
                  <a:lnTo>
                    <a:pt x="379" y="95"/>
                  </a:lnTo>
                  <a:lnTo>
                    <a:pt x="381" y="103"/>
                  </a:lnTo>
                  <a:lnTo>
                    <a:pt x="379" y="106"/>
                  </a:lnTo>
                  <a:lnTo>
                    <a:pt x="379" y="113"/>
                  </a:lnTo>
                  <a:lnTo>
                    <a:pt x="381" y="114"/>
                  </a:lnTo>
                  <a:lnTo>
                    <a:pt x="381" y="116"/>
                  </a:lnTo>
                  <a:lnTo>
                    <a:pt x="382" y="117"/>
                  </a:lnTo>
                  <a:lnTo>
                    <a:pt x="384" y="120"/>
                  </a:lnTo>
                  <a:lnTo>
                    <a:pt x="387" y="120"/>
                  </a:lnTo>
                  <a:lnTo>
                    <a:pt x="391" y="122"/>
                  </a:lnTo>
                  <a:lnTo>
                    <a:pt x="391" y="124"/>
                  </a:lnTo>
                  <a:lnTo>
                    <a:pt x="392" y="125"/>
                  </a:lnTo>
                  <a:lnTo>
                    <a:pt x="393" y="127"/>
                  </a:lnTo>
                  <a:lnTo>
                    <a:pt x="400" y="131"/>
                  </a:lnTo>
                  <a:lnTo>
                    <a:pt x="402" y="135"/>
                  </a:lnTo>
                  <a:lnTo>
                    <a:pt x="407" y="139"/>
                  </a:lnTo>
                  <a:lnTo>
                    <a:pt x="408" y="141"/>
                  </a:lnTo>
                  <a:lnTo>
                    <a:pt x="420" y="154"/>
                  </a:lnTo>
                  <a:lnTo>
                    <a:pt x="422" y="158"/>
                  </a:lnTo>
                  <a:lnTo>
                    <a:pt x="428" y="164"/>
                  </a:lnTo>
                  <a:lnTo>
                    <a:pt x="436" y="167"/>
                  </a:lnTo>
                  <a:lnTo>
                    <a:pt x="451" y="185"/>
                  </a:lnTo>
                  <a:lnTo>
                    <a:pt x="451" y="186"/>
                  </a:lnTo>
                  <a:lnTo>
                    <a:pt x="450" y="186"/>
                  </a:lnTo>
                  <a:lnTo>
                    <a:pt x="450" y="187"/>
                  </a:lnTo>
                  <a:lnTo>
                    <a:pt x="449" y="188"/>
                  </a:lnTo>
                  <a:lnTo>
                    <a:pt x="448" y="188"/>
                  </a:lnTo>
                  <a:lnTo>
                    <a:pt x="447" y="188"/>
                  </a:lnTo>
                  <a:lnTo>
                    <a:pt x="447" y="189"/>
                  </a:lnTo>
                  <a:lnTo>
                    <a:pt x="446" y="189"/>
                  </a:lnTo>
                  <a:lnTo>
                    <a:pt x="445" y="189"/>
                  </a:lnTo>
                  <a:lnTo>
                    <a:pt x="444" y="189"/>
                  </a:lnTo>
                  <a:lnTo>
                    <a:pt x="443" y="189"/>
                  </a:lnTo>
                  <a:lnTo>
                    <a:pt x="443" y="190"/>
                  </a:lnTo>
                  <a:lnTo>
                    <a:pt x="442" y="190"/>
                  </a:lnTo>
                  <a:lnTo>
                    <a:pt x="441" y="190"/>
                  </a:lnTo>
                  <a:lnTo>
                    <a:pt x="440" y="191"/>
                  </a:lnTo>
                  <a:lnTo>
                    <a:pt x="439" y="191"/>
                  </a:lnTo>
                  <a:lnTo>
                    <a:pt x="438" y="192"/>
                  </a:lnTo>
                  <a:lnTo>
                    <a:pt x="437" y="192"/>
                  </a:lnTo>
                  <a:lnTo>
                    <a:pt x="436" y="193"/>
                  </a:lnTo>
                  <a:lnTo>
                    <a:pt x="435" y="193"/>
                  </a:lnTo>
                  <a:lnTo>
                    <a:pt x="435" y="194"/>
                  </a:lnTo>
                  <a:lnTo>
                    <a:pt x="435" y="195"/>
                  </a:lnTo>
                  <a:lnTo>
                    <a:pt x="435" y="196"/>
                  </a:lnTo>
                  <a:lnTo>
                    <a:pt x="434" y="197"/>
                  </a:lnTo>
                  <a:lnTo>
                    <a:pt x="434" y="198"/>
                  </a:lnTo>
                  <a:lnTo>
                    <a:pt x="434" y="199"/>
                  </a:lnTo>
                  <a:lnTo>
                    <a:pt x="433" y="199"/>
                  </a:lnTo>
                  <a:lnTo>
                    <a:pt x="433" y="200"/>
                  </a:lnTo>
                  <a:lnTo>
                    <a:pt x="432" y="201"/>
                  </a:lnTo>
                  <a:lnTo>
                    <a:pt x="432" y="202"/>
                  </a:lnTo>
                  <a:lnTo>
                    <a:pt x="431" y="203"/>
                  </a:lnTo>
                  <a:lnTo>
                    <a:pt x="431" y="204"/>
                  </a:lnTo>
                  <a:lnTo>
                    <a:pt x="430" y="204"/>
                  </a:lnTo>
                  <a:lnTo>
                    <a:pt x="430" y="205"/>
                  </a:lnTo>
                  <a:lnTo>
                    <a:pt x="429" y="205"/>
                  </a:lnTo>
                  <a:lnTo>
                    <a:pt x="428" y="206"/>
                  </a:lnTo>
                  <a:lnTo>
                    <a:pt x="427" y="207"/>
                  </a:lnTo>
                  <a:lnTo>
                    <a:pt x="426" y="208"/>
                  </a:lnTo>
                  <a:lnTo>
                    <a:pt x="425" y="209"/>
                  </a:lnTo>
                  <a:lnTo>
                    <a:pt x="424" y="209"/>
                  </a:lnTo>
                  <a:lnTo>
                    <a:pt x="424" y="210"/>
                  </a:lnTo>
                  <a:lnTo>
                    <a:pt x="424" y="211"/>
                  </a:lnTo>
                  <a:lnTo>
                    <a:pt x="423" y="211"/>
                  </a:lnTo>
                  <a:lnTo>
                    <a:pt x="423" y="212"/>
                  </a:lnTo>
                  <a:lnTo>
                    <a:pt x="422" y="213"/>
                  </a:lnTo>
                  <a:lnTo>
                    <a:pt x="422" y="214"/>
                  </a:lnTo>
                  <a:lnTo>
                    <a:pt x="421" y="214"/>
                  </a:lnTo>
                  <a:lnTo>
                    <a:pt x="421" y="215"/>
                  </a:lnTo>
                  <a:lnTo>
                    <a:pt x="420" y="215"/>
                  </a:lnTo>
                  <a:lnTo>
                    <a:pt x="420" y="216"/>
                  </a:lnTo>
                  <a:lnTo>
                    <a:pt x="419" y="216"/>
                  </a:lnTo>
                  <a:lnTo>
                    <a:pt x="418" y="217"/>
                  </a:lnTo>
                  <a:lnTo>
                    <a:pt x="417" y="217"/>
                  </a:lnTo>
                  <a:lnTo>
                    <a:pt x="417" y="218"/>
                  </a:lnTo>
                  <a:lnTo>
                    <a:pt x="416" y="218"/>
                  </a:lnTo>
                  <a:lnTo>
                    <a:pt x="415" y="219"/>
                  </a:lnTo>
                  <a:lnTo>
                    <a:pt x="414" y="219"/>
                  </a:lnTo>
                  <a:lnTo>
                    <a:pt x="413" y="219"/>
                  </a:lnTo>
                  <a:lnTo>
                    <a:pt x="413" y="220"/>
                  </a:lnTo>
                  <a:lnTo>
                    <a:pt x="412" y="220"/>
                  </a:lnTo>
                  <a:lnTo>
                    <a:pt x="411" y="220"/>
                  </a:lnTo>
                  <a:lnTo>
                    <a:pt x="410" y="220"/>
                  </a:lnTo>
                  <a:lnTo>
                    <a:pt x="409" y="220"/>
                  </a:lnTo>
                  <a:lnTo>
                    <a:pt x="408" y="221"/>
                  </a:lnTo>
                  <a:lnTo>
                    <a:pt x="407" y="221"/>
                  </a:lnTo>
                  <a:lnTo>
                    <a:pt x="406" y="222"/>
                  </a:lnTo>
                  <a:lnTo>
                    <a:pt x="406" y="223"/>
                  </a:lnTo>
                  <a:lnTo>
                    <a:pt x="405" y="223"/>
                  </a:lnTo>
                  <a:lnTo>
                    <a:pt x="404" y="224"/>
                  </a:lnTo>
                  <a:lnTo>
                    <a:pt x="403" y="224"/>
                  </a:lnTo>
                  <a:lnTo>
                    <a:pt x="403" y="225"/>
                  </a:lnTo>
                  <a:lnTo>
                    <a:pt x="402" y="225"/>
                  </a:lnTo>
                  <a:lnTo>
                    <a:pt x="402" y="226"/>
                  </a:lnTo>
                  <a:lnTo>
                    <a:pt x="401" y="226"/>
                  </a:lnTo>
                  <a:lnTo>
                    <a:pt x="401" y="227"/>
                  </a:lnTo>
                  <a:lnTo>
                    <a:pt x="401" y="228"/>
                  </a:lnTo>
                  <a:lnTo>
                    <a:pt x="400" y="229"/>
                  </a:lnTo>
                  <a:lnTo>
                    <a:pt x="400" y="230"/>
                  </a:lnTo>
                  <a:lnTo>
                    <a:pt x="399" y="231"/>
                  </a:lnTo>
                  <a:lnTo>
                    <a:pt x="399" y="232"/>
                  </a:lnTo>
                  <a:lnTo>
                    <a:pt x="398" y="232"/>
                  </a:lnTo>
                  <a:lnTo>
                    <a:pt x="398" y="233"/>
                  </a:lnTo>
                  <a:lnTo>
                    <a:pt x="397" y="234"/>
                  </a:lnTo>
                  <a:lnTo>
                    <a:pt x="396" y="235"/>
                  </a:lnTo>
                  <a:lnTo>
                    <a:pt x="395" y="236"/>
                  </a:lnTo>
                  <a:lnTo>
                    <a:pt x="394" y="236"/>
                  </a:lnTo>
                  <a:lnTo>
                    <a:pt x="394" y="237"/>
                  </a:lnTo>
                  <a:lnTo>
                    <a:pt x="393" y="237"/>
                  </a:lnTo>
                  <a:lnTo>
                    <a:pt x="392" y="237"/>
                  </a:lnTo>
                  <a:lnTo>
                    <a:pt x="391" y="238"/>
                  </a:lnTo>
                  <a:lnTo>
                    <a:pt x="390" y="238"/>
                  </a:lnTo>
                  <a:lnTo>
                    <a:pt x="390" y="239"/>
                  </a:lnTo>
                  <a:lnTo>
                    <a:pt x="389" y="239"/>
                  </a:lnTo>
                  <a:lnTo>
                    <a:pt x="389" y="240"/>
                  </a:lnTo>
                  <a:lnTo>
                    <a:pt x="388" y="240"/>
                  </a:lnTo>
                  <a:lnTo>
                    <a:pt x="388" y="241"/>
                  </a:lnTo>
                  <a:lnTo>
                    <a:pt x="387" y="241"/>
                  </a:lnTo>
                  <a:lnTo>
                    <a:pt x="386" y="242"/>
                  </a:lnTo>
                  <a:lnTo>
                    <a:pt x="386" y="243"/>
                  </a:lnTo>
                  <a:lnTo>
                    <a:pt x="385" y="244"/>
                  </a:lnTo>
                  <a:lnTo>
                    <a:pt x="385" y="245"/>
                  </a:lnTo>
                  <a:lnTo>
                    <a:pt x="384" y="246"/>
                  </a:lnTo>
                  <a:lnTo>
                    <a:pt x="383" y="247"/>
                  </a:lnTo>
                  <a:lnTo>
                    <a:pt x="383" y="248"/>
                  </a:lnTo>
                  <a:lnTo>
                    <a:pt x="382" y="249"/>
                  </a:lnTo>
                  <a:lnTo>
                    <a:pt x="382" y="250"/>
                  </a:lnTo>
                  <a:lnTo>
                    <a:pt x="381" y="251"/>
                  </a:lnTo>
                  <a:lnTo>
                    <a:pt x="380" y="252"/>
                  </a:lnTo>
                  <a:lnTo>
                    <a:pt x="379" y="253"/>
                  </a:lnTo>
                  <a:lnTo>
                    <a:pt x="379" y="254"/>
                  </a:lnTo>
                  <a:lnTo>
                    <a:pt x="378" y="255"/>
                  </a:lnTo>
                  <a:lnTo>
                    <a:pt x="377" y="255"/>
                  </a:lnTo>
                  <a:lnTo>
                    <a:pt x="376" y="256"/>
                  </a:lnTo>
                  <a:lnTo>
                    <a:pt x="376" y="257"/>
                  </a:lnTo>
                  <a:lnTo>
                    <a:pt x="375" y="258"/>
                  </a:lnTo>
                  <a:lnTo>
                    <a:pt x="374" y="258"/>
                  </a:lnTo>
                  <a:lnTo>
                    <a:pt x="374" y="259"/>
                  </a:lnTo>
                  <a:lnTo>
                    <a:pt x="373" y="260"/>
                  </a:lnTo>
                  <a:lnTo>
                    <a:pt x="372" y="260"/>
                  </a:lnTo>
                  <a:lnTo>
                    <a:pt x="372" y="261"/>
                  </a:lnTo>
                  <a:lnTo>
                    <a:pt x="372" y="262"/>
                  </a:lnTo>
                  <a:lnTo>
                    <a:pt x="371" y="262"/>
                  </a:lnTo>
                  <a:lnTo>
                    <a:pt x="371" y="263"/>
                  </a:lnTo>
                  <a:lnTo>
                    <a:pt x="370" y="264"/>
                  </a:lnTo>
                  <a:lnTo>
                    <a:pt x="370" y="265"/>
                  </a:lnTo>
                  <a:lnTo>
                    <a:pt x="370" y="266"/>
                  </a:lnTo>
                  <a:lnTo>
                    <a:pt x="370" y="267"/>
                  </a:lnTo>
                  <a:lnTo>
                    <a:pt x="370" y="268"/>
                  </a:lnTo>
                  <a:lnTo>
                    <a:pt x="370" y="269"/>
                  </a:lnTo>
                  <a:lnTo>
                    <a:pt x="370" y="270"/>
                  </a:lnTo>
                  <a:lnTo>
                    <a:pt x="370" y="271"/>
                  </a:lnTo>
                  <a:lnTo>
                    <a:pt x="370" y="272"/>
                  </a:lnTo>
                  <a:lnTo>
                    <a:pt x="371" y="273"/>
                  </a:lnTo>
                  <a:lnTo>
                    <a:pt x="372" y="275"/>
                  </a:lnTo>
                  <a:lnTo>
                    <a:pt x="373" y="283"/>
                  </a:lnTo>
                  <a:lnTo>
                    <a:pt x="373" y="292"/>
                  </a:lnTo>
                  <a:lnTo>
                    <a:pt x="372" y="291"/>
                  </a:lnTo>
                  <a:lnTo>
                    <a:pt x="371" y="290"/>
                  </a:lnTo>
                  <a:lnTo>
                    <a:pt x="370" y="290"/>
                  </a:lnTo>
                  <a:lnTo>
                    <a:pt x="369" y="289"/>
                  </a:lnTo>
                  <a:lnTo>
                    <a:pt x="368" y="289"/>
                  </a:lnTo>
                  <a:lnTo>
                    <a:pt x="368" y="288"/>
                  </a:lnTo>
                  <a:lnTo>
                    <a:pt x="367" y="288"/>
                  </a:lnTo>
                  <a:lnTo>
                    <a:pt x="367" y="287"/>
                  </a:lnTo>
                  <a:lnTo>
                    <a:pt x="366" y="286"/>
                  </a:lnTo>
                  <a:lnTo>
                    <a:pt x="366" y="285"/>
                  </a:lnTo>
                  <a:lnTo>
                    <a:pt x="366" y="284"/>
                  </a:lnTo>
                  <a:lnTo>
                    <a:pt x="365" y="284"/>
                  </a:lnTo>
                  <a:lnTo>
                    <a:pt x="365" y="283"/>
                  </a:lnTo>
                  <a:lnTo>
                    <a:pt x="365" y="282"/>
                  </a:lnTo>
                  <a:lnTo>
                    <a:pt x="365" y="281"/>
                  </a:lnTo>
                  <a:lnTo>
                    <a:pt x="365" y="280"/>
                  </a:lnTo>
                  <a:lnTo>
                    <a:pt x="365" y="279"/>
                  </a:lnTo>
                  <a:lnTo>
                    <a:pt x="365" y="277"/>
                  </a:lnTo>
                  <a:lnTo>
                    <a:pt x="365" y="276"/>
                  </a:lnTo>
                  <a:lnTo>
                    <a:pt x="365" y="275"/>
                  </a:lnTo>
                  <a:lnTo>
                    <a:pt x="365" y="274"/>
                  </a:lnTo>
                  <a:lnTo>
                    <a:pt x="365" y="273"/>
                  </a:lnTo>
                  <a:lnTo>
                    <a:pt x="365" y="272"/>
                  </a:lnTo>
                  <a:lnTo>
                    <a:pt x="365" y="271"/>
                  </a:lnTo>
                  <a:lnTo>
                    <a:pt x="364" y="271"/>
                  </a:lnTo>
                  <a:lnTo>
                    <a:pt x="364" y="270"/>
                  </a:lnTo>
                  <a:lnTo>
                    <a:pt x="363" y="270"/>
                  </a:lnTo>
                  <a:lnTo>
                    <a:pt x="362" y="270"/>
                  </a:lnTo>
                  <a:lnTo>
                    <a:pt x="362" y="271"/>
                  </a:lnTo>
                  <a:lnTo>
                    <a:pt x="361" y="271"/>
                  </a:lnTo>
                  <a:lnTo>
                    <a:pt x="360" y="271"/>
                  </a:lnTo>
                  <a:lnTo>
                    <a:pt x="360" y="272"/>
                  </a:lnTo>
                  <a:lnTo>
                    <a:pt x="359" y="272"/>
                  </a:lnTo>
                  <a:lnTo>
                    <a:pt x="359" y="273"/>
                  </a:lnTo>
                  <a:lnTo>
                    <a:pt x="358" y="273"/>
                  </a:lnTo>
                  <a:lnTo>
                    <a:pt x="358" y="274"/>
                  </a:lnTo>
                  <a:lnTo>
                    <a:pt x="358" y="275"/>
                  </a:lnTo>
                  <a:lnTo>
                    <a:pt x="357" y="275"/>
                  </a:lnTo>
                  <a:lnTo>
                    <a:pt x="357" y="276"/>
                  </a:lnTo>
                  <a:lnTo>
                    <a:pt x="357" y="277"/>
                  </a:lnTo>
                  <a:lnTo>
                    <a:pt x="357" y="278"/>
                  </a:lnTo>
                  <a:lnTo>
                    <a:pt x="357" y="279"/>
                  </a:lnTo>
                  <a:lnTo>
                    <a:pt x="357" y="280"/>
                  </a:lnTo>
                  <a:lnTo>
                    <a:pt x="358" y="282"/>
                  </a:lnTo>
                  <a:lnTo>
                    <a:pt x="358" y="283"/>
                  </a:lnTo>
                  <a:lnTo>
                    <a:pt x="358" y="284"/>
                  </a:lnTo>
                  <a:lnTo>
                    <a:pt x="358" y="285"/>
                  </a:lnTo>
                  <a:lnTo>
                    <a:pt x="357" y="286"/>
                  </a:lnTo>
                  <a:lnTo>
                    <a:pt x="357" y="287"/>
                  </a:lnTo>
                  <a:lnTo>
                    <a:pt x="357" y="288"/>
                  </a:lnTo>
                  <a:lnTo>
                    <a:pt x="356" y="289"/>
                  </a:lnTo>
                  <a:lnTo>
                    <a:pt x="355" y="289"/>
                  </a:lnTo>
                  <a:lnTo>
                    <a:pt x="355" y="290"/>
                  </a:lnTo>
                  <a:lnTo>
                    <a:pt x="354" y="290"/>
                  </a:lnTo>
                  <a:lnTo>
                    <a:pt x="354" y="291"/>
                  </a:lnTo>
                  <a:lnTo>
                    <a:pt x="353" y="291"/>
                  </a:lnTo>
                  <a:lnTo>
                    <a:pt x="352" y="291"/>
                  </a:lnTo>
                  <a:lnTo>
                    <a:pt x="352" y="292"/>
                  </a:lnTo>
                  <a:lnTo>
                    <a:pt x="351" y="292"/>
                  </a:lnTo>
                  <a:lnTo>
                    <a:pt x="350" y="293"/>
                  </a:lnTo>
                  <a:lnTo>
                    <a:pt x="349" y="293"/>
                  </a:lnTo>
                  <a:lnTo>
                    <a:pt x="348" y="293"/>
                  </a:lnTo>
                  <a:lnTo>
                    <a:pt x="347" y="293"/>
                  </a:lnTo>
                  <a:lnTo>
                    <a:pt x="347" y="294"/>
                  </a:lnTo>
                  <a:lnTo>
                    <a:pt x="346" y="294"/>
                  </a:lnTo>
                  <a:lnTo>
                    <a:pt x="345" y="294"/>
                  </a:lnTo>
                  <a:lnTo>
                    <a:pt x="344" y="294"/>
                  </a:lnTo>
                  <a:lnTo>
                    <a:pt x="343" y="294"/>
                  </a:lnTo>
                  <a:lnTo>
                    <a:pt x="342" y="294"/>
                  </a:lnTo>
                  <a:lnTo>
                    <a:pt x="340" y="294"/>
                  </a:lnTo>
                  <a:lnTo>
                    <a:pt x="339" y="294"/>
                  </a:lnTo>
                  <a:lnTo>
                    <a:pt x="338" y="293"/>
                  </a:lnTo>
                  <a:lnTo>
                    <a:pt x="337" y="293"/>
                  </a:lnTo>
                  <a:lnTo>
                    <a:pt x="335" y="293"/>
                  </a:lnTo>
                  <a:lnTo>
                    <a:pt x="333" y="292"/>
                  </a:lnTo>
                  <a:lnTo>
                    <a:pt x="332" y="292"/>
                  </a:lnTo>
                  <a:lnTo>
                    <a:pt x="331" y="292"/>
                  </a:lnTo>
                  <a:lnTo>
                    <a:pt x="329" y="292"/>
                  </a:lnTo>
                  <a:lnTo>
                    <a:pt x="328" y="292"/>
                  </a:lnTo>
                  <a:lnTo>
                    <a:pt x="327" y="292"/>
                  </a:lnTo>
                  <a:lnTo>
                    <a:pt x="326" y="292"/>
                  </a:lnTo>
                  <a:lnTo>
                    <a:pt x="325" y="292"/>
                  </a:lnTo>
                  <a:lnTo>
                    <a:pt x="324" y="292"/>
                  </a:lnTo>
                  <a:lnTo>
                    <a:pt x="323" y="293"/>
                  </a:lnTo>
                  <a:lnTo>
                    <a:pt x="322" y="293"/>
                  </a:lnTo>
                  <a:lnTo>
                    <a:pt x="321" y="294"/>
                  </a:lnTo>
                  <a:lnTo>
                    <a:pt x="320" y="294"/>
                  </a:lnTo>
                  <a:lnTo>
                    <a:pt x="320" y="295"/>
                  </a:lnTo>
                  <a:lnTo>
                    <a:pt x="319" y="295"/>
                  </a:lnTo>
                  <a:lnTo>
                    <a:pt x="318" y="296"/>
                  </a:lnTo>
                  <a:lnTo>
                    <a:pt x="317" y="297"/>
                  </a:lnTo>
                  <a:lnTo>
                    <a:pt x="317" y="298"/>
                  </a:lnTo>
                  <a:lnTo>
                    <a:pt x="316" y="298"/>
                  </a:lnTo>
                  <a:lnTo>
                    <a:pt x="316" y="299"/>
                  </a:lnTo>
                  <a:lnTo>
                    <a:pt x="315" y="300"/>
                  </a:lnTo>
                  <a:lnTo>
                    <a:pt x="314" y="301"/>
                  </a:lnTo>
                  <a:lnTo>
                    <a:pt x="313" y="303"/>
                  </a:lnTo>
                  <a:lnTo>
                    <a:pt x="312" y="304"/>
                  </a:lnTo>
                  <a:lnTo>
                    <a:pt x="311" y="305"/>
                  </a:lnTo>
                  <a:lnTo>
                    <a:pt x="311" y="306"/>
                  </a:lnTo>
                  <a:lnTo>
                    <a:pt x="310" y="307"/>
                  </a:lnTo>
                  <a:lnTo>
                    <a:pt x="309" y="308"/>
                  </a:lnTo>
                  <a:lnTo>
                    <a:pt x="309" y="309"/>
                  </a:lnTo>
                  <a:lnTo>
                    <a:pt x="308" y="309"/>
                  </a:lnTo>
                  <a:lnTo>
                    <a:pt x="307" y="309"/>
                  </a:lnTo>
                  <a:lnTo>
                    <a:pt x="306" y="309"/>
                  </a:lnTo>
                  <a:lnTo>
                    <a:pt x="306" y="308"/>
                  </a:lnTo>
                  <a:lnTo>
                    <a:pt x="306" y="307"/>
                  </a:lnTo>
                  <a:lnTo>
                    <a:pt x="306" y="306"/>
                  </a:lnTo>
                  <a:lnTo>
                    <a:pt x="305" y="305"/>
                  </a:lnTo>
                  <a:lnTo>
                    <a:pt x="305" y="304"/>
                  </a:lnTo>
                  <a:lnTo>
                    <a:pt x="304" y="304"/>
                  </a:lnTo>
                  <a:lnTo>
                    <a:pt x="304" y="303"/>
                  </a:lnTo>
                  <a:lnTo>
                    <a:pt x="303" y="303"/>
                  </a:lnTo>
                  <a:lnTo>
                    <a:pt x="302" y="303"/>
                  </a:lnTo>
                  <a:lnTo>
                    <a:pt x="301" y="303"/>
                  </a:lnTo>
                  <a:lnTo>
                    <a:pt x="300" y="303"/>
                  </a:lnTo>
                  <a:lnTo>
                    <a:pt x="299" y="304"/>
                  </a:lnTo>
                  <a:lnTo>
                    <a:pt x="298" y="304"/>
                  </a:lnTo>
                  <a:lnTo>
                    <a:pt x="297" y="305"/>
                  </a:lnTo>
                  <a:lnTo>
                    <a:pt x="297" y="306"/>
                  </a:lnTo>
                  <a:lnTo>
                    <a:pt x="296" y="306"/>
                  </a:lnTo>
                  <a:lnTo>
                    <a:pt x="296" y="307"/>
                  </a:lnTo>
                  <a:lnTo>
                    <a:pt x="296" y="308"/>
                  </a:lnTo>
                  <a:lnTo>
                    <a:pt x="295" y="308"/>
                  </a:lnTo>
                  <a:lnTo>
                    <a:pt x="295" y="309"/>
                  </a:lnTo>
                  <a:lnTo>
                    <a:pt x="296" y="309"/>
                  </a:lnTo>
                  <a:lnTo>
                    <a:pt x="296" y="310"/>
                  </a:lnTo>
                  <a:lnTo>
                    <a:pt x="296" y="311"/>
                  </a:lnTo>
                  <a:lnTo>
                    <a:pt x="297" y="311"/>
                  </a:lnTo>
                  <a:lnTo>
                    <a:pt x="297" y="312"/>
                  </a:lnTo>
                  <a:lnTo>
                    <a:pt x="297" y="313"/>
                  </a:lnTo>
                  <a:lnTo>
                    <a:pt x="298" y="313"/>
                  </a:lnTo>
                  <a:lnTo>
                    <a:pt x="298" y="314"/>
                  </a:lnTo>
                  <a:lnTo>
                    <a:pt x="298" y="315"/>
                  </a:lnTo>
                  <a:lnTo>
                    <a:pt x="299" y="315"/>
                  </a:lnTo>
                  <a:lnTo>
                    <a:pt x="299" y="316"/>
                  </a:lnTo>
                  <a:lnTo>
                    <a:pt x="298" y="316"/>
                  </a:lnTo>
                  <a:lnTo>
                    <a:pt x="298" y="317"/>
                  </a:lnTo>
                  <a:lnTo>
                    <a:pt x="297" y="318"/>
                  </a:lnTo>
                  <a:lnTo>
                    <a:pt x="296" y="318"/>
                  </a:lnTo>
                  <a:lnTo>
                    <a:pt x="295" y="318"/>
                  </a:lnTo>
                  <a:lnTo>
                    <a:pt x="294" y="319"/>
                  </a:lnTo>
                  <a:lnTo>
                    <a:pt x="293" y="319"/>
                  </a:lnTo>
                  <a:lnTo>
                    <a:pt x="292" y="319"/>
                  </a:lnTo>
                  <a:lnTo>
                    <a:pt x="291" y="319"/>
                  </a:lnTo>
                  <a:lnTo>
                    <a:pt x="290" y="319"/>
                  </a:lnTo>
                  <a:lnTo>
                    <a:pt x="289" y="320"/>
                  </a:lnTo>
                  <a:lnTo>
                    <a:pt x="287" y="320"/>
                  </a:lnTo>
                  <a:lnTo>
                    <a:pt x="285" y="320"/>
                  </a:lnTo>
                  <a:lnTo>
                    <a:pt x="284" y="321"/>
                  </a:lnTo>
                  <a:lnTo>
                    <a:pt x="282" y="321"/>
                  </a:lnTo>
                  <a:lnTo>
                    <a:pt x="280" y="321"/>
                  </a:lnTo>
                  <a:lnTo>
                    <a:pt x="279" y="321"/>
                  </a:lnTo>
                  <a:lnTo>
                    <a:pt x="278" y="322"/>
                  </a:lnTo>
                  <a:lnTo>
                    <a:pt x="277" y="322"/>
                  </a:lnTo>
                  <a:lnTo>
                    <a:pt x="276" y="322"/>
                  </a:lnTo>
                  <a:lnTo>
                    <a:pt x="275" y="323"/>
                  </a:lnTo>
                  <a:lnTo>
                    <a:pt x="274" y="323"/>
                  </a:lnTo>
                  <a:lnTo>
                    <a:pt x="273" y="323"/>
                  </a:lnTo>
                  <a:lnTo>
                    <a:pt x="273" y="324"/>
                  </a:lnTo>
                  <a:lnTo>
                    <a:pt x="272" y="324"/>
                  </a:lnTo>
                  <a:lnTo>
                    <a:pt x="271" y="325"/>
                  </a:lnTo>
                  <a:lnTo>
                    <a:pt x="270" y="326"/>
                  </a:lnTo>
                  <a:lnTo>
                    <a:pt x="269" y="327"/>
                  </a:lnTo>
                  <a:lnTo>
                    <a:pt x="268" y="328"/>
                  </a:lnTo>
                  <a:lnTo>
                    <a:pt x="268" y="329"/>
                  </a:lnTo>
                  <a:lnTo>
                    <a:pt x="267" y="330"/>
                  </a:lnTo>
                  <a:lnTo>
                    <a:pt x="266" y="331"/>
                  </a:lnTo>
                  <a:lnTo>
                    <a:pt x="266" y="332"/>
                  </a:lnTo>
                  <a:lnTo>
                    <a:pt x="264" y="335"/>
                  </a:lnTo>
                  <a:lnTo>
                    <a:pt x="264" y="336"/>
                  </a:lnTo>
                  <a:lnTo>
                    <a:pt x="263" y="337"/>
                  </a:lnTo>
                  <a:lnTo>
                    <a:pt x="263" y="338"/>
                  </a:lnTo>
                  <a:lnTo>
                    <a:pt x="262" y="338"/>
                  </a:lnTo>
                  <a:lnTo>
                    <a:pt x="262" y="339"/>
                  </a:lnTo>
                  <a:lnTo>
                    <a:pt x="261" y="339"/>
                  </a:lnTo>
                  <a:lnTo>
                    <a:pt x="261" y="340"/>
                  </a:lnTo>
                  <a:lnTo>
                    <a:pt x="260" y="340"/>
                  </a:lnTo>
                  <a:lnTo>
                    <a:pt x="260" y="341"/>
                  </a:lnTo>
                  <a:lnTo>
                    <a:pt x="259" y="341"/>
                  </a:lnTo>
                  <a:lnTo>
                    <a:pt x="258" y="341"/>
                  </a:lnTo>
                  <a:lnTo>
                    <a:pt x="257" y="342"/>
                  </a:lnTo>
                  <a:lnTo>
                    <a:pt x="256" y="342"/>
                  </a:lnTo>
                  <a:lnTo>
                    <a:pt x="255" y="342"/>
                  </a:lnTo>
                  <a:lnTo>
                    <a:pt x="253" y="342"/>
                  </a:lnTo>
                  <a:lnTo>
                    <a:pt x="251" y="341"/>
                  </a:lnTo>
                  <a:lnTo>
                    <a:pt x="250" y="341"/>
                  </a:lnTo>
                  <a:lnTo>
                    <a:pt x="249" y="341"/>
                  </a:lnTo>
                  <a:lnTo>
                    <a:pt x="248" y="341"/>
                  </a:lnTo>
                  <a:lnTo>
                    <a:pt x="247" y="341"/>
                  </a:lnTo>
                  <a:lnTo>
                    <a:pt x="247" y="342"/>
                  </a:lnTo>
                  <a:lnTo>
                    <a:pt x="246" y="342"/>
                  </a:lnTo>
                  <a:lnTo>
                    <a:pt x="245" y="342"/>
                  </a:lnTo>
                  <a:lnTo>
                    <a:pt x="245" y="343"/>
                  </a:lnTo>
                  <a:lnTo>
                    <a:pt x="244" y="343"/>
                  </a:lnTo>
                  <a:lnTo>
                    <a:pt x="243" y="344"/>
                  </a:lnTo>
                  <a:lnTo>
                    <a:pt x="243" y="345"/>
                  </a:lnTo>
                  <a:lnTo>
                    <a:pt x="242" y="345"/>
                  </a:lnTo>
                  <a:lnTo>
                    <a:pt x="242" y="346"/>
                  </a:lnTo>
                  <a:lnTo>
                    <a:pt x="242" y="347"/>
                  </a:lnTo>
                  <a:lnTo>
                    <a:pt x="241" y="347"/>
                  </a:lnTo>
                  <a:lnTo>
                    <a:pt x="241" y="348"/>
                  </a:lnTo>
                  <a:lnTo>
                    <a:pt x="241" y="349"/>
                  </a:lnTo>
                  <a:lnTo>
                    <a:pt x="241" y="350"/>
                  </a:lnTo>
                  <a:lnTo>
                    <a:pt x="240" y="351"/>
                  </a:lnTo>
                  <a:lnTo>
                    <a:pt x="240" y="352"/>
                  </a:lnTo>
                  <a:lnTo>
                    <a:pt x="240" y="354"/>
                  </a:lnTo>
                  <a:lnTo>
                    <a:pt x="239" y="355"/>
                  </a:lnTo>
                  <a:lnTo>
                    <a:pt x="239" y="357"/>
                  </a:lnTo>
                  <a:lnTo>
                    <a:pt x="239" y="360"/>
                  </a:lnTo>
                  <a:lnTo>
                    <a:pt x="238" y="363"/>
                  </a:lnTo>
                  <a:lnTo>
                    <a:pt x="238" y="364"/>
                  </a:lnTo>
                  <a:lnTo>
                    <a:pt x="238" y="366"/>
                  </a:lnTo>
                  <a:lnTo>
                    <a:pt x="237" y="367"/>
                  </a:lnTo>
                  <a:lnTo>
                    <a:pt x="237" y="368"/>
                  </a:lnTo>
                  <a:lnTo>
                    <a:pt x="236" y="370"/>
                  </a:lnTo>
                  <a:lnTo>
                    <a:pt x="236" y="371"/>
                  </a:lnTo>
                  <a:lnTo>
                    <a:pt x="236" y="372"/>
                  </a:lnTo>
                  <a:lnTo>
                    <a:pt x="235" y="373"/>
                  </a:lnTo>
                  <a:lnTo>
                    <a:pt x="235" y="374"/>
                  </a:lnTo>
                  <a:lnTo>
                    <a:pt x="234" y="374"/>
                  </a:lnTo>
                  <a:lnTo>
                    <a:pt x="234" y="375"/>
                  </a:lnTo>
                  <a:lnTo>
                    <a:pt x="234" y="376"/>
                  </a:lnTo>
                  <a:lnTo>
                    <a:pt x="233" y="376"/>
                  </a:lnTo>
                  <a:lnTo>
                    <a:pt x="233" y="377"/>
                  </a:lnTo>
                  <a:lnTo>
                    <a:pt x="232" y="377"/>
                  </a:lnTo>
                  <a:lnTo>
                    <a:pt x="232" y="378"/>
                  </a:lnTo>
                  <a:lnTo>
                    <a:pt x="231" y="378"/>
                  </a:lnTo>
                  <a:lnTo>
                    <a:pt x="231" y="379"/>
                  </a:lnTo>
                  <a:lnTo>
                    <a:pt x="230" y="379"/>
                  </a:lnTo>
                  <a:lnTo>
                    <a:pt x="230" y="380"/>
                  </a:lnTo>
                  <a:lnTo>
                    <a:pt x="229" y="380"/>
                  </a:lnTo>
                  <a:lnTo>
                    <a:pt x="228" y="381"/>
                  </a:lnTo>
                  <a:lnTo>
                    <a:pt x="227" y="381"/>
                  </a:lnTo>
                  <a:lnTo>
                    <a:pt x="227" y="382"/>
                  </a:lnTo>
                  <a:lnTo>
                    <a:pt x="226" y="382"/>
                  </a:lnTo>
                  <a:lnTo>
                    <a:pt x="225" y="382"/>
                  </a:lnTo>
                  <a:lnTo>
                    <a:pt x="224" y="383"/>
                  </a:lnTo>
                  <a:lnTo>
                    <a:pt x="223" y="383"/>
                  </a:lnTo>
                  <a:lnTo>
                    <a:pt x="222" y="383"/>
                  </a:lnTo>
                  <a:lnTo>
                    <a:pt x="221" y="383"/>
                  </a:lnTo>
                  <a:lnTo>
                    <a:pt x="221" y="384"/>
                  </a:lnTo>
                  <a:lnTo>
                    <a:pt x="220" y="384"/>
                  </a:lnTo>
                  <a:lnTo>
                    <a:pt x="219" y="384"/>
                  </a:lnTo>
                  <a:lnTo>
                    <a:pt x="218" y="384"/>
                  </a:lnTo>
                  <a:lnTo>
                    <a:pt x="217" y="384"/>
                  </a:lnTo>
                  <a:lnTo>
                    <a:pt x="216" y="385"/>
                  </a:lnTo>
                  <a:lnTo>
                    <a:pt x="215" y="385"/>
                  </a:lnTo>
                  <a:lnTo>
                    <a:pt x="214" y="385"/>
                  </a:lnTo>
                  <a:lnTo>
                    <a:pt x="214" y="386"/>
                  </a:lnTo>
                  <a:lnTo>
                    <a:pt x="213" y="387"/>
                  </a:lnTo>
                  <a:lnTo>
                    <a:pt x="213" y="388"/>
                  </a:lnTo>
                  <a:lnTo>
                    <a:pt x="213" y="389"/>
                  </a:lnTo>
                  <a:lnTo>
                    <a:pt x="214" y="390"/>
                  </a:lnTo>
                  <a:lnTo>
                    <a:pt x="214" y="391"/>
                  </a:lnTo>
                  <a:lnTo>
                    <a:pt x="214" y="392"/>
                  </a:lnTo>
                  <a:lnTo>
                    <a:pt x="215" y="393"/>
                  </a:lnTo>
                  <a:lnTo>
                    <a:pt x="215" y="394"/>
                  </a:lnTo>
                  <a:lnTo>
                    <a:pt x="215" y="395"/>
                  </a:lnTo>
                  <a:lnTo>
                    <a:pt x="215" y="396"/>
                  </a:lnTo>
                  <a:lnTo>
                    <a:pt x="214" y="396"/>
                  </a:lnTo>
                  <a:lnTo>
                    <a:pt x="214" y="397"/>
                  </a:lnTo>
                  <a:lnTo>
                    <a:pt x="213" y="397"/>
                  </a:lnTo>
                  <a:lnTo>
                    <a:pt x="213" y="398"/>
                  </a:lnTo>
                  <a:lnTo>
                    <a:pt x="212" y="398"/>
                  </a:lnTo>
                  <a:lnTo>
                    <a:pt x="211" y="399"/>
                  </a:lnTo>
                  <a:lnTo>
                    <a:pt x="210" y="399"/>
                  </a:lnTo>
                  <a:lnTo>
                    <a:pt x="209" y="400"/>
                  </a:lnTo>
                  <a:lnTo>
                    <a:pt x="208" y="400"/>
                  </a:lnTo>
                  <a:lnTo>
                    <a:pt x="206" y="401"/>
                  </a:lnTo>
                  <a:lnTo>
                    <a:pt x="205" y="401"/>
                  </a:lnTo>
                  <a:lnTo>
                    <a:pt x="204" y="401"/>
                  </a:lnTo>
                  <a:lnTo>
                    <a:pt x="202" y="402"/>
                  </a:lnTo>
                  <a:lnTo>
                    <a:pt x="201" y="402"/>
                  </a:lnTo>
                  <a:lnTo>
                    <a:pt x="200" y="402"/>
                  </a:lnTo>
                  <a:lnTo>
                    <a:pt x="199" y="403"/>
                  </a:lnTo>
                  <a:lnTo>
                    <a:pt x="198" y="403"/>
                  </a:lnTo>
                  <a:lnTo>
                    <a:pt x="197" y="404"/>
                  </a:lnTo>
                  <a:lnTo>
                    <a:pt x="196" y="404"/>
                  </a:lnTo>
                  <a:lnTo>
                    <a:pt x="195" y="405"/>
                  </a:lnTo>
                  <a:lnTo>
                    <a:pt x="194" y="405"/>
                  </a:lnTo>
                  <a:lnTo>
                    <a:pt x="194" y="406"/>
                  </a:lnTo>
                  <a:lnTo>
                    <a:pt x="193" y="406"/>
                  </a:lnTo>
                  <a:lnTo>
                    <a:pt x="193" y="407"/>
                  </a:lnTo>
                  <a:lnTo>
                    <a:pt x="192" y="407"/>
                  </a:lnTo>
                  <a:lnTo>
                    <a:pt x="192" y="408"/>
                  </a:lnTo>
                  <a:lnTo>
                    <a:pt x="191" y="408"/>
                  </a:lnTo>
                  <a:lnTo>
                    <a:pt x="191" y="409"/>
                  </a:lnTo>
                  <a:lnTo>
                    <a:pt x="190" y="410"/>
                  </a:lnTo>
                  <a:lnTo>
                    <a:pt x="189" y="411"/>
                  </a:lnTo>
                  <a:lnTo>
                    <a:pt x="188" y="412"/>
                  </a:lnTo>
                  <a:lnTo>
                    <a:pt x="188" y="413"/>
                  </a:lnTo>
                  <a:lnTo>
                    <a:pt x="187" y="413"/>
                  </a:lnTo>
                  <a:lnTo>
                    <a:pt x="187" y="414"/>
                  </a:lnTo>
                  <a:lnTo>
                    <a:pt x="186" y="414"/>
                  </a:lnTo>
                  <a:lnTo>
                    <a:pt x="186" y="415"/>
                  </a:lnTo>
                  <a:lnTo>
                    <a:pt x="185" y="415"/>
                  </a:lnTo>
                  <a:lnTo>
                    <a:pt x="185" y="416"/>
                  </a:lnTo>
                  <a:lnTo>
                    <a:pt x="184" y="416"/>
                  </a:lnTo>
                  <a:lnTo>
                    <a:pt x="183" y="416"/>
                  </a:lnTo>
                  <a:lnTo>
                    <a:pt x="182" y="416"/>
                  </a:lnTo>
                  <a:lnTo>
                    <a:pt x="182" y="415"/>
                  </a:lnTo>
                  <a:lnTo>
                    <a:pt x="181" y="415"/>
                  </a:lnTo>
                  <a:lnTo>
                    <a:pt x="180" y="414"/>
                  </a:lnTo>
                  <a:lnTo>
                    <a:pt x="180" y="413"/>
                  </a:lnTo>
                  <a:lnTo>
                    <a:pt x="179" y="412"/>
                  </a:lnTo>
                  <a:lnTo>
                    <a:pt x="179" y="411"/>
                  </a:lnTo>
                  <a:lnTo>
                    <a:pt x="178" y="410"/>
                  </a:lnTo>
                  <a:lnTo>
                    <a:pt x="178" y="409"/>
                  </a:lnTo>
                  <a:lnTo>
                    <a:pt x="177" y="407"/>
                  </a:lnTo>
                  <a:lnTo>
                    <a:pt x="176" y="406"/>
                  </a:lnTo>
                  <a:lnTo>
                    <a:pt x="176" y="405"/>
                  </a:lnTo>
                  <a:lnTo>
                    <a:pt x="176" y="404"/>
                  </a:lnTo>
                  <a:lnTo>
                    <a:pt x="175" y="403"/>
                  </a:lnTo>
                  <a:lnTo>
                    <a:pt x="175" y="402"/>
                  </a:lnTo>
                  <a:lnTo>
                    <a:pt x="175" y="401"/>
                  </a:lnTo>
                  <a:lnTo>
                    <a:pt x="175" y="400"/>
                  </a:lnTo>
                  <a:lnTo>
                    <a:pt x="175" y="399"/>
                  </a:lnTo>
                  <a:lnTo>
                    <a:pt x="175" y="398"/>
                  </a:lnTo>
                  <a:lnTo>
                    <a:pt x="175" y="397"/>
                  </a:lnTo>
                  <a:lnTo>
                    <a:pt x="176" y="397"/>
                  </a:lnTo>
                  <a:lnTo>
                    <a:pt x="176" y="396"/>
                  </a:lnTo>
                  <a:lnTo>
                    <a:pt x="177" y="396"/>
                  </a:lnTo>
                  <a:lnTo>
                    <a:pt x="178" y="396"/>
                  </a:lnTo>
                  <a:lnTo>
                    <a:pt x="178" y="395"/>
                  </a:lnTo>
                  <a:lnTo>
                    <a:pt x="179" y="395"/>
                  </a:lnTo>
                  <a:lnTo>
                    <a:pt x="180" y="395"/>
                  </a:lnTo>
                  <a:lnTo>
                    <a:pt x="181" y="394"/>
                  </a:lnTo>
                  <a:lnTo>
                    <a:pt x="182" y="394"/>
                  </a:lnTo>
                  <a:lnTo>
                    <a:pt x="183" y="394"/>
                  </a:lnTo>
                  <a:lnTo>
                    <a:pt x="184" y="393"/>
                  </a:lnTo>
                  <a:lnTo>
                    <a:pt x="185" y="393"/>
                  </a:lnTo>
                  <a:lnTo>
                    <a:pt x="185" y="392"/>
                  </a:lnTo>
                  <a:lnTo>
                    <a:pt x="186" y="392"/>
                  </a:lnTo>
                  <a:lnTo>
                    <a:pt x="186" y="391"/>
                  </a:lnTo>
                  <a:lnTo>
                    <a:pt x="187" y="390"/>
                  </a:lnTo>
                  <a:lnTo>
                    <a:pt x="187" y="389"/>
                  </a:lnTo>
                  <a:lnTo>
                    <a:pt x="187" y="388"/>
                  </a:lnTo>
                  <a:lnTo>
                    <a:pt x="187" y="387"/>
                  </a:lnTo>
                  <a:lnTo>
                    <a:pt x="187" y="386"/>
                  </a:lnTo>
                  <a:lnTo>
                    <a:pt x="187" y="385"/>
                  </a:lnTo>
                  <a:lnTo>
                    <a:pt x="187" y="384"/>
                  </a:lnTo>
                  <a:lnTo>
                    <a:pt x="187" y="383"/>
                  </a:lnTo>
                  <a:lnTo>
                    <a:pt x="188" y="383"/>
                  </a:lnTo>
                  <a:lnTo>
                    <a:pt x="188" y="382"/>
                  </a:lnTo>
                  <a:lnTo>
                    <a:pt x="189" y="382"/>
                  </a:lnTo>
                  <a:lnTo>
                    <a:pt x="189" y="381"/>
                  </a:lnTo>
                  <a:lnTo>
                    <a:pt x="190" y="381"/>
                  </a:lnTo>
                  <a:lnTo>
                    <a:pt x="191" y="381"/>
                  </a:lnTo>
                  <a:lnTo>
                    <a:pt x="192" y="381"/>
                  </a:lnTo>
                  <a:lnTo>
                    <a:pt x="193" y="381"/>
                  </a:lnTo>
                  <a:lnTo>
                    <a:pt x="194" y="381"/>
                  </a:lnTo>
                  <a:lnTo>
                    <a:pt x="196" y="381"/>
                  </a:lnTo>
                  <a:lnTo>
                    <a:pt x="197" y="381"/>
                  </a:lnTo>
                  <a:lnTo>
                    <a:pt x="198" y="381"/>
                  </a:lnTo>
                  <a:lnTo>
                    <a:pt x="199" y="381"/>
                  </a:lnTo>
                  <a:lnTo>
                    <a:pt x="200" y="381"/>
                  </a:lnTo>
                  <a:lnTo>
                    <a:pt x="201" y="381"/>
                  </a:lnTo>
                  <a:lnTo>
                    <a:pt x="201" y="380"/>
                  </a:lnTo>
                  <a:lnTo>
                    <a:pt x="202" y="380"/>
                  </a:lnTo>
                  <a:lnTo>
                    <a:pt x="203" y="380"/>
                  </a:lnTo>
                  <a:lnTo>
                    <a:pt x="203" y="379"/>
                  </a:lnTo>
                  <a:lnTo>
                    <a:pt x="204" y="379"/>
                  </a:lnTo>
                  <a:lnTo>
                    <a:pt x="205" y="378"/>
                  </a:lnTo>
                  <a:lnTo>
                    <a:pt x="205" y="377"/>
                  </a:lnTo>
                  <a:lnTo>
                    <a:pt x="206" y="377"/>
                  </a:lnTo>
                  <a:lnTo>
                    <a:pt x="206" y="376"/>
                  </a:lnTo>
                  <a:lnTo>
                    <a:pt x="206" y="375"/>
                  </a:lnTo>
                  <a:lnTo>
                    <a:pt x="206" y="374"/>
                  </a:lnTo>
                  <a:lnTo>
                    <a:pt x="206" y="373"/>
                  </a:lnTo>
                  <a:lnTo>
                    <a:pt x="206" y="372"/>
                  </a:lnTo>
                  <a:lnTo>
                    <a:pt x="205" y="372"/>
                  </a:lnTo>
                  <a:lnTo>
                    <a:pt x="205" y="371"/>
                  </a:lnTo>
                  <a:lnTo>
                    <a:pt x="205" y="370"/>
                  </a:lnTo>
                  <a:lnTo>
                    <a:pt x="204" y="369"/>
                  </a:lnTo>
                  <a:lnTo>
                    <a:pt x="203" y="368"/>
                  </a:lnTo>
                  <a:lnTo>
                    <a:pt x="203" y="367"/>
                  </a:lnTo>
                  <a:lnTo>
                    <a:pt x="202" y="367"/>
                  </a:lnTo>
                  <a:lnTo>
                    <a:pt x="202" y="366"/>
                  </a:lnTo>
                  <a:lnTo>
                    <a:pt x="202" y="365"/>
                  </a:lnTo>
                  <a:lnTo>
                    <a:pt x="201" y="365"/>
                  </a:lnTo>
                  <a:lnTo>
                    <a:pt x="201" y="364"/>
                  </a:lnTo>
                  <a:lnTo>
                    <a:pt x="202" y="364"/>
                  </a:lnTo>
                  <a:lnTo>
                    <a:pt x="202" y="363"/>
                  </a:lnTo>
                  <a:lnTo>
                    <a:pt x="203" y="362"/>
                  </a:lnTo>
                  <a:lnTo>
                    <a:pt x="204" y="362"/>
                  </a:lnTo>
                  <a:lnTo>
                    <a:pt x="204" y="361"/>
                  </a:lnTo>
                  <a:lnTo>
                    <a:pt x="206" y="360"/>
                  </a:lnTo>
                  <a:lnTo>
                    <a:pt x="207" y="360"/>
                  </a:lnTo>
                  <a:lnTo>
                    <a:pt x="207" y="359"/>
                  </a:lnTo>
                  <a:lnTo>
                    <a:pt x="208" y="359"/>
                  </a:lnTo>
                  <a:lnTo>
                    <a:pt x="208" y="358"/>
                  </a:lnTo>
                  <a:lnTo>
                    <a:pt x="209" y="358"/>
                  </a:lnTo>
                  <a:lnTo>
                    <a:pt x="209" y="357"/>
                  </a:lnTo>
                  <a:lnTo>
                    <a:pt x="209" y="356"/>
                  </a:lnTo>
                  <a:lnTo>
                    <a:pt x="210" y="356"/>
                  </a:lnTo>
                  <a:lnTo>
                    <a:pt x="210" y="355"/>
                  </a:lnTo>
                  <a:lnTo>
                    <a:pt x="211" y="355"/>
                  </a:lnTo>
                  <a:lnTo>
                    <a:pt x="211" y="354"/>
                  </a:lnTo>
                  <a:lnTo>
                    <a:pt x="212" y="354"/>
                  </a:lnTo>
                  <a:lnTo>
                    <a:pt x="212" y="353"/>
                  </a:lnTo>
                  <a:lnTo>
                    <a:pt x="213" y="353"/>
                  </a:lnTo>
                  <a:lnTo>
                    <a:pt x="214" y="352"/>
                  </a:lnTo>
                  <a:lnTo>
                    <a:pt x="215" y="352"/>
                  </a:lnTo>
                  <a:lnTo>
                    <a:pt x="216" y="351"/>
                  </a:lnTo>
                  <a:lnTo>
                    <a:pt x="217" y="351"/>
                  </a:lnTo>
                  <a:lnTo>
                    <a:pt x="218" y="350"/>
                  </a:lnTo>
                  <a:lnTo>
                    <a:pt x="217" y="350"/>
                  </a:lnTo>
                  <a:lnTo>
                    <a:pt x="216" y="350"/>
                  </a:lnTo>
                  <a:lnTo>
                    <a:pt x="215" y="350"/>
                  </a:lnTo>
                  <a:lnTo>
                    <a:pt x="214" y="350"/>
                  </a:lnTo>
                  <a:lnTo>
                    <a:pt x="214" y="351"/>
                  </a:lnTo>
                  <a:lnTo>
                    <a:pt x="213" y="351"/>
                  </a:lnTo>
                  <a:lnTo>
                    <a:pt x="212" y="351"/>
                  </a:lnTo>
                  <a:lnTo>
                    <a:pt x="211" y="351"/>
                  </a:lnTo>
                  <a:lnTo>
                    <a:pt x="211" y="352"/>
                  </a:lnTo>
                  <a:lnTo>
                    <a:pt x="210" y="352"/>
                  </a:lnTo>
                  <a:lnTo>
                    <a:pt x="209" y="352"/>
                  </a:lnTo>
                  <a:lnTo>
                    <a:pt x="209" y="353"/>
                  </a:lnTo>
                  <a:lnTo>
                    <a:pt x="208" y="353"/>
                  </a:lnTo>
                  <a:lnTo>
                    <a:pt x="208" y="354"/>
                  </a:lnTo>
                  <a:lnTo>
                    <a:pt x="207" y="354"/>
                  </a:lnTo>
                  <a:lnTo>
                    <a:pt x="207" y="355"/>
                  </a:lnTo>
                  <a:lnTo>
                    <a:pt x="206" y="355"/>
                  </a:lnTo>
                  <a:lnTo>
                    <a:pt x="206" y="356"/>
                  </a:lnTo>
                  <a:lnTo>
                    <a:pt x="205" y="356"/>
                  </a:lnTo>
                  <a:lnTo>
                    <a:pt x="204" y="357"/>
                  </a:lnTo>
                  <a:lnTo>
                    <a:pt x="203" y="358"/>
                  </a:lnTo>
                  <a:lnTo>
                    <a:pt x="202" y="358"/>
                  </a:lnTo>
                  <a:lnTo>
                    <a:pt x="201" y="358"/>
                  </a:lnTo>
                  <a:lnTo>
                    <a:pt x="200" y="359"/>
                  </a:lnTo>
                  <a:lnTo>
                    <a:pt x="199" y="359"/>
                  </a:lnTo>
                  <a:lnTo>
                    <a:pt x="198" y="359"/>
                  </a:lnTo>
                  <a:lnTo>
                    <a:pt x="197" y="359"/>
                  </a:lnTo>
                  <a:lnTo>
                    <a:pt x="197" y="358"/>
                  </a:lnTo>
                  <a:lnTo>
                    <a:pt x="196" y="358"/>
                  </a:lnTo>
                  <a:lnTo>
                    <a:pt x="195" y="358"/>
                  </a:lnTo>
                  <a:lnTo>
                    <a:pt x="195" y="357"/>
                  </a:lnTo>
                  <a:lnTo>
                    <a:pt x="194" y="357"/>
                  </a:lnTo>
                  <a:lnTo>
                    <a:pt x="194" y="356"/>
                  </a:lnTo>
                  <a:lnTo>
                    <a:pt x="194" y="355"/>
                  </a:lnTo>
                  <a:lnTo>
                    <a:pt x="194" y="354"/>
                  </a:lnTo>
                  <a:lnTo>
                    <a:pt x="194" y="353"/>
                  </a:lnTo>
                  <a:lnTo>
                    <a:pt x="193" y="352"/>
                  </a:lnTo>
                  <a:lnTo>
                    <a:pt x="193" y="351"/>
                  </a:lnTo>
                  <a:lnTo>
                    <a:pt x="192" y="351"/>
                  </a:lnTo>
                  <a:lnTo>
                    <a:pt x="191" y="351"/>
                  </a:lnTo>
                  <a:lnTo>
                    <a:pt x="190" y="351"/>
                  </a:lnTo>
                  <a:lnTo>
                    <a:pt x="190" y="352"/>
                  </a:lnTo>
                  <a:lnTo>
                    <a:pt x="189" y="352"/>
                  </a:lnTo>
                  <a:lnTo>
                    <a:pt x="189" y="353"/>
                  </a:lnTo>
                  <a:lnTo>
                    <a:pt x="189" y="354"/>
                  </a:lnTo>
                  <a:lnTo>
                    <a:pt x="189" y="355"/>
                  </a:lnTo>
                  <a:lnTo>
                    <a:pt x="189" y="356"/>
                  </a:lnTo>
                  <a:lnTo>
                    <a:pt x="189" y="357"/>
                  </a:lnTo>
                  <a:lnTo>
                    <a:pt x="188" y="357"/>
                  </a:lnTo>
                  <a:lnTo>
                    <a:pt x="188" y="358"/>
                  </a:lnTo>
                  <a:lnTo>
                    <a:pt x="188" y="359"/>
                  </a:lnTo>
                  <a:lnTo>
                    <a:pt x="187" y="360"/>
                  </a:lnTo>
                  <a:lnTo>
                    <a:pt x="186" y="360"/>
                  </a:lnTo>
                  <a:lnTo>
                    <a:pt x="185" y="360"/>
                  </a:lnTo>
                  <a:lnTo>
                    <a:pt x="185" y="361"/>
                  </a:lnTo>
                  <a:lnTo>
                    <a:pt x="184" y="361"/>
                  </a:lnTo>
                  <a:lnTo>
                    <a:pt x="183" y="361"/>
                  </a:lnTo>
                  <a:lnTo>
                    <a:pt x="182" y="361"/>
                  </a:lnTo>
                  <a:lnTo>
                    <a:pt x="181" y="361"/>
                  </a:lnTo>
                  <a:lnTo>
                    <a:pt x="181" y="360"/>
                  </a:lnTo>
                  <a:lnTo>
                    <a:pt x="180" y="360"/>
                  </a:lnTo>
                  <a:lnTo>
                    <a:pt x="180" y="359"/>
                  </a:lnTo>
                  <a:lnTo>
                    <a:pt x="180" y="358"/>
                  </a:lnTo>
                  <a:lnTo>
                    <a:pt x="180" y="357"/>
                  </a:lnTo>
                  <a:lnTo>
                    <a:pt x="180" y="356"/>
                  </a:lnTo>
                  <a:lnTo>
                    <a:pt x="180" y="355"/>
                  </a:lnTo>
                  <a:lnTo>
                    <a:pt x="180" y="354"/>
                  </a:lnTo>
                  <a:lnTo>
                    <a:pt x="181" y="354"/>
                  </a:lnTo>
                  <a:lnTo>
                    <a:pt x="181" y="353"/>
                  </a:lnTo>
                  <a:lnTo>
                    <a:pt x="181" y="352"/>
                  </a:lnTo>
                  <a:lnTo>
                    <a:pt x="180" y="352"/>
                  </a:lnTo>
                  <a:lnTo>
                    <a:pt x="180" y="351"/>
                  </a:lnTo>
                  <a:lnTo>
                    <a:pt x="180" y="350"/>
                  </a:lnTo>
                  <a:lnTo>
                    <a:pt x="179" y="350"/>
                  </a:lnTo>
                  <a:lnTo>
                    <a:pt x="178" y="349"/>
                  </a:lnTo>
                  <a:lnTo>
                    <a:pt x="177" y="348"/>
                  </a:lnTo>
                  <a:lnTo>
                    <a:pt x="176" y="348"/>
                  </a:lnTo>
                  <a:lnTo>
                    <a:pt x="176" y="347"/>
                  </a:lnTo>
                  <a:lnTo>
                    <a:pt x="175" y="347"/>
                  </a:lnTo>
                  <a:lnTo>
                    <a:pt x="175" y="346"/>
                  </a:lnTo>
                  <a:lnTo>
                    <a:pt x="175" y="345"/>
                  </a:lnTo>
                  <a:lnTo>
                    <a:pt x="175" y="344"/>
                  </a:lnTo>
                  <a:lnTo>
                    <a:pt x="176" y="344"/>
                  </a:lnTo>
                  <a:lnTo>
                    <a:pt x="176" y="343"/>
                  </a:lnTo>
                  <a:lnTo>
                    <a:pt x="177" y="342"/>
                  </a:lnTo>
                  <a:lnTo>
                    <a:pt x="178" y="341"/>
                  </a:lnTo>
                  <a:lnTo>
                    <a:pt x="179" y="341"/>
                  </a:lnTo>
                  <a:lnTo>
                    <a:pt x="179" y="340"/>
                  </a:lnTo>
                  <a:lnTo>
                    <a:pt x="180" y="340"/>
                  </a:lnTo>
                  <a:lnTo>
                    <a:pt x="181" y="340"/>
                  </a:lnTo>
                  <a:lnTo>
                    <a:pt x="182" y="340"/>
                  </a:lnTo>
                  <a:lnTo>
                    <a:pt x="184" y="340"/>
                  </a:lnTo>
                  <a:lnTo>
                    <a:pt x="185" y="340"/>
                  </a:lnTo>
                  <a:lnTo>
                    <a:pt x="186" y="340"/>
                  </a:lnTo>
                  <a:lnTo>
                    <a:pt x="186" y="339"/>
                  </a:lnTo>
                  <a:lnTo>
                    <a:pt x="187" y="339"/>
                  </a:lnTo>
                  <a:lnTo>
                    <a:pt x="187" y="338"/>
                  </a:lnTo>
                  <a:lnTo>
                    <a:pt x="188" y="338"/>
                  </a:lnTo>
                  <a:lnTo>
                    <a:pt x="188" y="337"/>
                  </a:lnTo>
                  <a:lnTo>
                    <a:pt x="189" y="337"/>
                  </a:lnTo>
                  <a:lnTo>
                    <a:pt x="189" y="336"/>
                  </a:lnTo>
                  <a:lnTo>
                    <a:pt x="189" y="335"/>
                  </a:lnTo>
                  <a:lnTo>
                    <a:pt x="190" y="334"/>
                  </a:lnTo>
                  <a:lnTo>
                    <a:pt x="190" y="333"/>
                  </a:lnTo>
                  <a:lnTo>
                    <a:pt x="190" y="332"/>
                  </a:lnTo>
                  <a:lnTo>
                    <a:pt x="190" y="331"/>
                  </a:lnTo>
                  <a:lnTo>
                    <a:pt x="189" y="331"/>
                  </a:lnTo>
                  <a:lnTo>
                    <a:pt x="189" y="330"/>
                  </a:lnTo>
                  <a:lnTo>
                    <a:pt x="189" y="329"/>
                  </a:lnTo>
                  <a:lnTo>
                    <a:pt x="189" y="328"/>
                  </a:lnTo>
                  <a:lnTo>
                    <a:pt x="188" y="327"/>
                  </a:lnTo>
                  <a:lnTo>
                    <a:pt x="188" y="326"/>
                  </a:lnTo>
                  <a:lnTo>
                    <a:pt x="187" y="325"/>
                  </a:lnTo>
                  <a:lnTo>
                    <a:pt x="187" y="324"/>
                  </a:lnTo>
                  <a:lnTo>
                    <a:pt x="187" y="323"/>
                  </a:lnTo>
                  <a:lnTo>
                    <a:pt x="187" y="322"/>
                  </a:lnTo>
                  <a:lnTo>
                    <a:pt x="187" y="321"/>
                  </a:lnTo>
                  <a:lnTo>
                    <a:pt x="187" y="320"/>
                  </a:lnTo>
                  <a:lnTo>
                    <a:pt x="187" y="319"/>
                  </a:lnTo>
                  <a:lnTo>
                    <a:pt x="188" y="318"/>
                  </a:lnTo>
                  <a:lnTo>
                    <a:pt x="189" y="318"/>
                  </a:lnTo>
                  <a:lnTo>
                    <a:pt x="189" y="317"/>
                  </a:lnTo>
                  <a:lnTo>
                    <a:pt x="190" y="317"/>
                  </a:lnTo>
                  <a:lnTo>
                    <a:pt x="190" y="316"/>
                  </a:lnTo>
                  <a:lnTo>
                    <a:pt x="191" y="316"/>
                  </a:lnTo>
                  <a:lnTo>
                    <a:pt x="192" y="315"/>
                  </a:lnTo>
                  <a:lnTo>
                    <a:pt x="194" y="314"/>
                  </a:lnTo>
                  <a:lnTo>
                    <a:pt x="195" y="314"/>
                  </a:lnTo>
                  <a:lnTo>
                    <a:pt x="196" y="313"/>
                  </a:lnTo>
                  <a:lnTo>
                    <a:pt x="197" y="313"/>
                  </a:lnTo>
                  <a:lnTo>
                    <a:pt x="198" y="312"/>
                  </a:lnTo>
                  <a:lnTo>
                    <a:pt x="199" y="312"/>
                  </a:lnTo>
                  <a:lnTo>
                    <a:pt x="201" y="311"/>
                  </a:lnTo>
                  <a:lnTo>
                    <a:pt x="202" y="311"/>
                  </a:lnTo>
                  <a:lnTo>
                    <a:pt x="202" y="310"/>
                  </a:lnTo>
                  <a:lnTo>
                    <a:pt x="203" y="310"/>
                  </a:lnTo>
                  <a:lnTo>
                    <a:pt x="203" y="309"/>
                  </a:lnTo>
                  <a:lnTo>
                    <a:pt x="204" y="309"/>
                  </a:lnTo>
                  <a:lnTo>
                    <a:pt x="204" y="308"/>
                  </a:lnTo>
                  <a:lnTo>
                    <a:pt x="205" y="308"/>
                  </a:lnTo>
                  <a:lnTo>
                    <a:pt x="205" y="307"/>
                  </a:lnTo>
                  <a:lnTo>
                    <a:pt x="206" y="307"/>
                  </a:lnTo>
                  <a:lnTo>
                    <a:pt x="206" y="306"/>
                  </a:lnTo>
                  <a:lnTo>
                    <a:pt x="207" y="306"/>
                  </a:lnTo>
                  <a:lnTo>
                    <a:pt x="207" y="305"/>
                  </a:lnTo>
                  <a:lnTo>
                    <a:pt x="208" y="304"/>
                  </a:lnTo>
                  <a:lnTo>
                    <a:pt x="208" y="303"/>
                  </a:lnTo>
                  <a:lnTo>
                    <a:pt x="209" y="302"/>
                  </a:lnTo>
                  <a:lnTo>
                    <a:pt x="209" y="301"/>
                  </a:lnTo>
                  <a:lnTo>
                    <a:pt x="209" y="300"/>
                  </a:lnTo>
                  <a:lnTo>
                    <a:pt x="210" y="299"/>
                  </a:lnTo>
                  <a:lnTo>
                    <a:pt x="210" y="298"/>
                  </a:lnTo>
                  <a:lnTo>
                    <a:pt x="210" y="297"/>
                  </a:lnTo>
                  <a:lnTo>
                    <a:pt x="210" y="296"/>
                  </a:lnTo>
                  <a:lnTo>
                    <a:pt x="210" y="294"/>
                  </a:lnTo>
                  <a:lnTo>
                    <a:pt x="211" y="293"/>
                  </a:lnTo>
                  <a:lnTo>
                    <a:pt x="211" y="292"/>
                  </a:lnTo>
                  <a:lnTo>
                    <a:pt x="211" y="291"/>
                  </a:lnTo>
                  <a:lnTo>
                    <a:pt x="212" y="290"/>
                  </a:lnTo>
                  <a:lnTo>
                    <a:pt x="213" y="289"/>
                  </a:lnTo>
                  <a:lnTo>
                    <a:pt x="214" y="288"/>
                  </a:lnTo>
                  <a:lnTo>
                    <a:pt x="215" y="287"/>
                  </a:lnTo>
                  <a:lnTo>
                    <a:pt x="216" y="286"/>
                  </a:lnTo>
                  <a:lnTo>
                    <a:pt x="216" y="285"/>
                  </a:lnTo>
                  <a:lnTo>
                    <a:pt x="217" y="285"/>
                  </a:lnTo>
                  <a:lnTo>
                    <a:pt x="217" y="284"/>
                  </a:lnTo>
                  <a:lnTo>
                    <a:pt x="218" y="283"/>
                  </a:lnTo>
                  <a:lnTo>
                    <a:pt x="218" y="282"/>
                  </a:lnTo>
                  <a:lnTo>
                    <a:pt x="217" y="282"/>
                  </a:lnTo>
                  <a:lnTo>
                    <a:pt x="217" y="281"/>
                  </a:lnTo>
                  <a:lnTo>
                    <a:pt x="217" y="280"/>
                  </a:lnTo>
                  <a:lnTo>
                    <a:pt x="216" y="279"/>
                  </a:lnTo>
                  <a:lnTo>
                    <a:pt x="216" y="278"/>
                  </a:lnTo>
                  <a:lnTo>
                    <a:pt x="216" y="277"/>
                  </a:lnTo>
                  <a:lnTo>
                    <a:pt x="215" y="276"/>
                  </a:lnTo>
                  <a:lnTo>
                    <a:pt x="215" y="275"/>
                  </a:lnTo>
                  <a:lnTo>
                    <a:pt x="216" y="275"/>
                  </a:lnTo>
                  <a:lnTo>
                    <a:pt x="216" y="274"/>
                  </a:lnTo>
                  <a:lnTo>
                    <a:pt x="216" y="273"/>
                  </a:lnTo>
                  <a:lnTo>
                    <a:pt x="216" y="272"/>
                  </a:lnTo>
                  <a:lnTo>
                    <a:pt x="217" y="272"/>
                  </a:lnTo>
                  <a:lnTo>
                    <a:pt x="217" y="271"/>
                  </a:lnTo>
                  <a:lnTo>
                    <a:pt x="218" y="270"/>
                  </a:lnTo>
                  <a:lnTo>
                    <a:pt x="219" y="269"/>
                  </a:lnTo>
                  <a:lnTo>
                    <a:pt x="220" y="268"/>
                  </a:lnTo>
                  <a:lnTo>
                    <a:pt x="221" y="267"/>
                  </a:lnTo>
                  <a:lnTo>
                    <a:pt x="221" y="266"/>
                  </a:lnTo>
                  <a:lnTo>
                    <a:pt x="223" y="265"/>
                  </a:lnTo>
                  <a:lnTo>
                    <a:pt x="223" y="264"/>
                  </a:lnTo>
                  <a:lnTo>
                    <a:pt x="224" y="264"/>
                  </a:lnTo>
                  <a:lnTo>
                    <a:pt x="224" y="263"/>
                  </a:lnTo>
                  <a:lnTo>
                    <a:pt x="225" y="263"/>
                  </a:lnTo>
                  <a:lnTo>
                    <a:pt x="225" y="262"/>
                  </a:lnTo>
                  <a:lnTo>
                    <a:pt x="225" y="261"/>
                  </a:lnTo>
                  <a:lnTo>
                    <a:pt x="226" y="260"/>
                  </a:lnTo>
                  <a:lnTo>
                    <a:pt x="225" y="260"/>
                  </a:lnTo>
                  <a:lnTo>
                    <a:pt x="225" y="259"/>
                  </a:lnTo>
                  <a:lnTo>
                    <a:pt x="225" y="258"/>
                  </a:lnTo>
                  <a:lnTo>
                    <a:pt x="224" y="258"/>
                  </a:lnTo>
                  <a:lnTo>
                    <a:pt x="223" y="257"/>
                  </a:lnTo>
                  <a:lnTo>
                    <a:pt x="222" y="256"/>
                  </a:lnTo>
                  <a:lnTo>
                    <a:pt x="221" y="255"/>
                  </a:lnTo>
                  <a:lnTo>
                    <a:pt x="220" y="255"/>
                  </a:lnTo>
                  <a:lnTo>
                    <a:pt x="219" y="254"/>
                  </a:lnTo>
                  <a:lnTo>
                    <a:pt x="219" y="253"/>
                  </a:lnTo>
                  <a:lnTo>
                    <a:pt x="218" y="253"/>
                  </a:lnTo>
                  <a:lnTo>
                    <a:pt x="218" y="252"/>
                  </a:lnTo>
                  <a:lnTo>
                    <a:pt x="218" y="251"/>
                  </a:lnTo>
                  <a:lnTo>
                    <a:pt x="217" y="249"/>
                  </a:lnTo>
                  <a:lnTo>
                    <a:pt x="216" y="248"/>
                  </a:lnTo>
                  <a:lnTo>
                    <a:pt x="216" y="247"/>
                  </a:lnTo>
                  <a:lnTo>
                    <a:pt x="215" y="247"/>
                  </a:lnTo>
                  <a:lnTo>
                    <a:pt x="215" y="246"/>
                  </a:lnTo>
                  <a:lnTo>
                    <a:pt x="214" y="246"/>
                  </a:lnTo>
                  <a:lnTo>
                    <a:pt x="214" y="245"/>
                  </a:lnTo>
                  <a:lnTo>
                    <a:pt x="213" y="245"/>
                  </a:lnTo>
                  <a:lnTo>
                    <a:pt x="212" y="244"/>
                  </a:lnTo>
                  <a:lnTo>
                    <a:pt x="211" y="244"/>
                  </a:lnTo>
                  <a:lnTo>
                    <a:pt x="210" y="243"/>
                  </a:lnTo>
                  <a:lnTo>
                    <a:pt x="209" y="243"/>
                  </a:lnTo>
                  <a:lnTo>
                    <a:pt x="208" y="242"/>
                  </a:lnTo>
                  <a:lnTo>
                    <a:pt x="207" y="242"/>
                  </a:lnTo>
                  <a:lnTo>
                    <a:pt x="206" y="241"/>
                  </a:lnTo>
                  <a:lnTo>
                    <a:pt x="205" y="241"/>
                  </a:lnTo>
                  <a:lnTo>
                    <a:pt x="204" y="240"/>
                  </a:lnTo>
                  <a:lnTo>
                    <a:pt x="203" y="239"/>
                  </a:lnTo>
                  <a:lnTo>
                    <a:pt x="202" y="238"/>
                  </a:lnTo>
                  <a:lnTo>
                    <a:pt x="202" y="237"/>
                  </a:lnTo>
                  <a:lnTo>
                    <a:pt x="202" y="236"/>
                  </a:lnTo>
                  <a:lnTo>
                    <a:pt x="202" y="235"/>
                  </a:lnTo>
                  <a:lnTo>
                    <a:pt x="202" y="234"/>
                  </a:lnTo>
                  <a:lnTo>
                    <a:pt x="201" y="233"/>
                  </a:lnTo>
                  <a:lnTo>
                    <a:pt x="201" y="232"/>
                  </a:lnTo>
                  <a:lnTo>
                    <a:pt x="201" y="230"/>
                  </a:lnTo>
                  <a:lnTo>
                    <a:pt x="201" y="229"/>
                  </a:lnTo>
                  <a:lnTo>
                    <a:pt x="201" y="228"/>
                  </a:lnTo>
                  <a:lnTo>
                    <a:pt x="201" y="227"/>
                  </a:lnTo>
                  <a:lnTo>
                    <a:pt x="200" y="226"/>
                  </a:lnTo>
                  <a:lnTo>
                    <a:pt x="200" y="225"/>
                  </a:lnTo>
                  <a:lnTo>
                    <a:pt x="199" y="224"/>
                  </a:lnTo>
                  <a:lnTo>
                    <a:pt x="198" y="223"/>
                  </a:lnTo>
                  <a:lnTo>
                    <a:pt x="197" y="223"/>
                  </a:lnTo>
                  <a:lnTo>
                    <a:pt x="196" y="222"/>
                  </a:lnTo>
                  <a:lnTo>
                    <a:pt x="195" y="222"/>
                  </a:lnTo>
                  <a:lnTo>
                    <a:pt x="194" y="222"/>
                  </a:lnTo>
                  <a:lnTo>
                    <a:pt x="193" y="222"/>
                  </a:lnTo>
                  <a:lnTo>
                    <a:pt x="192" y="222"/>
                  </a:lnTo>
                  <a:lnTo>
                    <a:pt x="191" y="223"/>
                  </a:lnTo>
                  <a:lnTo>
                    <a:pt x="190" y="223"/>
                  </a:lnTo>
                  <a:lnTo>
                    <a:pt x="189" y="224"/>
                  </a:lnTo>
                  <a:lnTo>
                    <a:pt x="189" y="225"/>
                  </a:lnTo>
                  <a:lnTo>
                    <a:pt x="188" y="225"/>
                  </a:lnTo>
                  <a:lnTo>
                    <a:pt x="188" y="226"/>
                  </a:lnTo>
                  <a:lnTo>
                    <a:pt x="188" y="227"/>
                  </a:lnTo>
                  <a:lnTo>
                    <a:pt x="188" y="228"/>
                  </a:lnTo>
                  <a:lnTo>
                    <a:pt x="188" y="229"/>
                  </a:lnTo>
                  <a:lnTo>
                    <a:pt x="188" y="230"/>
                  </a:lnTo>
                  <a:lnTo>
                    <a:pt x="188" y="231"/>
                  </a:lnTo>
                  <a:lnTo>
                    <a:pt x="188" y="232"/>
                  </a:lnTo>
                  <a:lnTo>
                    <a:pt x="188" y="233"/>
                  </a:lnTo>
                  <a:lnTo>
                    <a:pt x="188" y="234"/>
                  </a:lnTo>
                  <a:lnTo>
                    <a:pt x="187" y="234"/>
                  </a:lnTo>
                  <a:lnTo>
                    <a:pt x="187" y="235"/>
                  </a:lnTo>
                  <a:lnTo>
                    <a:pt x="186" y="236"/>
                  </a:lnTo>
                  <a:lnTo>
                    <a:pt x="185" y="237"/>
                  </a:lnTo>
                  <a:lnTo>
                    <a:pt x="184" y="237"/>
                  </a:lnTo>
                  <a:lnTo>
                    <a:pt x="183" y="237"/>
                  </a:lnTo>
                  <a:lnTo>
                    <a:pt x="183" y="238"/>
                  </a:lnTo>
                  <a:lnTo>
                    <a:pt x="182" y="238"/>
                  </a:lnTo>
                  <a:lnTo>
                    <a:pt x="181" y="237"/>
                  </a:lnTo>
                  <a:lnTo>
                    <a:pt x="180" y="237"/>
                  </a:lnTo>
                  <a:lnTo>
                    <a:pt x="179" y="236"/>
                  </a:lnTo>
                  <a:lnTo>
                    <a:pt x="178" y="236"/>
                  </a:lnTo>
                  <a:lnTo>
                    <a:pt x="177" y="235"/>
                  </a:lnTo>
                  <a:lnTo>
                    <a:pt x="176" y="234"/>
                  </a:lnTo>
                  <a:lnTo>
                    <a:pt x="175" y="234"/>
                  </a:lnTo>
                  <a:lnTo>
                    <a:pt x="174" y="234"/>
                  </a:lnTo>
                  <a:lnTo>
                    <a:pt x="173" y="235"/>
                  </a:lnTo>
                  <a:lnTo>
                    <a:pt x="172" y="236"/>
                  </a:lnTo>
                  <a:lnTo>
                    <a:pt x="171" y="237"/>
                  </a:lnTo>
                  <a:lnTo>
                    <a:pt x="170" y="238"/>
                  </a:lnTo>
                  <a:lnTo>
                    <a:pt x="169" y="238"/>
                  </a:lnTo>
                  <a:lnTo>
                    <a:pt x="168" y="238"/>
                  </a:lnTo>
                  <a:lnTo>
                    <a:pt x="167" y="238"/>
                  </a:lnTo>
                  <a:lnTo>
                    <a:pt x="166" y="238"/>
                  </a:lnTo>
                  <a:lnTo>
                    <a:pt x="165" y="238"/>
                  </a:lnTo>
                  <a:lnTo>
                    <a:pt x="164" y="238"/>
                  </a:lnTo>
                  <a:lnTo>
                    <a:pt x="163" y="238"/>
                  </a:lnTo>
                  <a:lnTo>
                    <a:pt x="162" y="238"/>
                  </a:lnTo>
                  <a:lnTo>
                    <a:pt x="161" y="237"/>
                  </a:lnTo>
                  <a:lnTo>
                    <a:pt x="159" y="237"/>
                  </a:lnTo>
                  <a:lnTo>
                    <a:pt x="158" y="236"/>
                  </a:lnTo>
                  <a:lnTo>
                    <a:pt x="157" y="236"/>
                  </a:lnTo>
                  <a:lnTo>
                    <a:pt x="156" y="236"/>
                  </a:lnTo>
                  <a:lnTo>
                    <a:pt x="155" y="236"/>
                  </a:lnTo>
                  <a:lnTo>
                    <a:pt x="155" y="237"/>
                  </a:lnTo>
                  <a:lnTo>
                    <a:pt x="154" y="237"/>
                  </a:lnTo>
                  <a:lnTo>
                    <a:pt x="153" y="238"/>
                  </a:lnTo>
                  <a:lnTo>
                    <a:pt x="153" y="239"/>
                  </a:lnTo>
                  <a:lnTo>
                    <a:pt x="152" y="239"/>
                  </a:lnTo>
                  <a:lnTo>
                    <a:pt x="152" y="240"/>
                  </a:lnTo>
                  <a:lnTo>
                    <a:pt x="152" y="241"/>
                  </a:lnTo>
                  <a:lnTo>
                    <a:pt x="151" y="241"/>
                  </a:lnTo>
                  <a:lnTo>
                    <a:pt x="151" y="242"/>
                  </a:lnTo>
                  <a:lnTo>
                    <a:pt x="151" y="243"/>
                  </a:lnTo>
                  <a:lnTo>
                    <a:pt x="150" y="245"/>
                  </a:lnTo>
                  <a:lnTo>
                    <a:pt x="150" y="246"/>
                  </a:lnTo>
                  <a:lnTo>
                    <a:pt x="149" y="246"/>
                  </a:lnTo>
                  <a:lnTo>
                    <a:pt x="149" y="247"/>
                  </a:lnTo>
                  <a:lnTo>
                    <a:pt x="148" y="248"/>
                  </a:lnTo>
                  <a:lnTo>
                    <a:pt x="147" y="248"/>
                  </a:lnTo>
                  <a:lnTo>
                    <a:pt x="146" y="248"/>
                  </a:lnTo>
                  <a:lnTo>
                    <a:pt x="145" y="248"/>
                  </a:lnTo>
                  <a:lnTo>
                    <a:pt x="144" y="248"/>
                  </a:lnTo>
                  <a:lnTo>
                    <a:pt x="143" y="248"/>
                  </a:lnTo>
                  <a:lnTo>
                    <a:pt x="142" y="249"/>
                  </a:lnTo>
                  <a:lnTo>
                    <a:pt x="141" y="250"/>
                  </a:lnTo>
                  <a:lnTo>
                    <a:pt x="141" y="251"/>
                  </a:lnTo>
                  <a:lnTo>
                    <a:pt x="141" y="252"/>
                  </a:lnTo>
                  <a:lnTo>
                    <a:pt x="140" y="253"/>
                  </a:lnTo>
                  <a:lnTo>
                    <a:pt x="141" y="253"/>
                  </a:lnTo>
                  <a:lnTo>
                    <a:pt x="141" y="254"/>
                  </a:lnTo>
                  <a:lnTo>
                    <a:pt x="141" y="255"/>
                  </a:lnTo>
                  <a:lnTo>
                    <a:pt x="142" y="255"/>
                  </a:lnTo>
                  <a:lnTo>
                    <a:pt x="143" y="256"/>
                  </a:lnTo>
                  <a:lnTo>
                    <a:pt x="144" y="256"/>
                  </a:lnTo>
                  <a:lnTo>
                    <a:pt x="145" y="256"/>
                  </a:lnTo>
                  <a:lnTo>
                    <a:pt x="146" y="257"/>
                  </a:lnTo>
                  <a:lnTo>
                    <a:pt x="147" y="257"/>
                  </a:lnTo>
                  <a:lnTo>
                    <a:pt x="147" y="258"/>
                  </a:lnTo>
                  <a:lnTo>
                    <a:pt x="146" y="258"/>
                  </a:lnTo>
                  <a:lnTo>
                    <a:pt x="146" y="259"/>
                  </a:lnTo>
                  <a:lnTo>
                    <a:pt x="145" y="259"/>
                  </a:lnTo>
                  <a:lnTo>
                    <a:pt x="144" y="259"/>
                  </a:lnTo>
                  <a:lnTo>
                    <a:pt x="143" y="260"/>
                  </a:lnTo>
                  <a:lnTo>
                    <a:pt x="142" y="260"/>
                  </a:lnTo>
                  <a:lnTo>
                    <a:pt x="141" y="260"/>
                  </a:lnTo>
                  <a:lnTo>
                    <a:pt x="139" y="261"/>
                  </a:lnTo>
                  <a:lnTo>
                    <a:pt x="139" y="262"/>
                  </a:lnTo>
                  <a:lnTo>
                    <a:pt x="138" y="262"/>
                  </a:lnTo>
                  <a:lnTo>
                    <a:pt x="137" y="262"/>
                  </a:lnTo>
                  <a:lnTo>
                    <a:pt x="136" y="263"/>
                  </a:lnTo>
                  <a:lnTo>
                    <a:pt x="135" y="264"/>
                  </a:lnTo>
                  <a:lnTo>
                    <a:pt x="134" y="265"/>
                  </a:lnTo>
                  <a:lnTo>
                    <a:pt x="133" y="266"/>
                  </a:lnTo>
                  <a:lnTo>
                    <a:pt x="133" y="267"/>
                  </a:lnTo>
                  <a:lnTo>
                    <a:pt x="132" y="267"/>
                  </a:lnTo>
                  <a:lnTo>
                    <a:pt x="132" y="268"/>
                  </a:lnTo>
                  <a:lnTo>
                    <a:pt x="132" y="269"/>
                  </a:lnTo>
                  <a:lnTo>
                    <a:pt x="131" y="270"/>
                  </a:lnTo>
                  <a:lnTo>
                    <a:pt x="131" y="271"/>
                  </a:lnTo>
                  <a:lnTo>
                    <a:pt x="130" y="271"/>
                  </a:lnTo>
                  <a:lnTo>
                    <a:pt x="130" y="272"/>
                  </a:lnTo>
                  <a:lnTo>
                    <a:pt x="129" y="273"/>
                  </a:lnTo>
                  <a:lnTo>
                    <a:pt x="129" y="274"/>
                  </a:lnTo>
                  <a:lnTo>
                    <a:pt x="128" y="275"/>
                  </a:lnTo>
                  <a:lnTo>
                    <a:pt x="126" y="278"/>
                  </a:lnTo>
                  <a:lnTo>
                    <a:pt x="126" y="279"/>
                  </a:lnTo>
                  <a:lnTo>
                    <a:pt x="125" y="280"/>
                  </a:lnTo>
                  <a:lnTo>
                    <a:pt x="124" y="281"/>
                  </a:lnTo>
                  <a:lnTo>
                    <a:pt x="124" y="282"/>
                  </a:lnTo>
                  <a:lnTo>
                    <a:pt x="124" y="283"/>
                  </a:lnTo>
                  <a:lnTo>
                    <a:pt x="123" y="283"/>
                  </a:lnTo>
                  <a:lnTo>
                    <a:pt x="123" y="284"/>
                  </a:lnTo>
                  <a:lnTo>
                    <a:pt x="123" y="285"/>
                  </a:lnTo>
                  <a:lnTo>
                    <a:pt x="123" y="286"/>
                  </a:lnTo>
                  <a:lnTo>
                    <a:pt x="123" y="287"/>
                  </a:lnTo>
                  <a:lnTo>
                    <a:pt x="124" y="289"/>
                  </a:lnTo>
                  <a:lnTo>
                    <a:pt x="124" y="290"/>
                  </a:lnTo>
                  <a:lnTo>
                    <a:pt x="124" y="291"/>
                  </a:lnTo>
                  <a:lnTo>
                    <a:pt x="124" y="292"/>
                  </a:lnTo>
                  <a:lnTo>
                    <a:pt x="124" y="293"/>
                  </a:lnTo>
                  <a:lnTo>
                    <a:pt x="124" y="294"/>
                  </a:lnTo>
                  <a:lnTo>
                    <a:pt x="123" y="295"/>
                  </a:lnTo>
                  <a:lnTo>
                    <a:pt x="123" y="296"/>
                  </a:lnTo>
                  <a:lnTo>
                    <a:pt x="123" y="297"/>
                  </a:lnTo>
                  <a:lnTo>
                    <a:pt x="122" y="298"/>
                  </a:lnTo>
                  <a:lnTo>
                    <a:pt x="121" y="299"/>
                  </a:lnTo>
                  <a:lnTo>
                    <a:pt x="121" y="300"/>
                  </a:lnTo>
                  <a:lnTo>
                    <a:pt x="120" y="301"/>
                  </a:lnTo>
                  <a:lnTo>
                    <a:pt x="119" y="301"/>
                  </a:lnTo>
                  <a:lnTo>
                    <a:pt x="119" y="302"/>
                  </a:lnTo>
                  <a:lnTo>
                    <a:pt x="118" y="302"/>
                  </a:lnTo>
                  <a:lnTo>
                    <a:pt x="118" y="303"/>
                  </a:lnTo>
                  <a:lnTo>
                    <a:pt x="117" y="303"/>
                  </a:lnTo>
                  <a:lnTo>
                    <a:pt x="116" y="304"/>
                  </a:lnTo>
                  <a:lnTo>
                    <a:pt x="115" y="304"/>
                  </a:lnTo>
                  <a:lnTo>
                    <a:pt x="114" y="304"/>
                  </a:lnTo>
                  <a:lnTo>
                    <a:pt x="113" y="304"/>
                  </a:lnTo>
                  <a:lnTo>
                    <a:pt x="112" y="304"/>
                  </a:lnTo>
                  <a:lnTo>
                    <a:pt x="111" y="304"/>
                  </a:lnTo>
                  <a:lnTo>
                    <a:pt x="109" y="304"/>
                  </a:lnTo>
                  <a:lnTo>
                    <a:pt x="108" y="304"/>
                  </a:lnTo>
                  <a:lnTo>
                    <a:pt x="107" y="304"/>
                  </a:lnTo>
                  <a:lnTo>
                    <a:pt x="106" y="304"/>
                  </a:lnTo>
                  <a:lnTo>
                    <a:pt x="105" y="304"/>
                  </a:lnTo>
                  <a:lnTo>
                    <a:pt x="104" y="304"/>
                  </a:lnTo>
                  <a:lnTo>
                    <a:pt x="103" y="304"/>
                  </a:lnTo>
                  <a:lnTo>
                    <a:pt x="102" y="304"/>
                  </a:lnTo>
                  <a:lnTo>
                    <a:pt x="102" y="305"/>
                  </a:lnTo>
                  <a:lnTo>
                    <a:pt x="101" y="305"/>
                  </a:lnTo>
                  <a:lnTo>
                    <a:pt x="101" y="306"/>
                  </a:lnTo>
                  <a:lnTo>
                    <a:pt x="100" y="306"/>
                  </a:lnTo>
                  <a:lnTo>
                    <a:pt x="100" y="307"/>
                  </a:lnTo>
                  <a:lnTo>
                    <a:pt x="100" y="308"/>
                  </a:lnTo>
                  <a:lnTo>
                    <a:pt x="99" y="308"/>
                  </a:lnTo>
                  <a:lnTo>
                    <a:pt x="99" y="309"/>
                  </a:lnTo>
                  <a:lnTo>
                    <a:pt x="98" y="311"/>
                  </a:lnTo>
                  <a:lnTo>
                    <a:pt x="97" y="312"/>
                  </a:lnTo>
                  <a:lnTo>
                    <a:pt x="97" y="313"/>
                  </a:lnTo>
                  <a:lnTo>
                    <a:pt x="96" y="313"/>
                  </a:lnTo>
                  <a:lnTo>
                    <a:pt x="96" y="314"/>
                  </a:lnTo>
                  <a:lnTo>
                    <a:pt x="95" y="314"/>
                  </a:lnTo>
                  <a:lnTo>
                    <a:pt x="95" y="315"/>
                  </a:lnTo>
                  <a:lnTo>
                    <a:pt x="94" y="315"/>
                  </a:lnTo>
                  <a:lnTo>
                    <a:pt x="94" y="316"/>
                  </a:lnTo>
                  <a:lnTo>
                    <a:pt x="93" y="316"/>
                  </a:lnTo>
                  <a:lnTo>
                    <a:pt x="92" y="316"/>
                  </a:lnTo>
                  <a:lnTo>
                    <a:pt x="91" y="316"/>
                  </a:lnTo>
                  <a:lnTo>
                    <a:pt x="90" y="316"/>
                  </a:lnTo>
                  <a:lnTo>
                    <a:pt x="89" y="316"/>
                  </a:lnTo>
                  <a:lnTo>
                    <a:pt x="87" y="316"/>
                  </a:lnTo>
                  <a:lnTo>
                    <a:pt x="87" y="317"/>
                  </a:lnTo>
                  <a:lnTo>
                    <a:pt x="86" y="317"/>
                  </a:lnTo>
                  <a:lnTo>
                    <a:pt x="85" y="317"/>
                  </a:lnTo>
                  <a:lnTo>
                    <a:pt x="84" y="317"/>
                  </a:lnTo>
                  <a:lnTo>
                    <a:pt x="83" y="317"/>
                  </a:lnTo>
                  <a:lnTo>
                    <a:pt x="82" y="318"/>
                  </a:lnTo>
                  <a:lnTo>
                    <a:pt x="81" y="319"/>
                  </a:lnTo>
                  <a:lnTo>
                    <a:pt x="81" y="320"/>
                  </a:lnTo>
                  <a:lnTo>
                    <a:pt x="81" y="321"/>
                  </a:lnTo>
                  <a:lnTo>
                    <a:pt x="80" y="322"/>
                  </a:lnTo>
                  <a:lnTo>
                    <a:pt x="80" y="323"/>
                  </a:lnTo>
                  <a:lnTo>
                    <a:pt x="80" y="324"/>
                  </a:lnTo>
                  <a:lnTo>
                    <a:pt x="80" y="325"/>
                  </a:lnTo>
                  <a:lnTo>
                    <a:pt x="79" y="326"/>
                  </a:lnTo>
                  <a:lnTo>
                    <a:pt x="79" y="327"/>
                  </a:lnTo>
                  <a:lnTo>
                    <a:pt x="78" y="327"/>
                  </a:lnTo>
                  <a:lnTo>
                    <a:pt x="78" y="328"/>
                  </a:lnTo>
                  <a:lnTo>
                    <a:pt x="77" y="328"/>
                  </a:lnTo>
                  <a:lnTo>
                    <a:pt x="76" y="328"/>
                  </a:lnTo>
                  <a:lnTo>
                    <a:pt x="75" y="328"/>
                  </a:lnTo>
                  <a:lnTo>
                    <a:pt x="74" y="328"/>
                  </a:lnTo>
                  <a:lnTo>
                    <a:pt x="73" y="328"/>
                  </a:lnTo>
                  <a:lnTo>
                    <a:pt x="71" y="328"/>
                  </a:lnTo>
                  <a:lnTo>
                    <a:pt x="70" y="328"/>
                  </a:lnTo>
                  <a:lnTo>
                    <a:pt x="69" y="328"/>
                  </a:lnTo>
                  <a:lnTo>
                    <a:pt x="68" y="328"/>
                  </a:lnTo>
                  <a:lnTo>
                    <a:pt x="67" y="328"/>
                  </a:lnTo>
                  <a:lnTo>
                    <a:pt x="66" y="328"/>
                  </a:lnTo>
                  <a:lnTo>
                    <a:pt x="65" y="329"/>
                  </a:lnTo>
                  <a:lnTo>
                    <a:pt x="64" y="329"/>
                  </a:lnTo>
                  <a:lnTo>
                    <a:pt x="63" y="329"/>
                  </a:lnTo>
                  <a:lnTo>
                    <a:pt x="63" y="330"/>
                  </a:lnTo>
                  <a:lnTo>
                    <a:pt x="63" y="331"/>
                  </a:lnTo>
                  <a:lnTo>
                    <a:pt x="62" y="332"/>
                  </a:lnTo>
                  <a:lnTo>
                    <a:pt x="62" y="333"/>
                  </a:lnTo>
                  <a:lnTo>
                    <a:pt x="62" y="334"/>
                  </a:lnTo>
                  <a:lnTo>
                    <a:pt x="62" y="335"/>
                  </a:lnTo>
                  <a:lnTo>
                    <a:pt x="62" y="336"/>
                  </a:lnTo>
                  <a:lnTo>
                    <a:pt x="62" y="337"/>
                  </a:lnTo>
                  <a:lnTo>
                    <a:pt x="62" y="338"/>
                  </a:lnTo>
                  <a:lnTo>
                    <a:pt x="61" y="339"/>
                  </a:lnTo>
                  <a:lnTo>
                    <a:pt x="60" y="340"/>
                  </a:lnTo>
                  <a:lnTo>
                    <a:pt x="59" y="340"/>
                  </a:lnTo>
                  <a:lnTo>
                    <a:pt x="58" y="340"/>
                  </a:lnTo>
                  <a:lnTo>
                    <a:pt x="57" y="340"/>
                  </a:lnTo>
                  <a:lnTo>
                    <a:pt x="56" y="340"/>
                  </a:lnTo>
                  <a:lnTo>
                    <a:pt x="55" y="341"/>
                  </a:lnTo>
                  <a:lnTo>
                    <a:pt x="54" y="341"/>
                  </a:lnTo>
                  <a:lnTo>
                    <a:pt x="54" y="342"/>
                  </a:lnTo>
                  <a:lnTo>
                    <a:pt x="54" y="343"/>
                  </a:lnTo>
                  <a:lnTo>
                    <a:pt x="54" y="344"/>
                  </a:lnTo>
                  <a:lnTo>
                    <a:pt x="53" y="344"/>
                  </a:lnTo>
                  <a:lnTo>
                    <a:pt x="54" y="345"/>
                  </a:lnTo>
                  <a:lnTo>
                    <a:pt x="54" y="346"/>
                  </a:lnTo>
                  <a:lnTo>
                    <a:pt x="54" y="347"/>
                  </a:lnTo>
                  <a:lnTo>
                    <a:pt x="54" y="349"/>
                  </a:lnTo>
                  <a:lnTo>
                    <a:pt x="54" y="350"/>
                  </a:lnTo>
                  <a:lnTo>
                    <a:pt x="54" y="351"/>
                  </a:lnTo>
                  <a:lnTo>
                    <a:pt x="53" y="352"/>
                  </a:lnTo>
                  <a:lnTo>
                    <a:pt x="53" y="353"/>
                  </a:lnTo>
                  <a:lnTo>
                    <a:pt x="53" y="354"/>
                  </a:lnTo>
                  <a:lnTo>
                    <a:pt x="52" y="355"/>
                  </a:lnTo>
                  <a:lnTo>
                    <a:pt x="52" y="356"/>
                  </a:lnTo>
                  <a:lnTo>
                    <a:pt x="51" y="357"/>
                  </a:lnTo>
                  <a:lnTo>
                    <a:pt x="51" y="358"/>
                  </a:lnTo>
                  <a:lnTo>
                    <a:pt x="51" y="359"/>
                  </a:lnTo>
                  <a:lnTo>
                    <a:pt x="50" y="359"/>
                  </a:lnTo>
                  <a:lnTo>
                    <a:pt x="50" y="360"/>
                  </a:lnTo>
                  <a:lnTo>
                    <a:pt x="50" y="361"/>
                  </a:lnTo>
                  <a:lnTo>
                    <a:pt x="50" y="362"/>
                  </a:lnTo>
                  <a:lnTo>
                    <a:pt x="50" y="363"/>
                  </a:lnTo>
                  <a:lnTo>
                    <a:pt x="51" y="364"/>
                  </a:lnTo>
                  <a:lnTo>
                    <a:pt x="51" y="365"/>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3" name="Freeform 29"/>
            <p:cNvSpPr/>
            <p:nvPr/>
          </p:nvSpPr>
          <p:spPr bwMode="auto">
            <a:xfrm>
              <a:off x="6481763" y="3313113"/>
              <a:ext cx="149225" cy="257175"/>
            </a:xfrm>
            <a:custGeom>
              <a:gdLst>
                <a:gd fmla="*/ 2147483647 w 81" name="T0"/>
                <a:gd fmla="*/ 2147483647 h 135" name="T1"/>
                <a:gd fmla="*/ 2147483647 w 81" name="T2"/>
                <a:gd fmla="*/ 2147483647 h 135" name="T3"/>
                <a:gd fmla="*/ 2147483647 w 81" name="T4"/>
                <a:gd fmla="*/ 2147483647 h 135" name="T5"/>
                <a:gd fmla="*/ 2147483647 w 81" name="T6"/>
                <a:gd fmla="*/ 2147483647 h 135" name="T7"/>
                <a:gd fmla="*/ 2147483647 w 81" name="T8"/>
                <a:gd fmla="*/ 2147483647 h 135" name="T9"/>
                <a:gd fmla="*/ 2147483647 w 81" name="T10"/>
                <a:gd fmla="*/ 2147483647 h 135" name="T11"/>
                <a:gd fmla="*/ 2147483647 w 81" name="T12"/>
                <a:gd fmla="*/ 2147483647 h 135" name="T13"/>
                <a:gd fmla="*/ 2147483647 w 81" name="T14"/>
                <a:gd fmla="*/ 2147483647 h 135" name="T15"/>
                <a:gd fmla="*/ 2147483647 w 81" name="T16"/>
                <a:gd fmla="*/ 2147483647 h 135" name="T17"/>
                <a:gd fmla="*/ 2147483647 w 81" name="T18"/>
                <a:gd fmla="*/ 2147483647 h 135" name="T19"/>
                <a:gd fmla="*/ 2147483647 w 81" name="T20"/>
                <a:gd fmla="*/ 2147483647 h 135" name="T21"/>
                <a:gd fmla="*/ 2147483647 w 81" name="T22"/>
                <a:gd fmla="*/ 2147483647 h 135" name="T23"/>
                <a:gd fmla="*/ 2147483647 w 81" name="T24"/>
                <a:gd fmla="*/ 2147483647 h 135" name="T25"/>
                <a:gd fmla="*/ 2147483647 w 81" name="T26"/>
                <a:gd fmla="*/ 2147483647 h 135" name="T27"/>
                <a:gd fmla="*/ 2147483647 w 81" name="T28"/>
                <a:gd fmla="*/ 2147483647 h 135" name="T29"/>
                <a:gd fmla="*/ 2147483647 w 81" name="T30"/>
                <a:gd fmla="*/ 2147483647 h 135" name="T31"/>
                <a:gd fmla="*/ 2147483647 w 81" name="T32"/>
                <a:gd fmla="*/ 2147483647 h 135" name="T33"/>
                <a:gd fmla="*/ 2147483647 w 81" name="T34"/>
                <a:gd fmla="*/ 2147483647 h 135" name="T35"/>
                <a:gd fmla="*/ 2147483647 w 81" name="T36"/>
                <a:gd fmla="*/ 2147483647 h 135" name="T37"/>
                <a:gd fmla="*/ 2147483647 w 81" name="T38"/>
                <a:gd fmla="*/ 2147483647 h 135" name="T39"/>
                <a:gd fmla="*/ 2147483647 w 81" name="T40"/>
                <a:gd fmla="*/ 2147483647 h 135" name="T41"/>
                <a:gd fmla="*/ 2147483647 w 81" name="T42"/>
                <a:gd fmla="*/ 2147483647 h 135" name="T43"/>
                <a:gd fmla="*/ 2147483647 w 81" name="T44"/>
                <a:gd fmla="*/ 2147483647 h 135" name="T45"/>
                <a:gd fmla="*/ 2147483647 w 81" name="T46"/>
                <a:gd fmla="*/ 2147483647 h 135" name="T47"/>
                <a:gd fmla="*/ 2147483647 w 81" name="T48"/>
                <a:gd fmla="*/ 2147483647 h 135" name="T49"/>
                <a:gd fmla="*/ 2147483647 w 81" name="T50"/>
                <a:gd fmla="*/ 2147483647 h 135" name="T51"/>
                <a:gd fmla="*/ 2147483647 w 81" name="T52"/>
                <a:gd fmla="*/ 2147483647 h 135" name="T53"/>
                <a:gd fmla="*/ 2147483647 w 81" name="T54"/>
                <a:gd fmla="*/ 2147483647 h 135" name="T55"/>
                <a:gd fmla="*/ 2147483647 w 81" name="T56"/>
                <a:gd fmla="*/ 2147483647 h 135" name="T57"/>
                <a:gd fmla="*/ 2147483647 w 81" name="T58"/>
                <a:gd fmla="*/ 2147483647 h 135" name="T59"/>
                <a:gd fmla="*/ 2147483647 w 81" name="T60"/>
                <a:gd fmla="*/ 2147483647 h 135" name="T61"/>
                <a:gd fmla="*/ 2147483647 w 81" name="T62"/>
                <a:gd fmla="*/ 2147483647 h 135" name="T63"/>
                <a:gd fmla="*/ 2147483647 w 81" name="T64"/>
                <a:gd fmla="*/ 2147483647 h 135" name="T65"/>
                <a:gd fmla="*/ 2147483647 w 81" name="T66"/>
                <a:gd fmla="*/ 2147483647 h 135" name="T67"/>
                <a:gd fmla="*/ 2147483647 w 81" name="T68"/>
                <a:gd fmla="*/ 2147483647 h 135" name="T69"/>
                <a:gd fmla="*/ 2147483647 w 81" name="T70"/>
                <a:gd fmla="*/ 2147483647 h 135" name="T71"/>
                <a:gd fmla="*/ 2147483647 w 81" name="T72"/>
                <a:gd fmla="*/ 2147483647 h 135" name="T73"/>
                <a:gd fmla="*/ 2147483647 w 81" name="T74"/>
                <a:gd fmla="*/ 2147483647 h 135" name="T75"/>
                <a:gd fmla="*/ 2147483647 w 81" name="T76"/>
                <a:gd fmla="*/ 2147483647 h 135" name="T77"/>
                <a:gd fmla="*/ 2147483647 w 81" name="T78"/>
                <a:gd fmla="*/ 2147483647 h 135" name="T79"/>
                <a:gd fmla="*/ 2147483647 w 81" name="T80"/>
                <a:gd fmla="*/ 2147483647 h 135" name="T81"/>
                <a:gd fmla="*/ 2147483647 w 81" name="T82"/>
                <a:gd fmla="*/ 2147483647 h 135" name="T83"/>
                <a:gd fmla="*/ 0 w 81" name="T84"/>
                <a:gd fmla="*/ 2147483647 h 135" name="T85"/>
                <a:gd fmla="*/ 2147483647 w 81" name="T86"/>
                <a:gd fmla="*/ 2147483647 h 135" name="T87"/>
                <a:gd fmla="*/ 2147483647 w 81" name="T88"/>
                <a:gd fmla="*/ 2147483647 h 135" name="T89"/>
                <a:gd fmla="*/ 2147483647 w 81" name="T90"/>
                <a:gd fmla="*/ 2147483647 h 135" name="T91"/>
                <a:gd fmla="*/ 2147483647 w 81" name="T92"/>
                <a:gd fmla="*/ 2147483647 h 135" name="T93"/>
                <a:gd fmla="*/ 2147483647 w 81" name="T94"/>
                <a:gd fmla="*/ 2147483647 h 135" name="T95"/>
                <a:gd fmla="*/ 2147483647 w 81" name="T96"/>
                <a:gd fmla="*/ 2147483647 h 135" name="T97"/>
                <a:gd fmla="*/ 2147483647 w 81" name="T98"/>
                <a:gd fmla="*/ 2147483647 h 135" name="T99"/>
                <a:gd fmla="*/ 2147483647 w 81" name="T100"/>
                <a:gd fmla="*/ 2147483647 h 135" name="T101"/>
                <a:gd fmla="*/ 2147483647 w 81" name="T102"/>
                <a:gd fmla="*/ 2147483647 h 135"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81" name="T156"/>
                <a:gd fmla="*/ 0 h 135" name="T157"/>
                <a:gd fmla="*/ 81 w 81" name="T158"/>
                <a:gd fmla="*/ 135 h 135"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35" w="81">
                  <a:moveTo>
                    <a:pt x="55" y="130"/>
                  </a:moveTo>
                  <a:lnTo>
                    <a:pt x="55" y="129"/>
                  </a:lnTo>
                  <a:lnTo>
                    <a:pt x="55" y="128"/>
                  </a:lnTo>
                  <a:lnTo>
                    <a:pt x="56" y="127"/>
                  </a:lnTo>
                  <a:lnTo>
                    <a:pt x="56" y="126"/>
                  </a:lnTo>
                  <a:lnTo>
                    <a:pt x="56" y="125"/>
                  </a:lnTo>
                  <a:lnTo>
                    <a:pt x="57" y="124"/>
                  </a:lnTo>
                  <a:lnTo>
                    <a:pt x="57" y="123"/>
                  </a:lnTo>
                  <a:lnTo>
                    <a:pt x="57" y="122"/>
                  </a:lnTo>
                  <a:lnTo>
                    <a:pt x="58" y="122"/>
                  </a:lnTo>
                  <a:lnTo>
                    <a:pt x="58" y="121"/>
                  </a:lnTo>
                  <a:lnTo>
                    <a:pt x="59" y="121"/>
                  </a:lnTo>
                  <a:lnTo>
                    <a:pt x="59" y="120"/>
                  </a:lnTo>
                  <a:lnTo>
                    <a:pt x="60" y="120"/>
                  </a:lnTo>
                  <a:lnTo>
                    <a:pt x="60" y="119"/>
                  </a:lnTo>
                  <a:lnTo>
                    <a:pt x="61" y="118"/>
                  </a:lnTo>
                  <a:lnTo>
                    <a:pt x="62" y="118"/>
                  </a:lnTo>
                  <a:lnTo>
                    <a:pt x="62" y="117"/>
                  </a:lnTo>
                  <a:lnTo>
                    <a:pt x="64" y="116"/>
                  </a:lnTo>
                  <a:lnTo>
                    <a:pt x="65" y="115"/>
                  </a:lnTo>
                  <a:lnTo>
                    <a:pt x="66" y="114"/>
                  </a:lnTo>
                  <a:lnTo>
                    <a:pt x="67" y="113"/>
                  </a:lnTo>
                  <a:lnTo>
                    <a:pt x="67" y="112"/>
                  </a:lnTo>
                  <a:lnTo>
                    <a:pt x="68" y="112"/>
                  </a:lnTo>
                  <a:lnTo>
                    <a:pt x="68" y="111"/>
                  </a:lnTo>
                  <a:lnTo>
                    <a:pt x="68" y="110"/>
                  </a:lnTo>
                  <a:lnTo>
                    <a:pt x="68" y="109"/>
                  </a:lnTo>
                  <a:lnTo>
                    <a:pt x="67" y="108"/>
                  </a:lnTo>
                  <a:lnTo>
                    <a:pt x="67" y="107"/>
                  </a:lnTo>
                  <a:lnTo>
                    <a:pt x="66" y="106"/>
                  </a:lnTo>
                  <a:lnTo>
                    <a:pt x="66" y="105"/>
                  </a:lnTo>
                  <a:lnTo>
                    <a:pt x="65" y="104"/>
                  </a:lnTo>
                  <a:lnTo>
                    <a:pt x="65" y="103"/>
                  </a:lnTo>
                  <a:lnTo>
                    <a:pt x="65" y="102"/>
                  </a:lnTo>
                  <a:lnTo>
                    <a:pt x="65" y="101"/>
                  </a:lnTo>
                  <a:lnTo>
                    <a:pt x="65" y="100"/>
                  </a:lnTo>
                  <a:lnTo>
                    <a:pt x="65" y="99"/>
                  </a:lnTo>
                  <a:lnTo>
                    <a:pt x="66" y="98"/>
                  </a:lnTo>
                  <a:lnTo>
                    <a:pt x="66" y="97"/>
                  </a:lnTo>
                  <a:lnTo>
                    <a:pt x="67" y="96"/>
                  </a:lnTo>
                  <a:lnTo>
                    <a:pt x="67" y="95"/>
                  </a:lnTo>
                  <a:lnTo>
                    <a:pt x="68" y="94"/>
                  </a:lnTo>
                  <a:lnTo>
                    <a:pt x="70" y="93"/>
                  </a:lnTo>
                  <a:lnTo>
                    <a:pt x="72" y="91"/>
                  </a:lnTo>
                  <a:lnTo>
                    <a:pt x="73" y="90"/>
                  </a:lnTo>
                  <a:lnTo>
                    <a:pt x="74" y="89"/>
                  </a:lnTo>
                  <a:lnTo>
                    <a:pt x="75" y="89"/>
                  </a:lnTo>
                  <a:lnTo>
                    <a:pt x="75" y="88"/>
                  </a:lnTo>
                  <a:lnTo>
                    <a:pt x="76" y="88"/>
                  </a:lnTo>
                  <a:lnTo>
                    <a:pt x="77" y="87"/>
                  </a:lnTo>
                  <a:lnTo>
                    <a:pt x="78" y="87"/>
                  </a:lnTo>
                  <a:lnTo>
                    <a:pt x="79" y="86"/>
                  </a:lnTo>
                  <a:lnTo>
                    <a:pt x="80" y="86"/>
                  </a:lnTo>
                  <a:lnTo>
                    <a:pt x="81" y="86"/>
                  </a:lnTo>
                  <a:lnTo>
                    <a:pt x="75" y="73"/>
                  </a:lnTo>
                  <a:lnTo>
                    <a:pt x="70" y="72"/>
                  </a:lnTo>
                  <a:lnTo>
                    <a:pt x="63" y="68"/>
                  </a:lnTo>
                  <a:lnTo>
                    <a:pt x="63" y="66"/>
                  </a:lnTo>
                  <a:lnTo>
                    <a:pt x="66" y="64"/>
                  </a:lnTo>
                  <a:lnTo>
                    <a:pt x="65" y="55"/>
                  </a:lnTo>
                  <a:lnTo>
                    <a:pt x="67" y="54"/>
                  </a:lnTo>
                  <a:lnTo>
                    <a:pt x="67" y="53"/>
                  </a:lnTo>
                  <a:lnTo>
                    <a:pt x="65" y="52"/>
                  </a:lnTo>
                  <a:lnTo>
                    <a:pt x="59" y="52"/>
                  </a:lnTo>
                  <a:lnTo>
                    <a:pt x="57" y="56"/>
                  </a:lnTo>
                  <a:lnTo>
                    <a:pt x="55" y="56"/>
                  </a:lnTo>
                  <a:lnTo>
                    <a:pt x="53" y="53"/>
                  </a:lnTo>
                  <a:lnTo>
                    <a:pt x="51" y="53"/>
                  </a:lnTo>
                  <a:lnTo>
                    <a:pt x="49" y="51"/>
                  </a:lnTo>
                  <a:lnTo>
                    <a:pt x="49" y="46"/>
                  </a:lnTo>
                  <a:lnTo>
                    <a:pt x="45" y="43"/>
                  </a:lnTo>
                  <a:lnTo>
                    <a:pt x="44" y="42"/>
                  </a:lnTo>
                  <a:lnTo>
                    <a:pt x="41" y="39"/>
                  </a:lnTo>
                  <a:lnTo>
                    <a:pt x="41" y="34"/>
                  </a:lnTo>
                  <a:lnTo>
                    <a:pt x="38" y="31"/>
                  </a:lnTo>
                  <a:lnTo>
                    <a:pt x="38" y="24"/>
                  </a:lnTo>
                  <a:lnTo>
                    <a:pt x="40" y="20"/>
                  </a:lnTo>
                  <a:lnTo>
                    <a:pt x="51" y="19"/>
                  </a:lnTo>
                  <a:lnTo>
                    <a:pt x="53" y="18"/>
                  </a:lnTo>
                  <a:lnTo>
                    <a:pt x="52" y="14"/>
                  </a:lnTo>
                  <a:lnTo>
                    <a:pt x="45" y="15"/>
                  </a:lnTo>
                  <a:lnTo>
                    <a:pt x="44" y="11"/>
                  </a:lnTo>
                  <a:lnTo>
                    <a:pt x="38" y="7"/>
                  </a:lnTo>
                  <a:lnTo>
                    <a:pt x="38" y="5"/>
                  </a:lnTo>
                  <a:lnTo>
                    <a:pt x="40" y="3"/>
                  </a:lnTo>
                  <a:lnTo>
                    <a:pt x="37" y="0"/>
                  </a:lnTo>
                  <a:lnTo>
                    <a:pt x="35" y="1"/>
                  </a:lnTo>
                  <a:lnTo>
                    <a:pt x="30" y="4"/>
                  </a:lnTo>
                  <a:lnTo>
                    <a:pt x="30" y="6"/>
                  </a:lnTo>
                  <a:lnTo>
                    <a:pt x="21" y="14"/>
                  </a:lnTo>
                  <a:lnTo>
                    <a:pt x="21" y="15"/>
                  </a:lnTo>
                  <a:lnTo>
                    <a:pt x="15" y="19"/>
                  </a:lnTo>
                  <a:lnTo>
                    <a:pt x="16" y="20"/>
                  </a:lnTo>
                  <a:lnTo>
                    <a:pt x="16" y="26"/>
                  </a:lnTo>
                  <a:lnTo>
                    <a:pt x="15" y="28"/>
                  </a:lnTo>
                  <a:lnTo>
                    <a:pt x="15" y="32"/>
                  </a:lnTo>
                  <a:lnTo>
                    <a:pt x="19" y="35"/>
                  </a:lnTo>
                  <a:lnTo>
                    <a:pt x="19" y="50"/>
                  </a:lnTo>
                  <a:lnTo>
                    <a:pt x="18" y="52"/>
                  </a:lnTo>
                  <a:lnTo>
                    <a:pt x="9" y="52"/>
                  </a:lnTo>
                  <a:lnTo>
                    <a:pt x="7" y="50"/>
                  </a:lnTo>
                  <a:lnTo>
                    <a:pt x="4" y="53"/>
                  </a:lnTo>
                  <a:lnTo>
                    <a:pt x="0" y="59"/>
                  </a:lnTo>
                  <a:lnTo>
                    <a:pt x="0" y="62"/>
                  </a:lnTo>
                  <a:lnTo>
                    <a:pt x="2" y="63"/>
                  </a:lnTo>
                  <a:lnTo>
                    <a:pt x="1" y="66"/>
                  </a:lnTo>
                  <a:lnTo>
                    <a:pt x="4" y="70"/>
                  </a:lnTo>
                  <a:lnTo>
                    <a:pt x="4" y="76"/>
                  </a:lnTo>
                  <a:lnTo>
                    <a:pt x="6" y="77"/>
                  </a:lnTo>
                  <a:lnTo>
                    <a:pt x="8" y="79"/>
                  </a:lnTo>
                  <a:lnTo>
                    <a:pt x="9" y="91"/>
                  </a:lnTo>
                  <a:lnTo>
                    <a:pt x="12" y="93"/>
                  </a:lnTo>
                  <a:lnTo>
                    <a:pt x="13" y="93"/>
                  </a:lnTo>
                  <a:lnTo>
                    <a:pt x="13" y="96"/>
                  </a:lnTo>
                  <a:lnTo>
                    <a:pt x="10" y="102"/>
                  </a:lnTo>
                  <a:lnTo>
                    <a:pt x="5" y="104"/>
                  </a:lnTo>
                  <a:lnTo>
                    <a:pt x="1" y="109"/>
                  </a:lnTo>
                  <a:lnTo>
                    <a:pt x="1" y="115"/>
                  </a:lnTo>
                  <a:lnTo>
                    <a:pt x="2" y="118"/>
                  </a:lnTo>
                  <a:lnTo>
                    <a:pt x="3" y="118"/>
                  </a:lnTo>
                  <a:lnTo>
                    <a:pt x="4" y="126"/>
                  </a:lnTo>
                  <a:lnTo>
                    <a:pt x="11" y="126"/>
                  </a:lnTo>
                  <a:lnTo>
                    <a:pt x="14" y="128"/>
                  </a:lnTo>
                  <a:lnTo>
                    <a:pt x="23" y="128"/>
                  </a:lnTo>
                  <a:lnTo>
                    <a:pt x="26" y="130"/>
                  </a:lnTo>
                  <a:lnTo>
                    <a:pt x="26" y="132"/>
                  </a:lnTo>
                  <a:lnTo>
                    <a:pt x="27" y="134"/>
                  </a:lnTo>
                  <a:lnTo>
                    <a:pt x="36" y="132"/>
                  </a:lnTo>
                  <a:lnTo>
                    <a:pt x="39" y="135"/>
                  </a:lnTo>
                  <a:lnTo>
                    <a:pt x="46" y="130"/>
                  </a:lnTo>
                  <a:lnTo>
                    <a:pt x="55" y="130"/>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4" name="Freeform 30"/>
            <p:cNvSpPr>
              <a:spLocks noEditPoints="1"/>
            </p:cNvSpPr>
            <p:nvPr/>
          </p:nvSpPr>
          <p:spPr bwMode="auto">
            <a:xfrm>
              <a:off x="6121400" y="2949575"/>
              <a:ext cx="644525" cy="936625"/>
            </a:xfrm>
            <a:custGeom>
              <a:gdLst>
                <a:gd fmla="*/ 2147483647 w 352" name="T0"/>
                <a:gd fmla="*/ 2147483647 h 491" name="T1"/>
                <a:gd fmla="*/ 2147483647 w 352" name="T2"/>
                <a:gd fmla="*/ 2147483647 h 491" name="T3"/>
                <a:gd fmla="*/ 2147483647 w 352" name="T4"/>
                <a:gd fmla="*/ 2147483647 h 491" name="T5"/>
                <a:gd fmla="*/ 2147483647 w 352" name="T6"/>
                <a:gd fmla="*/ 2147483647 h 491" name="T7"/>
                <a:gd fmla="*/ 2147483647 w 352" name="T8"/>
                <a:gd fmla="*/ 0 h 491" name="T9"/>
                <a:gd fmla="*/ 2147483647 w 352" name="T10"/>
                <a:gd fmla="*/ 2147483647 h 491" name="T11"/>
                <a:gd fmla="*/ 2147483647 w 352" name="T12"/>
                <a:gd fmla="*/ 2147483647 h 491" name="T13"/>
                <a:gd fmla="*/ 2147483647 w 352" name="T14"/>
                <a:gd fmla="*/ 2147483647 h 491" name="T15"/>
                <a:gd fmla="*/ 2147483647 w 352" name="T16"/>
                <a:gd fmla="*/ 2147483647 h 491" name="T17"/>
                <a:gd fmla="*/ 2147483647 w 352" name="T18"/>
                <a:gd fmla="*/ 2147483647 h 491" name="T19"/>
                <a:gd fmla="*/ 2147483647 w 352" name="T20"/>
                <a:gd fmla="*/ 2147483647 h 491" name="T21"/>
                <a:gd fmla="*/ 2147483647 w 352" name="T22"/>
                <a:gd fmla="*/ 2147483647 h 491" name="T23"/>
                <a:gd fmla="*/ 2147483647 w 352" name="T24"/>
                <a:gd fmla="*/ 2147483647 h 491" name="T25"/>
                <a:gd fmla="*/ 2147483647 w 352" name="T26"/>
                <a:gd fmla="*/ 2147483647 h 491" name="T27"/>
                <a:gd fmla="*/ 2147483647 w 352" name="T28"/>
                <a:gd fmla="*/ 2147483647 h 491" name="T29"/>
                <a:gd fmla="*/ 2147483647 w 352" name="T30"/>
                <a:gd fmla="*/ 2147483647 h 491" name="T31"/>
                <a:gd fmla="*/ 2147483647 w 352" name="T32"/>
                <a:gd fmla="*/ 2147483647 h 491" name="T33"/>
                <a:gd fmla="*/ 2147483647 w 352" name="T34"/>
                <a:gd fmla="*/ 2147483647 h 491" name="T35"/>
                <a:gd fmla="*/ 2147483647 w 352" name="T36"/>
                <a:gd fmla="*/ 2147483647 h 491" name="T37"/>
                <a:gd fmla="*/ 2147483647 w 352" name="T38"/>
                <a:gd fmla="*/ 2147483647 h 491" name="T39"/>
                <a:gd fmla="*/ 2147483647 w 352" name="T40"/>
                <a:gd fmla="*/ 2147483647 h 491" name="T41"/>
                <a:gd fmla="*/ 2147483647 w 352" name="T42"/>
                <a:gd fmla="*/ 2147483647 h 491" name="T43"/>
                <a:gd fmla="*/ 2147483647 w 352" name="T44"/>
                <a:gd fmla="*/ 2147483647 h 491" name="T45"/>
                <a:gd fmla="*/ 2147483647 w 352" name="T46"/>
                <a:gd fmla="*/ 2147483647 h 491" name="T47"/>
                <a:gd fmla="*/ 2147483647 w 352" name="T48"/>
                <a:gd fmla="*/ 2147483647 h 491" name="T49"/>
                <a:gd fmla="*/ 2147483647 w 352" name="T50"/>
                <a:gd fmla="*/ 2147483647 h 491" name="T51"/>
                <a:gd fmla="*/ 2147483647 w 352" name="T52"/>
                <a:gd fmla="*/ 2147483647 h 491" name="T53"/>
                <a:gd fmla="*/ 2147483647 w 352" name="T54"/>
                <a:gd fmla="*/ 2147483647 h 491" name="T55"/>
                <a:gd fmla="*/ 2147483647 w 352" name="T56"/>
                <a:gd fmla="*/ 2147483647 h 491" name="T57"/>
                <a:gd fmla="*/ 2147483647 w 352" name="T58"/>
                <a:gd fmla="*/ 2147483647 h 491" name="T59"/>
                <a:gd fmla="*/ 2147483647 w 352" name="T60"/>
                <a:gd fmla="*/ 2147483647 h 491" name="T61"/>
                <a:gd fmla="*/ 2147483647 w 352" name="T62"/>
                <a:gd fmla="*/ 2147483647 h 491" name="T63"/>
                <a:gd fmla="*/ 2147483647 w 352" name="T64"/>
                <a:gd fmla="*/ 2147483647 h 491" name="T65"/>
                <a:gd fmla="*/ 2147483647 w 352" name="T66"/>
                <a:gd fmla="*/ 2147483647 h 491" name="T67"/>
                <a:gd fmla="*/ 2147483647 w 352" name="T68"/>
                <a:gd fmla="*/ 2147483647 h 491" name="T69"/>
                <a:gd fmla="*/ 2147483647 w 352" name="T70"/>
                <a:gd fmla="*/ 2147483647 h 491" name="T71"/>
                <a:gd fmla="*/ 2147483647 w 352" name="T72"/>
                <a:gd fmla="*/ 2147483647 h 491" name="T73"/>
                <a:gd fmla="*/ 2147483647 w 352" name="T74"/>
                <a:gd fmla="*/ 2147483647 h 491" name="T75"/>
                <a:gd fmla="*/ 2147483647 w 352" name="T76"/>
                <a:gd fmla="*/ 2147483647 h 491" name="T77"/>
                <a:gd fmla="*/ 2147483647 w 352" name="T78"/>
                <a:gd fmla="*/ 2147483647 h 491" name="T79"/>
                <a:gd fmla="*/ 2147483647 w 352" name="T80"/>
                <a:gd fmla="*/ 2147483647 h 491" name="T81"/>
                <a:gd fmla="*/ 2147483647 w 352" name="T82"/>
                <a:gd fmla="*/ 2147483647 h 491" name="T83"/>
                <a:gd fmla="*/ 2147483647 w 352" name="T84"/>
                <a:gd fmla="*/ 2147483647 h 491" name="T85"/>
                <a:gd fmla="*/ 2147483647 w 352" name="T86"/>
                <a:gd fmla="*/ 2147483647 h 491" name="T87"/>
                <a:gd fmla="*/ 2147483647 w 352" name="T88"/>
                <a:gd fmla="*/ 2147483647 h 491" name="T89"/>
                <a:gd fmla="*/ 2147483647 w 352" name="T90"/>
                <a:gd fmla="*/ 2147483647 h 491" name="T91"/>
                <a:gd fmla="*/ 2147483647 w 352" name="T92"/>
                <a:gd fmla="*/ 2147483647 h 491" name="T93"/>
                <a:gd fmla="*/ 2147483647 w 352" name="T94"/>
                <a:gd fmla="*/ 2147483647 h 491" name="T95"/>
                <a:gd fmla="*/ 2147483647 w 352" name="T96"/>
                <a:gd fmla="*/ 2147483647 h 491" name="T97"/>
                <a:gd fmla="*/ 2147483647 w 352" name="T98"/>
                <a:gd fmla="*/ 2147483647 h 491" name="T99"/>
                <a:gd fmla="*/ 2147483647 w 352" name="T100"/>
                <a:gd fmla="*/ 2147483647 h 491" name="T101"/>
                <a:gd fmla="*/ 2147483647 w 352" name="T102"/>
                <a:gd fmla="*/ 2147483647 h 491" name="T103"/>
                <a:gd fmla="*/ 2147483647 w 352" name="T104"/>
                <a:gd fmla="*/ 2147483647 h 491" name="T105"/>
                <a:gd fmla="*/ 2147483647 w 352" name="T106"/>
                <a:gd fmla="*/ 2147483647 h 491" name="T107"/>
                <a:gd fmla="*/ 2147483647 w 352" name="T108"/>
                <a:gd fmla="*/ 2147483647 h 491" name="T109"/>
                <a:gd fmla="*/ 2147483647 w 352" name="T110"/>
                <a:gd fmla="*/ 2147483647 h 491" name="T111"/>
                <a:gd fmla="*/ 2147483647 w 352" name="T112"/>
                <a:gd fmla="*/ 2147483647 h 491" name="T113"/>
                <a:gd fmla="*/ 2147483647 w 352" name="T114"/>
                <a:gd fmla="*/ 2147483647 h 491" name="T115"/>
                <a:gd fmla="*/ 2147483647 w 352" name="T116"/>
                <a:gd fmla="*/ 2147483647 h 49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2" name="T177"/>
                <a:gd fmla="*/ 0 h 491" name="T178"/>
                <a:gd fmla="*/ 352 w 352" name="T179"/>
                <a:gd fmla="*/ 491 h 491"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491" w="352">
                  <a:moveTo>
                    <a:pt x="326" y="144"/>
                  </a:moveTo>
                  <a:lnTo>
                    <a:pt x="323" y="141"/>
                  </a:lnTo>
                  <a:lnTo>
                    <a:pt x="318" y="140"/>
                  </a:lnTo>
                  <a:lnTo>
                    <a:pt x="317" y="139"/>
                  </a:lnTo>
                  <a:lnTo>
                    <a:pt x="315" y="139"/>
                  </a:lnTo>
                  <a:lnTo>
                    <a:pt x="312" y="135"/>
                  </a:lnTo>
                  <a:lnTo>
                    <a:pt x="310" y="136"/>
                  </a:lnTo>
                  <a:lnTo>
                    <a:pt x="308" y="134"/>
                  </a:lnTo>
                  <a:lnTo>
                    <a:pt x="308" y="129"/>
                  </a:lnTo>
                  <a:lnTo>
                    <a:pt x="310" y="127"/>
                  </a:lnTo>
                  <a:lnTo>
                    <a:pt x="310" y="124"/>
                  </a:lnTo>
                  <a:lnTo>
                    <a:pt x="314" y="118"/>
                  </a:lnTo>
                  <a:lnTo>
                    <a:pt x="313" y="117"/>
                  </a:lnTo>
                  <a:lnTo>
                    <a:pt x="313" y="113"/>
                  </a:lnTo>
                  <a:lnTo>
                    <a:pt x="314" y="111"/>
                  </a:lnTo>
                  <a:lnTo>
                    <a:pt x="315" y="112"/>
                  </a:lnTo>
                  <a:lnTo>
                    <a:pt x="318" y="110"/>
                  </a:lnTo>
                  <a:lnTo>
                    <a:pt x="321" y="102"/>
                  </a:lnTo>
                  <a:lnTo>
                    <a:pt x="326" y="95"/>
                  </a:lnTo>
                  <a:lnTo>
                    <a:pt x="326" y="93"/>
                  </a:lnTo>
                  <a:lnTo>
                    <a:pt x="323" y="92"/>
                  </a:lnTo>
                  <a:lnTo>
                    <a:pt x="321" y="95"/>
                  </a:lnTo>
                  <a:lnTo>
                    <a:pt x="313" y="95"/>
                  </a:lnTo>
                  <a:lnTo>
                    <a:pt x="310" y="94"/>
                  </a:lnTo>
                  <a:lnTo>
                    <a:pt x="306" y="95"/>
                  </a:lnTo>
                  <a:lnTo>
                    <a:pt x="301" y="92"/>
                  </a:lnTo>
                  <a:lnTo>
                    <a:pt x="299" y="92"/>
                  </a:lnTo>
                  <a:lnTo>
                    <a:pt x="297" y="94"/>
                  </a:lnTo>
                  <a:lnTo>
                    <a:pt x="280" y="95"/>
                  </a:lnTo>
                  <a:lnTo>
                    <a:pt x="279" y="97"/>
                  </a:lnTo>
                  <a:lnTo>
                    <a:pt x="274" y="100"/>
                  </a:lnTo>
                  <a:lnTo>
                    <a:pt x="273" y="100"/>
                  </a:lnTo>
                  <a:lnTo>
                    <a:pt x="271" y="98"/>
                  </a:lnTo>
                  <a:lnTo>
                    <a:pt x="270" y="90"/>
                  </a:lnTo>
                  <a:lnTo>
                    <a:pt x="266" y="87"/>
                  </a:lnTo>
                  <a:lnTo>
                    <a:pt x="267" y="82"/>
                  </a:lnTo>
                  <a:lnTo>
                    <a:pt x="264" y="79"/>
                  </a:lnTo>
                  <a:lnTo>
                    <a:pt x="263" y="80"/>
                  </a:lnTo>
                  <a:lnTo>
                    <a:pt x="259" y="77"/>
                  </a:lnTo>
                  <a:lnTo>
                    <a:pt x="259" y="75"/>
                  </a:lnTo>
                  <a:lnTo>
                    <a:pt x="254" y="72"/>
                  </a:lnTo>
                  <a:lnTo>
                    <a:pt x="254" y="66"/>
                  </a:lnTo>
                  <a:lnTo>
                    <a:pt x="257" y="61"/>
                  </a:lnTo>
                  <a:lnTo>
                    <a:pt x="262" y="60"/>
                  </a:lnTo>
                  <a:lnTo>
                    <a:pt x="264" y="56"/>
                  </a:lnTo>
                  <a:lnTo>
                    <a:pt x="250" y="44"/>
                  </a:lnTo>
                  <a:lnTo>
                    <a:pt x="250" y="42"/>
                  </a:lnTo>
                  <a:lnTo>
                    <a:pt x="249" y="41"/>
                  </a:lnTo>
                  <a:lnTo>
                    <a:pt x="249" y="39"/>
                  </a:lnTo>
                  <a:lnTo>
                    <a:pt x="246" y="34"/>
                  </a:lnTo>
                  <a:lnTo>
                    <a:pt x="240" y="29"/>
                  </a:lnTo>
                  <a:lnTo>
                    <a:pt x="240" y="26"/>
                  </a:lnTo>
                  <a:lnTo>
                    <a:pt x="241" y="25"/>
                  </a:lnTo>
                  <a:lnTo>
                    <a:pt x="241" y="19"/>
                  </a:lnTo>
                  <a:lnTo>
                    <a:pt x="239" y="18"/>
                  </a:lnTo>
                  <a:lnTo>
                    <a:pt x="239" y="15"/>
                  </a:lnTo>
                  <a:lnTo>
                    <a:pt x="231" y="9"/>
                  </a:lnTo>
                  <a:lnTo>
                    <a:pt x="228" y="4"/>
                  </a:lnTo>
                  <a:lnTo>
                    <a:pt x="228" y="2"/>
                  </a:lnTo>
                  <a:lnTo>
                    <a:pt x="226" y="0"/>
                  </a:lnTo>
                  <a:lnTo>
                    <a:pt x="225" y="0"/>
                  </a:lnTo>
                  <a:lnTo>
                    <a:pt x="215" y="0"/>
                  </a:lnTo>
                  <a:lnTo>
                    <a:pt x="214" y="2"/>
                  </a:lnTo>
                  <a:lnTo>
                    <a:pt x="210" y="2"/>
                  </a:lnTo>
                  <a:lnTo>
                    <a:pt x="204" y="7"/>
                  </a:lnTo>
                  <a:lnTo>
                    <a:pt x="205" y="9"/>
                  </a:lnTo>
                  <a:lnTo>
                    <a:pt x="199" y="14"/>
                  </a:lnTo>
                  <a:lnTo>
                    <a:pt x="185" y="15"/>
                  </a:lnTo>
                  <a:lnTo>
                    <a:pt x="171" y="25"/>
                  </a:lnTo>
                  <a:lnTo>
                    <a:pt x="172" y="26"/>
                  </a:lnTo>
                  <a:lnTo>
                    <a:pt x="172" y="28"/>
                  </a:lnTo>
                  <a:lnTo>
                    <a:pt x="175" y="32"/>
                  </a:lnTo>
                  <a:lnTo>
                    <a:pt x="175" y="38"/>
                  </a:lnTo>
                  <a:lnTo>
                    <a:pt x="173" y="38"/>
                  </a:lnTo>
                  <a:lnTo>
                    <a:pt x="171" y="40"/>
                  </a:lnTo>
                  <a:lnTo>
                    <a:pt x="172" y="44"/>
                  </a:lnTo>
                  <a:lnTo>
                    <a:pt x="176" y="50"/>
                  </a:lnTo>
                  <a:lnTo>
                    <a:pt x="173" y="54"/>
                  </a:lnTo>
                  <a:lnTo>
                    <a:pt x="172" y="59"/>
                  </a:lnTo>
                  <a:lnTo>
                    <a:pt x="170" y="61"/>
                  </a:lnTo>
                  <a:lnTo>
                    <a:pt x="159" y="61"/>
                  </a:lnTo>
                  <a:lnTo>
                    <a:pt x="157" y="60"/>
                  </a:lnTo>
                  <a:lnTo>
                    <a:pt x="151" y="60"/>
                  </a:lnTo>
                  <a:lnTo>
                    <a:pt x="150" y="61"/>
                  </a:lnTo>
                  <a:lnTo>
                    <a:pt x="146" y="57"/>
                  </a:lnTo>
                  <a:lnTo>
                    <a:pt x="143" y="57"/>
                  </a:lnTo>
                  <a:lnTo>
                    <a:pt x="139" y="62"/>
                  </a:lnTo>
                  <a:lnTo>
                    <a:pt x="135" y="64"/>
                  </a:lnTo>
                  <a:lnTo>
                    <a:pt x="133" y="69"/>
                  </a:lnTo>
                  <a:lnTo>
                    <a:pt x="129" y="73"/>
                  </a:lnTo>
                  <a:lnTo>
                    <a:pt x="128" y="77"/>
                  </a:lnTo>
                  <a:lnTo>
                    <a:pt x="126" y="79"/>
                  </a:lnTo>
                  <a:lnTo>
                    <a:pt x="125" y="74"/>
                  </a:lnTo>
                  <a:lnTo>
                    <a:pt x="122" y="72"/>
                  </a:lnTo>
                  <a:lnTo>
                    <a:pt x="122" y="67"/>
                  </a:lnTo>
                  <a:lnTo>
                    <a:pt x="119" y="65"/>
                  </a:lnTo>
                  <a:lnTo>
                    <a:pt x="113" y="64"/>
                  </a:lnTo>
                  <a:lnTo>
                    <a:pt x="108" y="69"/>
                  </a:lnTo>
                  <a:lnTo>
                    <a:pt x="106" y="70"/>
                  </a:lnTo>
                  <a:lnTo>
                    <a:pt x="96" y="81"/>
                  </a:lnTo>
                  <a:lnTo>
                    <a:pt x="94" y="81"/>
                  </a:lnTo>
                  <a:lnTo>
                    <a:pt x="89" y="88"/>
                  </a:lnTo>
                  <a:lnTo>
                    <a:pt x="84" y="88"/>
                  </a:lnTo>
                  <a:lnTo>
                    <a:pt x="83" y="90"/>
                  </a:lnTo>
                  <a:lnTo>
                    <a:pt x="83" y="92"/>
                  </a:lnTo>
                  <a:lnTo>
                    <a:pt x="80" y="94"/>
                  </a:lnTo>
                  <a:lnTo>
                    <a:pt x="81" y="96"/>
                  </a:lnTo>
                  <a:lnTo>
                    <a:pt x="79" y="97"/>
                  </a:lnTo>
                  <a:lnTo>
                    <a:pt x="79" y="101"/>
                  </a:lnTo>
                  <a:lnTo>
                    <a:pt x="78" y="105"/>
                  </a:lnTo>
                  <a:lnTo>
                    <a:pt x="60" y="106"/>
                  </a:lnTo>
                  <a:lnTo>
                    <a:pt x="58" y="87"/>
                  </a:lnTo>
                  <a:lnTo>
                    <a:pt x="60" y="84"/>
                  </a:lnTo>
                  <a:lnTo>
                    <a:pt x="62" y="80"/>
                  </a:lnTo>
                  <a:lnTo>
                    <a:pt x="61" y="75"/>
                  </a:lnTo>
                  <a:lnTo>
                    <a:pt x="57" y="68"/>
                  </a:lnTo>
                  <a:lnTo>
                    <a:pt x="54" y="66"/>
                  </a:lnTo>
                  <a:lnTo>
                    <a:pt x="54" y="63"/>
                  </a:lnTo>
                  <a:lnTo>
                    <a:pt x="50" y="61"/>
                  </a:lnTo>
                  <a:lnTo>
                    <a:pt x="40" y="62"/>
                  </a:lnTo>
                  <a:lnTo>
                    <a:pt x="38" y="64"/>
                  </a:lnTo>
                  <a:lnTo>
                    <a:pt x="35" y="70"/>
                  </a:lnTo>
                  <a:lnTo>
                    <a:pt x="28" y="78"/>
                  </a:lnTo>
                  <a:lnTo>
                    <a:pt x="28" y="80"/>
                  </a:lnTo>
                  <a:lnTo>
                    <a:pt x="25" y="83"/>
                  </a:lnTo>
                  <a:lnTo>
                    <a:pt x="20" y="98"/>
                  </a:lnTo>
                  <a:lnTo>
                    <a:pt x="20" y="103"/>
                  </a:lnTo>
                  <a:lnTo>
                    <a:pt x="19" y="104"/>
                  </a:lnTo>
                  <a:lnTo>
                    <a:pt x="20" y="110"/>
                  </a:lnTo>
                  <a:lnTo>
                    <a:pt x="18" y="113"/>
                  </a:lnTo>
                  <a:lnTo>
                    <a:pt x="13" y="113"/>
                  </a:lnTo>
                  <a:lnTo>
                    <a:pt x="5" y="115"/>
                  </a:lnTo>
                  <a:lnTo>
                    <a:pt x="5" y="125"/>
                  </a:lnTo>
                  <a:lnTo>
                    <a:pt x="4" y="126"/>
                  </a:lnTo>
                  <a:lnTo>
                    <a:pt x="4" y="129"/>
                  </a:lnTo>
                  <a:lnTo>
                    <a:pt x="3" y="130"/>
                  </a:lnTo>
                  <a:lnTo>
                    <a:pt x="4" y="133"/>
                  </a:lnTo>
                  <a:lnTo>
                    <a:pt x="4" y="136"/>
                  </a:lnTo>
                  <a:lnTo>
                    <a:pt x="7" y="140"/>
                  </a:lnTo>
                  <a:lnTo>
                    <a:pt x="8" y="143"/>
                  </a:lnTo>
                  <a:lnTo>
                    <a:pt x="4" y="149"/>
                  </a:lnTo>
                  <a:lnTo>
                    <a:pt x="5" y="151"/>
                  </a:lnTo>
                  <a:lnTo>
                    <a:pt x="5" y="154"/>
                  </a:lnTo>
                  <a:lnTo>
                    <a:pt x="14" y="163"/>
                  </a:lnTo>
                  <a:lnTo>
                    <a:pt x="15" y="163"/>
                  </a:lnTo>
                  <a:lnTo>
                    <a:pt x="18" y="165"/>
                  </a:lnTo>
                  <a:lnTo>
                    <a:pt x="17" y="168"/>
                  </a:lnTo>
                  <a:lnTo>
                    <a:pt x="19" y="175"/>
                  </a:lnTo>
                  <a:lnTo>
                    <a:pt x="22" y="182"/>
                  </a:lnTo>
                  <a:lnTo>
                    <a:pt x="30" y="188"/>
                  </a:lnTo>
                  <a:lnTo>
                    <a:pt x="30" y="199"/>
                  </a:lnTo>
                  <a:lnTo>
                    <a:pt x="35" y="206"/>
                  </a:lnTo>
                  <a:lnTo>
                    <a:pt x="45" y="206"/>
                  </a:lnTo>
                  <a:lnTo>
                    <a:pt x="46" y="207"/>
                  </a:lnTo>
                  <a:lnTo>
                    <a:pt x="44" y="210"/>
                  </a:lnTo>
                  <a:lnTo>
                    <a:pt x="40" y="211"/>
                  </a:lnTo>
                  <a:lnTo>
                    <a:pt x="35" y="215"/>
                  </a:lnTo>
                  <a:lnTo>
                    <a:pt x="31" y="215"/>
                  </a:lnTo>
                  <a:lnTo>
                    <a:pt x="30" y="216"/>
                  </a:lnTo>
                  <a:lnTo>
                    <a:pt x="28" y="216"/>
                  </a:lnTo>
                  <a:lnTo>
                    <a:pt x="26" y="218"/>
                  </a:lnTo>
                  <a:lnTo>
                    <a:pt x="24" y="217"/>
                  </a:lnTo>
                  <a:lnTo>
                    <a:pt x="16" y="222"/>
                  </a:lnTo>
                  <a:lnTo>
                    <a:pt x="16" y="228"/>
                  </a:lnTo>
                  <a:lnTo>
                    <a:pt x="12" y="231"/>
                  </a:lnTo>
                  <a:lnTo>
                    <a:pt x="12" y="235"/>
                  </a:lnTo>
                  <a:lnTo>
                    <a:pt x="19" y="241"/>
                  </a:lnTo>
                  <a:lnTo>
                    <a:pt x="21" y="241"/>
                  </a:lnTo>
                  <a:lnTo>
                    <a:pt x="23" y="243"/>
                  </a:lnTo>
                  <a:lnTo>
                    <a:pt x="37" y="245"/>
                  </a:lnTo>
                  <a:lnTo>
                    <a:pt x="39" y="246"/>
                  </a:lnTo>
                  <a:lnTo>
                    <a:pt x="44" y="251"/>
                  </a:lnTo>
                  <a:lnTo>
                    <a:pt x="44" y="258"/>
                  </a:lnTo>
                  <a:lnTo>
                    <a:pt x="45" y="259"/>
                  </a:lnTo>
                  <a:lnTo>
                    <a:pt x="46" y="264"/>
                  </a:lnTo>
                  <a:lnTo>
                    <a:pt x="50" y="265"/>
                  </a:lnTo>
                  <a:lnTo>
                    <a:pt x="50" y="267"/>
                  </a:lnTo>
                  <a:lnTo>
                    <a:pt x="55" y="270"/>
                  </a:lnTo>
                  <a:lnTo>
                    <a:pt x="57" y="271"/>
                  </a:lnTo>
                  <a:lnTo>
                    <a:pt x="56" y="279"/>
                  </a:lnTo>
                  <a:lnTo>
                    <a:pt x="55" y="280"/>
                  </a:lnTo>
                  <a:lnTo>
                    <a:pt x="54" y="289"/>
                  </a:lnTo>
                  <a:lnTo>
                    <a:pt x="53" y="290"/>
                  </a:lnTo>
                  <a:lnTo>
                    <a:pt x="54" y="298"/>
                  </a:lnTo>
                  <a:lnTo>
                    <a:pt x="45" y="307"/>
                  </a:lnTo>
                  <a:lnTo>
                    <a:pt x="39" y="309"/>
                  </a:lnTo>
                  <a:lnTo>
                    <a:pt x="36" y="312"/>
                  </a:lnTo>
                  <a:lnTo>
                    <a:pt x="33" y="312"/>
                  </a:lnTo>
                  <a:lnTo>
                    <a:pt x="28" y="309"/>
                  </a:lnTo>
                  <a:lnTo>
                    <a:pt x="20" y="310"/>
                  </a:lnTo>
                  <a:lnTo>
                    <a:pt x="16" y="314"/>
                  </a:lnTo>
                  <a:lnTo>
                    <a:pt x="15" y="314"/>
                  </a:lnTo>
                  <a:lnTo>
                    <a:pt x="10" y="319"/>
                  </a:lnTo>
                  <a:lnTo>
                    <a:pt x="15" y="337"/>
                  </a:lnTo>
                  <a:lnTo>
                    <a:pt x="7" y="345"/>
                  </a:lnTo>
                  <a:lnTo>
                    <a:pt x="6" y="345"/>
                  </a:lnTo>
                  <a:lnTo>
                    <a:pt x="2" y="351"/>
                  </a:lnTo>
                  <a:lnTo>
                    <a:pt x="2" y="355"/>
                  </a:lnTo>
                  <a:lnTo>
                    <a:pt x="1" y="356"/>
                  </a:lnTo>
                  <a:lnTo>
                    <a:pt x="0" y="359"/>
                  </a:lnTo>
                  <a:lnTo>
                    <a:pt x="1" y="362"/>
                  </a:lnTo>
                  <a:lnTo>
                    <a:pt x="0" y="363"/>
                  </a:lnTo>
                  <a:lnTo>
                    <a:pt x="0" y="375"/>
                  </a:lnTo>
                  <a:lnTo>
                    <a:pt x="2" y="376"/>
                  </a:lnTo>
                  <a:lnTo>
                    <a:pt x="2" y="380"/>
                  </a:lnTo>
                  <a:lnTo>
                    <a:pt x="5" y="383"/>
                  </a:lnTo>
                  <a:lnTo>
                    <a:pt x="10" y="384"/>
                  </a:lnTo>
                  <a:lnTo>
                    <a:pt x="16" y="386"/>
                  </a:lnTo>
                  <a:lnTo>
                    <a:pt x="21" y="392"/>
                  </a:lnTo>
                  <a:lnTo>
                    <a:pt x="23" y="397"/>
                  </a:lnTo>
                  <a:lnTo>
                    <a:pt x="25" y="398"/>
                  </a:lnTo>
                  <a:lnTo>
                    <a:pt x="25" y="401"/>
                  </a:lnTo>
                  <a:lnTo>
                    <a:pt x="31" y="409"/>
                  </a:lnTo>
                  <a:lnTo>
                    <a:pt x="32" y="414"/>
                  </a:lnTo>
                  <a:lnTo>
                    <a:pt x="36" y="418"/>
                  </a:lnTo>
                  <a:lnTo>
                    <a:pt x="39" y="423"/>
                  </a:lnTo>
                  <a:lnTo>
                    <a:pt x="42" y="425"/>
                  </a:lnTo>
                  <a:lnTo>
                    <a:pt x="37" y="436"/>
                  </a:lnTo>
                  <a:lnTo>
                    <a:pt x="36" y="443"/>
                  </a:lnTo>
                  <a:lnTo>
                    <a:pt x="34" y="447"/>
                  </a:lnTo>
                  <a:lnTo>
                    <a:pt x="34" y="450"/>
                  </a:lnTo>
                  <a:lnTo>
                    <a:pt x="30" y="455"/>
                  </a:lnTo>
                  <a:lnTo>
                    <a:pt x="26" y="467"/>
                  </a:lnTo>
                  <a:lnTo>
                    <a:pt x="26" y="469"/>
                  </a:lnTo>
                  <a:lnTo>
                    <a:pt x="23" y="472"/>
                  </a:lnTo>
                  <a:lnTo>
                    <a:pt x="23" y="478"/>
                  </a:lnTo>
                  <a:lnTo>
                    <a:pt x="29" y="478"/>
                  </a:lnTo>
                  <a:lnTo>
                    <a:pt x="31" y="478"/>
                  </a:lnTo>
                  <a:lnTo>
                    <a:pt x="41" y="486"/>
                  </a:lnTo>
                  <a:lnTo>
                    <a:pt x="50" y="491"/>
                  </a:lnTo>
                  <a:lnTo>
                    <a:pt x="58" y="489"/>
                  </a:lnTo>
                  <a:lnTo>
                    <a:pt x="60" y="488"/>
                  </a:lnTo>
                  <a:lnTo>
                    <a:pt x="73" y="487"/>
                  </a:lnTo>
                  <a:lnTo>
                    <a:pt x="82" y="480"/>
                  </a:lnTo>
                  <a:lnTo>
                    <a:pt x="89" y="481"/>
                  </a:lnTo>
                  <a:lnTo>
                    <a:pt x="95" y="476"/>
                  </a:lnTo>
                  <a:lnTo>
                    <a:pt x="99" y="474"/>
                  </a:lnTo>
                  <a:lnTo>
                    <a:pt x="109" y="476"/>
                  </a:lnTo>
                  <a:lnTo>
                    <a:pt x="111" y="475"/>
                  </a:lnTo>
                  <a:lnTo>
                    <a:pt x="116" y="480"/>
                  </a:lnTo>
                  <a:lnTo>
                    <a:pt x="123" y="480"/>
                  </a:lnTo>
                  <a:lnTo>
                    <a:pt x="129" y="487"/>
                  </a:lnTo>
                  <a:lnTo>
                    <a:pt x="137" y="488"/>
                  </a:lnTo>
                  <a:lnTo>
                    <a:pt x="138" y="487"/>
                  </a:lnTo>
                  <a:lnTo>
                    <a:pt x="142" y="485"/>
                  </a:lnTo>
                  <a:lnTo>
                    <a:pt x="145" y="484"/>
                  </a:lnTo>
                  <a:lnTo>
                    <a:pt x="151" y="481"/>
                  </a:lnTo>
                  <a:lnTo>
                    <a:pt x="151" y="478"/>
                  </a:lnTo>
                  <a:lnTo>
                    <a:pt x="157" y="471"/>
                  </a:lnTo>
                  <a:lnTo>
                    <a:pt x="156" y="465"/>
                  </a:lnTo>
                  <a:lnTo>
                    <a:pt x="160" y="461"/>
                  </a:lnTo>
                  <a:lnTo>
                    <a:pt x="167" y="443"/>
                  </a:lnTo>
                  <a:lnTo>
                    <a:pt x="167" y="438"/>
                  </a:lnTo>
                  <a:lnTo>
                    <a:pt x="172" y="433"/>
                  </a:lnTo>
                  <a:lnTo>
                    <a:pt x="175" y="433"/>
                  </a:lnTo>
                  <a:lnTo>
                    <a:pt x="183" y="431"/>
                  </a:lnTo>
                  <a:lnTo>
                    <a:pt x="180" y="427"/>
                  </a:lnTo>
                  <a:lnTo>
                    <a:pt x="179" y="424"/>
                  </a:lnTo>
                  <a:lnTo>
                    <a:pt x="183" y="421"/>
                  </a:lnTo>
                  <a:lnTo>
                    <a:pt x="189" y="419"/>
                  </a:lnTo>
                  <a:lnTo>
                    <a:pt x="189" y="422"/>
                  </a:lnTo>
                  <a:lnTo>
                    <a:pt x="196" y="422"/>
                  </a:lnTo>
                  <a:lnTo>
                    <a:pt x="199" y="418"/>
                  </a:lnTo>
                  <a:lnTo>
                    <a:pt x="201" y="418"/>
                  </a:lnTo>
                  <a:lnTo>
                    <a:pt x="203" y="413"/>
                  </a:lnTo>
                  <a:lnTo>
                    <a:pt x="205" y="411"/>
                  </a:lnTo>
                  <a:lnTo>
                    <a:pt x="207" y="405"/>
                  </a:lnTo>
                  <a:lnTo>
                    <a:pt x="213" y="398"/>
                  </a:lnTo>
                  <a:lnTo>
                    <a:pt x="213" y="395"/>
                  </a:lnTo>
                  <a:lnTo>
                    <a:pt x="216" y="393"/>
                  </a:lnTo>
                  <a:lnTo>
                    <a:pt x="244" y="390"/>
                  </a:lnTo>
                  <a:lnTo>
                    <a:pt x="248" y="387"/>
                  </a:lnTo>
                  <a:lnTo>
                    <a:pt x="253" y="387"/>
                  </a:lnTo>
                  <a:lnTo>
                    <a:pt x="257" y="383"/>
                  </a:lnTo>
                  <a:lnTo>
                    <a:pt x="257" y="376"/>
                  </a:lnTo>
                  <a:lnTo>
                    <a:pt x="259" y="372"/>
                  </a:lnTo>
                  <a:lnTo>
                    <a:pt x="262" y="369"/>
                  </a:lnTo>
                  <a:lnTo>
                    <a:pt x="268" y="367"/>
                  </a:lnTo>
                  <a:lnTo>
                    <a:pt x="271" y="365"/>
                  </a:lnTo>
                  <a:lnTo>
                    <a:pt x="272" y="360"/>
                  </a:lnTo>
                  <a:lnTo>
                    <a:pt x="275" y="357"/>
                  </a:lnTo>
                  <a:lnTo>
                    <a:pt x="275" y="356"/>
                  </a:lnTo>
                  <a:lnTo>
                    <a:pt x="274" y="355"/>
                  </a:lnTo>
                  <a:lnTo>
                    <a:pt x="273" y="354"/>
                  </a:lnTo>
                  <a:lnTo>
                    <a:pt x="272" y="353"/>
                  </a:lnTo>
                  <a:lnTo>
                    <a:pt x="271" y="352"/>
                  </a:lnTo>
                  <a:lnTo>
                    <a:pt x="271" y="351"/>
                  </a:lnTo>
                  <a:lnTo>
                    <a:pt x="270" y="350"/>
                  </a:lnTo>
                  <a:lnTo>
                    <a:pt x="268" y="349"/>
                  </a:lnTo>
                  <a:lnTo>
                    <a:pt x="264" y="345"/>
                  </a:lnTo>
                  <a:lnTo>
                    <a:pt x="263" y="344"/>
                  </a:lnTo>
                  <a:lnTo>
                    <a:pt x="262" y="343"/>
                  </a:lnTo>
                  <a:lnTo>
                    <a:pt x="261" y="342"/>
                  </a:lnTo>
                  <a:lnTo>
                    <a:pt x="260" y="341"/>
                  </a:lnTo>
                  <a:lnTo>
                    <a:pt x="259" y="340"/>
                  </a:lnTo>
                  <a:lnTo>
                    <a:pt x="259" y="339"/>
                  </a:lnTo>
                  <a:lnTo>
                    <a:pt x="258" y="338"/>
                  </a:lnTo>
                  <a:lnTo>
                    <a:pt x="257" y="337"/>
                  </a:lnTo>
                  <a:lnTo>
                    <a:pt x="256" y="336"/>
                  </a:lnTo>
                  <a:lnTo>
                    <a:pt x="256" y="335"/>
                  </a:lnTo>
                  <a:lnTo>
                    <a:pt x="255" y="333"/>
                  </a:lnTo>
                  <a:lnTo>
                    <a:pt x="254" y="332"/>
                  </a:lnTo>
                  <a:lnTo>
                    <a:pt x="254" y="331"/>
                  </a:lnTo>
                  <a:lnTo>
                    <a:pt x="254" y="330"/>
                  </a:lnTo>
                  <a:lnTo>
                    <a:pt x="253" y="329"/>
                  </a:lnTo>
                  <a:lnTo>
                    <a:pt x="253" y="327"/>
                  </a:lnTo>
                  <a:lnTo>
                    <a:pt x="252" y="326"/>
                  </a:lnTo>
                  <a:lnTo>
                    <a:pt x="252" y="325"/>
                  </a:lnTo>
                  <a:lnTo>
                    <a:pt x="252" y="324"/>
                  </a:lnTo>
                  <a:lnTo>
                    <a:pt x="252" y="323"/>
                  </a:lnTo>
                  <a:lnTo>
                    <a:pt x="252" y="322"/>
                  </a:lnTo>
                  <a:lnTo>
                    <a:pt x="252" y="321"/>
                  </a:lnTo>
                  <a:lnTo>
                    <a:pt x="243" y="321"/>
                  </a:lnTo>
                  <a:lnTo>
                    <a:pt x="236" y="326"/>
                  </a:lnTo>
                  <a:lnTo>
                    <a:pt x="233" y="323"/>
                  </a:lnTo>
                  <a:lnTo>
                    <a:pt x="224" y="325"/>
                  </a:lnTo>
                  <a:lnTo>
                    <a:pt x="223" y="323"/>
                  </a:lnTo>
                  <a:lnTo>
                    <a:pt x="223" y="321"/>
                  </a:lnTo>
                  <a:lnTo>
                    <a:pt x="220" y="319"/>
                  </a:lnTo>
                  <a:lnTo>
                    <a:pt x="211" y="319"/>
                  </a:lnTo>
                  <a:lnTo>
                    <a:pt x="208" y="317"/>
                  </a:lnTo>
                  <a:lnTo>
                    <a:pt x="201" y="317"/>
                  </a:lnTo>
                  <a:lnTo>
                    <a:pt x="200" y="309"/>
                  </a:lnTo>
                  <a:lnTo>
                    <a:pt x="199" y="309"/>
                  </a:lnTo>
                  <a:lnTo>
                    <a:pt x="198" y="306"/>
                  </a:lnTo>
                  <a:lnTo>
                    <a:pt x="198" y="300"/>
                  </a:lnTo>
                  <a:lnTo>
                    <a:pt x="202" y="295"/>
                  </a:lnTo>
                  <a:lnTo>
                    <a:pt x="207" y="293"/>
                  </a:lnTo>
                  <a:lnTo>
                    <a:pt x="210" y="287"/>
                  </a:lnTo>
                  <a:lnTo>
                    <a:pt x="210" y="284"/>
                  </a:lnTo>
                  <a:lnTo>
                    <a:pt x="209" y="284"/>
                  </a:lnTo>
                  <a:lnTo>
                    <a:pt x="206" y="282"/>
                  </a:lnTo>
                  <a:lnTo>
                    <a:pt x="205" y="270"/>
                  </a:lnTo>
                  <a:lnTo>
                    <a:pt x="203" y="268"/>
                  </a:lnTo>
                  <a:lnTo>
                    <a:pt x="201" y="267"/>
                  </a:lnTo>
                  <a:lnTo>
                    <a:pt x="201" y="261"/>
                  </a:lnTo>
                  <a:lnTo>
                    <a:pt x="198" y="257"/>
                  </a:lnTo>
                  <a:lnTo>
                    <a:pt x="199" y="254"/>
                  </a:lnTo>
                  <a:lnTo>
                    <a:pt x="197" y="253"/>
                  </a:lnTo>
                  <a:lnTo>
                    <a:pt x="191" y="254"/>
                  </a:lnTo>
                  <a:lnTo>
                    <a:pt x="183" y="253"/>
                  </a:lnTo>
                  <a:lnTo>
                    <a:pt x="182" y="252"/>
                  </a:lnTo>
                  <a:lnTo>
                    <a:pt x="181" y="252"/>
                  </a:lnTo>
                  <a:lnTo>
                    <a:pt x="174" y="260"/>
                  </a:lnTo>
                  <a:lnTo>
                    <a:pt x="174" y="267"/>
                  </a:lnTo>
                  <a:lnTo>
                    <a:pt x="173" y="268"/>
                  </a:lnTo>
                  <a:lnTo>
                    <a:pt x="167" y="268"/>
                  </a:lnTo>
                  <a:lnTo>
                    <a:pt x="160" y="264"/>
                  </a:lnTo>
                  <a:lnTo>
                    <a:pt x="160" y="261"/>
                  </a:lnTo>
                  <a:lnTo>
                    <a:pt x="158" y="259"/>
                  </a:lnTo>
                  <a:lnTo>
                    <a:pt x="140" y="260"/>
                  </a:lnTo>
                  <a:lnTo>
                    <a:pt x="138" y="263"/>
                  </a:lnTo>
                  <a:lnTo>
                    <a:pt x="135" y="263"/>
                  </a:lnTo>
                  <a:lnTo>
                    <a:pt x="133" y="267"/>
                  </a:lnTo>
                  <a:lnTo>
                    <a:pt x="129" y="267"/>
                  </a:lnTo>
                  <a:lnTo>
                    <a:pt x="124" y="262"/>
                  </a:lnTo>
                  <a:lnTo>
                    <a:pt x="121" y="261"/>
                  </a:lnTo>
                  <a:lnTo>
                    <a:pt x="116" y="262"/>
                  </a:lnTo>
                  <a:lnTo>
                    <a:pt x="113" y="258"/>
                  </a:lnTo>
                  <a:lnTo>
                    <a:pt x="111" y="259"/>
                  </a:lnTo>
                  <a:lnTo>
                    <a:pt x="109" y="257"/>
                  </a:lnTo>
                  <a:lnTo>
                    <a:pt x="109" y="252"/>
                  </a:lnTo>
                  <a:lnTo>
                    <a:pt x="106" y="249"/>
                  </a:lnTo>
                  <a:lnTo>
                    <a:pt x="106" y="247"/>
                  </a:lnTo>
                  <a:lnTo>
                    <a:pt x="110" y="241"/>
                  </a:lnTo>
                  <a:lnTo>
                    <a:pt x="110" y="236"/>
                  </a:lnTo>
                  <a:lnTo>
                    <a:pt x="103" y="236"/>
                  </a:lnTo>
                  <a:lnTo>
                    <a:pt x="102" y="227"/>
                  </a:lnTo>
                  <a:lnTo>
                    <a:pt x="109" y="219"/>
                  </a:lnTo>
                  <a:lnTo>
                    <a:pt x="113" y="218"/>
                  </a:lnTo>
                  <a:lnTo>
                    <a:pt x="115" y="216"/>
                  </a:lnTo>
                  <a:lnTo>
                    <a:pt x="119" y="214"/>
                  </a:lnTo>
                  <a:lnTo>
                    <a:pt x="124" y="208"/>
                  </a:lnTo>
                  <a:lnTo>
                    <a:pt x="128" y="209"/>
                  </a:lnTo>
                  <a:lnTo>
                    <a:pt x="129" y="205"/>
                  </a:lnTo>
                  <a:lnTo>
                    <a:pt x="133" y="202"/>
                  </a:lnTo>
                  <a:lnTo>
                    <a:pt x="133" y="199"/>
                  </a:lnTo>
                  <a:lnTo>
                    <a:pt x="128" y="196"/>
                  </a:lnTo>
                  <a:lnTo>
                    <a:pt x="121" y="189"/>
                  </a:lnTo>
                  <a:lnTo>
                    <a:pt x="120" y="186"/>
                  </a:lnTo>
                  <a:lnTo>
                    <a:pt x="118" y="183"/>
                  </a:lnTo>
                  <a:lnTo>
                    <a:pt x="119" y="179"/>
                  </a:lnTo>
                  <a:lnTo>
                    <a:pt x="127" y="173"/>
                  </a:lnTo>
                  <a:lnTo>
                    <a:pt x="131" y="173"/>
                  </a:lnTo>
                  <a:lnTo>
                    <a:pt x="133" y="174"/>
                  </a:lnTo>
                  <a:lnTo>
                    <a:pt x="136" y="172"/>
                  </a:lnTo>
                  <a:lnTo>
                    <a:pt x="142" y="166"/>
                  </a:lnTo>
                  <a:lnTo>
                    <a:pt x="143" y="163"/>
                  </a:lnTo>
                  <a:lnTo>
                    <a:pt x="146" y="157"/>
                  </a:lnTo>
                  <a:lnTo>
                    <a:pt x="155" y="157"/>
                  </a:lnTo>
                  <a:lnTo>
                    <a:pt x="158" y="154"/>
                  </a:lnTo>
                  <a:lnTo>
                    <a:pt x="154" y="149"/>
                  </a:lnTo>
                  <a:lnTo>
                    <a:pt x="154" y="146"/>
                  </a:lnTo>
                  <a:lnTo>
                    <a:pt x="158" y="146"/>
                  </a:lnTo>
                  <a:lnTo>
                    <a:pt x="160" y="143"/>
                  </a:lnTo>
                  <a:lnTo>
                    <a:pt x="160" y="139"/>
                  </a:lnTo>
                  <a:lnTo>
                    <a:pt x="162" y="137"/>
                  </a:lnTo>
                  <a:lnTo>
                    <a:pt x="166" y="136"/>
                  </a:lnTo>
                  <a:lnTo>
                    <a:pt x="167" y="133"/>
                  </a:lnTo>
                  <a:lnTo>
                    <a:pt x="168" y="131"/>
                  </a:lnTo>
                  <a:lnTo>
                    <a:pt x="173" y="131"/>
                  </a:lnTo>
                  <a:lnTo>
                    <a:pt x="176" y="135"/>
                  </a:lnTo>
                  <a:lnTo>
                    <a:pt x="176" y="138"/>
                  </a:lnTo>
                  <a:lnTo>
                    <a:pt x="179" y="142"/>
                  </a:lnTo>
                  <a:lnTo>
                    <a:pt x="183" y="146"/>
                  </a:lnTo>
                  <a:lnTo>
                    <a:pt x="184" y="146"/>
                  </a:lnTo>
                  <a:lnTo>
                    <a:pt x="192" y="153"/>
                  </a:lnTo>
                  <a:lnTo>
                    <a:pt x="192" y="154"/>
                  </a:lnTo>
                  <a:lnTo>
                    <a:pt x="194" y="156"/>
                  </a:lnTo>
                  <a:lnTo>
                    <a:pt x="210" y="155"/>
                  </a:lnTo>
                  <a:lnTo>
                    <a:pt x="212" y="156"/>
                  </a:lnTo>
                  <a:lnTo>
                    <a:pt x="216" y="156"/>
                  </a:lnTo>
                  <a:lnTo>
                    <a:pt x="217" y="155"/>
                  </a:lnTo>
                  <a:lnTo>
                    <a:pt x="224" y="154"/>
                  </a:lnTo>
                  <a:lnTo>
                    <a:pt x="226" y="156"/>
                  </a:lnTo>
                  <a:lnTo>
                    <a:pt x="226" y="159"/>
                  </a:lnTo>
                  <a:lnTo>
                    <a:pt x="225" y="160"/>
                  </a:lnTo>
                  <a:lnTo>
                    <a:pt x="224" y="166"/>
                  </a:lnTo>
                  <a:lnTo>
                    <a:pt x="222" y="167"/>
                  </a:lnTo>
                  <a:lnTo>
                    <a:pt x="216" y="168"/>
                  </a:lnTo>
                  <a:lnTo>
                    <a:pt x="213" y="173"/>
                  </a:lnTo>
                  <a:lnTo>
                    <a:pt x="215" y="174"/>
                  </a:lnTo>
                  <a:lnTo>
                    <a:pt x="215" y="184"/>
                  </a:lnTo>
                  <a:lnTo>
                    <a:pt x="224" y="192"/>
                  </a:lnTo>
                  <a:lnTo>
                    <a:pt x="230" y="190"/>
                  </a:lnTo>
                  <a:lnTo>
                    <a:pt x="234" y="191"/>
                  </a:lnTo>
                  <a:lnTo>
                    <a:pt x="237" y="194"/>
                  </a:lnTo>
                  <a:lnTo>
                    <a:pt x="235" y="196"/>
                  </a:lnTo>
                  <a:lnTo>
                    <a:pt x="235" y="198"/>
                  </a:lnTo>
                  <a:lnTo>
                    <a:pt x="241" y="202"/>
                  </a:lnTo>
                  <a:lnTo>
                    <a:pt x="242" y="206"/>
                  </a:lnTo>
                  <a:lnTo>
                    <a:pt x="249" y="205"/>
                  </a:lnTo>
                  <a:lnTo>
                    <a:pt x="250" y="209"/>
                  </a:lnTo>
                  <a:lnTo>
                    <a:pt x="248" y="210"/>
                  </a:lnTo>
                  <a:lnTo>
                    <a:pt x="237" y="211"/>
                  </a:lnTo>
                  <a:lnTo>
                    <a:pt x="235" y="215"/>
                  </a:lnTo>
                  <a:lnTo>
                    <a:pt x="235" y="222"/>
                  </a:lnTo>
                  <a:lnTo>
                    <a:pt x="238" y="225"/>
                  </a:lnTo>
                  <a:lnTo>
                    <a:pt x="238" y="230"/>
                  </a:lnTo>
                  <a:lnTo>
                    <a:pt x="241" y="233"/>
                  </a:lnTo>
                  <a:lnTo>
                    <a:pt x="242" y="234"/>
                  </a:lnTo>
                  <a:lnTo>
                    <a:pt x="246" y="237"/>
                  </a:lnTo>
                  <a:lnTo>
                    <a:pt x="246" y="242"/>
                  </a:lnTo>
                  <a:lnTo>
                    <a:pt x="248" y="244"/>
                  </a:lnTo>
                  <a:lnTo>
                    <a:pt x="250" y="244"/>
                  </a:lnTo>
                  <a:lnTo>
                    <a:pt x="252" y="247"/>
                  </a:lnTo>
                  <a:lnTo>
                    <a:pt x="254" y="247"/>
                  </a:lnTo>
                  <a:lnTo>
                    <a:pt x="256" y="243"/>
                  </a:lnTo>
                  <a:lnTo>
                    <a:pt x="262" y="243"/>
                  </a:lnTo>
                  <a:lnTo>
                    <a:pt x="264" y="244"/>
                  </a:lnTo>
                  <a:lnTo>
                    <a:pt x="264" y="245"/>
                  </a:lnTo>
                  <a:lnTo>
                    <a:pt x="262" y="246"/>
                  </a:lnTo>
                  <a:lnTo>
                    <a:pt x="263" y="255"/>
                  </a:lnTo>
                  <a:lnTo>
                    <a:pt x="260" y="257"/>
                  </a:lnTo>
                  <a:lnTo>
                    <a:pt x="260" y="259"/>
                  </a:lnTo>
                  <a:lnTo>
                    <a:pt x="267" y="263"/>
                  </a:lnTo>
                  <a:lnTo>
                    <a:pt x="272" y="264"/>
                  </a:lnTo>
                  <a:lnTo>
                    <a:pt x="278" y="277"/>
                  </a:lnTo>
                  <a:lnTo>
                    <a:pt x="279" y="277"/>
                  </a:lnTo>
                  <a:lnTo>
                    <a:pt x="280" y="277"/>
                  </a:lnTo>
                  <a:lnTo>
                    <a:pt x="281" y="277"/>
                  </a:lnTo>
                  <a:lnTo>
                    <a:pt x="282" y="277"/>
                  </a:lnTo>
                  <a:lnTo>
                    <a:pt x="283" y="277"/>
                  </a:lnTo>
                  <a:lnTo>
                    <a:pt x="284" y="277"/>
                  </a:lnTo>
                  <a:lnTo>
                    <a:pt x="284" y="278"/>
                  </a:lnTo>
                  <a:lnTo>
                    <a:pt x="285" y="278"/>
                  </a:lnTo>
                  <a:lnTo>
                    <a:pt x="286" y="278"/>
                  </a:lnTo>
                  <a:lnTo>
                    <a:pt x="286" y="279"/>
                  </a:lnTo>
                  <a:lnTo>
                    <a:pt x="287" y="279"/>
                  </a:lnTo>
                  <a:lnTo>
                    <a:pt x="288" y="280"/>
                  </a:lnTo>
                  <a:lnTo>
                    <a:pt x="288" y="281"/>
                  </a:lnTo>
                  <a:lnTo>
                    <a:pt x="289" y="281"/>
                  </a:lnTo>
                  <a:lnTo>
                    <a:pt x="289" y="282"/>
                  </a:lnTo>
                  <a:lnTo>
                    <a:pt x="290" y="282"/>
                  </a:lnTo>
                  <a:lnTo>
                    <a:pt x="290" y="283"/>
                  </a:lnTo>
                  <a:lnTo>
                    <a:pt x="290" y="284"/>
                  </a:lnTo>
                  <a:lnTo>
                    <a:pt x="291" y="284"/>
                  </a:lnTo>
                  <a:lnTo>
                    <a:pt x="291" y="285"/>
                  </a:lnTo>
                  <a:lnTo>
                    <a:pt x="292" y="287"/>
                  </a:lnTo>
                  <a:lnTo>
                    <a:pt x="292" y="288"/>
                  </a:lnTo>
                  <a:lnTo>
                    <a:pt x="293" y="288"/>
                  </a:lnTo>
                  <a:lnTo>
                    <a:pt x="293" y="289"/>
                  </a:lnTo>
                  <a:lnTo>
                    <a:pt x="293" y="290"/>
                  </a:lnTo>
                  <a:lnTo>
                    <a:pt x="294" y="291"/>
                  </a:lnTo>
                  <a:lnTo>
                    <a:pt x="294" y="292"/>
                  </a:lnTo>
                  <a:lnTo>
                    <a:pt x="295" y="292"/>
                  </a:lnTo>
                  <a:lnTo>
                    <a:pt x="296" y="292"/>
                  </a:lnTo>
                  <a:lnTo>
                    <a:pt x="296" y="293"/>
                  </a:lnTo>
                  <a:lnTo>
                    <a:pt x="297" y="293"/>
                  </a:lnTo>
                  <a:lnTo>
                    <a:pt x="298" y="293"/>
                  </a:lnTo>
                  <a:lnTo>
                    <a:pt x="299" y="293"/>
                  </a:lnTo>
                  <a:lnTo>
                    <a:pt x="300" y="293"/>
                  </a:lnTo>
                  <a:lnTo>
                    <a:pt x="301" y="293"/>
                  </a:lnTo>
                  <a:lnTo>
                    <a:pt x="303" y="293"/>
                  </a:lnTo>
                  <a:lnTo>
                    <a:pt x="304" y="293"/>
                  </a:lnTo>
                  <a:lnTo>
                    <a:pt x="306" y="293"/>
                  </a:lnTo>
                  <a:lnTo>
                    <a:pt x="307" y="293"/>
                  </a:lnTo>
                  <a:lnTo>
                    <a:pt x="308" y="293"/>
                  </a:lnTo>
                  <a:lnTo>
                    <a:pt x="309" y="293"/>
                  </a:lnTo>
                  <a:lnTo>
                    <a:pt x="310" y="294"/>
                  </a:lnTo>
                  <a:lnTo>
                    <a:pt x="312" y="294"/>
                  </a:lnTo>
                  <a:lnTo>
                    <a:pt x="312" y="295"/>
                  </a:lnTo>
                  <a:lnTo>
                    <a:pt x="313" y="295"/>
                  </a:lnTo>
                  <a:lnTo>
                    <a:pt x="314" y="295"/>
                  </a:lnTo>
                  <a:lnTo>
                    <a:pt x="315" y="295"/>
                  </a:lnTo>
                  <a:lnTo>
                    <a:pt x="316" y="295"/>
                  </a:lnTo>
                  <a:lnTo>
                    <a:pt x="317" y="295"/>
                  </a:lnTo>
                  <a:lnTo>
                    <a:pt x="318" y="294"/>
                  </a:lnTo>
                  <a:lnTo>
                    <a:pt x="319" y="294"/>
                  </a:lnTo>
                  <a:lnTo>
                    <a:pt x="320" y="293"/>
                  </a:lnTo>
                  <a:lnTo>
                    <a:pt x="320" y="292"/>
                  </a:lnTo>
                  <a:lnTo>
                    <a:pt x="321" y="292"/>
                  </a:lnTo>
                  <a:lnTo>
                    <a:pt x="321" y="291"/>
                  </a:lnTo>
                  <a:lnTo>
                    <a:pt x="322" y="290"/>
                  </a:lnTo>
                  <a:lnTo>
                    <a:pt x="322" y="289"/>
                  </a:lnTo>
                  <a:lnTo>
                    <a:pt x="322" y="288"/>
                  </a:lnTo>
                  <a:lnTo>
                    <a:pt x="322" y="287"/>
                  </a:lnTo>
                  <a:lnTo>
                    <a:pt x="322" y="286"/>
                  </a:lnTo>
                  <a:lnTo>
                    <a:pt x="321" y="285"/>
                  </a:lnTo>
                  <a:lnTo>
                    <a:pt x="321" y="284"/>
                  </a:lnTo>
                  <a:lnTo>
                    <a:pt x="320" y="284"/>
                  </a:lnTo>
                  <a:lnTo>
                    <a:pt x="320" y="283"/>
                  </a:lnTo>
                  <a:lnTo>
                    <a:pt x="319" y="283"/>
                  </a:lnTo>
                  <a:lnTo>
                    <a:pt x="319" y="282"/>
                  </a:lnTo>
                  <a:lnTo>
                    <a:pt x="318" y="282"/>
                  </a:lnTo>
                  <a:lnTo>
                    <a:pt x="317" y="282"/>
                  </a:lnTo>
                  <a:lnTo>
                    <a:pt x="316" y="282"/>
                  </a:lnTo>
                  <a:lnTo>
                    <a:pt x="315" y="282"/>
                  </a:lnTo>
                  <a:lnTo>
                    <a:pt x="314" y="282"/>
                  </a:lnTo>
                  <a:lnTo>
                    <a:pt x="313" y="282"/>
                  </a:lnTo>
                  <a:lnTo>
                    <a:pt x="312" y="282"/>
                  </a:lnTo>
                  <a:lnTo>
                    <a:pt x="311" y="282"/>
                  </a:lnTo>
                  <a:lnTo>
                    <a:pt x="310" y="282"/>
                  </a:lnTo>
                  <a:lnTo>
                    <a:pt x="310" y="281"/>
                  </a:lnTo>
                  <a:lnTo>
                    <a:pt x="311" y="280"/>
                  </a:lnTo>
                  <a:lnTo>
                    <a:pt x="311" y="279"/>
                  </a:lnTo>
                  <a:lnTo>
                    <a:pt x="312" y="279"/>
                  </a:lnTo>
                  <a:lnTo>
                    <a:pt x="313" y="278"/>
                  </a:lnTo>
                  <a:lnTo>
                    <a:pt x="314" y="277"/>
                  </a:lnTo>
                  <a:lnTo>
                    <a:pt x="315" y="277"/>
                  </a:lnTo>
                  <a:lnTo>
                    <a:pt x="316" y="277"/>
                  </a:lnTo>
                  <a:lnTo>
                    <a:pt x="317" y="277"/>
                  </a:lnTo>
                  <a:lnTo>
                    <a:pt x="318" y="277"/>
                  </a:lnTo>
                  <a:lnTo>
                    <a:pt x="319" y="277"/>
                  </a:lnTo>
                  <a:lnTo>
                    <a:pt x="320" y="278"/>
                  </a:lnTo>
                  <a:lnTo>
                    <a:pt x="321" y="279"/>
                  </a:lnTo>
                  <a:lnTo>
                    <a:pt x="322" y="279"/>
                  </a:lnTo>
                  <a:lnTo>
                    <a:pt x="323" y="280"/>
                  </a:lnTo>
                  <a:lnTo>
                    <a:pt x="324" y="280"/>
                  </a:lnTo>
                  <a:lnTo>
                    <a:pt x="325" y="280"/>
                  </a:lnTo>
                  <a:lnTo>
                    <a:pt x="326" y="280"/>
                  </a:lnTo>
                  <a:lnTo>
                    <a:pt x="327" y="280"/>
                  </a:lnTo>
                  <a:lnTo>
                    <a:pt x="328" y="280"/>
                  </a:lnTo>
                  <a:lnTo>
                    <a:pt x="329" y="280"/>
                  </a:lnTo>
                  <a:lnTo>
                    <a:pt x="330" y="280"/>
                  </a:lnTo>
                  <a:lnTo>
                    <a:pt x="331" y="279"/>
                  </a:lnTo>
                  <a:lnTo>
                    <a:pt x="332" y="278"/>
                  </a:lnTo>
                  <a:lnTo>
                    <a:pt x="333" y="278"/>
                  </a:lnTo>
                  <a:lnTo>
                    <a:pt x="333" y="277"/>
                  </a:lnTo>
                  <a:lnTo>
                    <a:pt x="334" y="277"/>
                  </a:lnTo>
                  <a:lnTo>
                    <a:pt x="335" y="276"/>
                  </a:lnTo>
                  <a:lnTo>
                    <a:pt x="336" y="275"/>
                  </a:lnTo>
                  <a:lnTo>
                    <a:pt x="337" y="274"/>
                  </a:lnTo>
                  <a:lnTo>
                    <a:pt x="338" y="273"/>
                  </a:lnTo>
                  <a:lnTo>
                    <a:pt x="340" y="272"/>
                  </a:lnTo>
                  <a:lnTo>
                    <a:pt x="340" y="271"/>
                  </a:lnTo>
                  <a:lnTo>
                    <a:pt x="341" y="270"/>
                  </a:lnTo>
                  <a:lnTo>
                    <a:pt x="342" y="269"/>
                  </a:lnTo>
                  <a:lnTo>
                    <a:pt x="343" y="268"/>
                  </a:lnTo>
                  <a:lnTo>
                    <a:pt x="344" y="267"/>
                  </a:lnTo>
                  <a:lnTo>
                    <a:pt x="345" y="265"/>
                  </a:lnTo>
                  <a:lnTo>
                    <a:pt x="346" y="264"/>
                  </a:lnTo>
                  <a:lnTo>
                    <a:pt x="347" y="263"/>
                  </a:lnTo>
                  <a:lnTo>
                    <a:pt x="348" y="262"/>
                  </a:lnTo>
                  <a:lnTo>
                    <a:pt x="348" y="261"/>
                  </a:lnTo>
                  <a:lnTo>
                    <a:pt x="349" y="260"/>
                  </a:lnTo>
                  <a:lnTo>
                    <a:pt x="350" y="258"/>
                  </a:lnTo>
                  <a:lnTo>
                    <a:pt x="350" y="257"/>
                  </a:lnTo>
                  <a:lnTo>
                    <a:pt x="351" y="256"/>
                  </a:lnTo>
                  <a:lnTo>
                    <a:pt x="351" y="255"/>
                  </a:lnTo>
                  <a:lnTo>
                    <a:pt x="351" y="254"/>
                  </a:lnTo>
                  <a:lnTo>
                    <a:pt x="351" y="253"/>
                  </a:lnTo>
                  <a:lnTo>
                    <a:pt x="352" y="253"/>
                  </a:lnTo>
                  <a:lnTo>
                    <a:pt x="352" y="252"/>
                  </a:lnTo>
                  <a:lnTo>
                    <a:pt x="352" y="251"/>
                  </a:lnTo>
                  <a:lnTo>
                    <a:pt x="352" y="250"/>
                  </a:lnTo>
                  <a:lnTo>
                    <a:pt x="351" y="249"/>
                  </a:lnTo>
                  <a:lnTo>
                    <a:pt x="351" y="248"/>
                  </a:lnTo>
                  <a:lnTo>
                    <a:pt x="351" y="247"/>
                  </a:lnTo>
                  <a:lnTo>
                    <a:pt x="350" y="246"/>
                  </a:lnTo>
                  <a:lnTo>
                    <a:pt x="350" y="245"/>
                  </a:lnTo>
                  <a:lnTo>
                    <a:pt x="349" y="244"/>
                  </a:lnTo>
                  <a:lnTo>
                    <a:pt x="349" y="243"/>
                  </a:lnTo>
                  <a:lnTo>
                    <a:pt x="348" y="242"/>
                  </a:lnTo>
                  <a:lnTo>
                    <a:pt x="347" y="241"/>
                  </a:lnTo>
                  <a:lnTo>
                    <a:pt x="337" y="242"/>
                  </a:lnTo>
                  <a:lnTo>
                    <a:pt x="336" y="241"/>
                  </a:lnTo>
                  <a:lnTo>
                    <a:pt x="332" y="239"/>
                  </a:lnTo>
                  <a:lnTo>
                    <a:pt x="328" y="236"/>
                  </a:lnTo>
                  <a:lnTo>
                    <a:pt x="326" y="236"/>
                  </a:lnTo>
                  <a:lnTo>
                    <a:pt x="322" y="232"/>
                  </a:lnTo>
                  <a:lnTo>
                    <a:pt x="319" y="230"/>
                  </a:lnTo>
                  <a:lnTo>
                    <a:pt x="319" y="228"/>
                  </a:lnTo>
                  <a:lnTo>
                    <a:pt x="315" y="224"/>
                  </a:lnTo>
                  <a:lnTo>
                    <a:pt x="315" y="221"/>
                  </a:lnTo>
                  <a:lnTo>
                    <a:pt x="317" y="219"/>
                  </a:lnTo>
                  <a:lnTo>
                    <a:pt x="316" y="215"/>
                  </a:lnTo>
                  <a:lnTo>
                    <a:pt x="317" y="214"/>
                  </a:lnTo>
                  <a:lnTo>
                    <a:pt x="317" y="204"/>
                  </a:lnTo>
                  <a:lnTo>
                    <a:pt x="319" y="202"/>
                  </a:lnTo>
                  <a:lnTo>
                    <a:pt x="318" y="193"/>
                  </a:lnTo>
                  <a:lnTo>
                    <a:pt x="319" y="191"/>
                  </a:lnTo>
                  <a:lnTo>
                    <a:pt x="319" y="186"/>
                  </a:lnTo>
                  <a:lnTo>
                    <a:pt x="315" y="184"/>
                  </a:lnTo>
                  <a:lnTo>
                    <a:pt x="314" y="183"/>
                  </a:lnTo>
                  <a:lnTo>
                    <a:pt x="311" y="183"/>
                  </a:lnTo>
                  <a:lnTo>
                    <a:pt x="310" y="185"/>
                  </a:lnTo>
                  <a:lnTo>
                    <a:pt x="308" y="185"/>
                  </a:lnTo>
                  <a:lnTo>
                    <a:pt x="304" y="181"/>
                  </a:lnTo>
                  <a:lnTo>
                    <a:pt x="299" y="181"/>
                  </a:lnTo>
                  <a:lnTo>
                    <a:pt x="296" y="176"/>
                  </a:lnTo>
                  <a:lnTo>
                    <a:pt x="297" y="171"/>
                  </a:lnTo>
                  <a:lnTo>
                    <a:pt x="299" y="170"/>
                  </a:lnTo>
                  <a:lnTo>
                    <a:pt x="298" y="164"/>
                  </a:lnTo>
                  <a:lnTo>
                    <a:pt x="300" y="161"/>
                  </a:lnTo>
                  <a:lnTo>
                    <a:pt x="306" y="159"/>
                  </a:lnTo>
                  <a:lnTo>
                    <a:pt x="311" y="156"/>
                  </a:lnTo>
                  <a:lnTo>
                    <a:pt x="316" y="156"/>
                  </a:lnTo>
                  <a:lnTo>
                    <a:pt x="320" y="151"/>
                  </a:lnTo>
                  <a:lnTo>
                    <a:pt x="323" y="150"/>
                  </a:lnTo>
                  <a:lnTo>
                    <a:pt x="325" y="148"/>
                  </a:lnTo>
                  <a:lnTo>
                    <a:pt x="326" y="144"/>
                  </a:lnTo>
                  <a:close/>
                  <a:moveTo>
                    <a:pt x="216" y="226"/>
                  </a:moveTo>
                  <a:lnTo>
                    <a:pt x="212" y="223"/>
                  </a:lnTo>
                  <a:lnTo>
                    <a:pt x="212" y="219"/>
                  </a:lnTo>
                  <a:lnTo>
                    <a:pt x="213" y="217"/>
                  </a:lnTo>
                  <a:lnTo>
                    <a:pt x="213" y="211"/>
                  </a:lnTo>
                  <a:lnTo>
                    <a:pt x="212" y="210"/>
                  </a:lnTo>
                  <a:lnTo>
                    <a:pt x="209" y="210"/>
                  </a:lnTo>
                  <a:lnTo>
                    <a:pt x="205" y="213"/>
                  </a:lnTo>
                  <a:lnTo>
                    <a:pt x="197" y="214"/>
                  </a:lnTo>
                  <a:lnTo>
                    <a:pt x="196" y="215"/>
                  </a:lnTo>
                  <a:lnTo>
                    <a:pt x="193" y="215"/>
                  </a:lnTo>
                  <a:lnTo>
                    <a:pt x="191" y="217"/>
                  </a:lnTo>
                  <a:lnTo>
                    <a:pt x="191" y="221"/>
                  </a:lnTo>
                  <a:lnTo>
                    <a:pt x="193" y="225"/>
                  </a:lnTo>
                  <a:lnTo>
                    <a:pt x="197" y="228"/>
                  </a:lnTo>
                  <a:lnTo>
                    <a:pt x="201" y="227"/>
                  </a:lnTo>
                  <a:lnTo>
                    <a:pt x="203" y="229"/>
                  </a:lnTo>
                  <a:lnTo>
                    <a:pt x="203" y="236"/>
                  </a:lnTo>
                  <a:lnTo>
                    <a:pt x="202" y="237"/>
                  </a:lnTo>
                  <a:lnTo>
                    <a:pt x="202" y="239"/>
                  </a:lnTo>
                  <a:lnTo>
                    <a:pt x="204" y="241"/>
                  </a:lnTo>
                  <a:lnTo>
                    <a:pt x="206" y="243"/>
                  </a:lnTo>
                  <a:lnTo>
                    <a:pt x="215" y="243"/>
                  </a:lnTo>
                  <a:lnTo>
                    <a:pt x="216" y="241"/>
                  </a:lnTo>
                  <a:lnTo>
                    <a:pt x="216" y="226"/>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5" name="Freeform 31"/>
            <p:cNvSpPr>
              <a:spLocks noEditPoints="1"/>
            </p:cNvSpPr>
            <p:nvPr/>
          </p:nvSpPr>
          <p:spPr bwMode="auto">
            <a:xfrm>
              <a:off x="6308725" y="3198813"/>
              <a:ext cx="241300" cy="261937"/>
            </a:xfrm>
            <a:custGeom>
              <a:gdLst>
                <a:gd fmla="*/ 2147483647 w 132" name="T0"/>
                <a:gd fmla="*/ 2147483647 h 137" name="T1"/>
                <a:gd fmla="*/ 2147483647 w 132" name="T2"/>
                <a:gd fmla="*/ 2147483647 h 137" name="T3"/>
                <a:gd fmla="*/ 2147483647 w 132" name="T4"/>
                <a:gd fmla="*/ 2147483647 h 137" name="T5"/>
                <a:gd fmla="*/ 2147483647 w 132" name="T6"/>
                <a:gd fmla="*/ 2147483647 h 137" name="T7"/>
                <a:gd fmla="*/ 2147483647 w 132" name="T8"/>
                <a:gd fmla="*/ 2147483647 h 137" name="T9"/>
                <a:gd fmla="*/ 2147483647 w 132" name="T10"/>
                <a:gd fmla="*/ 2147483647 h 137" name="T11"/>
                <a:gd fmla="*/ 2147483647 w 132" name="T12"/>
                <a:gd fmla="*/ 2147483647 h 137" name="T13"/>
                <a:gd fmla="*/ 2147483647 w 132" name="T14"/>
                <a:gd fmla="*/ 2147483647 h 137" name="T15"/>
                <a:gd fmla="*/ 2147483647 w 132" name="T16"/>
                <a:gd fmla="*/ 2147483647 h 137" name="T17"/>
                <a:gd fmla="*/ 2147483647 w 132" name="T18"/>
                <a:gd fmla="*/ 2147483647 h 137" name="T19"/>
                <a:gd fmla="*/ 2147483647 w 132" name="T20"/>
                <a:gd fmla="*/ 0 h 137" name="T21"/>
                <a:gd fmla="*/ 2147483647 w 132" name="T22"/>
                <a:gd fmla="*/ 2147483647 h 137" name="T23"/>
                <a:gd fmla="*/ 2147483647 w 132" name="T24"/>
                <a:gd fmla="*/ 2147483647 h 137" name="T25"/>
                <a:gd fmla="*/ 2147483647 w 132" name="T26"/>
                <a:gd fmla="*/ 2147483647 h 137" name="T27"/>
                <a:gd fmla="*/ 2147483647 w 132" name="T28"/>
                <a:gd fmla="*/ 2147483647 h 137" name="T29"/>
                <a:gd fmla="*/ 2147483647 w 132" name="T30"/>
                <a:gd fmla="*/ 2147483647 h 137" name="T31"/>
                <a:gd fmla="*/ 2147483647 w 132" name="T32"/>
                <a:gd fmla="*/ 2147483647 h 137" name="T33"/>
                <a:gd fmla="*/ 2147483647 w 132" name="T34"/>
                <a:gd fmla="*/ 2147483647 h 137" name="T35"/>
                <a:gd fmla="*/ 2147483647 w 132" name="T36"/>
                <a:gd fmla="*/ 2147483647 h 137" name="T37"/>
                <a:gd fmla="*/ 2147483647 w 132" name="T38"/>
                <a:gd fmla="*/ 2147483647 h 137" name="T39"/>
                <a:gd fmla="*/ 2147483647 w 132" name="T40"/>
                <a:gd fmla="*/ 2147483647 h 137" name="T41"/>
                <a:gd fmla="*/ 2147483647 w 132" name="T42"/>
                <a:gd fmla="*/ 2147483647 h 137" name="T43"/>
                <a:gd fmla="*/ 2147483647 w 132" name="T44"/>
                <a:gd fmla="*/ 2147483647 h 137" name="T45"/>
                <a:gd fmla="*/ 2147483647 w 132" name="T46"/>
                <a:gd fmla="*/ 2147483647 h 137" name="T47"/>
                <a:gd fmla="*/ 2147483647 w 132" name="T48"/>
                <a:gd fmla="*/ 2147483647 h 137" name="T49"/>
                <a:gd fmla="*/ 2147483647 w 132" name="T50"/>
                <a:gd fmla="*/ 2147483647 h 137" name="T51"/>
                <a:gd fmla="*/ 2147483647 w 132" name="T52"/>
                <a:gd fmla="*/ 2147483647 h 137" name="T53"/>
                <a:gd fmla="*/ 2147483647 w 132" name="T54"/>
                <a:gd fmla="*/ 2147483647 h 137" name="T55"/>
                <a:gd fmla="*/ 2147483647 w 132" name="T56"/>
                <a:gd fmla="*/ 2147483647 h 137" name="T57"/>
                <a:gd fmla="*/ 2147483647 w 132" name="T58"/>
                <a:gd fmla="*/ 2147483647 h 137" name="T59"/>
                <a:gd fmla="*/ 2147483647 w 132" name="T60"/>
                <a:gd fmla="*/ 2147483647 h 137" name="T61"/>
                <a:gd fmla="*/ 2147483647 w 132" name="T62"/>
                <a:gd fmla="*/ 2147483647 h 137" name="T63"/>
                <a:gd fmla="*/ 2147483647 w 132" name="T64"/>
                <a:gd fmla="*/ 2147483647 h 137" name="T65"/>
                <a:gd fmla="*/ 2147483647 w 132" name="T66"/>
                <a:gd fmla="*/ 2147483647 h 137" name="T67"/>
                <a:gd fmla="*/ 2147483647 w 132" name="T68"/>
                <a:gd fmla="*/ 2147483647 h 137" name="T69"/>
                <a:gd fmla="*/ 2147483647 w 132" name="T70"/>
                <a:gd fmla="*/ 2147483647 h 137" name="T71"/>
                <a:gd fmla="*/ 2147483647 w 132" name="T72"/>
                <a:gd fmla="*/ 2147483647 h 137" name="T73"/>
                <a:gd fmla="*/ 2147483647 w 132" name="T74"/>
                <a:gd fmla="*/ 2147483647 h 137" name="T75"/>
                <a:gd fmla="*/ 2147483647 w 132" name="T76"/>
                <a:gd fmla="*/ 2147483647 h 137" name="T77"/>
                <a:gd fmla="*/ 2147483647 w 132" name="T78"/>
                <a:gd fmla="*/ 2147483647 h 137" name="T79"/>
                <a:gd fmla="*/ 2147483647 w 132" name="T80"/>
                <a:gd fmla="*/ 2147483647 h 137" name="T81"/>
                <a:gd fmla="*/ 2147483647 w 132" name="T82"/>
                <a:gd fmla="*/ 2147483647 h 137" name="T83"/>
                <a:gd fmla="*/ 2147483647 w 132" name="T84"/>
                <a:gd fmla="*/ 2147483647 h 137" name="T85"/>
                <a:gd fmla="*/ 2147483647 w 132" name="T86"/>
                <a:gd fmla="*/ 2147483647 h 137" name="T87"/>
                <a:gd fmla="*/ 2147483647 w 132" name="T88"/>
                <a:gd fmla="*/ 2147483647 h 137" name="T89"/>
                <a:gd fmla="*/ 2147483647 w 132" name="T90"/>
                <a:gd fmla="*/ 2147483647 h 137" name="T91"/>
                <a:gd fmla="*/ 2147483647 w 132" name="T92"/>
                <a:gd fmla="*/ 2147483647 h 137" name="T93"/>
                <a:gd fmla="*/ 2147483647 w 132" name="T94"/>
                <a:gd fmla="*/ 2147483647 h 137" name="T95"/>
                <a:gd fmla="*/ 2147483647 w 132" name="T96"/>
                <a:gd fmla="*/ 2147483647 h 137" name="T97"/>
                <a:gd fmla="*/ 2147483647 w 132" name="T98"/>
                <a:gd fmla="*/ 2147483647 h 137" name="T99"/>
                <a:gd fmla="*/ 2147483647 w 132" name="T100"/>
                <a:gd fmla="*/ 2147483647 h 137" name="T101"/>
                <a:gd fmla="*/ 2147483647 w 132" name="T102"/>
                <a:gd fmla="*/ 2147483647 h 137" name="T103"/>
                <a:gd fmla="*/ 2147483647 w 132" name="T104"/>
                <a:gd fmla="*/ 2147483647 h 137" name="T105"/>
                <a:gd fmla="*/ 2147483647 w 132" name="T106"/>
                <a:gd fmla="*/ 2147483647 h 137" name="T107"/>
                <a:gd fmla="*/ 2147483647 w 132" name="T108"/>
                <a:gd fmla="*/ 2147483647 h 137" name="T109"/>
                <a:gd fmla="*/ 2147483647 w 132" name="T110"/>
                <a:gd fmla="*/ 2147483647 h 137" name="T111"/>
                <a:gd fmla="*/ 2147483647 w 132" name="T112"/>
                <a:gd fmla="*/ 2147483647 h 137" name="T113"/>
                <a:gd fmla="*/ 2147483647 w 132" name="T114"/>
                <a:gd fmla="*/ 2147483647 h 137" name="T115"/>
                <a:gd fmla="*/ 2147483647 w 132" name="T116"/>
                <a:gd fmla="*/ 2147483647 h 137" name="T117"/>
                <a:gd fmla="*/ 2147483647 w 132" name="T118"/>
                <a:gd fmla="*/ 2147483647 h 137" name="T119"/>
                <a:gd fmla="*/ 2147483647 w 132" name="T120"/>
                <a:gd fmla="*/ 2147483647 h 137" name="T121"/>
                <a:gd fmla="*/ 2147483647 w 132" name="T122"/>
                <a:gd fmla="*/ 2147483647 h 13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32" name="T186"/>
                <a:gd fmla="*/ 0 h 137" name="T187"/>
                <a:gd fmla="*/ 132 w 132" name="T188"/>
                <a:gd fmla="*/ 137 h 137"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37" w="132">
                  <a:moveTo>
                    <a:pt x="113" y="43"/>
                  </a:moveTo>
                  <a:lnTo>
                    <a:pt x="111" y="42"/>
                  </a:lnTo>
                  <a:lnTo>
                    <a:pt x="114" y="37"/>
                  </a:lnTo>
                  <a:lnTo>
                    <a:pt x="120" y="36"/>
                  </a:lnTo>
                  <a:lnTo>
                    <a:pt x="122" y="35"/>
                  </a:lnTo>
                  <a:lnTo>
                    <a:pt x="123" y="29"/>
                  </a:lnTo>
                  <a:lnTo>
                    <a:pt x="124" y="28"/>
                  </a:lnTo>
                  <a:lnTo>
                    <a:pt x="124" y="25"/>
                  </a:lnTo>
                  <a:lnTo>
                    <a:pt x="122" y="23"/>
                  </a:lnTo>
                  <a:lnTo>
                    <a:pt x="115" y="24"/>
                  </a:lnTo>
                  <a:lnTo>
                    <a:pt x="114" y="25"/>
                  </a:lnTo>
                  <a:lnTo>
                    <a:pt x="110" y="25"/>
                  </a:lnTo>
                  <a:lnTo>
                    <a:pt x="108" y="24"/>
                  </a:lnTo>
                  <a:lnTo>
                    <a:pt x="92" y="25"/>
                  </a:lnTo>
                  <a:lnTo>
                    <a:pt x="90" y="23"/>
                  </a:lnTo>
                  <a:lnTo>
                    <a:pt x="90" y="22"/>
                  </a:lnTo>
                  <a:lnTo>
                    <a:pt x="82" y="15"/>
                  </a:lnTo>
                  <a:lnTo>
                    <a:pt x="81" y="15"/>
                  </a:lnTo>
                  <a:lnTo>
                    <a:pt x="77" y="11"/>
                  </a:lnTo>
                  <a:lnTo>
                    <a:pt x="74" y="7"/>
                  </a:lnTo>
                  <a:lnTo>
                    <a:pt x="74" y="4"/>
                  </a:lnTo>
                  <a:lnTo>
                    <a:pt x="71" y="0"/>
                  </a:lnTo>
                  <a:lnTo>
                    <a:pt x="66" y="0"/>
                  </a:lnTo>
                  <a:lnTo>
                    <a:pt x="65" y="2"/>
                  </a:lnTo>
                  <a:lnTo>
                    <a:pt x="64" y="5"/>
                  </a:lnTo>
                  <a:lnTo>
                    <a:pt x="60" y="6"/>
                  </a:lnTo>
                  <a:lnTo>
                    <a:pt x="58" y="8"/>
                  </a:lnTo>
                  <a:lnTo>
                    <a:pt x="58" y="12"/>
                  </a:lnTo>
                  <a:lnTo>
                    <a:pt x="56" y="15"/>
                  </a:lnTo>
                  <a:lnTo>
                    <a:pt x="52" y="15"/>
                  </a:lnTo>
                  <a:lnTo>
                    <a:pt x="52" y="18"/>
                  </a:lnTo>
                  <a:lnTo>
                    <a:pt x="56" y="23"/>
                  </a:lnTo>
                  <a:lnTo>
                    <a:pt x="53" y="26"/>
                  </a:lnTo>
                  <a:lnTo>
                    <a:pt x="44" y="26"/>
                  </a:lnTo>
                  <a:lnTo>
                    <a:pt x="41" y="32"/>
                  </a:lnTo>
                  <a:lnTo>
                    <a:pt x="40" y="35"/>
                  </a:lnTo>
                  <a:lnTo>
                    <a:pt x="34" y="41"/>
                  </a:lnTo>
                  <a:lnTo>
                    <a:pt x="31" y="43"/>
                  </a:lnTo>
                  <a:lnTo>
                    <a:pt x="29" y="42"/>
                  </a:lnTo>
                  <a:lnTo>
                    <a:pt x="25" y="42"/>
                  </a:lnTo>
                  <a:lnTo>
                    <a:pt x="17" y="48"/>
                  </a:lnTo>
                  <a:lnTo>
                    <a:pt x="16" y="52"/>
                  </a:lnTo>
                  <a:lnTo>
                    <a:pt x="18" y="55"/>
                  </a:lnTo>
                  <a:lnTo>
                    <a:pt x="19" y="58"/>
                  </a:lnTo>
                  <a:lnTo>
                    <a:pt x="26" y="65"/>
                  </a:lnTo>
                  <a:lnTo>
                    <a:pt x="31" y="68"/>
                  </a:lnTo>
                  <a:lnTo>
                    <a:pt x="31" y="71"/>
                  </a:lnTo>
                  <a:lnTo>
                    <a:pt x="27" y="74"/>
                  </a:lnTo>
                  <a:lnTo>
                    <a:pt x="26" y="78"/>
                  </a:lnTo>
                  <a:lnTo>
                    <a:pt x="22" y="77"/>
                  </a:lnTo>
                  <a:lnTo>
                    <a:pt x="17" y="83"/>
                  </a:lnTo>
                  <a:lnTo>
                    <a:pt x="13" y="85"/>
                  </a:lnTo>
                  <a:lnTo>
                    <a:pt x="11" y="87"/>
                  </a:lnTo>
                  <a:lnTo>
                    <a:pt x="7" y="88"/>
                  </a:lnTo>
                  <a:lnTo>
                    <a:pt x="0" y="96"/>
                  </a:lnTo>
                  <a:lnTo>
                    <a:pt x="1" y="105"/>
                  </a:lnTo>
                  <a:lnTo>
                    <a:pt x="8" y="105"/>
                  </a:lnTo>
                  <a:lnTo>
                    <a:pt x="8" y="110"/>
                  </a:lnTo>
                  <a:lnTo>
                    <a:pt x="4" y="116"/>
                  </a:lnTo>
                  <a:lnTo>
                    <a:pt x="4" y="118"/>
                  </a:lnTo>
                  <a:lnTo>
                    <a:pt x="7" y="121"/>
                  </a:lnTo>
                  <a:lnTo>
                    <a:pt x="7" y="126"/>
                  </a:lnTo>
                  <a:lnTo>
                    <a:pt x="9" y="128"/>
                  </a:lnTo>
                  <a:lnTo>
                    <a:pt x="11" y="127"/>
                  </a:lnTo>
                  <a:lnTo>
                    <a:pt x="14" y="131"/>
                  </a:lnTo>
                  <a:lnTo>
                    <a:pt x="19" y="130"/>
                  </a:lnTo>
                  <a:lnTo>
                    <a:pt x="22" y="131"/>
                  </a:lnTo>
                  <a:lnTo>
                    <a:pt x="27" y="136"/>
                  </a:lnTo>
                  <a:lnTo>
                    <a:pt x="31" y="136"/>
                  </a:lnTo>
                  <a:lnTo>
                    <a:pt x="33" y="132"/>
                  </a:lnTo>
                  <a:lnTo>
                    <a:pt x="36" y="132"/>
                  </a:lnTo>
                  <a:lnTo>
                    <a:pt x="38" y="129"/>
                  </a:lnTo>
                  <a:lnTo>
                    <a:pt x="56" y="128"/>
                  </a:lnTo>
                  <a:lnTo>
                    <a:pt x="58" y="130"/>
                  </a:lnTo>
                  <a:lnTo>
                    <a:pt x="58" y="133"/>
                  </a:lnTo>
                  <a:lnTo>
                    <a:pt x="65" y="137"/>
                  </a:lnTo>
                  <a:lnTo>
                    <a:pt x="71" y="137"/>
                  </a:lnTo>
                  <a:lnTo>
                    <a:pt x="72" y="136"/>
                  </a:lnTo>
                  <a:lnTo>
                    <a:pt x="72" y="129"/>
                  </a:lnTo>
                  <a:lnTo>
                    <a:pt x="79" y="121"/>
                  </a:lnTo>
                  <a:lnTo>
                    <a:pt x="80" y="121"/>
                  </a:lnTo>
                  <a:lnTo>
                    <a:pt x="81" y="122"/>
                  </a:lnTo>
                  <a:lnTo>
                    <a:pt x="89" y="123"/>
                  </a:lnTo>
                  <a:lnTo>
                    <a:pt x="95" y="122"/>
                  </a:lnTo>
                  <a:lnTo>
                    <a:pt x="95" y="119"/>
                  </a:lnTo>
                  <a:lnTo>
                    <a:pt x="99" y="113"/>
                  </a:lnTo>
                  <a:lnTo>
                    <a:pt x="102" y="110"/>
                  </a:lnTo>
                  <a:lnTo>
                    <a:pt x="100" y="108"/>
                  </a:lnTo>
                  <a:lnTo>
                    <a:pt x="100" y="106"/>
                  </a:lnTo>
                  <a:lnTo>
                    <a:pt x="101" y="105"/>
                  </a:lnTo>
                  <a:lnTo>
                    <a:pt x="101" y="98"/>
                  </a:lnTo>
                  <a:lnTo>
                    <a:pt x="99" y="96"/>
                  </a:lnTo>
                  <a:lnTo>
                    <a:pt x="95" y="97"/>
                  </a:lnTo>
                  <a:lnTo>
                    <a:pt x="91" y="94"/>
                  </a:lnTo>
                  <a:lnTo>
                    <a:pt x="89" y="90"/>
                  </a:lnTo>
                  <a:lnTo>
                    <a:pt x="89" y="86"/>
                  </a:lnTo>
                  <a:lnTo>
                    <a:pt x="91" y="84"/>
                  </a:lnTo>
                  <a:lnTo>
                    <a:pt x="94" y="84"/>
                  </a:lnTo>
                  <a:lnTo>
                    <a:pt x="95" y="83"/>
                  </a:lnTo>
                  <a:lnTo>
                    <a:pt x="103" y="82"/>
                  </a:lnTo>
                  <a:lnTo>
                    <a:pt x="107" y="79"/>
                  </a:lnTo>
                  <a:lnTo>
                    <a:pt x="111" y="79"/>
                  </a:lnTo>
                  <a:lnTo>
                    <a:pt x="116" y="75"/>
                  </a:lnTo>
                  <a:lnTo>
                    <a:pt x="116" y="74"/>
                  </a:lnTo>
                  <a:lnTo>
                    <a:pt x="125" y="66"/>
                  </a:lnTo>
                  <a:lnTo>
                    <a:pt x="125" y="64"/>
                  </a:lnTo>
                  <a:lnTo>
                    <a:pt x="130" y="61"/>
                  </a:lnTo>
                  <a:lnTo>
                    <a:pt x="132" y="60"/>
                  </a:lnTo>
                  <a:lnTo>
                    <a:pt x="128" y="59"/>
                  </a:lnTo>
                  <a:lnTo>
                    <a:pt x="122" y="61"/>
                  </a:lnTo>
                  <a:lnTo>
                    <a:pt x="113" y="53"/>
                  </a:lnTo>
                  <a:lnTo>
                    <a:pt x="113" y="43"/>
                  </a:lnTo>
                  <a:close/>
                  <a:moveTo>
                    <a:pt x="66" y="78"/>
                  </a:moveTo>
                  <a:lnTo>
                    <a:pt x="69" y="89"/>
                  </a:lnTo>
                  <a:lnTo>
                    <a:pt x="80" y="89"/>
                  </a:lnTo>
                  <a:lnTo>
                    <a:pt x="71" y="96"/>
                  </a:lnTo>
                  <a:lnTo>
                    <a:pt x="75" y="106"/>
                  </a:lnTo>
                  <a:lnTo>
                    <a:pt x="66" y="100"/>
                  </a:lnTo>
                  <a:lnTo>
                    <a:pt x="57" y="106"/>
                  </a:lnTo>
                  <a:lnTo>
                    <a:pt x="60" y="96"/>
                  </a:lnTo>
                  <a:lnTo>
                    <a:pt x="51" y="89"/>
                  </a:lnTo>
                  <a:lnTo>
                    <a:pt x="62" y="89"/>
                  </a:lnTo>
                  <a:lnTo>
                    <a:pt x="66" y="78"/>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6" name="Freeform 32"/>
            <p:cNvSpPr/>
            <p:nvPr/>
          </p:nvSpPr>
          <p:spPr bwMode="auto">
            <a:xfrm>
              <a:off x="6403727" y="3348038"/>
              <a:ext cx="53975" cy="53975"/>
            </a:xfrm>
            <a:custGeom>
              <a:gdLst>
                <a:gd fmla="*/ 2147483647 w 29" name="T0"/>
                <a:gd fmla="*/ 0 h 28" name="T1"/>
                <a:gd fmla="*/ 2147483647 w 29" name="T2"/>
                <a:gd fmla="*/ 2147483647 h 28" name="T3"/>
                <a:gd fmla="*/ 0 w 29" name="T4"/>
                <a:gd fmla="*/ 2147483647 h 28" name="T5"/>
                <a:gd fmla="*/ 2147483647 w 29" name="T6"/>
                <a:gd fmla="*/ 2147483647 h 28" name="T7"/>
                <a:gd fmla="*/ 2147483647 w 29" name="T8"/>
                <a:gd fmla="*/ 2147483647 h 28" name="T9"/>
                <a:gd fmla="*/ 2147483647 w 29" name="T10"/>
                <a:gd fmla="*/ 2147483647 h 28" name="T11"/>
                <a:gd fmla="*/ 2147483647 w 29" name="T12"/>
                <a:gd fmla="*/ 2147483647 h 28" name="T13"/>
                <a:gd fmla="*/ 2147483647 w 29" name="T14"/>
                <a:gd fmla="*/ 2147483647 h 28" name="T15"/>
                <a:gd fmla="*/ 2147483647 w 29" name="T16"/>
                <a:gd fmla="*/ 2147483647 h 28" name="T17"/>
                <a:gd fmla="*/ 2147483647 w 29" name="T18"/>
                <a:gd fmla="*/ 2147483647 h 28" name="T19"/>
                <a:gd fmla="*/ 2147483647 w 29" name="T20"/>
                <a:gd fmla="*/ 0 h 2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9" name="T33"/>
                <a:gd fmla="*/ 0 h 28" name="T34"/>
                <a:gd fmla="*/ 29 w 29" name="T35"/>
                <a:gd fmla="*/ 28 h 2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8" w="28">
                  <a:moveTo>
                    <a:pt x="15" y="0"/>
                  </a:moveTo>
                  <a:lnTo>
                    <a:pt x="11" y="11"/>
                  </a:lnTo>
                  <a:lnTo>
                    <a:pt x="0" y="11"/>
                  </a:lnTo>
                  <a:lnTo>
                    <a:pt x="9" y="18"/>
                  </a:lnTo>
                  <a:lnTo>
                    <a:pt x="6" y="28"/>
                  </a:lnTo>
                  <a:lnTo>
                    <a:pt x="15" y="22"/>
                  </a:lnTo>
                  <a:lnTo>
                    <a:pt x="24" y="28"/>
                  </a:lnTo>
                  <a:lnTo>
                    <a:pt x="20" y="18"/>
                  </a:lnTo>
                  <a:lnTo>
                    <a:pt x="29" y="11"/>
                  </a:lnTo>
                  <a:lnTo>
                    <a:pt x="18" y="11"/>
                  </a:lnTo>
                  <a:lnTo>
                    <a:pt x="15" y="0"/>
                  </a:lnTo>
                  <a:close/>
                </a:path>
              </a:pathLst>
            </a:custGeom>
            <a:grpFill/>
            <a:ln w="9525">
              <a:solidFill>
                <a:schemeClr val="bg1"/>
              </a:solid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7" name="Freeform 33"/>
            <p:cNvSpPr/>
            <p:nvPr/>
          </p:nvSpPr>
          <p:spPr bwMode="auto">
            <a:xfrm>
              <a:off x="6400800" y="3348038"/>
              <a:ext cx="53975" cy="53975"/>
            </a:xfrm>
            <a:custGeom>
              <a:gdLst>
                <a:gd fmla="*/ 2147483647 w 29" name="T0"/>
                <a:gd fmla="*/ 0 h 28" name="T1"/>
                <a:gd fmla="*/ 2147483647 w 29" name="T2"/>
                <a:gd fmla="*/ 2147483647 h 28" name="T3"/>
                <a:gd fmla="*/ 0 w 29" name="T4"/>
                <a:gd fmla="*/ 2147483647 h 28" name="T5"/>
                <a:gd fmla="*/ 2147483647 w 29" name="T6"/>
                <a:gd fmla="*/ 2147483647 h 28" name="T7"/>
                <a:gd fmla="*/ 2147483647 w 29" name="T8"/>
                <a:gd fmla="*/ 2147483647 h 28" name="T9"/>
                <a:gd fmla="*/ 2147483647 w 29" name="T10"/>
                <a:gd fmla="*/ 2147483647 h 28" name="T11"/>
                <a:gd fmla="*/ 2147483647 w 29" name="T12"/>
                <a:gd fmla="*/ 2147483647 h 28" name="T13"/>
                <a:gd fmla="*/ 2147483647 w 29" name="T14"/>
                <a:gd fmla="*/ 2147483647 h 28" name="T15"/>
                <a:gd fmla="*/ 2147483647 w 29" name="T16"/>
                <a:gd fmla="*/ 2147483647 h 28" name="T17"/>
                <a:gd fmla="*/ 2147483647 w 29" name="T18"/>
                <a:gd fmla="*/ 2147483647 h 28" name="T19"/>
                <a:gd fmla="*/ 2147483647 w 29" name="T20"/>
                <a:gd fmla="*/ 0 h 2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9" name="T33"/>
                <a:gd fmla="*/ 0 h 28" name="T34"/>
                <a:gd fmla="*/ 29 w 29" name="T35"/>
                <a:gd fmla="*/ 28 h 2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8" w="28">
                  <a:moveTo>
                    <a:pt x="15" y="0"/>
                  </a:moveTo>
                  <a:lnTo>
                    <a:pt x="11" y="11"/>
                  </a:lnTo>
                  <a:lnTo>
                    <a:pt x="0" y="11"/>
                  </a:lnTo>
                  <a:lnTo>
                    <a:pt x="9" y="18"/>
                  </a:lnTo>
                  <a:lnTo>
                    <a:pt x="6" y="28"/>
                  </a:lnTo>
                  <a:lnTo>
                    <a:pt x="15" y="22"/>
                  </a:lnTo>
                  <a:lnTo>
                    <a:pt x="24" y="28"/>
                  </a:lnTo>
                  <a:lnTo>
                    <a:pt x="20" y="18"/>
                  </a:lnTo>
                  <a:lnTo>
                    <a:pt x="29" y="11"/>
                  </a:lnTo>
                  <a:lnTo>
                    <a:pt x="18" y="11"/>
                  </a:lnTo>
                  <a:lnTo>
                    <a:pt x="15" y="0"/>
                  </a:lnTo>
                  <a:close/>
                </a:path>
              </a:pathLst>
            </a:custGeom>
            <a:grpFill/>
            <a:ln w="3175">
              <a:solidFill>
                <a:schemeClr val="bg1"/>
              </a:solidFill>
              <a:prstDash val="solid"/>
              <a:round/>
            </a:ln>
            <a:effectLs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8" name="Freeform 34"/>
            <p:cNvSpPr/>
            <p:nvPr/>
          </p:nvSpPr>
          <p:spPr bwMode="auto">
            <a:xfrm>
              <a:off x="6326188" y="3630613"/>
              <a:ext cx="887412" cy="582612"/>
            </a:xfrm>
            <a:custGeom>
              <a:gdLst>
                <a:gd fmla="*/ 2147483647 w 485" name="T0"/>
                <a:gd fmla="*/ 2147483647 h 306" name="T1"/>
                <a:gd fmla="*/ 2147483647 w 485" name="T2"/>
                <a:gd fmla="*/ 2147483647 h 306" name="T3"/>
                <a:gd fmla="*/ 2147483647 w 485" name="T4"/>
                <a:gd fmla="*/ 2147483647 h 306" name="T5"/>
                <a:gd fmla="*/ 2147483647 w 485" name="T6"/>
                <a:gd fmla="*/ 2147483647 h 306" name="T7"/>
                <a:gd fmla="*/ 2147483647 w 485" name="T8"/>
                <a:gd fmla="*/ 2147483647 h 306" name="T9"/>
                <a:gd fmla="*/ 2147483647 w 485" name="T10"/>
                <a:gd fmla="*/ 2147483647 h 306" name="T11"/>
                <a:gd fmla="*/ 2147483647 w 485" name="T12"/>
                <a:gd fmla="*/ 2147483647 h 306" name="T13"/>
                <a:gd fmla="*/ 2147483647 w 485" name="T14"/>
                <a:gd fmla="*/ 2147483647 h 306" name="T15"/>
                <a:gd fmla="*/ 2147483647 w 485" name="T16"/>
                <a:gd fmla="*/ 2147483647 h 306" name="T17"/>
                <a:gd fmla="*/ 2147483647 w 485" name="T18"/>
                <a:gd fmla="*/ 2147483647 h 306" name="T19"/>
                <a:gd fmla="*/ 2147483647 w 485" name="T20"/>
                <a:gd fmla="*/ 2147483647 h 306" name="T21"/>
                <a:gd fmla="*/ 2147483647 w 485" name="T22"/>
                <a:gd fmla="*/ 2147483647 h 306" name="T23"/>
                <a:gd fmla="*/ 2147483647 w 485" name="T24"/>
                <a:gd fmla="*/ 2147483647 h 306" name="T25"/>
                <a:gd fmla="*/ 2147483647 w 485" name="T26"/>
                <a:gd fmla="*/ 2147483647 h 306" name="T27"/>
                <a:gd fmla="*/ 2147483647 w 485" name="T28"/>
                <a:gd fmla="*/ 2147483647 h 306" name="T29"/>
                <a:gd fmla="*/ 2147483647 w 485" name="T30"/>
                <a:gd fmla="*/ 2147483647 h 306" name="T31"/>
                <a:gd fmla="*/ 2147483647 w 485" name="T32"/>
                <a:gd fmla="*/ 2147483647 h 306" name="T33"/>
                <a:gd fmla="*/ 2147483647 w 485" name="T34"/>
                <a:gd fmla="*/ 2147483647 h 306" name="T35"/>
                <a:gd fmla="*/ 2147483647 w 485" name="T36"/>
                <a:gd fmla="*/ 2147483647 h 306" name="T37"/>
                <a:gd fmla="*/ 2147483647 w 485" name="T38"/>
                <a:gd fmla="*/ 2147483647 h 306" name="T39"/>
                <a:gd fmla="*/ 2147483647 w 485" name="T40"/>
                <a:gd fmla="*/ 2147483647 h 306" name="T41"/>
                <a:gd fmla="*/ 2147483647 w 485" name="T42"/>
                <a:gd fmla="*/ 2147483647 h 306" name="T43"/>
                <a:gd fmla="*/ 2147483647 w 485" name="T44"/>
                <a:gd fmla="*/ 2147483647 h 306" name="T45"/>
                <a:gd fmla="*/ 2147483647 w 485" name="T46"/>
                <a:gd fmla="*/ 2147483647 h 306" name="T47"/>
                <a:gd fmla="*/ 2147483647 w 485" name="T48"/>
                <a:gd fmla="*/ 2147483647 h 306" name="T49"/>
                <a:gd fmla="*/ 2147483647 w 485" name="T50"/>
                <a:gd fmla="*/ 2147483647 h 306" name="T51"/>
                <a:gd fmla="*/ 2147483647 w 485" name="T52"/>
                <a:gd fmla="*/ 2147483647 h 306" name="T53"/>
                <a:gd fmla="*/ 2147483647 w 485" name="T54"/>
                <a:gd fmla="*/ 2147483647 h 306" name="T55"/>
                <a:gd fmla="*/ 2147483647 w 485" name="T56"/>
                <a:gd fmla="*/ 2147483647 h 306" name="T57"/>
                <a:gd fmla="*/ 2147483647 w 485" name="T58"/>
                <a:gd fmla="*/ 2147483647 h 306" name="T59"/>
                <a:gd fmla="*/ 2147483647 w 485" name="T60"/>
                <a:gd fmla="*/ 2147483647 h 306" name="T61"/>
                <a:gd fmla="*/ 2147483647 w 485" name="T62"/>
                <a:gd fmla="*/ 2147483647 h 306" name="T63"/>
                <a:gd fmla="*/ 2147483647 w 485" name="T64"/>
                <a:gd fmla="*/ 2147483647 h 306" name="T65"/>
                <a:gd fmla="*/ 2147483647 w 485" name="T66"/>
                <a:gd fmla="*/ 2147483647 h 306" name="T67"/>
                <a:gd fmla="*/ 2147483647 w 485" name="T68"/>
                <a:gd fmla="*/ 2147483647 h 306" name="T69"/>
                <a:gd fmla="*/ 2147483647 w 485" name="T70"/>
                <a:gd fmla="*/ 2147483647 h 306" name="T71"/>
                <a:gd fmla="*/ 2147483647 w 485" name="T72"/>
                <a:gd fmla="*/ 2147483647 h 306" name="T73"/>
                <a:gd fmla="*/ 2147483647 w 485" name="T74"/>
                <a:gd fmla="*/ 2147483647 h 306" name="T75"/>
                <a:gd fmla="*/ 2147483647 w 485" name="T76"/>
                <a:gd fmla="*/ 2147483647 h 306" name="T77"/>
                <a:gd fmla="*/ 2147483647 w 485" name="T78"/>
                <a:gd fmla="*/ 2147483647 h 306" name="T79"/>
                <a:gd fmla="*/ 2147483647 w 485" name="T80"/>
                <a:gd fmla="*/ 2147483647 h 306" name="T81"/>
                <a:gd fmla="*/ 2147483647 w 485" name="T82"/>
                <a:gd fmla="*/ 2147483647 h 306" name="T83"/>
                <a:gd fmla="*/ 2147483647 w 485" name="T84"/>
                <a:gd fmla="*/ 2147483647 h 306" name="T85"/>
                <a:gd fmla="*/ 2147483647 w 485" name="T86"/>
                <a:gd fmla="*/ 2147483647 h 306" name="T87"/>
                <a:gd fmla="*/ 2147483647 w 485" name="T88"/>
                <a:gd fmla="*/ 2147483647 h 306" name="T89"/>
                <a:gd fmla="*/ 2147483647 w 485" name="T90"/>
                <a:gd fmla="*/ 2147483647 h 306" name="T91"/>
                <a:gd fmla="*/ 2147483647 w 485" name="T92"/>
                <a:gd fmla="*/ 2147483647 h 306" name="T93"/>
                <a:gd fmla="*/ 2147483647 w 485" name="T94"/>
                <a:gd fmla="*/ 2147483647 h 306" name="T95"/>
                <a:gd fmla="*/ 2147483647 w 485" name="T96"/>
                <a:gd fmla="*/ 2147483647 h 306" name="T97"/>
                <a:gd fmla="*/ 2147483647 w 485" name="T98"/>
                <a:gd fmla="*/ 2147483647 h 306" name="T99"/>
                <a:gd fmla="*/ 2147483647 w 485" name="T100"/>
                <a:gd fmla="*/ 2147483647 h 306" name="T101"/>
                <a:gd fmla="*/ 2147483647 w 485" name="T102"/>
                <a:gd fmla="*/ 2147483647 h 306" name="T103"/>
                <a:gd fmla="*/ 2147483647 w 485" name="T104"/>
                <a:gd fmla="*/ 2147483647 h 306" name="T105"/>
                <a:gd fmla="*/ 2147483647 w 485" name="T106"/>
                <a:gd fmla="*/ 2147483647 h 306" name="T107"/>
                <a:gd fmla="*/ 2147483647 w 485" name="T108"/>
                <a:gd fmla="*/ 2147483647 h 306" name="T109"/>
                <a:gd fmla="*/ 2147483647 w 485" name="T110"/>
                <a:gd fmla="*/ 2147483647 h 306" name="T111"/>
                <a:gd fmla="*/ 2147483647 w 485" name="T112"/>
                <a:gd fmla="*/ 2147483647 h 306" name="T113"/>
                <a:gd fmla="*/ 2147483647 w 485" name="T114"/>
                <a:gd fmla="*/ 2147483647 h 306" name="T115"/>
                <a:gd fmla="*/ 2147483647 w 485" name="T116"/>
                <a:gd fmla="*/ 2147483647 h 306" name="T117"/>
                <a:gd fmla="*/ 2147483647 w 485" name="T118"/>
                <a:gd fmla="*/ 2147483647 h 306" name="T119"/>
                <a:gd fmla="*/ 2147483647 w 485" name="T120"/>
                <a:gd fmla="*/ 2147483647 h 306" name="T121"/>
                <a:gd fmla="*/ 2147483647 w 485" name="T122"/>
                <a:gd fmla="*/ 2147483647 h 30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485" name="T186"/>
                <a:gd fmla="*/ 0 h 306" name="T187"/>
                <a:gd fmla="*/ 485 w 485" name="T188"/>
                <a:gd fmla="*/ 306 h 306"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306" w="485">
                  <a:moveTo>
                    <a:pt x="291" y="242"/>
                  </a:moveTo>
                  <a:lnTo>
                    <a:pt x="291" y="242"/>
                  </a:lnTo>
                  <a:lnTo>
                    <a:pt x="291" y="241"/>
                  </a:lnTo>
                  <a:lnTo>
                    <a:pt x="292" y="241"/>
                  </a:lnTo>
                  <a:lnTo>
                    <a:pt x="292" y="240"/>
                  </a:lnTo>
                  <a:lnTo>
                    <a:pt x="292" y="239"/>
                  </a:lnTo>
                  <a:lnTo>
                    <a:pt x="293" y="239"/>
                  </a:lnTo>
                  <a:lnTo>
                    <a:pt x="293" y="238"/>
                  </a:lnTo>
                  <a:lnTo>
                    <a:pt x="294" y="238"/>
                  </a:lnTo>
                  <a:lnTo>
                    <a:pt x="294" y="237"/>
                  </a:lnTo>
                  <a:lnTo>
                    <a:pt x="295" y="237"/>
                  </a:lnTo>
                  <a:lnTo>
                    <a:pt x="296" y="237"/>
                  </a:lnTo>
                  <a:lnTo>
                    <a:pt x="296" y="236"/>
                  </a:lnTo>
                  <a:lnTo>
                    <a:pt x="297" y="236"/>
                  </a:lnTo>
                  <a:lnTo>
                    <a:pt x="298" y="236"/>
                  </a:lnTo>
                  <a:lnTo>
                    <a:pt x="299" y="236"/>
                  </a:lnTo>
                  <a:lnTo>
                    <a:pt x="300" y="236"/>
                  </a:lnTo>
                  <a:lnTo>
                    <a:pt x="301" y="236"/>
                  </a:lnTo>
                  <a:lnTo>
                    <a:pt x="301" y="235"/>
                  </a:lnTo>
                  <a:lnTo>
                    <a:pt x="302" y="235"/>
                  </a:lnTo>
                  <a:lnTo>
                    <a:pt x="303" y="234"/>
                  </a:lnTo>
                  <a:lnTo>
                    <a:pt x="303" y="233"/>
                  </a:lnTo>
                  <a:lnTo>
                    <a:pt x="303" y="232"/>
                  </a:lnTo>
                  <a:lnTo>
                    <a:pt x="303" y="231"/>
                  </a:lnTo>
                  <a:lnTo>
                    <a:pt x="303" y="230"/>
                  </a:lnTo>
                  <a:lnTo>
                    <a:pt x="303" y="229"/>
                  </a:lnTo>
                  <a:lnTo>
                    <a:pt x="303" y="228"/>
                  </a:lnTo>
                  <a:lnTo>
                    <a:pt x="303" y="227"/>
                  </a:lnTo>
                  <a:lnTo>
                    <a:pt x="303" y="226"/>
                  </a:lnTo>
                  <a:lnTo>
                    <a:pt x="302" y="225"/>
                  </a:lnTo>
                  <a:lnTo>
                    <a:pt x="302" y="224"/>
                  </a:lnTo>
                  <a:lnTo>
                    <a:pt x="301" y="223"/>
                  </a:lnTo>
                  <a:lnTo>
                    <a:pt x="301" y="222"/>
                  </a:lnTo>
                  <a:lnTo>
                    <a:pt x="301" y="221"/>
                  </a:lnTo>
                  <a:lnTo>
                    <a:pt x="300" y="220"/>
                  </a:lnTo>
                  <a:lnTo>
                    <a:pt x="300" y="219"/>
                  </a:lnTo>
                  <a:lnTo>
                    <a:pt x="301" y="219"/>
                  </a:lnTo>
                  <a:lnTo>
                    <a:pt x="301" y="218"/>
                  </a:lnTo>
                  <a:lnTo>
                    <a:pt x="301" y="217"/>
                  </a:lnTo>
                  <a:lnTo>
                    <a:pt x="302" y="217"/>
                  </a:lnTo>
                  <a:lnTo>
                    <a:pt x="303" y="216"/>
                  </a:lnTo>
                  <a:lnTo>
                    <a:pt x="304" y="216"/>
                  </a:lnTo>
                  <a:lnTo>
                    <a:pt x="305" y="215"/>
                  </a:lnTo>
                  <a:lnTo>
                    <a:pt x="306" y="215"/>
                  </a:lnTo>
                  <a:lnTo>
                    <a:pt x="307" y="214"/>
                  </a:lnTo>
                  <a:lnTo>
                    <a:pt x="308" y="213"/>
                  </a:lnTo>
                  <a:lnTo>
                    <a:pt x="309" y="213"/>
                  </a:lnTo>
                  <a:lnTo>
                    <a:pt x="310" y="213"/>
                  </a:lnTo>
                  <a:lnTo>
                    <a:pt x="310" y="212"/>
                  </a:lnTo>
                  <a:lnTo>
                    <a:pt x="311" y="212"/>
                  </a:lnTo>
                  <a:lnTo>
                    <a:pt x="312" y="211"/>
                  </a:lnTo>
                  <a:lnTo>
                    <a:pt x="313" y="210"/>
                  </a:lnTo>
                  <a:lnTo>
                    <a:pt x="313" y="209"/>
                  </a:lnTo>
                  <a:lnTo>
                    <a:pt x="314" y="208"/>
                  </a:lnTo>
                  <a:lnTo>
                    <a:pt x="314" y="207"/>
                  </a:lnTo>
                  <a:lnTo>
                    <a:pt x="314" y="206"/>
                  </a:lnTo>
                  <a:lnTo>
                    <a:pt x="314" y="205"/>
                  </a:lnTo>
                  <a:lnTo>
                    <a:pt x="314" y="204"/>
                  </a:lnTo>
                  <a:lnTo>
                    <a:pt x="314" y="203"/>
                  </a:lnTo>
                  <a:lnTo>
                    <a:pt x="313" y="202"/>
                  </a:lnTo>
                  <a:lnTo>
                    <a:pt x="313" y="200"/>
                  </a:lnTo>
                  <a:lnTo>
                    <a:pt x="312" y="198"/>
                  </a:lnTo>
                  <a:lnTo>
                    <a:pt x="312" y="196"/>
                  </a:lnTo>
                  <a:lnTo>
                    <a:pt x="312" y="195"/>
                  </a:lnTo>
                  <a:lnTo>
                    <a:pt x="311" y="194"/>
                  </a:lnTo>
                  <a:lnTo>
                    <a:pt x="311" y="193"/>
                  </a:lnTo>
                  <a:lnTo>
                    <a:pt x="311" y="192"/>
                  </a:lnTo>
                  <a:lnTo>
                    <a:pt x="311" y="191"/>
                  </a:lnTo>
                  <a:lnTo>
                    <a:pt x="311" y="190"/>
                  </a:lnTo>
                  <a:lnTo>
                    <a:pt x="312" y="189"/>
                  </a:lnTo>
                  <a:lnTo>
                    <a:pt x="312" y="188"/>
                  </a:lnTo>
                  <a:lnTo>
                    <a:pt x="312" y="187"/>
                  </a:lnTo>
                  <a:lnTo>
                    <a:pt x="313" y="186"/>
                  </a:lnTo>
                  <a:lnTo>
                    <a:pt x="314" y="185"/>
                  </a:lnTo>
                  <a:lnTo>
                    <a:pt x="315" y="184"/>
                  </a:lnTo>
                  <a:lnTo>
                    <a:pt x="316" y="183"/>
                  </a:lnTo>
                  <a:lnTo>
                    <a:pt x="317" y="182"/>
                  </a:lnTo>
                  <a:lnTo>
                    <a:pt x="318" y="182"/>
                  </a:lnTo>
                  <a:lnTo>
                    <a:pt x="319" y="181"/>
                  </a:lnTo>
                  <a:lnTo>
                    <a:pt x="320" y="181"/>
                  </a:lnTo>
                  <a:lnTo>
                    <a:pt x="321" y="181"/>
                  </a:lnTo>
                  <a:lnTo>
                    <a:pt x="321" y="180"/>
                  </a:lnTo>
                  <a:lnTo>
                    <a:pt x="322" y="180"/>
                  </a:lnTo>
                  <a:lnTo>
                    <a:pt x="323" y="181"/>
                  </a:lnTo>
                  <a:lnTo>
                    <a:pt x="324" y="181"/>
                  </a:lnTo>
                  <a:lnTo>
                    <a:pt x="325" y="181"/>
                  </a:lnTo>
                  <a:lnTo>
                    <a:pt x="325" y="182"/>
                  </a:lnTo>
                  <a:lnTo>
                    <a:pt x="326" y="182"/>
                  </a:lnTo>
                  <a:lnTo>
                    <a:pt x="326" y="183"/>
                  </a:lnTo>
                  <a:lnTo>
                    <a:pt x="327" y="184"/>
                  </a:lnTo>
                  <a:lnTo>
                    <a:pt x="328" y="184"/>
                  </a:lnTo>
                  <a:lnTo>
                    <a:pt x="328" y="185"/>
                  </a:lnTo>
                  <a:lnTo>
                    <a:pt x="329" y="185"/>
                  </a:lnTo>
                  <a:lnTo>
                    <a:pt x="330" y="185"/>
                  </a:lnTo>
                  <a:lnTo>
                    <a:pt x="330" y="184"/>
                  </a:lnTo>
                  <a:lnTo>
                    <a:pt x="331" y="184"/>
                  </a:lnTo>
                  <a:lnTo>
                    <a:pt x="331" y="183"/>
                  </a:lnTo>
                  <a:lnTo>
                    <a:pt x="331" y="182"/>
                  </a:lnTo>
                  <a:lnTo>
                    <a:pt x="332" y="181"/>
                  </a:lnTo>
                  <a:lnTo>
                    <a:pt x="332" y="180"/>
                  </a:lnTo>
                  <a:lnTo>
                    <a:pt x="332" y="179"/>
                  </a:lnTo>
                  <a:lnTo>
                    <a:pt x="331" y="179"/>
                  </a:lnTo>
                  <a:lnTo>
                    <a:pt x="331" y="178"/>
                  </a:lnTo>
                  <a:lnTo>
                    <a:pt x="331" y="177"/>
                  </a:lnTo>
                  <a:lnTo>
                    <a:pt x="330" y="176"/>
                  </a:lnTo>
                  <a:lnTo>
                    <a:pt x="330" y="175"/>
                  </a:lnTo>
                  <a:lnTo>
                    <a:pt x="329" y="175"/>
                  </a:lnTo>
                  <a:lnTo>
                    <a:pt x="329" y="174"/>
                  </a:lnTo>
                  <a:lnTo>
                    <a:pt x="329" y="173"/>
                  </a:lnTo>
                  <a:lnTo>
                    <a:pt x="330" y="173"/>
                  </a:lnTo>
                  <a:lnTo>
                    <a:pt x="331" y="173"/>
                  </a:lnTo>
                  <a:lnTo>
                    <a:pt x="332" y="173"/>
                  </a:lnTo>
                  <a:lnTo>
                    <a:pt x="333" y="173"/>
                  </a:lnTo>
                  <a:lnTo>
                    <a:pt x="334" y="173"/>
                  </a:lnTo>
                  <a:lnTo>
                    <a:pt x="335" y="174"/>
                  </a:lnTo>
                  <a:lnTo>
                    <a:pt x="336" y="174"/>
                  </a:lnTo>
                  <a:lnTo>
                    <a:pt x="337" y="174"/>
                  </a:lnTo>
                  <a:lnTo>
                    <a:pt x="338" y="174"/>
                  </a:lnTo>
                  <a:lnTo>
                    <a:pt x="339" y="174"/>
                  </a:lnTo>
                  <a:lnTo>
                    <a:pt x="340" y="175"/>
                  </a:lnTo>
                  <a:lnTo>
                    <a:pt x="341" y="175"/>
                  </a:lnTo>
                  <a:lnTo>
                    <a:pt x="342" y="175"/>
                  </a:lnTo>
                  <a:lnTo>
                    <a:pt x="343" y="175"/>
                  </a:lnTo>
                  <a:lnTo>
                    <a:pt x="344" y="175"/>
                  </a:lnTo>
                  <a:lnTo>
                    <a:pt x="345" y="174"/>
                  </a:lnTo>
                  <a:lnTo>
                    <a:pt x="346" y="174"/>
                  </a:lnTo>
                  <a:lnTo>
                    <a:pt x="347" y="173"/>
                  </a:lnTo>
                  <a:lnTo>
                    <a:pt x="347" y="172"/>
                  </a:lnTo>
                  <a:lnTo>
                    <a:pt x="348" y="171"/>
                  </a:lnTo>
                  <a:lnTo>
                    <a:pt x="348" y="170"/>
                  </a:lnTo>
                  <a:lnTo>
                    <a:pt x="349" y="169"/>
                  </a:lnTo>
                  <a:lnTo>
                    <a:pt x="349" y="168"/>
                  </a:lnTo>
                  <a:lnTo>
                    <a:pt x="349" y="167"/>
                  </a:lnTo>
                  <a:lnTo>
                    <a:pt x="349" y="166"/>
                  </a:lnTo>
                  <a:lnTo>
                    <a:pt x="349" y="165"/>
                  </a:lnTo>
                  <a:lnTo>
                    <a:pt x="348" y="164"/>
                  </a:lnTo>
                  <a:lnTo>
                    <a:pt x="348" y="163"/>
                  </a:lnTo>
                  <a:lnTo>
                    <a:pt x="348" y="162"/>
                  </a:lnTo>
                  <a:lnTo>
                    <a:pt x="347" y="162"/>
                  </a:lnTo>
                  <a:lnTo>
                    <a:pt x="346" y="162"/>
                  </a:lnTo>
                  <a:lnTo>
                    <a:pt x="345" y="162"/>
                  </a:lnTo>
                  <a:lnTo>
                    <a:pt x="344" y="163"/>
                  </a:lnTo>
                  <a:lnTo>
                    <a:pt x="343" y="163"/>
                  </a:lnTo>
                  <a:lnTo>
                    <a:pt x="343" y="164"/>
                  </a:lnTo>
                  <a:lnTo>
                    <a:pt x="342" y="164"/>
                  </a:lnTo>
                  <a:lnTo>
                    <a:pt x="341" y="164"/>
                  </a:lnTo>
                  <a:lnTo>
                    <a:pt x="340" y="164"/>
                  </a:lnTo>
                  <a:lnTo>
                    <a:pt x="339" y="164"/>
                  </a:lnTo>
                  <a:lnTo>
                    <a:pt x="339" y="163"/>
                  </a:lnTo>
                  <a:lnTo>
                    <a:pt x="340" y="163"/>
                  </a:lnTo>
                  <a:lnTo>
                    <a:pt x="340" y="162"/>
                  </a:lnTo>
                  <a:lnTo>
                    <a:pt x="341" y="161"/>
                  </a:lnTo>
                  <a:lnTo>
                    <a:pt x="342" y="161"/>
                  </a:lnTo>
                  <a:lnTo>
                    <a:pt x="342" y="160"/>
                  </a:lnTo>
                  <a:lnTo>
                    <a:pt x="342" y="159"/>
                  </a:lnTo>
                  <a:lnTo>
                    <a:pt x="341" y="159"/>
                  </a:lnTo>
                  <a:lnTo>
                    <a:pt x="340" y="159"/>
                  </a:lnTo>
                  <a:lnTo>
                    <a:pt x="339" y="159"/>
                  </a:lnTo>
                  <a:lnTo>
                    <a:pt x="338" y="159"/>
                  </a:lnTo>
                  <a:lnTo>
                    <a:pt x="337" y="159"/>
                  </a:lnTo>
                  <a:lnTo>
                    <a:pt x="336" y="159"/>
                  </a:lnTo>
                  <a:lnTo>
                    <a:pt x="335" y="159"/>
                  </a:lnTo>
                  <a:lnTo>
                    <a:pt x="335" y="158"/>
                  </a:lnTo>
                  <a:lnTo>
                    <a:pt x="334" y="158"/>
                  </a:lnTo>
                  <a:lnTo>
                    <a:pt x="333" y="158"/>
                  </a:lnTo>
                  <a:lnTo>
                    <a:pt x="333" y="157"/>
                  </a:lnTo>
                  <a:lnTo>
                    <a:pt x="332" y="156"/>
                  </a:lnTo>
                  <a:lnTo>
                    <a:pt x="332" y="155"/>
                  </a:lnTo>
                  <a:lnTo>
                    <a:pt x="332" y="154"/>
                  </a:lnTo>
                  <a:lnTo>
                    <a:pt x="332" y="153"/>
                  </a:lnTo>
                  <a:lnTo>
                    <a:pt x="332" y="152"/>
                  </a:lnTo>
                  <a:lnTo>
                    <a:pt x="332" y="151"/>
                  </a:lnTo>
                  <a:lnTo>
                    <a:pt x="332" y="150"/>
                  </a:lnTo>
                  <a:lnTo>
                    <a:pt x="332" y="149"/>
                  </a:lnTo>
                  <a:lnTo>
                    <a:pt x="333" y="149"/>
                  </a:lnTo>
                  <a:lnTo>
                    <a:pt x="334" y="148"/>
                  </a:lnTo>
                  <a:lnTo>
                    <a:pt x="335" y="147"/>
                  </a:lnTo>
                  <a:lnTo>
                    <a:pt x="336" y="147"/>
                  </a:lnTo>
                  <a:lnTo>
                    <a:pt x="337" y="147"/>
                  </a:lnTo>
                  <a:lnTo>
                    <a:pt x="337" y="146"/>
                  </a:lnTo>
                  <a:lnTo>
                    <a:pt x="338" y="146"/>
                  </a:lnTo>
                  <a:lnTo>
                    <a:pt x="339" y="146"/>
                  </a:lnTo>
                  <a:lnTo>
                    <a:pt x="339" y="147"/>
                  </a:lnTo>
                  <a:lnTo>
                    <a:pt x="340" y="147"/>
                  </a:lnTo>
                  <a:lnTo>
                    <a:pt x="341" y="147"/>
                  </a:lnTo>
                  <a:lnTo>
                    <a:pt x="342" y="148"/>
                  </a:lnTo>
                  <a:lnTo>
                    <a:pt x="343" y="148"/>
                  </a:lnTo>
                  <a:lnTo>
                    <a:pt x="343" y="149"/>
                  </a:lnTo>
                  <a:lnTo>
                    <a:pt x="344" y="149"/>
                  </a:lnTo>
                  <a:lnTo>
                    <a:pt x="345" y="149"/>
                  </a:lnTo>
                  <a:lnTo>
                    <a:pt x="346" y="149"/>
                  </a:lnTo>
                  <a:lnTo>
                    <a:pt x="347" y="149"/>
                  </a:lnTo>
                  <a:lnTo>
                    <a:pt x="348" y="148"/>
                  </a:lnTo>
                  <a:lnTo>
                    <a:pt x="349" y="148"/>
                  </a:lnTo>
                  <a:lnTo>
                    <a:pt x="350" y="147"/>
                  </a:lnTo>
                  <a:lnTo>
                    <a:pt x="351" y="147"/>
                  </a:lnTo>
                  <a:lnTo>
                    <a:pt x="351" y="148"/>
                  </a:lnTo>
                  <a:lnTo>
                    <a:pt x="351" y="149"/>
                  </a:lnTo>
                  <a:lnTo>
                    <a:pt x="351" y="150"/>
                  </a:lnTo>
                  <a:lnTo>
                    <a:pt x="350" y="151"/>
                  </a:lnTo>
                  <a:lnTo>
                    <a:pt x="350" y="152"/>
                  </a:lnTo>
                  <a:lnTo>
                    <a:pt x="350" y="153"/>
                  </a:lnTo>
                  <a:lnTo>
                    <a:pt x="349" y="154"/>
                  </a:lnTo>
                  <a:lnTo>
                    <a:pt x="349" y="155"/>
                  </a:lnTo>
                  <a:lnTo>
                    <a:pt x="349" y="156"/>
                  </a:lnTo>
                  <a:lnTo>
                    <a:pt x="349" y="157"/>
                  </a:lnTo>
                  <a:lnTo>
                    <a:pt x="350" y="157"/>
                  </a:lnTo>
                  <a:lnTo>
                    <a:pt x="351" y="157"/>
                  </a:lnTo>
                  <a:lnTo>
                    <a:pt x="352" y="157"/>
                  </a:lnTo>
                  <a:lnTo>
                    <a:pt x="353" y="157"/>
                  </a:lnTo>
                  <a:lnTo>
                    <a:pt x="353" y="156"/>
                  </a:lnTo>
                  <a:lnTo>
                    <a:pt x="354" y="156"/>
                  </a:lnTo>
                  <a:lnTo>
                    <a:pt x="355" y="156"/>
                  </a:lnTo>
                  <a:lnTo>
                    <a:pt x="356" y="155"/>
                  </a:lnTo>
                  <a:lnTo>
                    <a:pt x="357" y="154"/>
                  </a:lnTo>
                  <a:lnTo>
                    <a:pt x="361" y="153"/>
                  </a:lnTo>
                  <a:lnTo>
                    <a:pt x="362" y="152"/>
                  </a:lnTo>
                  <a:lnTo>
                    <a:pt x="363" y="152"/>
                  </a:lnTo>
                  <a:lnTo>
                    <a:pt x="364" y="151"/>
                  </a:lnTo>
                  <a:lnTo>
                    <a:pt x="365" y="151"/>
                  </a:lnTo>
                  <a:lnTo>
                    <a:pt x="366" y="150"/>
                  </a:lnTo>
                  <a:lnTo>
                    <a:pt x="367" y="150"/>
                  </a:lnTo>
                  <a:lnTo>
                    <a:pt x="368" y="150"/>
                  </a:lnTo>
                  <a:lnTo>
                    <a:pt x="369" y="149"/>
                  </a:lnTo>
                  <a:lnTo>
                    <a:pt x="370" y="149"/>
                  </a:lnTo>
                  <a:lnTo>
                    <a:pt x="371" y="148"/>
                  </a:lnTo>
                  <a:lnTo>
                    <a:pt x="372" y="147"/>
                  </a:lnTo>
                  <a:lnTo>
                    <a:pt x="373" y="147"/>
                  </a:lnTo>
                  <a:lnTo>
                    <a:pt x="373" y="146"/>
                  </a:lnTo>
                  <a:lnTo>
                    <a:pt x="374" y="146"/>
                  </a:lnTo>
                  <a:lnTo>
                    <a:pt x="374" y="145"/>
                  </a:lnTo>
                  <a:lnTo>
                    <a:pt x="375" y="144"/>
                  </a:lnTo>
                  <a:lnTo>
                    <a:pt x="375" y="143"/>
                  </a:lnTo>
                  <a:lnTo>
                    <a:pt x="374" y="142"/>
                  </a:lnTo>
                  <a:lnTo>
                    <a:pt x="374" y="141"/>
                  </a:lnTo>
                  <a:lnTo>
                    <a:pt x="374" y="140"/>
                  </a:lnTo>
                  <a:lnTo>
                    <a:pt x="373" y="139"/>
                  </a:lnTo>
                  <a:lnTo>
                    <a:pt x="373" y="138"/>
                  </a:lnTo>
                  <a:lnTo>
                    <a:pt x="372" y="137"/>
                  </a:lnTo>
                  <a:lnTo>
                    <a:pt x="372" y="136"/>
                  </a:lnTo>
                  <a:lnTo>
                    <a:pt x="372" y="135"/>
                  </a:lnTo>
                  <a:lnTo>
                    <a:pt x="371" y="134"/>
                  </a:lnTo>
                  <a:lnTo>
                    <a:pt x="371" y="133"/>
                  </a:lnTo>
                  <a:lnTo>
                    <a:pt x="371" y="132"/>
                  </a:lnTo>
                  <a:lnTo>
                    <a:pt x="371" y="131"/>
                  </a:lnTo>
                  <a:lnTo>
                    <a:pt x="371" y="128"/>
                  </a:lnTo>
                  <a:lnTo>
                    <a:pt x="371" y="127"/>
                  </a:lnTo>
                  <a:lnTo>
                    <a:pt x="371" y="126"/>
                  </a:lnTo>
                  <a:lnTo>
                    <a:pt x="371" y="122"/>
                  </a:lnTo>
                  <a:lnTo>
                    <a:pt x="371" y="121"/>
                  </a:lnTo>
                  <a:lnTo>
                    <a:pt x="371" y="119"/>
                  </a:lnTo>
                  <a:lnTo>
                    <a:pt x="371" y="118"/>
                  </a:lnTo>
                  <a:lnTo>
                    <a:pt x="371" y="117"/>
                  </a:lnTo>
                  <a:lnTo>
                    <a:pt x="371" y="116"/>
                  </a:lnTo>
                  <a:lnTo>
                    <a:pt x="371" y="115"/>
                  </a:lnTo>
                  <a:lnTo>
                    <a:pt x="371" y="113"/>
                  </a:lnTo>
                  <a:lnTo>
                    <a:pt x="372" y="112"/>
                  </a:lnTo>
                  <a:lnTo>
                    <a:pt x="372" y="111"/>
                  </a:lnTo>
                  <a:lnTo>
                    <a:pt x="373" y="110"/>
                  </a:lnTo>
                  <a:lnTo>
                    <a:pt x="373" y="109"/>
                  </a:lnTo>
                  <a:lnTo>
                    <a:pt x="373" y="108"/>
                  </a:lnTo>
                  <a:lnTo>
                    <a:pt x="374" y="107"/>
                  </a:lnTo>
                  <a:lnTo>
                    <a:pt x="374" y="106"/>
                  </a:lnTo>
                  <a:lnTo>
                    <a:pt x="375" y="105"/>
                  </a:lnTo>
                  <a:lnTo>
                    <a:pt x="376" y="104"/>
                  </a:lnTo>
                  <a:lnTo>
                    <a:pt x="376" y="103"/>
                  </a:lnTo>
                  <a:lnTo>
                    <a:pt x="377" y="103"/>
                  </a:lnTo>
                  <a:lnTo>
                    <a:pt x="377" y="102"/>
                  </a:lnTo>
                  <a:lnTo>
                    <a:pt x="378" y="102"/>
                  </a:lnTo>
                  <a:lnTo>
                    <a:pt x="379" y="102"/>
                  </a:lnTo>
                  <a:lnTo>
                    <a:pt x="379" y="101"/>
                  </a:lnTo>
                  <a:lnTo>
                    <a:pt x="380" y="101"/>
                  </a:lnTo>
                  <a:lnTo>
                    <a:pt x="381" y="101"/>
                  </a:lnTo>
                  <a:lnTo>
                    <a:pt x="382" y="100"/>
                  </a:lnTo>
                  <a:lnTo>
                    <a:pt x="383" y="100"/>
                  </a:lnTo>
                  <a:lnTo>
                    <a:pt x="384" y="101"/>
                  </a:lnTo>
                  <a:lnTo>
                    <a:pt x="386" y="101"/>
                  </a:lnTo>
                  <a:lnTo>
                    <a:pt x="387" y="101"/>
                  </a:lnTo>
                  <a:lnTo>
                    <a:pt x="390" y="102"/>
                  </a:lnTo>
                  <a:lnTo>
                    <a:pt x="391" y="102"/>
                  </a:lnTo>
                  <a:lnTo>
                    <a:pt x="392" y="102"/>
                  </a:lnTo>
                  <a:lnTo>
                    <a:pt x="393" y="102"/>
                  </a:lnTo>
                  <a:lnTo>
                    <a:pt x="394" y="102"/>
                  </a:lnTo>
                  <a:lnTo>
                    <a:pt x="395" y="102"/>
                  </a:lnTo>
                  <a:lnTo>
                    <a:pt x="396" y="102"/>
                  </a:lnTo>
                  <a:lnTo>
                    <a:pt x="397" y="102"/>
                  </a:lnTo>
                  <a:lnTo>
                    <a:pt x="397" y="101"/>
                  </a:lnTo>
                  <a:lnTo>
                    <a:pt x="398" y="101"/>
                  </a:lnTo>
                  <a:lnTo>
                    <a:pt x="399" y="101"/>
                  </a:lnTo>
                  <a:lnTo>
                    <a:pt x="400" y="101"/>
                  </a:lnTo>
                  <a:lnTo>
                    <a:pt x="400" y="100"/>
                  </a:lnTo>
                  <a:lnTo>
                    <a:pt x="401" y="100"/>
                  </a:lnTo>
                  <a:lnTo>
                    <a:pt x="402" y="100"/>
                  </a:lnTo>
                  <a:lnTo>
                    <a:pt x="403" y="99"/>
                  </a:lnTo>
                  <a:lnTo>
                    <a:pt x="404" y="98"/>
                  </a:lnTo>
                  <a:lnTo>
                    <a:pt x="405" y="98"/>
                  </a:lnTo>
                  <a:lnTo>
                    <a:pt x="405" y="97"/>
                  </a:lnTo>
                  <a:lnTo>
                    <a:pt x="406" y="96"/>
                  </a:lnTo>
                  <a:lnTo>
                    <a:pt x="407" y="96"/>
                  </a:lnTo>
                  <a:lnTo>
                    <a:pt x="407" y="95"/>
                  </a:lnTo>
                  <a:lnTo>
                    <a:pt x="408" y="94"/>
                  </a:lnTo>
                  <a:lnTo>
                    <a:pt x="408" y="93"/>
                  </a:lnTo>
                  <a:lnTo>
                    <a:pt x="409" y="93"/>
                  </a:lnTo>
                  <a:lnTo>
                    <a:pt x="409" y="92"/>
                  </a:lnTo>
                  <a:lnTo>
                    <a:pt x="410" y="91"/>
                  </a:lnTo>
                  <a:lnTo>
                    <a:pt x="410" y="90"/>
                  </a:lnTo>
                  <a:lnTo>
                    <a:pt x="411" y="89"/>
                  </a:lnTo>
                  <a:lnTo>
                    <a:pt x="411" y="87"/>
                  </a:lnTo>
                  <a:lnTo>
                    <a:pt x="412" y="86"/>
                  </a:lnTo>
                  <a:lnTo>
                    <a:pt x="412" y="85"/>
                  </a:lnTo>
                  <a:lnTo>
                    <a:pt x="412" y="84"/>
                  </a:lnTo>
                  <a:lnTo>
                    <a:pt x="413" y="83"/>
                  </a:lnTo>
                  <a:lnTo>
                    <a:pt x="414" y="82"/>
                  </a:lnTo>
                  <a:lnTo>
                    <a:pt x="415" y="82"/>
                  </a:lnTo>
                  <a:lnTo>
                    <a:pt x="416" y="82"/>
                  </a:lnTo>
                  <a:lnTo>
                    <a:pt x="417" y="83"/>
                  </a:lnTo>
                  <a:lnTo>
                    <a:pt x="419" y="84"/>
                  </a:lnTo>
                  <a:lnTo>
                    <a:pt x="420" y="85"/>
                  </a:lnTo>
                  <a:lnTo>
                    <a:pt x="421" y="85"/>
                  </a:lnTo>
                  <a:lnTo>
                    <a:pt x="422" y="85"/>
                  </a:lnTo>
                  <a:lnTo>
                    <a:pt x="422" y="86"/>
                  </a:lnTo>
                  <a:lnTo>
                    <a:pt x="423" y="86"/>
                  </a:lnTo>
                  <a:lnTo>
                    <a:pt x="424" y="86"/>
                  </a:lnTo>
                  <a:lnTo>
                    <a:pt x="425" y="87"/>
                  </a:lnTo>
                  <a:lnTo>
                    <a:pt x="426" y="87"/>
                  </a:lnTo>
                  <a:lnTo>
                    <a:pt x="427" y="87"/>
                  </a:lnTo>
                  <a:lnTo>
                    <a:pt x="427" y="86"/>
                  </a:lnTo>
                  <a:lnTo>
                    <a:pt x="427" y="85"/>
                  </a:lnTo>
                  <a:lnTo>
                    <a:pt x="426" y="84"/>
                  </a:lnTo>
                  <a:lnTo>
                    <a:pt x="426" y="83"/>
                  </a:lnTo>
                  <a:lnTo>
                    <a:pt x="425" y="82"/>
                  </a:lnTo>
                  <a:lnTo>
                    <a:pt x="425" y="81"/>
                  </a:lnTo>
                  <a:lnTo>
                    <a:pt x="424" y="80"/>
                  </a:lnTo>
                  <a:lnTo>
                    <a:pt x="424" y="79"/>
                  </a:lnTo>
                  <a:lnTo>
                    <a:pt x="424" y="78"/>
                  </a:lnTo>
                  <a:lnTo>
                    <a:pt x="425" y="78"/>
                  </a:lnTo>
                  <a:lnTo>
                    <a:pt x="426" y="78"/>
                  </a:lnTo>
                  <a:lnTo>
                    <a:pt x="427" y="78"/>
                  </a:lnTo>
                  <a:lnTo>
                    <a:pt x="428" y="78"/>
                  </a:lnTo>
                  <a:lnTo>
                    <a:pt x="429" y="78"/>
                  </a:lnTo>
                  <a:lnTo>
                    <a:pt x="430" y="78"/>
                  </a:lnTo>
                  <a:lnTo>
                    <a:pt x="431" y="78"/>
                  </a:lnTo>
                  <a:lnTo>
                    <a:pt x="431" y="77"/>
                  </a:lnTo>
                  <a:lnTo>
                    <a:pt x="432" y="77"/>
                  </a:lnTo>
                  <a:lnTo>
                    <a:pt x="433" y="77"/>
                  </a:lnTo>
                  <a:lnTo>
                    <a:pt x="433" y="76"/>
                  </a:lnTo>
                  <a:lnTo>
                    <a:pt x="434" y="75"/>
                  </a:lnTo>
                  <a:lnTo>
                    <a:pt x="434" y="73"/>
                  </a:lnTo>
                  <a:lnTo>
                    <a:pt x="435" y="72"/>
                  </a:lnTo>
                  <a:lnTo>
                    <a:pt x="436" y="71"/>
                  </a:lnTo>
                  <a:lnTo>
                    <a:pt x="437" y="70"/>
                  </a:lnTo>
                  <a:lnTo>
                    <a:pt x="437" y="69"/>
                  </a:lnTo>
                  <a:lnTo>
                    <a:pt x="438" y="69"/>
                  </a:lnTo>
                  <a:lnTo>
                    <a:pt x="439" y="69"/>
                  </a:lnTo>
                  <a:lnTo>
                    <a:pt x="439" y="68"/>
                  </a:lnTo>
                  <a:lnTo>
                    <a:pt x="440" y="68"/>
                  </a:lnTo>
                  <a:lnTo>
                    <a:pt x="441" y="68"/>
                  </a:lnTo>
                  <a:lnTo>
                    <a:pt x="442" y="68"/>
                  </a:lnTo>
                  <a:lnTo>
                    <a:pt x="442" y="67"/>
                  </a:lnTo>
                  <a:lnTo>
                    <a:pt x="442" y="66"/>
                  </a:lnTo>
                  <a:lnTo>
                    <a:pt x="441" y="66"/>
                  </a:lnTo>
                  <a:lnTo>
                    <a:pt x="441" y="65"/>
                  </a:lnTo>
                  <a:lnTo>
                    <a:pt x="440" y="65"/>
                  </a:lnTo>
                  <a:lnTo>
                    <a:pt x="440" y="64"/>
                  </a:lnTo>
                  <a:lnTo>
                    <a:pt x="439" y="64"/>
                  </a:lnTo>
                  <a:lnTo>
                    <a:pt x="439" y="63"/>
                  </a:lnTo>
                  <a:lnTo>
                    <a:pt x="439" y="62"/>
                  </a:lnTo>
                  <a:lnTo>
                    <a:pt x="440" y="62"/>
                  </a:lnTo>
                  <a:lnTo>
                    <a:pt x="440" y="61"/>
                  </a:lnTo>
                  <a:lnTo>
                    <a:pt x="441" y="61"/>
                  </a:lnTo>
                  <a:lnTo>
                    <a:pt x="442" y="61"/>
                  </a:lnTo>
                  <a:lnTo>
                    <a:pt x="443" y="60"/>
                  </a:lnTo>
                  <a:lnTo>
                    <a:pt x="444" y="60"/>
                  </a:lnTo>
                  <a:lnTo>
                    <a:pt x="445" y="60"/>
                  </a:lnTo>
                  <a:lnTo>
                    <a:pt x="445" y="61"/>
                  </a:lnTo>
                  <a:lnTo>
                    <a:pt x="446" y="61"/>
                  </a:lnTo>
                  <a:lnTo>
                    <a:pt x="447" y="61"/>
                  </a:lnTo>
                  <a:lnTo>
                    <a:pt x="447" y="62"/>
                  </a:lnTo>
                  <a:lnTo>
                    <a:pt x="448" y="62"/>
                  </a:lnTo>
                  <a:lnTo>
                    <a:pt x="448" y="63"/>
                  </a:lnTo>
                  <a:lnTo>
                    <a:pt x="448" y="64"/>
                  </a:lnTo>
                  <a:lnTo>
                    <a:pt x="449" y="64"/>
                  </a:lnTo>
                  <a:lnTo>
                    <a:pt x="449" y="65"/>
                  </a:lnTo>
                  <a:lnTo>
                    <a:pt x="448" y="66"/>
                  </a:lnTo>
                  <a:lnTo>
                    <a:pt x="448" y="67"/>
                  </a:lnTo>
                  <a:lnTo>
                    <a:pt x="448" y="68"/>
                  </a:lnTo>
                  <a:lnTo>
                    <a:pt x="447" y="69"/>
                  </a:lnTo>
                  <a:lnTo>
                    <a:pt x="447" y="70"/>
                  </a:lnTo>
                  <a:lnTo>
                    <a:pt x="447" y="71"/>
                  </a:lnTo>
                  <a:lnTo>
                    <a:pt x="448" y="71"/>
                  </a:lnTo>
                  <a:lnTo>
                    <a:pt x="448" y="70"/>
                  </a:lnTo>
                  <a:lnTo>
                    <a:pt x="449" y="70"/>
                  </a:lnTo>
                  <a:lnTo>
                    <a:pt x="449" y="69"/>
                  </a:lnTo>
                  <a:lnTo>
                    <a:pt x="450" y="69"/>
                  </a:lnTo>
                  <a:lnTo>
                    <a:pt x="451" y="68"/>
                  </a:lnTo>
                  <a:lnTo>
                    <a:pt x="452" y="68"/>
                  </a:lnTo>
                  <a:lnTo>
                    <a:pt x="453" y="67"/>
                  </a:lnTo>
                  <a:lnTo>
                    <a:pt x="454" y="67"/>
                  </a:lnTo>
                  <a:lnTo>
                    <a:pt x="455" y="66"/>
                  </a:lnTo>
                  <a:lnTo>
                    <a:pt x="455" y="67"/>
                  </a:lnTo>
                  <a:lnTo>
                    <a:pt x="456" y="67"/>
                  </a:lnTo>
                  <a:lnTo>
                    <a:pt x="456" y="68"/>
                  </a:lnTo>
                  <a:lnTo>
                    <a:pt x="456" y="69"/>
                  </a:lnTo>
                  <a:lnTo>
                    <a:pt x="456" y="70"/>
                  </a:lnTo>
                  <a:lnTo>
                    <a:pt x="456" y="71"/>
                  </a:lnTo>
                  <a:lnTo>
                    <a:pt x="457" y="71"/>
                  </a:lnTo>
                  <a:lnTo>
                    <a:pt x="457" y="72"/>
                  </a:lnTo>
                  <a:lnTo>
                    <a:pt x="457" y="73"/>
                  </a:lnTo>
                  <a:lnTo>
                    <a:pt x="458" y="73"/>
                  </a:lnTo>
                  <a:lnTo>
                    <a:pt x="458" y="74"/>
                  </a:lnTo>
                  <a:lnTo>
                    <a:pt x="459" y="74"/>
                  </a:lnTo>
                  <a:lnTo>
                    <a:pt x="460" y="74"/>
                  </a:lnTo>
                  <a:lnTo>
                    <a:pt x="461" y="74"/>
                  </a:lnTo>
                  <a:lnTo>
                    <a:pt x="462" y="74"/>
                  </a:lnTo>
                  <a:lnTo>
                    <a:pt x="463" y="74"/>
                  </a:lnTo>
                  <a:lnTo>
                    <a:pt x="464" y="73"/>
                  </a:lnTo>
                  <a:lnTo>
                    <a:pt x="465" y="73"/>
                  </a:lnTo>
                  <a:lnTo>
                    <a:pt x="466" y="73"/>
                  </a:lnTo>
                  <a:lnTo>
                    <a:pt x="467" y="72"/>
                  </a:lnTo>
                  <a:lnTo>
                    <a:pt x="468" y="72"/>
                  </a:lnTo>
                  <a:lnTo>
                    <a:pt x="469" y="71"/>
                  </a:lnTo>
                  <a:lnTo>
                    <a:pt x="470" y="70"/>
                  </a:lnTo>
                  <a:lnTo>
                    <a:pt x="471" y="70"/>
                  </a:lnTo>
                  <a:lnTo>
                    <a:pt x="471" y="69"/>
                  </a:lnTo>
                  <a:lnTo>
                    <a:pt x="472" y="68"/>
                  </a:lnTo>
                  <a:lnTo>
                    <a:pt x="473" y="67"/>
                  </a:lnTo>
                  <a:lnTo>
                    <a:pt x="474" y="66"/>
                  </a:lnTo>
                  <a:lnTo>
                    <a:pt x="475" y="66"/>
                  </a:lnTo>
                  <a:lnTo>
                    <a:pt x="476" y="65"/>
                  </a:lnTo>
                  <a:lnTo>
                    <a:pt x="476" y="64"/>
                  </a:lnTo>
                  <a:lnTo>
                    <a:pt x="477" y="64"/>
                  </a:lnTo>
                  <a:lnTo>
                    <a:pt x="477" y="63"/>
                  </a:lnTo>
                  <a:lnTo>
                    <a:pt x="478" y="62"/>
                  </a:lnTo>
                  <a:lnTo>
                    <a:pt x="478" y="61"/>
                  </a:lnTo>
                  <a:lnTo>
                    <a:pt x="479" y="60"/>
                  </a:lnTo>
                  <a:lnTo>
                    <a:pt x="480" y="59"/>
                  </a:lnTo>
                  <a:lnTo>
                    <a:pt x="480" y="58"/>
                  </a:lnTo>
                  <a:lnTo>
                    <a:pt x="480" y="57"/>
                  </a:lnTo>
                  <a:lnTo>
                    <a:pt x="481" y="57"/>
                  </a:lnTo>
                  <a:lnTo>
                    <a:pt x="481" y="56"/>
                  </a:lnTo>
                  <a:lnTo>
                    <a:pt x="481" y="55"/>
                  </a:lnTo>
                  <a:lnTo>
                    <a:pt x="481" y="54"/>
                  </a:lnTo>
                  <a:lnTo>
                    <a:pt x="482" y="54"/>
                  </a:lnTo>
                  <a:lnTo>
                    <a:pt x="482" y="53"/>
                  </a:lnTo>
                  <a:lnTo>
                    <a:pt x="482" y="52"/>
                  </a:lnTo>
                  <a:lnTo>
                    <a:pt x="482" y="51"/>
                  </a:lnTo>
                  <a:lnTo>
                    <a:pt x="481" y="51"/>
                  </a:lnTo>
                  <a:lnTo>
                    <a:pt x="480" y="51"/>
                  </a:lnTo>
                  <a:lnTo>
                    <a:pt x="479" y="52"/>
                  </a:lnTo>
                  <a:lnTo>
                    <a:pt x="478" y="53"/>
                  </a:lnTo>
                  <a:lnTo>
                    <a:pt x="477" y="53"/>
                  </a:lnTo>
                  <a:lnTo>
                    <a:pt x="477" y="54"/>
                  </a:lnTo>
                  <a:lnTo>
                    <a:pt x="476" y="54"/>
                  </a:lnTo>
                  <a:lnTo>
                    <a:pt x="475" y="54"/>
                  </a:lnTo>
                  <a:lnTo>
                    <a:pt x="475" y="55"/>
                  </a:lnTo>
                  <a:lnTo>
                    <a:pt x="474" y="55"/>
                  </a:lnTo>
                  <a:lnTo>
                    <a:pt x="473" y="55"/>
                  </a:lnTo>
                  <a:lnTo>
                    <a:pt x="473" y="54"/>
                  </a:lnTo>
                  <a:lnTo>
                    <a:pt x="472" y="54"/>
                  </a:lnTo>
                  <a:lnTo>
                    <a:pt x="472" y="53"/>
                  </a:lnTo>
                  <a:lnTo>
                    <a:pt x="472" y="52"/>
                  </a:lnTo>
                  <a:lnTo>
                    <a:pt x="472" y="51"/>
                  </a:lnTo>
                  <a:lnTo>
                    <a:pt x="473" y="51"/>
                  </a:lnTo>
                  <a:lnTo>
                    <a:pt x="473" y="50"/>
                  </a:lnTo>
                  <a:lnTo>
                    <a:pt x="473" y="49"/>
                  </a:lnTo>
                  <a:lnTo>
                    <a:pt x="473" y="48"/>
                  </a:lnTo>
                  <a:lnTo>
                    <a:pt x="472" y="48"/>
                  </a:lnTo>
                  <a:lnTo>
                    <a:pt x="471" y="47"/>
                  </a:lnTo>
                  <a:lnTo>
                    <a:pt x="470" y="47"/>
                  </a:lnTo>
                  <a:lnTo>
                    <a:pt x="470" y="46"/>
                  </a:lnTo>
                  <a:lnTo>
                    <a:pt x="470" y="45"/>
                  </a:lnTo>
                  <a:lnTo>
                    <a:pt x="471" y="45"/>
                  </a:lnTo>
                  <a:lnTo>
                    <a:pt x="472" y="45"/>
                  </a:lnTo>
                  <a:lnTo>
                    <a:pt x="473" y="45"/>
                  </a:lnTo>
                  <a:lnTo>
                    <a:pt x="474" y="45"/>
                  </a:lnTo>
                  <a:lnTo>
                    <a:pt x="475" y="44"/>
                  </a:lnTo>
                  <a:lnTo>
                    <a:pt x="476" y="44"/>
                  </a:lnTo>
                  <a:lnTo>
                    <a:pt x="477" y="44"/>
                  </a:lnTo>
                  <a:lnTo>
                    <a:pt x="478" y="44"/>
                  </a:lnTo>
                  <a:lnTo>
                    <a:pt x="478" y="43"/>
                  </a:lnTo>
                  <a:lnTo>
                    <a:pt x="479" y="43"/>
                  </a:lnTo>
                  <a:lnTo>
                    <a:pt x="480" y="43"/>
                  </a:lnTo>
                  <a:lnTo>
                    <a:pt x="480" y="42"/>
                  </a:lnTo>
                  <a:lnTo>
                    <a:pt x="481" y="42"/>
                  </a:lnTo>
                  <a:lnTo>
                    <a:pt x="481" y="41"/>
                  </a:lnTo>
                  <a:lnTo>
                    <a:pt x="482" y="41"/>
                  </a:lnTo>
                  <a:lnTo>
                    <a:pt x="482" y="40"/>
                  </a:lnTo>
                  <a:lnTo>
                    <a:pt x="482" y="39"/>
                  </a:lnTo>
                  <a:lnTo>
                    <a:pt x="482" y="38"/>
                  </a:lnTo>
                  <a:lnTo>
                    <a:pt x="481" y="37"/>
                  </a:lnTo>
                  <a:lnTo>
                    <a:pt x="480" y="37"/>
                  </a:lnTo>
                  <a:lnTo>
                    <a:pt x="480" y="36"/>
                  </a:lnTo>
                  <a:lnTo>
                    <a:pt x="479" y="35"/>
                  </a:lnTo>
                  <a:lnTo>
                    <a:pt x="478" y="35"/>
                  </a:lnTo>
                  <a:lnTo>
                    <a:pt x="478" y="34"/>
                  </a:lnTo>
                  <a:lnTo>
                    <a:pt x="477" y="34"/>
                  </a:lnTo>
                  <a:lnTo>
                    <a:pt x="477" y="33"/>
                  </a:lnTo>
                  <a:lnTo>
                    <a:pt x="476" y="32"/>
                  </a:lnTo>
                  <a:lnTo>
                    <a:pt x="476" y="31"/>
                  </a:lnTo>
                  <a:lnTo>
                    <a:pt x="476" y="30"/>
                  </a:lnTo>
                  <a:lnTo>
                    <a:pt x="476" y="29"/>
                  </a:lnTo>
                  <a:lnTo>
                    <a:pt x="477" y="28"/>
                  </a:lnTo>
                  <a:lnTo>
                    <a:pt x="477" y="27"/>
                  </a:lnTo>
                  <a:lnTo>
                    <a:pt x="478" y="26"/>
                  </a:lnTo>
                  <a:lnTo>
                    <a:pt x="478" y="25"/>
                  </a:lnTo>
                  <a:lnTo>
                    <a:pt x="479" y="25"/>
                  </a:lnTo>
                  <a:lnTo>
                    <a:pt x="480" y="24"/>
                  </a:lnTo>
                  <a:lnTo>
                    <a:pt x="481" y="24"/>
                  </a:lnTo>
                  <a:lnTo>
                    <a:pt x="481" y="23"/>
                  </a:lnTo>
                  <a:lnTo>
                    <a:pt x="482" y="23"/>
                  </a:lnTo>
                  <a:lnTo>
                    <a:pt x="483" y="22"/>
                  </a:lnTo>
                  <a:lnTo>
                    <a:pt x="484" y="22"/>
                  </a:lnTo>
                  <a:lnTo>
                    <a:pt x="484" y="21"/>
                  </a:lnTo>
                  <a:lnTo>
                    <a:pt x="485" y="21"/>
                  </a:lnTo>
                  <a:lnTo>
                    <a:pt x="485" y="20"/>
                  </a:lnTo>
                  <a:lnTo>
                    <a:pt x="485" y="19"/>
                  </a:lnTo>
                  <a:lnTo>
                    <a:pt x="484" y="19"/>
                  </a:lnTo>
                  <a:lnTo>
                    <a:pt x="483" y="18"/>
                  </a:lnTo>
                  <a:lnTo>
                    <a:pt x="482" y="18"/>
                  </a:lnTo>
                  <a:lnTo>
                    <a:pt x="481" y="18"/>
                  </a:lnTo>
                  <a:lnTo>
                    <a:pt x="480" y="18"/>
                  </a:lnTo>
                  <a:lnTo>
                    <a:pt x="479" y="18"/>
                  </a:lnTo>
                  <a:lnTo>
                    <a:pt x="479" y="19"/>
                  </a:lnTo>
                  <a:lnTo>
                    <a:pt x="478" y="19"/>
                  </a:lnTo>
                  <a:lnTo>
                    <a:pt x="477" y="20"/>
                  </a:lnTo>
                  <a:lnTo>
                    <a:pt x="476" y="21"/>
                  </a:lnTo>
                  <a:lnTo>
                    <a:pt x="475" y="21"/>
                  </a:lnTo>
                  <a:lnTo>
                    <a:pt x="474" y="21"/>
                  </a:lnTo>
                  <a:lnTo>
                    <a:pt x="473" y="21"/>
                  </a:lnTo>
                  <a:lnTo>
                    <a:pt x="472" y="20"/>
                  </a:lnTo>
                  <a:lnTo>
                    <a:pt x="471" y="20"/>
                  </a:lnTo>
                  <a:lnTo>
                    <a:pt x="470" y="20"/>
                  </a:lnTo>
                  <a:lnTo>
                    <a:pt x="469" y="20"/>
                  </a:lnTo>
                  <a:lnTo>
                    <a:pt x="468" y="20"/>
                  </a:lnTo>
                  <a:lnTo>
                    <a:pt x="468" y="21"/>
                  </a:lnTo>
                  <a:lnTo>
                    <a:pt x="467" y="21"/>
                  </a:lnTo>
                  <a:lnTo>
                    <a:pt x="467" y="22"/>
                  </a:lnTo>
                  <a:lnTo>
                    <a:pt x="466" y="22"/>
                  </a:lnTo>
                  <a:lnTo>
                    <a:pt x="465" y="23"/>
                  </a:lnTo>
                  <a:lnTo>
                    <a:pt x="464" y="23"/>
                  </a:lnTo>
                  <a:lnTo>
                    <a:pt x="464" y="24"/>
                  </a:lnTo>
                  <a:lnTo>
                    <a:pt x="463" y="24"/>
                  </a:lnTo>
                  <a:lnTo>
                    <a:pt x="463" y="25"/>
                  </a:lnTo>
                  <a:lnTo>
                    <a:pt x="462" y="25"/>
                  </a:lnTo>
                  <a:lnTo>
                    <a:pt x="461" y="25"/>
                  </a:lnTo>
                  <a:lnTo>
                    <a:pt x="460" y="25"/>
                  </a:lnTo>
                  <a:lnTo>
                    <a:pt x="459" y="25"/>
                  </a:lnTo>
                  <a:lnTo>
                    <a:pt x="458" y="25"/>
                  </a:lnTo>
                  <a:lnTo>
                    <a:pt x="458" y="24"/>
                  </a:lnTo>
                  <a:lnTo>
                    <a:pt x="457" y="23"/>
                  </a:lnTo>
                  <a:lnTo>
                    <a:pt x="456" y="22"/>
                  </a:lnTo>
                  <a:lnTo>
                    <a:pt x="456" y="21"/>
                  </a:lnTo>
                  <a:lnTo>
                    <a:pt x="455" y="21"/>
                  </a:lnTo>
                  <a:lnTo>
                    <a:pt x="454" y="21"/>
                  </a:lnTo>
                  <a:lnTo>
                    <a:pt x="453" y="21"/>
                  </a:lnTo>
                  <a:lnTo>
                    <a:pt x="452" y="22"/>
                  </a:lnTo>
                  <a:lnTo>
                    <a:pt x="451" y="22"/>
                  </a:lnTo>
                  <a:lnTo>
                    <a:pt x="450" y="22"/>
                  </a:lnTo>
                  <a:lnTo>
                    <a:pt x="449" y="22"/>
                  </a:lnTo>
                  <a:lnTo>
                    <a:pt x="448" y="22"/>
                  </a:lnTo>
                  <a:lnTo>
                    <a:pt x="447" y="21"/>
                  </a:lnTo>
                  <a:lnTo>
                    <a:pt x="447" y="20"/>
                  </a:lnTo>
                  <a:lnTo>
                    <a:pt x="447" y="19"/>
                  </a:lnTo>
                  <a:lnTo>
                    <a:pt x="447" y="18"/>
                  </a:lnTo>
                  <a:lnTo>
                    <a:pt x="447" y="17"/>
                  </a:lnTo>
                  <a:lnTo>
                    <a:pt x="448" y="17"/>
                  </a:lnTo>
                  <a:lnTo>
                    <a:pt x="448" y="16"/>
                  </a:lnTo>
                  <a:lnTo>
                    <a:pt x="448" y="15"/>
                  </a:lnTo>
                  <a:lnTo>
                    <a:pt x="449" y="15"/>
                  </a:lnTo>
                  <a:lnTo>
                    <a:pt x="449" y="14"/>
                  </a:lnTo>
                  <a:lnTo>
                    <a:pt x="449" y="13"/>
                  </a:lnTo>
                  <a:lnTo>
                    <a:pt x="449" y="12"/>
                  </a:lnTo>
                  <a:lnTo>
                    <a:pt x="448" y="12"/>
                  </a:lnTo>
                  <a:lnTo>
                    <a:pt x="447" y="12"/>
                  </a:lnTo>
                  <a:lnTo>
                    <a:pt x="446" y="12"/>
                  </a:lnTo>
                  <a:lnTo>
                    <a:pt x="445" y="12"/>
                  </a:lnTo>
                  <a:lnTo>
                    <a:pt x="444" y="12"/>
                  </a:lnTo>
                  <a:lnTo>
                    <a:pt x="443" y="12"/>
                  </a:lnTo>
                  <a:lnTo>
                    <a:pt x="442" y="12"/>
                  </a:lnTo>
                  <a:lnTo>
                    <a:pt x="441" y="12"/>
                  </a:lnTo>
                  <a:lnTo>
                    <a:pt x="440" y="13"/>
                  </a:lnTo>
                  <a:lnTo>
                    <a:pt x="439" y="13"/>
                  </a:lnTo>
                  <a:lnTo>
                    <a:pt x="438" y="14"/>
                  </a:lnTo>
                  <a:lnTo>
                    <a:pt x="437" y="14"/>
                  </a:lnTo>
                  <a:lnTo>
                    <a:pt x="437" y="15"/>
                  </a:lnTo>
                  <a:lnTo>
                    <a:pt x="436" y="15"/>
                  </a:lnTo>
                  <a:lnTo>
                    <a:pt x="436" y="16"/>
                  </a:lnTo>
                  <a:lnTo>
                    <a:pt x="436" y="17"/>
                  </a:lnTo>
                  <a:lnTo>
                    <a:pt x="436" y="18"/>
                  </a:lnTo>
                  <a:lnTo>
                    <a:pt x="436" y="19"/>
                  </a:lnTo>
                  <a:lnTo>
                    <a:pt x="437" y="20"/>
                  </a:lnTo>
                  <a:lnTo>
                    <a:pt x="437" y="21"/>
                  </a:lnTo>
                  <a:lnTo>
                    <a:pt x="437" y="22"/>
                  </a:lnTo>
                  <a:lnTo>
                    <a:pt x="436" y="22"/>
                  </a:lnTo>
                  <a:lnTo>
                    <a:pt x="435" y="22"/>
                  </a:lnTo>
                  <a:lnTo>
                    <a:pt x="434" y="22"/>
                  </a:lnTo>
                  <a:lnTo>
                    <a:pt x="434" y="21"/>
                  </a:lnTo>
                  <a:lnTo>
                    <a:pt x="433" y="21"/>
                  </a:lnTo>
                  <a:lnTo>
                    <a:pt x="432" y="21"/>
                  </a:lnTo>
                  <a:lnTo>
                    <a:pt x="431" y="21"/>
                  </a:lnTo>
                  <a:lnTo>
                    <a:pt x="430" y="21"/>
                  </a:lnTo>
                  <a:lnTo>
                    <a:pt x="430" y="22"/>
                  </a:lnTo>
                  <a:lnTo>
                    <a:pt x="429" y="22"/>
                  </a:lnTo>
                  <a:lnTo>
                    <a:pt x="428" y="23"/>
                  </a:lnTo>
                  <a:lnTo>
                    <a:pt x="427" y="25"/>
                  </a:lnTo>
                  <a:lnTo>
                    <a:pt x="426" y="25"/>
                  </a:lnTo>
                  <a:lnTo>
                    <a:pt x="426" y="26"/>
                  </a:lnTo>
                  <a:lnTo>
                    <a:pt x="425" y="26"/>
                  </a:lnTo>
                  <a:lnTo>
                    <a:pt x="425" y="27"/>
                  </a:lnTo>
                  <a:lnTo>
                    <a:pt x="424" y="27"/>
                  </a:lnTo>
                  <a:lnTo>
                    <a:pt x="423" y="27"/>
                  </a:lnTo>
                  <a:lnTo>
                    <a:pt x="421" y="26"/>
                  </a:lnTo>
                  <a:lnTo>
                    <a:pt x="420" y="26"/>
                  </a:lnTo>
                  <a:lnTo>
                    <a:pt x="420" y="27"/>
                  </a:lnTo>
                  <a:lnTo>
                    <a:pt x="419" y="27"/>
                  </a:lnTo>
                  <a:lnTo>
                    <a:pt x="419" y="28"/>
                  </a:lnTo>
                  <a:lnTo>
                    <a:pt x="418" y="29"/>
                  </a:lnTo>
                  <a:lnTo>
                    <a:pt x="418" y="30"/>
                  </a:lnTo>
                  <a:lnTo>
                    <a:pt x="417" y="30"/>
                  </a:lnTo>
                  <a:lnTo>
                    <a:pt x="417" y="29"/>
                  </a:lnTo>
                  <a:lnTo>
                    <a:pt x="416" y="29"/>
                  </a:lnTo>
                  <a:lnTo>
                    <a:pt x="416" y="28"/>
                  </a:lnTo>
                  <a:lnTo>
                    <a:pt x="415" y="28"/>
                  </a:lnTo>
                  <a:lnTo>
                    <a:pt x="415" y="27"/>
                  </a:lnTo>
                  <a:lnTo>
                    <a:pt x="414" y="27"/>
                  </a:lnTo>
                  <a:lnTo>
                    <a:pt x="413" y="27"/>
                  </a:lnTo>
                  <a:lnTo>
                    <a:pt x="413" y="28"/>
                  </a:lnTo>
                  <a:lnTo>
                    <a:pt x="412" y="28"/>
                  </a:lnTo>
                  <a:lnTo>
                    <a:pt x="411" y="29"/>
                  </a:lnTo>
                  <a:lnTo>
                    <a:pt x="411" y="30"/>
                  </a:lnTo>
                  <a:lnTo>
                    <a:pt x="410" y="30"/>
                  </a:lnTo>
                  <a:lnTo>
                    <a:pt x="409" y="30"/>
                  </a:lnTo>
                  <a:lnTo>
                    <a:pt x="408" y="30"/>
                  </a:lnTo>
                  <a:lnTo>
                    <a:pt x="407" y="30"/>
                  </a:lnTo>
                  <a:lnTo>
                    <a:pt x="406" y="30"/>
                  </a:lnTo>
                  <a:lnTo>
                    <a:pt x="406" y="29"/>
                  </a:lnTo>
                  <a:lnTo>
                    <a:pt x="405" y="29"/>
                  </a:lnTo>
                  <a:lnTo>
                    <a:pt x="405" y="28"/>
                  </a:lnTo>
                  <a:lnTo>
                    <a:pt x="404" y="27"/>
                  </a:lnTo>
                  <a:lnTo>
                    <a:pt x="403" y="26"/>
                  </a:lnTo>
                  <a:lnTo>
                    <a:pt x="401" y="25"/>
                  </a:lnTo>
                  <a:lnTo>
                    <a:pt x="401" y="24"/>
                  </a:lnTo>
                  <a:lnTo>
                    <a:pt x="400" y="24"/>
                  </a:lnTo>
                  <a:lnTo>
                    <a:pt x="400" y="23"/>
                  </a:lnTo>
                  <a:lnTo>
                    <a:pt x="399" y="23"/>
                  </a:lnTo>
                  <a:lnTo>
                    <a:pt x="399" y="22"/>
                  </a:lnTo>
                  <a:lnTo>
                    <a:pt x="399" y="21"/>
                  </a:lnTo>
                  <a:lnTo>
                    <a:pt x="399" y="20"/>
                  </a:lnTo>
                  <a:lnTo>
                    <a:pt x="400" y="20"/>
                  </a:lnTo>
                  <a:lnTo>
                    <a:pt x="400" y="19"/>
                  </a:lnTo>
                  <a:lnTo>
                    <a:pt x="401" y="19"/>
                  </a:lnTo>
                  <a:lnTo>
                    <a:pt x="401" y="18"/>
                  </a:lnTo>
                  <a:lnTo>
                    <a:pt x="402" y="18"/>
                  </a:lnTo>
                  <a:lnTo>
                    <a:pt x="402" y="17"/>
                  </a:lnTo>
                  <a:lnTo>
                    <a:pt x="401" y="17"/>
                  </a:lnTo>
                  <a:lnTo>
                    <a:pt x="401" y="16"/>
                  </a:lnTo>
                  <a:lnTo>
                    <a:pt x="400" y="16"/>
                  </a:lnTo>
                  <a:lnTo>
                    <a:pt x="399" y="15"/>
                  </a:lnTo>
                  <a:lnTo>
                    <a:pt x="398" y="15"/>
                  </a:lnTo>
                  <a:lnTo>
                    <a:pt x="397" y="15"/>
                  </a:lnTo>
                  <a:lnTo>
                    <a:pt x="396" y="15"/>
                  </a:lnTo>
                  <a:lnTo>
                    <a:pt x="395" y="15"/>
                  </a:lnTo>
                  <a:lnTo>
                    <a:pt x="394" y="15"/>
                  </a:lnTo>
                  <a:lnTo>
                    <a:pt x="393" y="15"/>
                  </a:lnTo>
                  <a:lnTo>
                    <a:pt x="393" y="16"/>
                  </a:lnTo>
                  <a:lnTo>
                    <a:pt x="394" y="17"/>
                  </a:lnTo>
                  <a:lnTo>
                    <a:pt x="394" y="18"/>
                  </a:lnTo>
                  <a:lnTo>
                    <a:pt x="394" y="19"/>
                  </a:lnTo>
                  <a:lnTo>
                    <a:pt x="394" y="20"/>
                  </a:lnTo>
                  <a:lnTo>
                    <a:pt x="394" y="21"/>
                  </a:lnTo>
                  <a:lnTo>
                    <a:pt x="394" y="22"/>
                  </a:lnTo>
                  <a:lnTo>
                    <a:pt x="393" y="22"/>
                  </a:lnTo>
                  <a:lnTo>
                    <a:pt x="393" y="23"/>
                  </a:lnTo>
                  <a:lnTo>
                    <a:pt x="392" y="24"/>
                  </a:lnTo>
                  <a:lnTo>
                    <a:pt x="391" y="24"/>
                  </a:lnTo>
                  <a:lnTo>
                    <a:pt x="391" y="23"/>
                  </a:lnTo>
                  <a:lnTo>
                    <a:pt x="390" y="23"/>
                  </a:lnTo>
                  <a:lnTo>
                    <a:pt x="390" y="22"/>
                  </a:lnTo>
                  <a:lnTo>
                    <a:pt x="389" y="22"/>
                  </a:lnTo>
                  <a:lnTo>
                    <a:pt x="389" y="21"/>
                  </a:lnTo>
                  <a:lnTo>
                    <a:pt x="388" y="21"/>
                  </a:lnTo>
                  <a:lnTo>
                    <a:pt x="387" y="21"/>
                  </a:lnTo>
                  <a:lnTo>
                    <a:pt x="386" y="21"/>
                  </a:lnTo>
                  <a:lnTo>
                    <a:pt x="385" y="21"/>
                  </a:lnTo>
                  <a:lnTo>
                    <a:pt x="384" y="21"/>
                  </a:lnTo>
                  <a:lnTo>
                    <a:pt x="383" y="21"/>
                  </a:lnTo>
                  <a:lnTo>
                    <a:pt x="382" y="20"/>
                  </a:lnTo>
                  <a:lnTo>
                    <a:pt x="382" y="19"/>
                  </a:lnTo>
                  <a:lnTo>
                    <a:pt x="382" y="18"/>
                  </a:lnTo>
                  <a:lnTo>
                    <a:pt x="382" y="17"/>
                  </a:lnTo>
                  <a:lnTo>
                    <a:pt x="382" y="16"/>
                  </a:lnTo>
                  <a:lnTo>
                    <a:pt x="382" y="15"/>
                  </a:lnTo>
                  <a:lnTo>
                    <a:pt x="381" y="15"/>
                  </a:lnTo>
                  <a:lnTo>
                    <a:pt x="381" y="14"/>
                  </a:lnTo>
                  <a:lnTo>
                    <a:pt x="381" y="13"/>
                  </a:lnTo>
                  <a:lnTo>
                    <a:pt x="380" y="13"/>
                  </a:lnTo>
                  <a:lnTo>
                    <a:pt x="380" y="12"/>
                  </a:lnTo>
                  <a:lnTo>
                    <a:pt x="379" y="12"/>
                  </a:lnTo>
                  <a:lnTo>
                    <a:pt x="378" y="12"/>
                  </a:lnTo>
                  <a:lnTo>
                    <a:pt x="377" y="12"/>
                  </a:lnTo>
                  <a:lnTo>
                    <a:pt x="376" y="12"/>
                  </a:lnTo>
                  <a:lnTo>
                    <a:pt x="375" y="13"/>
                  </a:lnTo>
                  <a:lnTo>
                    <a:pt x="375" y="14"/>
                  </a:lnTo>
                  <a:lnTo>
                    <a:pt x="374" y="14"/>
                  </a:lnTo>
                  <a:lnTo>
                    <a:pt x="373" y="14"/>
                  </a:lnTo>
                  <a:lnTo>
                    <a:pt x="372" y="14"/>
                  </a:lnTo>
                  <a:lnTo>
                    <a:pt x="372" y="13"/>
                  </a:lnTo>
                  <a:lnTo>
                    <a:pt x="371" y="13"/>
                  </a:lnTo>
                  <a:lnTo>
                    <a:pt x="371" y="12"/>
                  </a:lnTo>
                  <a:lnTo>
                    <a:pt x="370" y="12"/>
                  </a:lnTo>
                  <a:lnTo>
                    <a:pt x="370" y="11"/>
                  </a:lnTo>
                  <a:lnTo>
                    <a:pt x="369" y="10"/>
                  </a:lnTo>
                  <a:lnTo>
                    <a:pt x="369" y="9"/>
                  </a:lnTo>
                  <a:lnTo>
                    <a:pt x="368" y="8"/>
                  </a:lnTo>
                  <a:lnTo>
                    <a:pt x="367" y="7"/>
                  </a:lnTo>
                  <a:lnTo>
                    <a:pt x="367" y="6"/>
                  </a:lnTo>
                  <a:lnTo>
                    <a:pt x="367" y="5"/>
                  </a:lnTo>
                  <a:lnTo>
                    <a:pt x="366" y="5"/>
                  </a:lnTo>
                  <a:lnTo>
                    <a:pt x="366" y="4"/>
                  </a:lnTo>
                  <a:lnTo>
                    <a:pt x="365" y="4"/>
                  </a:lnTo>
                  <a:lnTo>
                    <a:pt x="364" y="4"/>
                  </a:lnTo>
                  <a:lnTo>
                    <a:pt x="364" y="3"/>
                  </a:lnTo>
                  <a:lnTo>
                    <a:pt x="363" y="4"/>
                  </a:lnTo>
                  <a:lnTo>
                    <a:pt x="362" y="4"/>
                  </a:lnTo>
                  <a:lnTo>
                    <a:pt x="361" y="5"/>
                  </a:lnTo>
                  <a:lnTo>
                    <a:pt x="359" y="6"/>
                  </a:lnTo>
                  <a:lnTo>
                    <a:pt x="358" y="6"/>
                  </a:lnTo>
                  <a:lnTo>
                    <a:pt x="358" y="7"/>
                  </a:lnTo>
                  <a:lnTo>
                    <a:pt x="357" y="7"/>
                  </a:lnTo>
                  <a:lnTo>
                    <a:pt x="356" y="7"/>
                  </a:lnTo>
                  <a:lnTo>
                    <a:pt x="355" y="7"/>
                  </a:lnTo>
                  <a:lnTo>
                    <a:pt x="354" y="7"/>
                  </a:lnTo>
                  <a:lnTo>
                    <a:pt x="353" y="7"/>
                  </a:lnTo>
                  <a:lnTo>
                    <a:pt x="352" y="7"/>
                  </a:lnTo>
                  <a:lnTo>
                    <a:pt x="351" y="7"/>
                  </a:lnTo>
                  <a:lnTo>
                    <a:pt x="350" y="7"/>
                  </a:lnTo>
                  <a:lnTo>
                    <a:pt x="349" y="8"/>
                  </a:lnTo>
                  <a:lnTo>
                    <a:pt x="348" y="8"/>
                  </a:lnTo>
                  <a:lnTo>
                    <a:pt x="348" y="9"/>
                  </a:lnTo>
                  <a:lnTo>
                    <a:pt x="347" y="10"/>
                  </a:lnTo>
                  <a:lnTo>
                    <a:pt x="346" y="10"/>
                  </a:lnTo>
                  <a:lnTo>
                    <a:pt x="345" y="11"/>
                  </a:lnTo>
                  <a:lnTo>
                    <a:pt x="344" y="12"/>
                  </a:lnTo>
                  <a:lnTo>
                    <a:pt x="343" y="13"/>
                  </a:lnTo>
                  <a:lnTo>
                    <a:pt x="342" y="13"/>
                  </a:lnTo>
                  <a:lnTo>
                    <a:pt x="341" y="14"/>
                  </a:lnTo>
                  <a:lnTo>
                    <a:pt x="340" y="15"/>
                  </a:lnTo>
                  <a:lnTo>
                    <a:pt x="339" y="15"/>
                  </a:lnTo>
                  <a:lnTo>
                    <a:pt x="338" y="15"/>
                  </a:lnTo>
                  <a:lnTo>
                    <a:pt x="338" y="16"/>
                  </a:lnTo>
                  <a:lnTo>
                    <a:pt x="337" y="16"/>
                  </a:lnTo>
                  <a:lnTo>
                    <a:pt x="336" y="16"/>
                  </a:lnTo>
                  <a:lnTo>
                    <a:pt x="334" y="17"/>
                  </a:lnTo>
                  <a:lnTo>
                    <a:pt x="333" y="17"/>
                  </a:lnTo>
                  <a:lnTo>
                    <a:pt x="333" y="18"/>
                  </a:lnTo>
                  <a:lnTo>
                    <a:pt x="332" y="18"/>
                  </a:lnTo>
                  <a:lnTo>
                    <a:pt x="330" y="19"/>
                  </a:lnTo>
                  <a:lnTo>
                    <a:pt x="328" y="20"/>
                  </a:lnTo>
                  <a:lnTo>
                    <a:pt x="327" y="20"/>
                  </a:lnTo>
                  <a:lnTo>
                    <a:pt x="327" y="21"/>
                  </a:lnTo>
                  <a:lnTo>
                    <a:pt x="326" y="21"/>
                  </a:lnTo>
                  <a:lnTo>
                    <a:pt x="325" y="22"/>
                  </a:lnTo>
                  <a:lnTo>
                    <a:pt x="324" y="22"/>
                  </a:lnTo>
                  <a:lnTo>
                    <a:pt x="323" y="23"/>
                  </a:lnTo>
                  <a:lnTo>
                    <a:pt x="322" y="23"/>
                  </a:lnTo>
                  <a:lnTo>
                    <a:pt x="322" y="24"/>
                  </a:lnTo>
                  <a:lnTo>
                    <a:pt x="322" y="25"/>
                  </a:lnTo>
                  <a:lnTo>
                    <a:pt x="323" y="25"/>
                  </a:lnTo>
                  <a:lnTo>
                    <a:pt x="324" y="25"/>
                  </a:lnTo>
                  <a:lnTo>
                    <a:pt x="325" y="25"/>
                  </a:lnTo>
                  <a:lnTo>
                    <a:pt x="326" y="25"/>
                  </a:lnTo>
                  <a:lnTo>
                    <a:pt x="327" y="25"/>
                  </a:lnTo>
                  <a:lnTo>
                    <a:pt x="328" y="25"/>
                  </a:lnTo>
                  <a:lnTo>
                    <a:pt x="329" y="26"/>
                  </a:lnTo>
                  <a:lnTo>
                    <a:pt x="329" y="27"/>
                  </a:lnTo>
                  <a:lnTo>
                    <a:pt x="330" y="27"/>
                  </a:lnTo>
                  <a:lnTo>
                    <a:pt x="330" y="28"/>
                  </a:lnTo>
                  <a:lnTo>
                    <a:pt x="330" y="29"/>
                  </a:lnTo>
                  <a:lnTo>
                    <a:pt x="329" y="30"/>
                  </a:lnTo>
                  <a:lnTo>
                    <a:pt x="329" y="31"/>
                  </a:lnTo>
                  <a:lnTo>
                    <a:pt x="329" y="32"/>
                  </a:lnTo>
                  <a:lnTo>
                    <a:pt x="328" y="32"/>
                  </a:lnTo>
                  <a:lnTo>
                    <a:pt x="328" y="33"/>
                  </a:lnTo>
                  <a:lnTo>
                    <a:pt x="327" y="33"/>
                  </a:lnTo>
                  <a:lnTo>
                    <a:pt x="327" y="34"/>
                  </a:lnTo>
                  <a:lnTo>
                    <a:pt x="326" y="34"/>
                  </a:lnTo>
                  <a:lnTo>
                    <a:pt x="326" y="35"/>
                  </a:lnTo>
                  <a:lnTo>
                    <a:pt x="325" y="35"/>
                  </a:lnTo>
                  <a:lnTo>
                    <a:pt x="325" y="36"/>
                  </a:lnTo>
                  <a:lnTo>
                    <a:pt x="324" y="36"/>
                  </a:lnTo>
                  <a:lnTo>
                    <a:pt x="323" y="37"/>
                  </a:lnTo>
                  <a:lnTo>
                    <a:pt x="322" y="37"/>
                  </a:lnTo>
                  <a:lnTo>
                    <a:pt x="321" y="38"/>
                  </a:lnTo>
                  <a:lnTo>
                    <a:pt x="319" y="39"/>
                  </a:lnTo>
                  <a:lnTo>
                    <a:pt x="318" y="39"/>
                  </a:lnTo>
                  <a:lnTo>
                    <a:pt x="316" y="40"/>
                  </a:lnTo>
                  <a:lnTo>
                    <a:pt x="315" y="40"/>
                  </a:lnTo>
                  <a:lnTo>
                    <a:pt x="314" y="41"/>
                  </a:lnTo>
                  <a:lnTo>
                    <a:pt x="313" y="42"/>
                  </a:lnTo>
                  <a:lnTo>
                    <a:pt x="312" y="42"/>
                  </a:lnTo>
                  <a:lnTo>
                    <a:pt x="311" y="42"/>
                  </a:lnTo>
                  <a:lnTo>
                    <a:pt x="311" y="43"/>
                  </a:lnTo>
                  <a:lnTo>
                    <a:pt x="310" y="43"/>
                  </a:lnTo>
                  <a:lnTo>
                    <a:pt x="310" y="44"/>
                  </a:lnTo>
                  <a:lnTo>
                    <a:pt x="309" y="44"/>
                  </a:lnTo>
                  <a:lnTo>
                    <a:pt x="309" y="45"/>
                  </a:lnTo>
                  <a:lnTo>
                    <a:pt x="309" y="46"/>
                  </a:lnTo>
                  <a:lnTo>
                    <a:pt x="309" y="47"/>
                  </a:lnTo>
                  <a:lnTo>
                    <a:pt x="309" y="48"/>
                  </a:lnTo>
                  <a:lnTo>
                    <a:pt x="309" y="49"/>
                  </a:lnTo>
                  <a:lnTo>
                    <a:pt x="310" y="49"/>
                  </a:lnTo>
                  <a:lnTo>
                    <a:pt x="310" y="51"/>
                  </a:lnTo>
                  <a:lnTo>
                    <a:pt x="310" y="52"/>
                  </a:lnTo>
                  <a:lnTo>
                    <a:pt x="310" y="53"/>
                  </a:lnTo>
                  <a:lnTo>
                    <a:pt x="310" y="54"/>
                  </a:lnTo>
                  <a:lnTo>
                    <a:pt x="310" y="55"/>
                  </a:lnTo>
                  <a:lnTo>
                    <a:pt x="310" y="56"/>
                  </a:lnTo>
                  <a:lnTo>
                    <a:pt x="309" y="57"/>
                  </a:lnTo>
                  <a:lnTo>
                    <a:pt x="309" y="58"/>
                  </a:lnTo>
                  <a:lnTo>
                    <a:pt x="308" y="58"/>
                  </a:lnTo>
                  <a:lnTo>
                    <a:pt x="308" y="59"/>
                  </a:lnTo>
                  <a:lnTo>
                    <a:pt x="307" y="59"/>
                  </a:lnTo>
                  <a:lnTo>
                    <a:pt x="306" y="59"/>
                  </a:lnTo>
                  <a:lnTo>
                    <a:pt x="305" y="59"/>
                  </a:lnTo>
                  <a:lnTo>
                    <a:pt x="304" y="59"/>
                  </a:lnTo>
                  <a:lnTo>
                    <a:pt x="303" y="59"/>
                  </a:lnTo>
                  <a:lnTo>
                    <a:pt x="302" y="59"/>
                  </a:lnTo>
                  <a:lnTo>
                    <a:pt x="302" y="58"/>
                  </a:lnTo>
                  <a:lnTo>
                    <a:pt x="301" y="58"/>
                  </a:lnTo>
                  <a:lnTo>
                    <a:pt x="300" y="59"/>
                  </a:lnTo>
                  <a:lnTo>
                    <a:pt x="299" y="59"/>
                  </a:lnTo>
                  <a:lnTo>
                    <a:pt x="299" y="60"/>
                  </a:lnTo>
                  <a:lnTo>
                    <a:pt x="298" y="60"/>
                  </a:lnTo>
                  <a:lnTo>
                    <a:pt x="298" y="61"/>
                  </a:lnTo>
                  <a:lnTo>
                    <a:pt x="298" y="62"/>
                  </a:lnTo>
                  <a:lnTo>
                    <a:pt x="297" y="62"/>
                  </a:lnTo>
                  <a:lnTo>
                    <a:pt x="297" y="63"/>
                  </a:lnTo>
                  <a:lnTo>
                    <a:pt x="297" y="64"/>
                  </a:lnTo>
                  <a:lnTo>
                    <a:pt x="296" y="66"/>
                  </a:lnTo>
                  <a:lnTo>
                    <a:pt x="296" y="67"/>
                  </a:lnTo>
                  <a:lnTo>
                    <a:pt x="295" y="69"/>
                  </a:lnTo>
                  <a:lnTo>
                    <a:pt x="295" y="70"/>
                  </a:lnTo>
                  <a:lnTo>
                    <a:pt x="295" y="71"/>
                  </a:lnTo>
                  <a:lnTo>
                    <a:pt x="294" y="71"/>
                  </a:lnTo>
                  <a:lnTo>
                    <a:pt x="294" y="72"/>
                  </a:lnTo>
                  <a:lnTo>
                    <a:pt x="293" y="73"/>
                  </a:lnTo>
                  <a:lnTo>
                    <a:pt x="293" y="74"/>
                  </a:lnTo>
                  <a:lnTo>
                    <a:pt x="292" y="74"/>
                  </a:lnTo>
                  <a:lnTo>
                    <a:pt x="291" y="75"/>
                  </a:lnTo>
                  <a:lnTo>
                    <a:pt x="290" y="76"/>
                  </a:lnTo>
                  <a:lnTo>
                    <a:pt x="289" y="76"/>
                  </a:lnTo>
                  <a:lnTo>
                    <a:pt x="288" y="76"/>
                  </a:lnTo>
                  <a:lnTo>
                    <a:pt x="287" y="77"/>
                  </a:lnTo>
                  <a:lnTo>
                    <a:pt x="286" y="77"/>
                  </a:lnTo>
                  <a:lnTo>
                    <a:pt x="285" y="77"/>
                  </a:lnTo>
                  <a:lnTo>
                    <a:pt x="284" y="77"/>
                  </a:lnTo>
                  <a:lnTo>
                    <a:pt x="282" y="77"/>
                  </a:lnTo>
                  <a:lnTo>
                    <a:pt x="281" y="78"/>
                  </a:lnTo>
                  <a:lnTo>
                    <a:pt x="280" y="78"/>
                  </a:lnTo>
                  <a:lnTo>
                    <a:pt x="277" y="78"/>
                  </a:lnTo>
                  <a:lnTo>
                    <a:pt x="276" y="78"/>
                  </a:lnTo>
                  <a:lnTo>
                    <a:pt x="275" y="78"/>
                  </a:lnTo>
                  <a:lnTo>
                    <a:pt x="274" y="78"/>
                  </a:lnTo>
                  <a:lnTo>
                    <a:pt x="272" y="78"/>
                  </a:lnTo>
                  <a:lnTo>
                    <a:pt x="271" y="78"/>
                  </a:lnTo>
                  <a:lnTo>
                    <a:pt x="270" y="79"/>
                  </a:lnTo>
                  <a:lnTo>
                    <a:pt x="269" y="79"/>
                  </a:lnTo>
                  <a:lnTo>
                    <a:pt x="268" y="79"/>
                  </a:lnTo>
                  <a:lnTo>
                    <a:pt x="266" y="80"/>
                  </a:lnTo>
                  <a:lnTo>
                    <a:pt x="265" y="80"/>
                  </a:lnTo>
                  <a:lnTo>
                    <a:pt x="264" y="80"/>
                  </a:lnTo>
                  <a:lnTo>
                    <a:pt x="264" y="81"/>
                  </a:lnTo>
                  <a:lnTo>
                    <a:pt x="262" y="81"/>
                  </a:lnTo>
                  <a:lnTo>
                    <a:pt x="261" y="81"/>
                  </a:lnTo>
                  <a:lnTo>
                    <a:pt x="259" y="82"/>
                  </a:lnTo>
                  <a:lnTo>
                    <a:pt x="258" y="82"/>
                  </a:lnTo>
                  <a:lnTo>
                    <a:pt x="256" y="83"/>
                  </a:lnTo>
                  <a:lnTo>
                    <a:pt x="255" y="83"/>
                  </a:lnTo>
                  <a:lnTo>
                    <a:pt x="254" y="83"/>
                  </a:lnTo>
                  <a:lnTo>
                    <a:pt x="253" y="83"/>
                  </a:lnTo>
                  <a:lnTo>
                    <a:pt x="253" y="84"/>
                  </a:lnTo>
                  <a:lnTo>
                    <a:pt x="252" y="84"/>
                  </a:lnTo>
                  <a:lnTo>
                    <a:pt x="251" y="84"/>
                  </a:lnTo>
                  <a:lnTo>
                    <a:pt x="250" y="84"/>
                  </a:lnTo>
                  <a:lnTo>
                    <a:pt x="249" y="84"/>
                  </a:lnTo>
                  <a:lnTo>
                    <a:pt x="248" y="84"/>
                  </a:lnTo>
                  <a:lnTo>
                    <a:pt x="248" y="83"/>
                  </a:lnTo>
                  <a:lnTo>
                    <a:pt x="247" y="83"/>
                  </a:lnTo>
                  <a:lnTo>
                    <a:pt x="246" y="82"/>
                  </a:lnTo>
                  <a:lnTo>
                    <a:pt x="246" y="81"/>
                  </a:lnTo>
                  <a:lnTo>
                    <a:pt x="246" y="80"/>
                  </a:lnTo>
                  <a:lnTo>
                    <a:pt x="246" y="79"/>
                  </a:lnTo>
                  <a:lnTo>
                    <a:pt x="246" y="78"/>
                  </a:lnTo>
                  <a:lnTo>
                    <a:pt x="246" y="77"/>
                  </a:lnTo>
                  <a:lnTo>
                    <a:pt x="246" y="75"/>
                  </a:lnTo>
                  <a:lnTo>
                    <a:pt x="246" y="73"/>
                  </a:lnTo>
                  <a:lnTo>
                    <a:pt x="247" y="72"/>
                  </a:lnTo>
                  <a:lnTo>
                    <a:pt x="247" y="71"/>
                  </a:lnTo>
                  <a:lnTo>
                    <a:pt x="247" y="70"/>
                  </a:lnTo>
                  <a:lnTo>
                    <a:pt x="247" y="69"/>
                  </a:lnTo>
                  <a:lnTo>
                    <a:pt x="246" y="69"/>
                  </a:lnTo>
                  <a:lnTo>
                    <a:pt x="246" y="68"/>
                  </a:lnTo>
                  <a:lnTo>
                    <a:pt x="246" y="67"/>
                  </a:lnTo>
                  <a:lnTo>
                    <a:pt x="245" y="66"/>
                  </a:lnTo>
                  <a:lnTo>
                    <a:pt x="244" y="66"/>
                  </a:lnTo>
                  <a:lnTo>
                    <a:pt x="244" y="65"/>
                  </a:lnTo>
                  <a:lnTo>
                    <a:pt x="243" y="65"/>
                  </a:lnTo>
                  <a:lnTo>
                    <a:pt x="242" y="65"/>
                  </a:lnTo>
                  <a:lnTo>
                    <a:pt x="241" y="65"/>
                  </a:lnTo>
                  <a:lnTo>
                    <a:pt x="240" y="65"/>
                  </a:lnTo>
                  <a:lnTo>
                    <a:pt x="240" y="64"/>
                  </a:lnTo>
                  <a:lnTo>
                    <a:pt x="239" y="64"/>
                  </a:lnTo>
                  <a:lnTo>
                    <a:pt x="238" y="64"/>
                  </a:lnTo>
                  <a:lnTo>
                    <a:pt x="237" y="64"/>
                  </a:lnTo>
                  <a:lnTo>
                    <a:pt x="237" y="63"/>
                  </a:lnTo>
                  <a:lnTo>
                    <a:pt x="237" y="62"/>
                  </a:lnTo>
                  <a:lnTo>
                    <a:pt x="237" y="61"/>
                  </a:lnTo>
                  <a:lnTo>
                    <a:pt x="238" y="61"/>
                  </a:lnTo>
                  <a:lnTo>
                    <a:pt x="238" y="60"/>
                  </a:lnTo>
                  <a:lnTo>
                    <a:pt x="239" y="60"/>
                  </a:lnTo>
                  <a:lnTo>
                    <a:pt x="239" y="59"/>
                  </a:lnTo>
                  <a:lnTo>
                    <a:pt x="240" y="59"/>
                  </a:lnTo>
                  <a:lnTo>
                    <a:pt x="240" y="58"/>
                  </a:lnTo>
                  <a:lnTo>
                    <a:pt x="241" y="58"/>
                  </a:lnTo>
                  <a:lnTo>
                    <a:pt x="242" y="57"/>
                  </a:lnTo>
                  <a:lnTo>
                    <a:pt x="242" y="56"/>
                  </a:lnTo>
                  <a:lnTo>
                    <a:pt x="243" y="56"/>
                  </a:lnTo>
                  <a:lnTo>
                    <a:pt x="243" y="55"/>
                  </a:lnTo>
                  <a:lnTo>
                    <a:pt x="243" y="54"/>
                  </a:lnTo>
                  <a:lnTo>
                    <a:pt x="243" y="53"/>
                  </a:lnTo>
                  <a:lnTo>
                    <a:pt x="243" y="52"/>
                  </a:lnTo>
                  <a:lnTo>
                    <a:pt x="243" y="51"/>
                  </a:lnTo>
                  <a:lnTo>
                    <a:pt x="242" y="48"/>
                  </a:lnTo>
                  <a:lnTo>
                    <a:pt x="242" y="47"/>
                  </a:lnTo>
                  <a:lnTo>
                    <a:pt x="242" y="46"/>
                  </a:lnTo>
                  <a:lnTo>
                    <a:pt x="242" y="45"/>
                  </a:lnTo>
                  <a:lnTo>
                    <a:pt x="242" y="44"/>
                  </a:lnTo>
                  <a:lnTo>
                    <a:pt x="242" y="43"/>
                  </a:lnTo>
                  <a:lnTo>
                    <a:pt x="242" y="42"/>
                  </a:lnTo>
                  <a:lnTo>
                    <a:pt x="242" y="41"/>
                  </a:lnTo>
                  <a:lnTo>
                    <a:pt x="243" y="40"/>
                  </a:lnTo>
                  <a:lnTo>
                    <a:pt x="243" y="39"/>
                  </a:lnTo>
                  <a:lnTo>
                    <a:pt x="244" y="39"/>
                  </a:lnTo>
                  <a:lnTo>
                    <a:pt x="244" y="38"/>
                  </a:lnTo>
                  <a:lnTo>
                    <a:pt x="245" y="38"/>
                  </a:lnTo>
                  <a:lnTo>
                    <a:pt x="246" y="37"/>
                  </a:lnTo>
                  <a:lnTo>
                    <a:pt x="246" y="36"/>
                  </a:lnTo>
                  <a:lnTo>
                    <a:pt x="247" y="36"/>
                  </a:lnTo>
                  <a:lnTo>
                    <a:pt x="247" y="35"/>
                  </a:lnTo>
                  <a:lnTo>
                    <a:pt x="247" y="34"/>
                  </a:lnTo>
                  <a:lnTo>
                    <a:pt x="248" y="34"/>
                  </a:lnTo>
                  <a:lnTo>
                    <a:pt x="248" y="33"/>
                  </a:lnTo>
                  <a:lnTo>
                    <a:pt x="248" y="32"/>
                  </a:lnTo>
                  <a:lnTo>
                    <a:pt x="248" y="31"/>
                  </a:lnTo>
                  <a:lnTo>
                    <a:pt x="248" y="30"/>
                  </a:lnTo>
                  <a:lnTo>
                    <a:pt x="247" y="30"/>
                  </a:lnTo>
                  <a:lnTo>
                    <a:pt x="247" y="29"/>
                  </a:lnTo>
                  <a:lnTo>
                    <a:pt x="246" y="29"/>
                  </a:lnTo>
                  <a:lnTo>
                    <a:pt x="245" y="29"/>
                  </a:lnTo>
                  <a:lnTo>
                    <a:pt x="245" y="28"/>
                  </a:lnTo>
                  <a:lnTo>
                    <a:pt x="244" y="28"/>
                  </a:lnTo>
                  <a:lnTo>
                    <a:pt x="243" y="28"/>
                  </a:lnTo>
                  <a:lnTo>
                    <a:pt x="242" y="28"/>
                  </a:lnTo>
                  <a:lnTo>
                    <a:pt x="240" y="28"/>
                  </a:lnTo>
                  <a:lnTo>
                    <a:pt x="239" y="28"/>
                  </a:lnTo>
                  <a:lnTo>
                    <a:pt x="238" y="28"/>
                  </a:lnTo>
                  <a:lnTo>
                    <a:pt x="238" y="27"/>
                  </a:lnTo>
                  <a:lnTo>
                    <a:pt x="237" y="27"/>
                  </a:lnTo>
                  <a:lnTo>
                    <a:pt x="236" y="27"/>
                  </a:lnTo>
                  <a:lnTo>
                    <a:pt x="236" y="26"/>
                  </a:lnTo>
                  <a:lnTo>
                    <a:pt x="236" y="25"/>
                  </a:lnTo>
                  <a:lnTo>
                    <a:pt x="236" y="24"/>
                  </a:lnTo>
                  <a:lnTo>
                    <a:pt x="236" y="23"/>
                  </a:lnTo>
                  <a:lnTo>
                    <a:pt x="237" y="23"/>
                  </a:lnTo>
                  <a:lnTo>
                    <a:pt x="237" y="22"/>
                  </a:lnTo>
                  <a:lnTo>
                    <a:pt x="238" y="22"/>
                  </a:lnTo>
                  <a:lnTo>
                    <a:pt x="239" y="21"/>
                  </a:lnTo>
                  <a:lnTo>
                    <a:pt x="240" y="21"/>
                  </a:lnTo>
                  <a:lnTo>
                    <a:pt x="241" y="20"/>
                  </a:lnTo>
                  <a:lnTo>
                    <a:pt x="242" y="19"/>
                  </a:lnTo>
                  <a:lnTo>
                    <a:pt x="242" y="18"/>
                  </a:lnTo>
                  <a:lnTo>
                    <a:pt x="242" y="17"/>
                  </a:lnTo>
                  <a:lnTo>
                    <a:pt x="242" y="16"/>
                  </a:lnTo>
                  <a:lnTo>
                    <a:pt x="242" y="15"/>
                  </a:lnTo>
                  <a:lnTo>
                    <a:pt x="242" y="14"/>
                  </a:lnTo>
                  <a:lnTo>
                    <a:pt x="241" y="13"/>
                  </a:lnTo>
                  <a:lnTo>
                    <a:pt x="240" y="13"/>
                  </a:lnTo>
                  <a:lnTo>
                    <a:pt x="239" y="13"/>
                  </a:lnTo>
                  <a:lnTo>
                    <a:pt x="238" y="13"/>
                  </a:lnTo>
                  <a:lnTo>
                    <a:pt x="237" y="13"/>
                  </a:lnTo>
                  <a:lnTo>
                    <a:pt x="236" y="14"/>
                  </a:lnTo>
                  <a:lnTo>
                    <a:pt x="235" y="14"/>
                  </a:lnTo>
                  <a:lnTo>
                    <a:pt x="234" y="14"/>
                  </a:lnTo>
                  <a:lnTo>
                    <a:pt x="234" y="13"/>
                  </a:lnTo>
                  <a:lnTo>
                    <a:pt x="233" y="13"/>
                  </a:lnTo>
                  <a:lnTo>
                    <a:pt x="233" y="12"/>
                  </a:lnTo>
                  <a:lnTo>
                    <a:pt x="233" y="11"/>
                  </a:lnTo>
                  <a:lnTo>
                    <a:pt x="233" y="10"/>
                  </a:lnTo>
                  <a:lnTo>
                    <a:pt x="233" y="9"/>
                  </a:lnTo>
                  <a:lnTo>
                    <a:pt x="232" y="9"/>
                  </a:lnTo>
                  <a:lnTo>
                    <a:pt x="232" y="8"/>
                  </a:lnTo>
                  <a:lnTo>
                    <a:pt x="232" y="7"/>
                  </a:lnTo>
                  <a:lnTo>
                    <a:pt x="231" y="7"/>
                  </a:lnTo>
                  <a:lnTo>
                    <a:pt x="230" y="6"/>
                  </a:lnTo>
                  <a:lnTo>
                    <a:pt x="229" y="6"/>
                  </a:lnTo>
                  <a:lnTo>
                    <a:pt x="228" y="6"/>
                  </a:lnTo>
                  <a:lnTo>
                    <a:pt x="227" y="6"/>
                  </a:lnTo>
                  <a:lnTo>
                    <a:pt x="226" y="6"/>
                  </a:lnTo>
                  <a:lnTo>
                    <a:pt x="225" y="6"/>
                  </a:lnTo>
                  <a:lnTo>
                    <a:pt x="224" y="6"/>
                  </a:lnTo>
                  <a:lnTo>
                    <a:pt x="223" y="6"/>
                  </a:lnTo>
                  <a:lnTo>
                    <a:pt x="223" y="7"/>
                  </a:lnTo>
                  <a:lnTo>
                    <a:pt x="222" y="7"/>
                  </a:lnTo>
                  <a:lnTo>
                    <a:pt x="221" y="8"/>
                  </a:lnTo>
                  <a:lnTo>
                    <a:pt x="220" y="8"/>
                  </a:lnTo>
                  <a:lnTo>
                    <a:pt x="219" y="9"/>
                  </a:lnTo>
                  <a:lnTo>
                    <a:pt x="218" y="10"/>
                  </a:lnTo>
                  <a:lnTo>
                    <a:pt x="217" y="11"/>
                  </a:lnTo>
                  <a:lnTo>
                    <a:pt x="216" y="11"/>
                  </a:lnTo>
                  <a:lnTo>
                    <a:pt x="216" y="12"/>
                  </a:lnTo>
                  <a:lnTo>
                    <a:pt x="215" y="13"/>
                  </a:lnTo>
                  <a:lnTo>
                    <a:pt x="214" y="14"/>
                  </a:lnTo>
                  <a:lnTo>
                    <a:pt x="213" y="15"/>
                  </a:lnTo>
                  <a:lnTo>
                    <a:pt x="212" y="15"/>
                  </a:lnTo>
                  <a:lnTo>
                    <a:pt x="211" y="15"/>
                  </a:lnTo>
                  <a:lnTo>
                    <a:pt x="210" y="15"/>
                  </a:lnTo>
                  <a:lnTo>
                    <a:pt x="210" y="14"/>
                  </a:lnTo>
                  <a:lnTo>
                    <a:pt x="210" y="13"/>
                  </a:lnTo>
                  <a:lnTo>
                    <a:pt x="209" y="12"/>
                  </a:lnTo>
                  <a:lnTo>
                    <a:pt x="209" y="11"/>
                  </a:lnTo>
                  <a:lnTo>
                    <a:pt x="209" y="10"/>
                  </a:lnTo>
                  <a:lnTo>
                    <a:pt x="208" y="10"/>
                  </a:lnTo>
                  <a:lnTo>
                    <a:pt x="208" y="9"/>
                  </a:lnTo>
                  <a:lnTo>
                    <a:pt x="207" y="9"/>
                  </a:lnTo>
                  <a:lnTo>
                    <a:pt x="207" y="8"/>
                  </a:lnTo>
                  <a:lnTo>
                    <a:pt x="206" y="8"/>
                  </a:lnTo>
                  <a:lnTo>
                    <a:pt x="205" y="8"/>
                  </a:lnTo>
                  <a:lnTo>
                    <a:pt x="204" y="8"/>
                  </a:lnTo>
                  <a:lnTo>
                    <a:pt x="203" y="8"/>
                  </a:lnTo>
                  <a:lnTo>
                    <a:pt x="201" y="9"/>
                  </a:lnTo>
                  <a:lnTo>
                    <a:pt x="200" y="9"/>
                  </a:lnTo>
                  <a:lnTo>
                    <a:pt x="199" y="9"/>
                  </a:lnTo>
                  <a:lnTo>
                    <a:pt x="198" y="9"/>
                  </a:lnTo>
                  <a:lnTo>
                    <a:pt x="197" y="8"/>
                  </a:lnTo>
                  <a:lnTo>
                    <a:pt x="196" y="8"/>
                  </a:lnTo>
                  <a:lnTo>
                    <a:pt x="195" y="8"/>
                  </a:lnTo>
                  <a:lnTo>
                    <a:pt x="194" y="8"/>
                  </a:lnTo>
                  <a:lnTo>
                    <a:pt x="194" y="7"/>
                  </a:lnTo>
                  <a:lnTo>
                    <a:pt x="193" y="7"/>
                  </a:lnTo>
                  <a:lnTo>
                    <a:pt x="192" y="7"/>
                  </a:lnTo>
                  <a:lnTo>
                    <a:pt x="192" y="8"/>
                  </a:lnTo>
                  <a:lnTo>
                    <a:pt x="191" y="8"/>
                  </a:lnTo>
                  <a:lnTo>
                    <a:pt x="190" y="8"/>
                  </a:lnTo>
                  <a:lnTo>
                    <a:pt x="189" y="8"/>
                  </a:lnTo>
                  <a:lnTo>
                    <a:pt x="189" y="9"/>
                  </a:lnTo>
                  <a:lnTo>
                    <a:pt x="188" y="10"/>
                  </a:lnTo>
                  <a:lnTo>
                    <a:pt x="187" y="11"/>
                  </a:lnTo>
                  <a:lnTo>
                    <a:pt x="187" y="12"/>
                  </a:lnTo>
                  <a:lnTo>
                    <a:pt x="187" y="13"/>
                  </a:lnTo>
                  <a:lnTo>
                    <a:pt x="187" y="14"/>
                  </a:lnTo>
                  <a:lnTo>
                    <a:pt x="187" y="15"/>
                  </a:lnTo>
                  <a:lnTo>
                    <a:pt x="187" y="16"/>
                  </a:lnTo>
                  <a:lnTo>
                    <a:pt x="187" y="17"/>
                  </a:lnTo>
                  <a:lnTo>
                    <a:pt x="188" y="17"/>
                  </a:lnTo>
                  <a:lnTo>
                    <a:pt x="188" y="18"/>
                  </a:lnTo>
                  <a:lnTo>
                    <a:pt x="188" y="19"/>
                  </a:lnTo>
                  <a:lnTo>
                    <a:pt x="188" y="20"/>
                  </a:lnTo>
                  <a:lnTo>
                    <a:pt x="187" y="20"/>
                  </a:lnTo>
                  <a:lnTo>
                    <a:pt x="187" y="21"/>
                  </a:lnTo>
                  <a:lnTo>
                    <a:pt x="186" y="22"/>
                  </a:lnTo>
                  <a:lnTo>
                    <a:pt x="185" y="22"/>
                  </a:lnTo>
                  <a:lnTo>
                    <a:pt x="184" y="23"/>
                  </a:lnTo>
                  <a:lnTo>
                    <a:pt x="183" y="23"/>
                  </a:lnTo>
                  <a:lnTo>
                    <a:pt x="182" y="23"/>
                  </a:lnTo>
                  <a:lnTo>
                    <a:pt x="181" y="23"/>
                  </a:lnTo>
                  <a:lnTo>
                    <a:pt x="180" y="23"/>
                  </a:lnTo>
                  <a:lnTo>
                    <a:pt x="179" y="23"/>
                  </a:lnTo>
                  <a:lnTo>
                    <a:pt x="179" y="22"/>
                  </a:lnTo>
                  <a:lnTo>
                    <a:pt x="178" y="22"/>
                  </a:lnTo>
                  <a:lnTo>
                    <a:pt x="178" y="21"/>
                  </a:lnTo>
                  <a:lnTo>
                    <a:pt x="177" y="21"/>
                  </a:lnTo>
                  <a:lnTo>
                    <a:pt x="177" y="20"/>
                  </a:lnTo>
                  <a:lnTo>
                    <a:pt x="177" y="19"/>
                  </a:lnTo>
                  <a:lnTo>
                    <a:pt x="177" y="18"/>
                  </a:lnTo>
                  <a:lnTo>
                    <a:pt x="177" y="17"/>
                  </a:lnTo>
                  <a:lnTo>
                    <a:pt x="177" y="16"/>
                  </a:lnTo>
                  <a:lnTo>
                    <a:pt x="177" y="15"/>
                  </a:lnTo>
                  <a:lnTo>
                    <a:pt x="178" y="15"/>
                  </a:lnTo>
                  <a:lnTo>
                    <a:pt x="178" y="14"/>
                  </a:lnTo>
                  <a:lnTo>
                    <a:pt x="178" y="13"/>
                  </a:lnTo>
                  <a:lnTo>
                    <a:pt x="177" y="12"/>
                  </a:lnTo>
                  <a:lnTo>
                    <a:pt x="176" y="12"/>
                  </a:lnTo>
                  <a:lnTo>
                    <a:pt x="176" y="11"/>
                  </a:lnTo>
                  <a:lnTo>
                    <a:pt x="175" y="11"/>
                  </a:lnTo>
                  <a:lnTo>
                    <a:pt x="174" y="10"/>
                  </a:lnTo>
                  <a:lnTo>
                    <a:pt x="173" y="10"/>
                  </a:lnTo>
                  <a:lnTo>
                    <a:pt x="173" y="9"/>
                  </a:lnTo>
                  <a:lnTo>
                    <a:pt x="172" y="9"/>
                  </a:lnTo>
                  <a:lnTo>
                    <a:pt x="171" y="8"/>
                  </a:lnTo>
                  <a:lnTo>
                    <a:pt x="170" y="8"/>
                  </a:lnTo>
                  <a:lnTo>
                    <a:pt x="169" y="7"/>
                  </a:lnTo>
                  <a:lnTo>
                    <a:pt x="168" y="6"/>
                  </a:lnTo>
                  <a:lnTo>
                    <a:pt x="167" y="6"/>
                  </a:lnTo>
                  <a:lnTo>
                    <a:pt x="167" y="5"/>
                  </a:lnTo>
                  <a:lnTo>
                    <a:pt x="166" y="4"/>
                  </a:lnTo>
                  <a:lnTo>
                    <a:pt x="165" y="3"/>
                  </a:lnTo>
                  <a:lnTo>
                    <a:pt x="164" y="1"/>
                  </a:lnTo>
                  <a:lnTo>
                    <a:pt x="163" y="0"/>
                  </a:lnTo>
                  <a:lnTo>
                    <a:pt x="160" y="3"/>
                  </a:lnTo>
                  <a:lnTo>
                    <a:pt x="159" y="8"/>
                  </a:lnTo>
                  <a:lnTo>
                    <a:pt x="156" y="10"/>
                  </a:lnTo>
                  <a:lnTo>
                    <a:pt x="150" y="12"/>
                  </a:lnTo>
                  <a:lnTo>
                    <a:pt x="147" y="15"/>
                  </a:lnTo>
                  <a:lnTo>
                    <a:pt x="145" y="19"/>
                  </a:lnTo>
                  <a:lnTo>
                    <a:pt x="145" y="26"/>
                  </a:lnTo>
                  <a:lnTo>
                    <a:pt x="141" y="30"/>
                  </a:lnTo>
                  <a:lnTo>
                    <a:pt x="136" y="30"/>
                  </a:lnTo>
                  <a:lnTo>
                    <a:pt x="132" y="33"/>
                  </a:lnTo>
                  <a:lnTo>
                    <a:pt x="104" y="36"/>
                  </a:lnTo>
                  <a:lnTo>
                    <a:pt x="101" y="38"/>
                  </a:lnTo>
                  <a:lnTo>
                    <a:pt x="101" y="41"/>
                  </a:lnTo>
                  <a:lnTo>
                    <a:pt x="95" y="48"/>
                  </a:lnTo>
                  <a:lnTo>
                    <a:pt x="93" y="54"/>
                  </a:lnTo>
                  <a:lnTo>
                    <a:pt x="91" y="56"/>
                  </a:lnTo>
                  <a:lnTo>
                    <a:pt x="89" y="61"/>
                  </a:lnTo>
                  <a:lnTo>
                    <a:pt x="87" y="61"/>
                  </a:lnTo>
                  <a:lnTo>
                    <a:pt x="84" y="65"/>
                  </a:lnTo>
                  <a:lnTo>
                    <a:pt x="77" y="65"/>
                  </a:lnTo>
                  <a:lnTo>
                    <a:pt x="77" y="62"/>
                  </a:lnTo>
                  <a:lnTo>
                    <a:pt x="71" y="64"/>
                  </a:lnTo>
                  <a:lnTo>
                    <a:pt x="67" y="67"/>
                  </a:lnTo>
                  <a:lnTo>
                    <a:pt x="68" y="70"/>
                  </a:lnTo>
                  <a:lnTo>
                    <a:pt x="71" y="74"/>
                  </a:lnTo>
                  <a:lnTo>
                    <a:pt x="63" y="76"/>
                  </a:lnTo>
                  <a:lnTo>
                    <a:pt x="60" y="76"/>
                  </a:lnTo>
                  <a:lnTo>
                    <a:pt x="55" y="81"/>
                  </a:lnTo>
                  <a:lnTo>
                    <a:pt x="55" y="86"/>
                  </a:lnTo>
                  <a:lnTo>
                    <a:pt x="48" y="104"/>
                  </a:lnTo>
                  <a:lnTo>
                    <a:pt x="44" y="108"/>
                  </a:lnTo>
                  <a:lnTo>
                    <a:pt x="45" y="114"/>
                  </a:lnTo>
                  <a:lnTo>
                    <a:pt x="39" y="121"/>
                  </a:lnTo>
                  <a:lnTo>
                    <a:pt x="39" y="124"/>
                  </a:lnTo>
                  <a:lnTo>
                    <a:pt x="33" y="127"/>
                  </a:lnTo>
                  <a:lnTo>
                    <a:pt x="30" y="128"/>
                  </a:lnTo>
                  <a:lnTo>
                    <a:pt x="26" y="130"/>
                  </a:lnTo>
                  <a:lnTo>
                    <a:pt x="25" y="131"/>
                  </a:lnTo>
                  <a:lnTo>
                    <a:pt x="26" y="134"/>
                  </a:lnTo>
                  <a:lnTo>
                    <a:pt x="20" y="141"/>
                  </a:lnTo>
                  <a:lnTo>
                    <a:pt x="19" y="149"/>
                  </a:lnTo>
                  <a:lnTo>
                    <a:pt x="17" y="151"/>
                  </a:lnTo>
                  <a:lnTo>
                    <a:pt x="18" y="160"/>
                  </a:lnTo>
                  <a:lnTo>
                    <a:pt x="22" y="164"/>
                  </a:lnTo>
                  <a:lnTo>
                    <a:pt x="22" y="166"/>
                  </a:lnTo>
                  <a:lnTo>
                    <a:pt x="24" y="168"/>
                  </a:lnTo>
                  <a:lnTo>
                    <a:pt x="27" y="168"/>
                  </a:lnTo>
                  <a:lnTo>
                    <a:pt x="31" y="176"/>
                  </a:lnTo>
                  <a:lnTo>
                    <a:pt x="35" y="176"/>
                  </a:lnTo>
                  <a:lnTo>
                    <a:pt x="35" y="185"/>
                  </a:lnTo>
                  <a:lnTo>
                    <a:pt x="34" y="186"/>
                  </a:lnTo>
                  <a:lnTo>
                    <a:pt x="34" y="189"/>
                  </a:lnTo>
                  <a:lnTo>
                    <a:pt x="28" y="196"/>
                  </a:lnTo>
                  <a:lnTo>
                    <a:pt x="28" y="202"/>
                  </a:lnTo>
                  <a:lnTo>
                    <a:pt x="26" y="205"/>
                  </a:lnTo>
                  <a:lnTo>
                    <a:pt x="26" y="207"/>
                  </a:lnTo>
                  <a:lnTo>
                    <a:pt x="28" y="208"/>
                  </a:lnTo>
                  <a:lnTo>
                    <a:pt x="31" y="206"/>
                  </a:lnTo>
                  <a:lnTo>
                    <a:pt x="31" y="204"/>
                  </a:lnTo>
                  <a:lnTo>
                    <a:pt x="34" y="202"/>
                  </a:lnTo>
                  <a:lnTo>
                    <a:pt x="33" y="199"/>
                  </a:lnTo>
                  <a:lnTo>
                    <a:pt x="35" y="197"/>
                  </a:lnTo>
                  <a:lnTo>
                    <a:pt x="40" y="197"/>
                  </a:lnTo>
                  <a:lnTo>
                    <a:pt x="43" y="195"/>
                  </a:lnTo>
                  <a:lnTo>
                    <a:pt x="46" y="195"/>
                  </a:lnTo>
                  <a:lnTo>
                    <a:pt x="48" y="192"/>
                  </a:lnTo>
                  <a:lnTo>
                    <a:pt x="56" y="186"/>
                  </a:lnTo>
                  <a:lnTo>
                    <a:pt x="59" y="186"/>
                  </a:lnTo>
                  <a:lnTo>
                    <a:pt x="60" y="185"/>
                  </a:lnTo>
                  <a:lnTo>
                    <a:pt x="66" y="183"/>
                  </a:lnTo>
                  <a:lnTo>
                    <a:pt x="74" y="176"/>
                  </a:lnTo>
                  <a:lnTo>
                    <a:pt x="74" y="177"/>
                  </a:lnTo>
                  <a:lnTo>
                    <a:pt x="74" y="186"/>
                  </a:lnTo>
                  <a:lnTo>
                    <a:pt x="72" y="187"/>
                  </a:lnTo>
                  <a:lnTo>
                    <a:pt x="67" y="190"/>
                  </a:lnTo>
                  <a:lnTo>
                    <a:pt x="62" y="196"/>
                  </a:lnTo>
                  <a:lnTo>
                    <a:pt x="62" y="199"/>
                  </a:lnTo>
                  <a:lnTo>
                    <a:pt x="60" y="199"/>
                  </a:lnTo>
                  <a:lnTo>
                    <a:pt x="61" y="201"/>
                  </a:lnTo>
                  <a:lnTo>
                    <a:pt x="56" y="202"/>
                  </a:lnTo>
                  <a:lnTo>
                    <a:pt x="49" y="213"/>
                  </a:lnTo>
                  <a:lnTo>
                    <a:pt x="44" y="213"/>
                  </a:lnTo>
                  <a:lnTo>
                    <a:pt x="40" y="216"/>
                  </a:lnTo>
                  <a:lnTo>
                    <a:pt x="37" y="216"/>
                  </a:lnTo>
                  <a:lnTo>
                    <a:pt x="34" y="219"/>
                  </a:lnTo>
                  <a:lnTo>
                    <a:pt x="35" y="224"/>
                  </a:lnTo>
                  <a:lnTo>
                    <a:pt x="32" y="229"/>
                  </a:lnTo>
                  <a:lnTo>
                    <a:pt x="33" y="231"/>
                  </a:lnTo>
                  <a:lnTo>
                    <a:pt x="26" y="239"/>
                  </a:lnTo>
                  <a:lnTo>
                    <a:pt x="23" y="239"/>
                  </a:lnTo>
                  <a:lnTo>
                    <a:pt x="20" y="242"/>
                  </a:lnTo>
                  <a:lnTo>
                    <a:pt x="15" y="243"/>
                  </a:lnTo>
                  <a:lnTo>
                    <a:pt x="11" y="248"/>
                  </a:lnTo>
                  <a:lnTo>
                    <a:pt x="11" y="251"/>
                  </a:lnTo>
                  <a:lnTo>
                    <a:pt x="9" y="256"/>
                  </a:lnTo>
                  <a:lnTo>
                    <a:pt x="4" y="262"/>
                  </a:lnTo>
                  <a:lnTo>
                    <a:pt x="1" y="263"/>
                  </a:lnTo>
                  <a:lnTo>
                    <a:pt x="2" y="271"/>
                  </a:lnTo>
                  <a:lnTo>
                    <a:pt x="0" y="273"/>
                  </a:lnTo>
                  <a:lnTo>
                    <a:pt x="2" y="275"/>
                  </a:lnTo>
                  <a:lnTo>
                    <a:pt x="4" y="275"/>
                  </a:lnTo>
                  <a:lnTo>
                    <a:pt x="7" y="276"/>
                  </a:lnTo>
                  <a:lnTo>
                    <a:pt x="8" y="274"/>
                  </a:lnTo>
                  <a:lnTo>
                    <a:pt x="15" y="274"/>
                  </a:lnTo>
                  <a:lnTo>
                    <a:pt x="16" y="273"/>
                  </a:lnTo>
                  <a:lnTo>
                    <a:pt x="21" y="272"/>
                  </a:lnTo>
                  <a:lnTo>
                    <a:pt x="22" y="273"/>
                  </a:lnTo>
                  <a:lnTo>
                    <a:pt x="26" y="275"/>
                  </a:lnTo>
                  <a:lnTo>
                    <a:pt x="28" y="277"/>
                  </a:lnTo>
                  <a:lnTo>
                    <a:pt x="28" y="279"/>
                  </a:lnTo>
                  <a:lnTo>
                    <a:pt x="31" y="285"/>
                  </a:lnTo>
                  <a:lnTo>
                    <a:pt x="36" y="286"/>
                  </a:lnTo>
                  <a:lnTo>
                    <a:pt x="38" y="288"/>
                  </a:lnTo>
                  <a:lnTo>
                    <a:pt x="41" y="289"/>
                  </a:lnTo>
                  <a:lnTo>
                    <a:pt x="41" y="294"/>
                  </a:lnTo>
                  <a:lnTo>
                    <a:pt x="43" y="296"/>
                  </a:lnTo>
                  <a:lnTo>
                    <a:pt x="43" y="298"/>
                  </a:lnTo>
                  <a:lnTo>
                    <a:pt x="46" y="302"/>
                  </a:lnTo>
                  <a:lnTo>
                    <a:pt x="51" y="304"/>
                  </a:lnTo>
                  <a:lnTo>
                    <a:pt x="62" y="302"/>
                  </a:lnTo>
                  <a:lnTo>
                    <a:pt x="64" y="304"/>
                  </a:lnTo>
                  <a:lnTo>
                    <a:pt x="67" y="303"/>
                  </a:lnTo>
                  <a:lnTo>
                    <a:pt x="68" y="304"/>
                  </a:lnTo>
                  <a:lnTo>
                    <a:pt x="72" y="304"/>
                  </a:lnTo>
                  <a:lnTo>
                    <a:pt x="73" y="302"/>
                  </a:lnTo>
                  <a:lnTo>
                    <a:pt x="75" y="303"/>
                  </a:lnTo>
                  <a:lnTo>
                    <a:pt x="77" y="301"/>
                  </a:lnTo>
                  <a:lnTo>
                    <a:pt x="83" y="301"/>
                  </a:lnTo>
                  <a:lnTo>
                    <a:pt x="94" y="303"/>
                  </a:lnTo>
                  <a:lnTo>
                    <a:pt x="97" y="299"/>
                  </a:lnTo>
                  <a:lnTo>
                    <a:pt x="97" y="297"/>
                  </a:lnTo>
                  <a:lnTo>
                    <a:pt x="106" y="291"/>
                  </a:lnTo>
                  <a:lnTo>
                    <a:pt x="106" y="285"/>
                  </a:lnTo>
                  <a:lnTo>
                    <a:pt x="107" y="282"/>
                  </a:lnTo>
                  <a:lnTo>
                    <a:pt x="106" y="275"/>
                  </a:lnTo>
                  <a:lnTo>
                    <a:pt x="109" y="272"/>
                  </a:lnTo>
                  <a:lnTo>
                    <a:pt x="118" y="270"/>
                  </a:lnTo>
                  <a:lnTo>
                    <a:pt x="119" y="269"/>
                  </a:lnTo>
                  <a:lnTo>
                    <a:pt x="122" y="269"/>
                  </a:lnTo>
                  <a:lnTo>
                    <a:pt x="123" y="268"/>
                  </a:lnTo>
                  <a:lnTo>
                    <a:pt x="124" y="268"/>
                  </a:lnTo>
                  <a:lnTo>
                    <a:pt x="131" y="268"/>
                  </a:lnTo>
                  <a:lnTo>
                    <a:pt x="133" y="267"/>
                  </a:lnTo>
                  <a:lnTo>
                    <a:pt x="137" y="269"/>
                  </a:lnTo>
                  <a:lnTo>
                    <a:pt x="140" y="269"/>
                  </a:lnTo>
                  <a:lnTo>
                    <a:pt x="142" y="272"/>
                  </a:lnTo>
                  <a:lnTo>
                    <a:pt x="142" y="274"/>
                  </a:lnTo>
                  <a:lnTo>
                    <a:pt x="148" y="280"/>
                  </a:lnTo>
                  <a:lnTo>
                    <a:pt x="149" y="286"/>
                  </a:lnTo>
                  <a:lnTo>
                    <a:pt x="154" y="289"/>
                  </a:lnTo>
                  <a:lnTo>
                    <a:pt x="154" y="291"/>
                  </a:lnTo>
                  <a:lnTo>
                    <a:pt x="157" y="293"/>
                  </a:lnTo>
                  <a:lnTo>
                    <a:pt x="157" y="298"/>
                  </a:lnTo>
                  <a:lnTo>
                    <a:pt x="161" y="301"/>
                  </a:lnTo>
                  <a:lnTo>
                    <a:pt x="163" y="304"/>
                  </a:lnTo>
                  <a:lnTo>
                    <a:pt x="166" y="305"/>
                  </a:lnTo>
                  <a:lnTo>
                    <a:pt x="172" y="306"/>
                  </a:lnTo>
                  <a:lnTo>
                    <a:pt x="173" y="297"/>
                  </a:lnTo>
                  <a:lnTo>
                    <a:pt x="177" y="297"/>
                  </a:lnTo>
                  <a:lnTo>
                    <a:pt x="187" y="297"/>
                  </a:lnTo>
                  <a:lnTo>
                    <a:pt x="193" y="290"/>
                  </a:lnTo>
                  <a:lnTo>
                    <a:pt x="199" y="290"/>
                  </a:lnTo>
                  <a:lnTo>
                    <a:pt x="200" y="289"/>
                  </a:lnTo>
                  <a:lnTo>
                    <a:pt x="200" y="282"/>
                  </a:lnTo>
                  <a:lnTo>
                    <a:pt x="201" y="281"/>
                  </a:lnTo>
                  <a:lnTo>
                    <a:pt x="204" y="281"/>
                  </a:lnTo>
                  <a:lnTo>
                    <a:pt x="208" y="278"/>
                  </a:lnTo>
                  <a:lnTo>
                    <a:pt x="216" y="277"/>
                  </a:lnTo>
                  <a:lnTo>
                    <a:pt x="218" y="279"/>
                  </a:lnTo>
                  <a:lnTo>
                    <a:pt x="218" y="284"/>
                  </a:lnTo>
                  <a:lnTo>
                    <a:pt x="220" y="286"/>
                  </a:lnTo>
                  <a:lnTo>
                    <a:pt x="222" y="287"/>
                  </a:lnTo>
                  <a:lnTo>
                    <a:pt x="222" y="292"/>
                  </a:lnTo>
                  <a:lnTo>
                    <a:pt x="224" y="293"/>
                  </a:lnTo>
                  <a:lnTo>
                    <a:pt x="223" y="295"/>
                  </a:lnTo>
                  <a:lnTo>
                    <a:pt x="227" y="298"/>
                  </a:lnTo>
                  <a:lnTo>
                    <a:pt x="230" y="295"/>
                  </a:lnTo>
                  <a:lnTo>
                    <a:pt x="232" y="295"/>
                  </a:lnTo>
                  <a:lnTo>
                    <a:pt x="240" y="289"/>
                  </a:lnTo>
                  <a:lnTo>
                    <a:pt x="239" y="275"/>
                  </a:lnTo>
                  <a:lnTo>
                    <a:pt x="240" y="275"/>
                  </a:lnTo>
                  <a:lnTo>
                    <a:pt x="240" y="271"/>
                  </a:lnTo>
                  <a:lnTo>
                    <a:pt x="244" y="268"/>
                  </a:lnTo>
                  <a:lnTo>
                    <a:pt x="244" y="267"/>
                  </a:lnTo>
                  <a:lnTo>
                    <a:pt x="256" y="268"/>
                  </a:lnTo>
                  <a:lnTo>
                    <a:pt x="259" y="266"/>
                  </a:lnTo>
                  <a:lnTo>
                    <a:pt x="257" y="264"/>
                  </a:lnTo>
                  <a:lnTo>
                    <a:pt x="258" y="256"/>
                  </a:lnTo>
                  <a:lnTo>
                    <a:pt x="261" y="253"/>
                  </a:lnTo>
                  <a:lnTo>
                    <a:pt x="261" y="250"/>
                  </a:lnTo>
                  <a:lnTo>
                    <a:pt x="263" y="246"/>
                  </a:lnTo>
                  <a:lnTo>
                    <a:pt x="263" y="241"/>
                  </a:lnTo>
                  <a:lnTo>
                    <a:pt x="266" y="237"/>
                  </a:lnTo>
                  <a:lnTo>
                    <a:pt x="271" y="237"/>
                  </a:lnTo>
                  <a:lnTo>
                    <a:pt x="272" y="236"/>
                  </a:lnTo>
                  <a:lnTo>
                    <a:pt x="279" y="237"/>
                  </a:lnTo>
                  <a:lnTo>
                    <a:pt x="289" y="240"/>
                  </a:lnTo>
                  <a:lnTo>
                    <a:pt x="291" y="242"/>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9" name="Freeform 35"/>
            <p:cNvSpPr/>
            <p:nvPr/>
          </p:nvSpPr>
          <p:spPr bwMode="auto">
            <a:xfrm>
              <a:off x="5768975" y="3282950"/>
              <a:ext cx="457200" cy="987425"/>
            </a:xfrm>
            <a:custGeom>
              <a:gdLst>
                <a:gd fmla="*/ 0 w 250" name="T0"/>
                <a:gd fmla="*/ 2147483647 h 518" name="T1"/>
                <a:gd fmla="*/ 2147483647 w 250" name="T2"/>
                <a:gd fmla="*/ 2147483647 h 518" name="T3"/>
                <a:gd fmla="*/ 2147483647 w 250" name="T4"/>
                <a:gd fmla="*/ 2147483647 h 518" name="T5"/>
                <a:gd fmla="*/ 2147483647 w 250" name="T6"/>
                <a:gd fmla="*/ 2147483647 h 518" name="T7"/>
                <a:gd fmla="*/ 2147483647 w 250" name="T8"/>
                <a:gd fmla="*/ 2147483647 h 518" name="T9"/>
                <a:gd fmla="*/ 2147483647 w 250" name="T10"/>
                <a:gd fmla="*/ 2147483647 h 518" name="T11"/>
                <a:gd fmla="*/ 2147483647 w 250" name="T12"/>
                <a:gd fmla="*/ 2147483647 h 518" name="T13"/>
                <a:gd fmla="*/ 2147483647 w 250" name="T14"/>
                <a:gd fmla="*/ 2147483647 h 518" name="T15"/>
                <a:gd fmla="*/ 2147483647 w 250" name="T16"/>
                <a:gd fmla="*/ 2147483647 h 518" name="T17"/>
                <a:gd fmla="*/ 2147483647 w 250" name="T18"/>
                <a:gd fmla="*/ 2147483647 h 518" name="T19"/>
                <a:gd fmla="*/ 2147483647 w 250" name="T20"/>
                <a:gd fmla="*/ 2147483647 h 518" name="T21"/>
                <a:gd fmla="*/ 2147483647 w 250" name="T22"/>
                <a:gd fmla="*/ 2147483647 h 518" name="T23"/>
                <a:gd fmla="*/ 2147483647 w 250" name="T24"/>
                <a:gd fmla="*/ 2147483647 h 518" name="T25"/>
                <a:gd fmla="*/ 2147483647 w 250" name="T26"/>
                <a:gd fmla="*/ 2147483647 h 518" name="T27"/>
                <a:gd fmla="*/ 2147483647 w 250" name="T28"/>
                <a:gd fmla="*/ 2147483647 h 518" name="T29"/>
                <a:gd fmla="*/ 2147483647 w 250" name="T30"/>
                <a:gd fmla="*/ 2147483647 h 518" name="T31"/>
                <a:gd fmla="*/ 2147483647 w 250" name="T32"/>
                <a:gd fmla="*/ 2147483647 h 518" name="T33"/>
                <a:gd fmla="*/ 2147483647 w 250" name="T34"/>
                <a:gd fmla="*/ 2147483647 h 518" name="T35"/>
                <a:gd fmla="*/ 2147483647 w 250" name="T36"/>
                <a:gd fmla="*/ 2147483647 h 518" name="T37"/>
                <a:gd fmla="*/ 2147483647 w 250" name="T38"/>
                <a:gd fmla="*/ 2147483647 h 518" name="T39"/>
                <a:gd fmla="*/ 2147483647 w 250" name="T40"/>
                <a:gd fmla="*/ 2147483647 h 518" name="T41"/>
                <a:gd fmla="*/ 2147483647 w 250" name="T42"/>
                <a:gd fmla="*/ 2147483647 h 518" name="T43"/>
                <a:gd fmla="*/ 2147483647 w 250" name="T44"/>
                <a:gd fmla="*/ 2147483647 h 518" name="T45"/>
                <a:gd fmla="*/ 2147483647 w 250" name="T46"/>
                <a:gd fmla="*/ 2147483647 h 518" name="T47"/>
                <a:gd fmla="*/ 2147483647 w 250" name="T48"/>
                <a:gd fmla="*/ 2147483647 h 518" name="T49"/>
                <a:gd fmla="*/ 2147483647 w 250" name="T50"/>
                <a:gd fmla="*/ 2147483647 h 518" name="T51"/>
                <a:gd fmla="*/ 2147483647 w 250" name="T52"/>
                <a:gd fmla="*/ 2147483647 h 518" name="T53"/>
                <a:gd fmla="*/ 2147483647 w 250" name="T54"/>
                <a:gd fmla="*/ 2147483647 h 518" name="T55"/>
                <a:gd fmla="*/ 2147483647 w 250" name="T56"/>
                <a:gd fmla="*/ 2147483647 h 518" name="T57"/>
                <a:gd fmla="*/ 2147483647 w 250" name="T58"/>
                <a:gd fmla="*/ 2147483647 h 518" name="T59"/>
                <a:gd fmla="*/ 2147483647 w 250" name="T60"/>
                <a:gd fmla="*/ 2147483647 h 518" name="T61"/>
                <a:gd fmla="*/ 2147483647 w 250" name="T62"/>
                <a:gd fmla="*/ 2147483647 h 518" name="T63"/>
                <a:gd fmla="*/ 2147483647 w 250" name="T64"/>
                <a:gd fmla="*/ 2147483647 h 518" name="T65"/>
                <a:gd fmla="*/ 2147483647 w 250" name="T66"/>
                <a:gd fmla="*/ 2147483647 h 518" name="T67"/>
                <a:gd fmla="*/ 2147483647 w 250" name="T68"/>
                <a:gd fmla="*/ 2147483647 h 518" name="T69"/>
                <a:gd fmla="*/ 2147483647 w 250" name="T70"/>
                <a:gd fmla="*/ 2147483647 h 518" name="T71"/>
                <a:gd fmla="*/ 2147483647 w 250" name="T72"/>
                <a:gd fmla="*/ 2147483647 h 518" name="T73"/>
                <a:gd fmla="*/ 2147483647 w 250" name="T74"/>
                <a:gd fmla="*/ 2147483647 h 518" name="T75"/>
                <a:gd fmla="*/ 2147483647 w 250" name="T76"/>
                <a:gd fmla="*/ 2147483647 h 518" name="T77"/>
                <a:gd fmla="*/ 2147483647 w 250" name="T78"/>
                <a:gd fmla="*/ 2147483647 h 518" name="T79"/>
                <a:gd fmla="*/ 2147483647 w 250" name="T80"/>
                <a:gd fmla="*/ 2147483647 h 518" name="T81"/>
                <a:gd fmla="*/ 2147483647 w 250" name="T82"/>
                <a:gd fmla="*/ 2147483647 h 518" name="T83"/>
                <a:gd fmla="*/ 2147483647 w 250" name="T84"/>
                <a:gd fmla="*/ 2147483647 h 518" name="T85"/>
                <a:gd fmla="*/ 2147483647 w 250" name="T86"/>
                <a:gd fmla="*/ 2147483647 h 518" name="T87"/>
                <a:gd fmla="*/ 2147483647 w 250" name="T88"/>
                <a:gd fmla="*/ 2147483647 h 518" name="T89"/>
                <a:gd fmla="*/ 2147483647 w 250" name="T90"/>
                <a:gd fmla="*/ 2147483647 h 518" name="T91"/>
                <a:gd fmla="*/ 2147483647 w 250" name="T92"/>
                <a:gd fmla="*/ 2147483647 h 518" name="T93"/>
                <a:gd fmla="*/ 2147483647 w 250" name="T94"/>
                <a:gd fmla="*/ 2147483647 h 518" name="T95"/>
                <a:gd fmla="*/ 2147483647 w 250" name="T96"/>
                <a:gd fmla="*/ 2147483647 h 518" name="T97"/>
                <a:gd fmla="*/ 2147483647 w 250" name="T98"/>
                <a:gd fmla="*/ 2147483647 h 518" name="T99"/>
                <a:gd fmla="*/ 2147483647 w 250" name="T100"/>
                <a:gd fmla="*/ 2147483647 h 518" name="T101"/>
                <a:gd fmla="*/ 2147483647 w 250" name="T102"/>
                <a:gd fmla="*/ 2147483647 h 518" name="T103"/>
                <a:gd fmla="*/ 2147483647 w 250" name="T104"/>
                <a:gd fmla="*/ 2147483647 h 518" name="T105"/>
                <a:gd fmla="*/ 2147483647 w 250" name="T106"/>
                <a:gd fmla="*/ 2147483647 h 518" name="T107"/>
                <a:gd fmla="*/ 2147483647 w 250" name="T108"/>
                <a:gd fmla="*/ 2147483647 h 518" name="T109"/>
                <a:gd fmla="*/ 2147483647 w 250" name="T110"/>
                <a:gd fmla="*/ 2147483647 h 518" name="T111"/>
                <a:gd fmla="*/ 2147483647 w 250" name="T112"/>
                <a:gd fmla="*/ 2147483647 h 518" name="T113"/>
                <a:gd fmla="*/ 2147483647 w 250" name="T114"/>
                <a:gd fmla="*/ 2147483647 h 518" name="T115"/>
                <a:gd fmla="*/ 2147483647 w 250" name="T116"/>
                <a:gd fmla="*/ 2147483647 h 518" name="T117"/>
                <a:gd fmla="*/ 2147483647 w 250" name="T118"/>
                <a:gd fmla="*/ 2147483647 h 518" name="T119"/>
                <a:gd fmla="*/ 2147483647 w 250" name="T120"/>
                <a:gd fmla="*/ 2147483647 h 518" name="T121"/>
                <a:gd fmla="*/ 2147483647 w 250" name="T122"/>
                <a:gd fmla="*/ 2147483647 h 518" name="T123"/>
                <a:gd fmla="*/ 2147483647 w 250" name="T124"/>
                <a:gd fmla="*/ 2147483647 h 51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50" name="T189"/>
                <a:gd fmla="*/ 0 h 518" name="T190"/>
                <a:gd fmla="*/ 250 w 250" name="T191"/>
                <a:gd fmla="*/ 518 h 518"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518" w="250">
                  <a:moveTo>
                    <a:pt x="10" y="518"/>
                  </a:moveTo>
                  <a:lnTo>
                    <a:pt x="5" y="515"/>
                  </a:lnTo>
                  <a:lnTo>
                    <a:pt x="2" y="511"/>
                  </a:lnTo>
                  <a:lnTo>
                    <a:pt x="0" y="482"/>
                  </a:lnTo>
                  <a:lnTo>
                    <a:pt x="3" y="479"/>
                  </a:lnTo>
                  <a:lnTo>
                    <a:pt x="3" y="476"/>
                  </a:lnTo>
                  <a:lnTo>
                    <a:pt x="5" y="472"/>
                  </a:lnTo>
                  <a:lnTo>
                    <a:pt x="5" y="469"/>
                  </a:lnTo>
                  <a:lnTo>
                    <a:pt x="7" y="465"/>
                  </a:lnTo>
                  <a:lnTo>
                    <a:pt x="7" y="461"/>
                  </a:lnTo>
                  <a:lnTo>
                    <a:pt x="10" y="457"/>
                  </a:lnTo>
                  <a:lnTo>
                    <a:pt x="11" y="451"/>
                  </a:lnTo>
                  <a:lnTo>
                    <a:pt x="12" y="450"/>
                  </a:lnTo>
                  <a:lnTo>
                    <a:pt x="13" y="445"/>
                  </a:lnTo>
                  <a:lnTo>
                    <a:pt x="15" y="445"/>
                  </a:lnTo>
                  <a:lnTo>
                    <a:pt x="14" y="441"/>
                  </a:lnTo>
                  <a:lnTo>
                    <a:pt x="19" y="434"/>
                  </a:lnTo>
                  <a:lnTo>
                    <a:pt x="15" y="415"/>
                  </a:lnTo>
                  <a:lnTo>
                    <a:pt x="14" y="411"/>
                  </a:lnTo>
                  <a:lnTo>
                    <a:pt x="11" y="406"/>
                  </a:lnTo>
                  <a:lnTo>
                    <a:pt x="9" y="396"/>
                  </a:lnTo>
                  <a:lnTo>
                    <a:pt x="8" y="395"/>
                  </a:lnTo>
                  <a:lnTo>
                    <a:pt x="7" y="353"/>
                  </a:lnTo>
                  <a:lnTo>
                    <a:pt x="3" y="348"/>
                  </a:lnTo>
                  <a:lnTo>
                    <a:pt x="1" y="319"/>
                  </a:lnTo>
                  <a:lnTo>
                    <a:pt x="6" y="312"/>
                  </a:lnTo>
                  <a:lnTo>
                    <a:pt x="6" y="310"/>
                  </a:lnTo>
                  <a:lnTo>
                    <a:pt x="10" y="306"/>
                  </a:lnTo>
                  <a:lnTo>
                    <a:pt x="13" y="299"/>
                  </a:lnTo>
                  <a:lnTo>
                    <a:pt x="15" y="298"/>
                  </a:lnTo>
                  <a:lnTo>
                    <a:pt x="13" y="284"/>
                  </a:lnTo>
                  <a:lnTo>
                    <a:pt x="20" y="275"/>
                  </a:lnTo>
                  <a:lnTo>
                    <a:pt x="20" y="272"/>
                  </a:lnTo>
                  <a:lnTo>
                    <a:pt x="22" y="269"/>
                  </a:lnTo>
                  <a:lnTo>
                    <a:pt x="22" y="267"/>
                  </a:lnTo>
                  <a:lnTo>
                    <a:pt x="20" y="266"/>
                  </a:lnTo>
                  <a:lnTo>
                    <a:pt x="18" y="262"/>
                  </a:lnTo>
                  <a:lnTo>
                    <a:pt x="17" y="261"/>
                  </a:lnTo>
                  <a:lnTo>
                    <a:pt x="16" y="258"/>
                  </a:lnTo>
                  <a:lnTo>
                    <a:pt x="4" y="244"/>
                  </a:lnTo>
                  <a:lnTo>
                    <a:pt x="3" y="236"/>
                  </a:lnTo>
                  <a:lnTo>
                    <a:pt x="2" y="234"/>
                  </a:lnTo>
                  <a:lnTo>
                    <a:pt x="1" y="223"/>
                  </a:lnTo>
                  <a:lnTo>
                    <a:pt x="5" y="215"/>
                  </a:lnTo>
                  <a:lnTo>
                    <a:pt x="13" y="209"/>
                  </a:lnTo>
                  <a:lnTo>
                    <a:pt x="18" y="200"/>
                  </a:lnTo>
                  <a:lnTo>
                    <a:pt x="21" y="200"/>
                  </a:lnTo>
                  <a:lnTo>
                    <a:pt x="24" y="196"/>
                  </a:lnTo>
                  <a:lnTo>
                    <a:pt x="23" y="189"/>
                  </a:lnTo>
                  <a:lnTo>
                    <a:pt x="24" y="187"/>
                  </a:lnTo>
                  <a:lnTo>
                    <a:pt x="23" y="183"/>
                  </a:lnTo>
                  <a:lnTo>
                    <a:pt x="29" y="180"/>
                  </a:lnTo>
                  <a:lnTo>
                    <a:pt x="29" y="177"/>
                  </a:lnTo>
                  <a:lnTo>
                    <a:pt x="30" y="176"/>
                  </a:lnTo>
                  <a:lnTo>
                    <a:pt x="30" y="172"/>
                  </a:lnTo>
                  <a:lnTo>
                    <a:pt x="32" y="169"/>
                  </a:lnTo>
                  <a:lnTo>
                    <a:pt x="32" y="159"/>
                  </a:lnTo>
                  <a:lnTo>
                    <a:pt x="34" y="157"/>
                  </a:lnTo>
                  <a:lnTo>
                    <a:pt x="34" y="155"/>
                  </a:lnTo>
                  <a:lnTo>
                    <a:pt x="38" y="151"/>
                  </a:lnTo>
                  <a:lnTo>
                    <a:pt x="39" y="146"/>
                  </a:lnTo>
                  <a:lnTo>
                    <a:pt x="40" y="146"/>
                  </a:lnTo>
                  <a:lnTo>
                    <a:pt x="40" y="141"/>
                  </a:lnTo>
                  <a:lnTo>
                    <a:pt x="41" y="140"/>
                  </a:lnTo>
                  <a:lnTo>
                    <a:pt x="41" y="133"/>
                  </a:lnTo>
                  <a:lnTo>
                    <a:pt x="37" y="129"/>
                  </a:lnTo>
                  <a:lnTo>
                    <a:pt x="36" y="124"/>
                  </a:lnTo>
                  <a:lnTo>
                    <a:pt x="38" y="120"/>
                  </a:lnTo>
                  <a:lnTo>
                    <a:pt x="45" y="120"/>
                  </a:lnTo>
                  <a:lnTo>
                    <a:pt x="56" y="105"/>
                  </a:lnTo>
                  <a:lnTo>
                    <a:pt x="61" y="105"/>
                  </a:lnTo>
                  <a:lnTo>
                    <a:pt x="62" y="105"/>
                  </a:lnTo>
                  <a:lnTo>
                    <a:pt x="68" y="104"/>
                  </a:lnTo>
                  <a:lnTo>
                    <a:pt x="73" y="106"/>
                  </a:lnTo>
                  <a:lnTo>
                    <a:pt x="85" y="105"/>
                  </a:lnTo>
                  <a:lnTo>
                    <a:pt x="89" y="104"/>
                  </a:lnTo>
                  <a:lnTo>
                    <a:pt x="88" y="96"/>
                  </a:lnTo>
                  <a:lnTo>
                    <a:pt x="90" y="95"/>
                  </a:lnTo>
                  <a:lnTo>
                    <a:pt x="89" y="85"/>
                  </a:lnTo>
                  <a:lnTo>
                    <a:pt x="90" y="84"/>
                  </a:lnTo>
                  <a:lnTo>
                    <a:pt x="92" y="80"/>
                  </a:lnTo>
                  <a:lnTo>
                    <a:pt x="95" y="77"/>
                  </a:lnTo>
                  <a:lnTo>
                    <a:pt x="95" y="74"/>
                  </a:lnTo>
                  <a:lnTo>
                    <a:pt x="98" y="71"/>
                  </a:lnTo>
                  <a:lnTo>
                    <a:pt x="98" y="61"/>
                  </a:lnTo>
                  <a:lnTo>
                    <a:pt x="102" y="57"/>
                  </a:lnTo>
                  <a:lnTo>
                    <a:pt x="104" y="56"/>
                  </a:lnTo>
                  <a:lnTo>
                    <a:pt x="109" y="49"/>
                  </a:lnTo>
                  <a:lnTo>
                    <a:pt x="115" y="49"/>
                  </a:lnTo>
                  <a:lnTo>
                    <a:pt x="116" y="50"/>
                  </a:lnTo>
                  <a:lnTo>
                    <a:pt x="123" y="51"/>
                  </a:lnTo>
                  <a:lnTo>
                    <a:pt x="124" y="53"/>
                  </a:lnTo>
                  <a:lnTo>
                    <a:pt x="126" y="53"/>
                  </a:lnTo>
                  <a:lnTo>
                    <a:pt x="129" y="55"/>
                  </a:lnTo>
                  <a:lnTo>
                    <a:pt x="134" y="55"/>
                  </a:lnTo>
                  <a:lnTo>
                    <a:pt x="142" y="50"/>
                  </a:lnTo>
                  <a:lnTo>
                    <a:pt x="141" y="48"/>
                  </a:lnTo>
                  <a:lnTo>
                    <a:pt x="143" y="45"/>
                  </a:lnTo>
                  <a:lnTo>
                    <a:pt x="146" y="39"/>
                  </a:lnTo>
                  <a:lnTo>
                    <a:pt x="181" y="39"/>
                  </a:lnTo>
                  <a:lnTo>
                    <a:pt x="188" y="30"/>
                  </a:lnTo>
                  <a:lnTo>
                    <a:pt x="188" y="29"/>
                  </a:lnTo>
                  <a:lnTo>
                    <a:pt x="192" y="25"/>
                  </a:lnTo>
                  <a:lnTo>
                    <a:pt x="199" y="24"/>
                  </a:lnTo>
                  <a:lnTo>
                    <a:pt x="202" y="23"/>
                  </a:lnTo>
                  <a:lnTo>
                    <a:pt x="205" y="23"/>
                  </a:lnTo>
                  <a:lnTo>
                    <a:pt x="209" y="17"/>
                  </a:lnTo>
                  <a:lnTo>
                    <a:pt x="209" y="16"/>
                  </a:lnTo>
                  <a:lnTo>
                    <a:pt x="211" y="11"/>
                  </a:lnTo>
                  <a:lnTo>
                    <a:pt x="211" y="3"/>
                  </a:lnTo>
                  <a:lnTo>
                    <a:pt x="212" y="0"/>
                  </a:lnTo>
                  <a:lnTo>
                    <a:pt x="215" y="7"/>
                  </a:lnTo>
                  <a:lnTo>
                    <a:pt x="223" y="13"/>
                  </a:lnTo>
                  <a:lnTo>
                    <a:pt x="223" y="24"/>
                  </a:lnTo>
                  <a:lnTo>
                    <a:pt x="228" y="31"/>
                  </a:lnTo>
                  <a:lnTo>
                    <a:pt x="238" y="31"/>
                  </a:lnTo>
                  <a:lnTo>
                    <a:pt x="239" y="32"/>
                  </a:lnTo>
                  <a:lnTo>
                    <a:pt x="237" y="35"/>
                  </a:lnTo>
                  <a:lnTo>
                    <a:pt x="233" y="36"/>
                  </a:lnTo>
                  <a:lnTo>
                    <a:pt x="228" y="40"/>
                  </a:lnTo>
                  <a:lnTo>
                    <a:pt x="224" y="40"/>
                  </a:lnTo>
                  <a:lnTo>
                    <a:pt x="223" y="41"/>
                  </a:lnTo>
                  <a:lnTo>
                    <a:pt x="221" y="41"/>
                  </a:lnTo>
                  <a:lnTo>
                    <a:pt x="219" y="43"/>
                  </a:lnTo>
                  <a:lnTo>
                    <a:pt x="217" y="42"/>
                  </a:lnTo>
                  <a:lnTo>
                    <a:pt x="209" y="47"/>
                  </a:lnTo>
                  <a:lnTo>
                    <a:pt x="209" y="53"/>
                  </a:lnTo>
                  <a:lnTo>
                    <a:pt x="205" y="56"/>
                  </a:lnTo>
                  <a:lnTo>
                    <a:pt x="205" y="60"/>
                  </a:lnTo>
                  <a:lnTo>
                    <a:pt x="212" y="66"/>
                  </a:lnTo>
                  <a:lnTo>
                    <a:pt x="214" y="66"/>
                  </a:lnTo>
                  <a:lnTo>
                    <a:pt x="216" y="68"/>
                  </a:lnTo>
                  <a:lnTo>
                    <a:pt x="230" y="70"/>
                  </a:lnTo>
                  <a:lnTo>
                    <a:pt x="232" y="71"/>
                  </a:lnTo>
                  <a:lnTo>
                    <a:pt x="237" y="76"/>
                  </a:lnTo>
                  <a:lnTo>
                    <a:pt x="237" y="83"/>
                  </a:lnTo>
                  <a:lnTo>
                    <a:pt x="238" y="84"/>
                  </a:lnTo>
                  <a:lnTo>
                    <a:pt x="239" y="89"/>
                  </a:lnTo>
                  <a:lnTo>
                    <a:pt x="243" y="90"/>
                  </a:lnTo>
                  <a:lnTo>
                    <a:pt x="243" y="92"/>
                  </a:lnTo>
                  <a:lnTo>
                    <a:pt x="248" y="95"/>
                  </a:lnTo>
                  <a:lnTo>
                    <a:pt x="250" y="96"/>
                  </a:lnTo>
                  <a:lnTo>
                    <a:pt x="249" y="104"/>
                  </a:lnTo>
                  <a:lnTo>
                    <a:pt x="248" y="105"/>
                  </a:lnTo>
                  <a:lnTo>
                    <a:pt x="247" y="114"/>
                  </a:lnTo>
                  <a:lnTo>
                    <a:pt x="246" y="115"/>
                  </a:lnTo>
                  <a:lnTo>
                    <a:pt x="247" y="123"/>
                  </a:lnTo>
                  <a:lnTo>
                    <a:pt x="238" y="132"/>
                  </a:lnTo>
                  <a:lnTo>
                    <a:pt x="232" y="134"/>
                  </a:lnTo>
                  <a:lnTo>
                    <a:pt x="229" y="137"/>
                  </a:lnTo>
                  <a:lnTo>
                    <a:pt x="226" y="137"/>
                  </a:lnTo>
                  <a:lnTo>
                    <a:pt x="221" y="134"/>
                  </a:lnTo>
                  <a:lnTo>
                    <a:pt x="213" y="135"/>
                  </a:lnTo>
                  <a:lnTo>
                    <a:pt x="209" y="139"/>
                  </a:lnTo>
                  <a:lnTo>
                    <a:pt x="208" y="139"/>
                  </a:lnTo>
                  <a:lnTo>
                    <a:pt x="203" y="144"/>
                  </a:lnTo>
                  <a:lnTo>
                    <a:pt x="208" y="162"/>
                  </a:lnTo>
                  <a:lnTo>
                    <a:pt x="200" y="170"/>
                  </a:lnTo>
                  <a:lnTo>
                    <a:pt x="199" y="170"/>
                  </a:lnTo>
                  <a:lnTo>
                    <a:pt x="195" y="176"/>
                  </a:lnTo>
                  <a:lnTo>
                    <a:pt x="195" y="180"/>
                  </a:lnTo>
                  <a:lnTo>
                    <a:pt x="194" y="181"/>
                  </a:lnTo>
                  <a:lnTo>
                    <a:pt x="193" y="184"/>
                  </a:lnTo>
                  <a:lnTo>
                    <a:pt x="194" y="187"/>
                  </a:lnTo>
                  <a:lnTo>
                    <a:pt x="193" y="188"/>
                  </a:lnTo>
                  <a:lnTo>
                    <a:pt x="193" y="200"/>
                  </a:lnTo>
                  <a:lnTo>
                    <a:pt x="195" y="201"/>
                  </a:lnTo>
                  <a:lnTo>
                    <a:pt x="195" y="205"/>
                  </a:lnTo>
                  <a:lnTo>
                    <a:pt x="198" y="208"/>
                  </a:lnTo>
                  <a:lnTo>
                    <a:pt x="203" y="209"/>
                  </a:lnTo>
                  <a:lnTo>
                    <a:pt x="209" y="211"/>
                  </a:lnTo>
                  <a:lnTo>
                    <a:pt x="214" y="217"/>
                  </a:lnTo>
                  <a:lnTo>
                    <a:pt x="216" y="222"/>
                  </a:lnTo>
                  <a:lnTo>
                    <a:pt x="218" y="223"/>
                  </a:lnTo>
                  <a:lnTo>
                    <a:pt x="218" y="226"/>
                  </a:lnTo>
                  <a:lnTo>
                    <a:pt x="224" y="234"/>
                  </a:lnTo>
                  <a:lnTo>
                    <a:pt x="225" y="239"/>
                  </a:lnTo>
                  <a:lnTo>
                    <a:pt x="229" y="243"/>
                  </a:lnTo>
                  <a:lnTo>
                    <a:pt x="232" y="248"/>
                  </a:lnTo>
                  <a:lnTo>
                    <a:pt x="235" y="250"/>
                  </a:lnTo>
                  <a:lnTo>
                    <a:pt x="230" y="261"/>
                  </a:lnTo>
                  <a:lnTo>
                    <a:pt x="229" y="268"/>
                  </a:lnTo>
                  <a:lnTo>
                    <a:pt x="227" y="272"/>
                  </a:lnTo>
                  <a:lnTo>
                    <a:pt x="227" y="275"/>
                  </a:lnTo>
                  <a:lnTo>
                    <a:pt x="223" y="280"/>
                  </a:lnTo>
                  <a:lnTo>
                    <a:pt x="219" y="292"/>
                  </a:lnTo>
                  <a:lnTo>
                    <a:pt x="219" y="294"/>
                  </a:lnTo>
                  <a:lnTo>
                    <a:pt x="216" y="297"/>
                  </a:lnTo>
                  <a:lnTo>
                    <a:pt x="217" y="312"/>
                  </a:lnTo>
                  <a:lnTo>
                    <a:pt x="213" y="316"/>
                  </a:lnTo>
                  <a:lnTo>
                    <a:pt x="213" y="319"/>
                  </a:lnTo>
                  <a:lnTo>
                    <a:pt x="211" y="322"/>
                  </a:lnTo>
                  <a:lnTo>
                    <a:pt x="204" y="325"/>
                  </a:lnTo>
                  <a:lnTo>
                    <a:pt x="204" y="326"/>
                  </a:lnTo>
                  <a:lnTo>
                    <a:pt x="204" y="333"/>
                  </a:lnTo>
                  <a:lnTo>
                    <a:pt x="207" y="337"/>
                  </a:lnTo>
                  <a:lnTo>
                    <a:pt x="210" y="345"/>
                  </a:lnTo>
                  <a:lnTo>
                    <a:pt x="219" y="352"/>
                  </a:lnTo>
                  <a:lnTo>
                    <a:pt x="220" y="352"/>
                  </a:lnTo>
                  <a:lnTo>
                    <a:pt x="225" y="357"/>
                  </a:lnTo>
                  <a:lnTo>
                    <a:pt x="223" y="361"/>
                  </a:lnTo>
                  <a:lnTo>
                    <a:pt x="222" y="371"/>
                  </a:lnTo>
                  <a:lnTo>
                    <a:pt x="221" y="372"/>
                  </a:lnTo>
                  <a:lnTo>
                    <a:pt x="222" y="376"/>
                  </a:lnTo>
                  <a:lnTo>
                    <a:pt x="224" y="397"/>
                  </a:lnTo>
                  <a:lnTo>
                    <a:pt x="221" y="398"/>
                  </a:lnTo>
                  <a:lnTo>
                    <a:pt x="220" y="400"/>
                  </a:lnTo>
                  <a:lnTo>
                    <a:pt x="218" y="405"/>
                  </a:lnTo>
                  <a:lnTo>
                    <a:pt x="218" y="412"/>
                  </a:lnTo>
                  <a:lnTo>
                    <a:pt x="216" y="415"/>
                  </a:lnTo>
                  <a:lnTo>
                    <a:pt x="215" y="415"/>
                  </a:lnTo>
                  <a:lnTo>
                    <a:pt x="213" y="417"/>
                  </a:lnTo>
                  <a:lnTo>
                    <a:pt x="213" y="423"/>
                  </a:lnTo>
                  <a:lnTo>
                    <a:pt x="209" y="426"/>
                  </a:lnTo>
                  <a:lnTo>
                    <a:pt x="206" y="427"/>
                  </a:lnTo>
                  <a:lnTo>
                    <a:pt x="200" y="433"/>
                  </a:lnTo>
                  <a:lnTo>
                    <a:pt x="195" y="436"/>
                  </a:lnTo>
                  <a:lnTo>
                    <a:pt x="191" y="438"/>
                  </a:lnTo>
                  <a:lnTo>
                    <a:pt x="188" y="440"/>
                  </a:lnTo>
                  <a:lnTo>
                    <a:pt x="184" y="440"/>
                  </a:lnTo>
                  <a:lnTo>
                    <a:pt x="182" y="442"/>
                  </a:lnTo>
                  <a:lnTo>
                    <a:pt x="179" y="442"/>
                  </a:lnTo>
                  <a:lnTo>
                    <a:pt x="176" y="448"/>
                  </a:lnTo>
                  <a:lnTo>
                    <a:pt x="173" y="450"/>
                  </a:lnTo>
                  <a:lnTo>
                    <a:pt x="170" y="450"/>
                  </a:lnTo>
                  <a:lnTo>
                    <a:pt x="166" y="453"/>
                  </a:lnTo>
                  <a:lnTo>
                    <a:pt x="160" y="452"/>
                  </a:lnTo>
                  <a:lnTo>
                    <a:pt x="127" y="454"/>
                  </a:lnTo>
                  <a:lnTo>
                    <a:pt x="126" y="453"/>
                  </a:lnTo>
                  <a:lnTo>
                    <a:pt x="122" y="453"/>
                  </a:lnTo>
                  <a:lnTo>
                    <a:pt x="123" y="467"/>
                  </a:lnTo>
                  <a:lnTo>
                    <a:pt x="120" y="469"/>
                  </a:lnTo>
                  <a:lnTo>
                    <a:pt x="114" y="472"/>
                  </a:lnTo>
                  <a:lnTo>
                    <a:pt x="109" y="472"/>
                  </a:lnTo>
                  <a:lnTo>
                    <a:pt x="108" y="472"/>
                  </a:lnTo>
                  <a:lnTo>
                    <a:pt x="100" y="477"/>
                  </a:lnTo>
                  <a:lnTo>
                    <a:pt x="93" y="489"/>
                  </a:lnTo>
                  <a:lnTo>
                    <a:pt x="89" y="492"/>
                  </a:lnTo>
                  <a:lnTo>
                    <a:pt x="84" y="492"/>
                  </a:lnTo>
                  <a:lnTo>
                    <a:pt x="80" y="494"/>
                  </a:lnTo>
                  <a:lnTo>
                    <a:pt x="74" y="494"/>
                  </a:lnTo>
                  <a:lnTo>
                    <a:pt x="70" y="496"/>
                  </a:lnTo>
                  <a:lnTo>
                    <a:pt x="66" y="496"/>
                  </a:lnTo>
                  <a:lnTo>
                    <a:pt x="65" y="498"/>
                  </a:lnTo>
                  <a:lnTo>
                    <a:pt x="63" y="497"/>
                  </a:lnTo>
                  <a:lnTo>
                    <a:pt x="55" y="502"/>
                  </a:lnTo>
                  <a:lnTo>
                    <a:pt x="53" y="504"/>
                  </a:lnTo>
                  <a:lnTo>
                    <a:pt x="51" y="504"/>
                  </a:lnTo>
                  <a:lnTo>
                    <a:pt x="31" y="514"/>
                  </a:lnTo>
                  <a:lnTo>
                    <a:pt x="23" y="515"/>
                  </a:lnTo>
                  <a:lnTo>
                    <a:pt x="21" y="516"/>
                  </a:lnTo>
                  <a:lnTo>
                    <a:pt x="16" y="516"/>
                  </a:lnTo>
                  <a:lnTo>
                    <a:pt x="13" y="517"/>
                  </a:lnTo>
                  <a:lnTo>
                    <a:pt x="10" y="518"/>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30" name="Freeform 36"/>
            <p:cNvSpPr/>
            <p:nvPr/>
          </p:nvSpPr>
          <p:spPr bwMode="auto">
            <a:xfrm>
              <a:off x="5786438" y="3852863"/>
              <a:ext cx="779462" cy="846137"/>
            </a:xfrm>
            <a:custGeom>
              <a:gdLst>
                <a:gd fmla="*/ 2147483647 w 426" name="T0"/>
                <a:gd fmla="*/ 2147483647 h 443" name="T1"/>
                <a:gd fmla="*/ 2147483647 w 426" name="T2"/>
                <a:gd fmla="*/ 2147483647 h 443" name="T3"/>
                <a:gd fmla="*/ 2147483647 w 426" name="T4"/>
                <a:gd fmla="*/ 2147483647 h 443" name="T5"/>
                <a:gd fmla="*/ 2147483647 w 426" name="T6"/>
                <a:gd fmla="*/ 2147483647 h 443" name="T7"/>
                <a:gd fmla="*/ 2147483647 w 426" name="T8"/>
                <a:gd fmla="*/ 2147483647 h 443" name="T9"/>
                <a:gd fmla="*/ 2147483647 w 426" name="T10"/>
                <a:gd fmla="*/ 2147483647 h 443" name="T11"/>
                <a:gd fmla="*/ 2147483647 w 426" name="T12"/>
                <a:gd fmla="*/ 2147483647 h 443" name="T13"/>
                <a:gd fmla="*/ 2147483647 w 426" name="T14"/>
                <a:gd fmla="*/ 2147483647 h 443" name="T15"/>
                <a:gd fmla="*/ 2147483647 w 426" name="T16"/>
                <a:gd fmla="*/ 2147483647 h 443" name="T17"/>
                <a:gd fmla="*/ 2147483647 w 426" name="T18"/>
                <a:gd fmla="*/ 2147483647 h 443" name="T19"/>
                <a:gd fmla="*/ 2147483647 w 426" name="T20"/>
                <a:gd fmla="*/ 2147483647 h 443" name="T21"/>
                <a:gd fmla="*/ 2147483647 w 426" name="T22"/>
                <a:gd fmla="*/ 2147483647 h 443" name="T23"/>
                <a:gd fmla="*/ 2147483647 w 426" name="T24"/>
                <a:gd fmla="*/ 2147483647 h 443" name="T25"/>
                <a:gd fmla="*/ 2147483647 w 426" name="T26"/>
                <a:gd fmla="*/ 2147483647 h 443" name="T27"/>
                <a:gd fmla="*/ 2147483647 w 426" name="T28"/>
                <a:gd fmla="*/ 2147483647 h 443" name="T29"/>
                <a:gd fmla="*/ 2147483647 w 426" name="T30"/>
                <a:gd fmla="*/ 2147483647 h 443" name="T31"/>
                <a:gd fmla="*/ 2147483647 w 426" name="T32"/>
                <a:gd fmla="*/ 2147483647 h 443" name="T33"/>
                <a:gd fmla="*/ 2147483647 w 426" name="T34"/>
                <a:gd fmla="*/ 2147483647 h 443" name="T35"/>
                <a:gd fmla="*/ 2147483647 w 426" name="T36"/>
                <a:gd fmla="*/ 2147483647 h 443" name="T37"/>
                <a:gd fmla="*/ 2147483647 w 426" name="T38"/>
                <a:gd fmla="*/ 2147483647 h 443" name="T39"/>
                <a:gd fmla="*/ 2147483647 w 426" name="T40"/>
                <a:gd fmla="*/ 2147483647 h 443" name="T41"/>
                <a:gd fmla="*/ 2147483647 w 426" name="T42"/>
                <a:gd fmla="*/ 2147483647 h 443" name="T43"/>
                <a:gd fmla="*/ 2147483647 w 426" name="T44"/>
                <a:gd fmla="*/ 2147483647 h 443" name="T45"/>
                <a:gd fmla="*/ 2147483647 w 426" name="T46"/>
                <a:gd fmla="*/ 2147483647 h 443" name="T47"/>
                <a:gd fmla="*/ 2147483647 w 426" name="T48"/>
                <a:gd fmla="*/ 2147483647 h 443" name="T49"/>
                <a:gd fmla="*/ 2147483647 w 426" name="T50"/>
                <a:gd fmla="*/ 2147483647 h 443" name="T51"/>
                <a:gd fmla="*/ 2147483647 w 426" name="T52"/>
                <a:gd fmla="*/ 2147483647 h 443" name="T53"/>
                <a:gd fmla="*/ 2147483647 w 426" name="T54"/>
                <a:gd fmla="*/ 2147483647 h 443" name="T55"/>
                <a:gd fmla="*/ 2147483647 w 426" name="T56"/>
                <a:gd fmla="*/ 2147483647 h 443" name="T57"/>
                <a:gd fmla="*/ 2147483647 w 426" name="T58"/>
                <a:gd fmla="*/ 2147483647 h 443" name="T59"/>
                <a:gd fmla="*/ 2147483647 w 426" name="T60"/>
                <a:gd fmla="*/ 2147483647 h 443" name="T61"/>
                <a:gd fmla="*/ 2147483647 w 426" name="T62"/>
                <a:gd fmla="*/ 2147483647 h 443" name="T63"/>
                <a:gd fmla="*/ 2147483647 w 426" name="T64"/>
                <a:gd fmla="*/ 2147483647 h 443" name="T65"/>
                <a:gd fmla="*/ 2147483647 w 426" name="T66"/>
                <a:gd fmla="*/ 2147483647 h 443" name="T67"/>
                <a:gd fmla="*/ 2147483647 w 426" name="T68"/>
                <a:gd fmla="*/ 2147483647 h 443" name="T69"/>
                <a:gd fmla="*/ 2147483647 w 426" name="T70"/>
                <a:gd fmla="*/ 2147483647 h 443" name="T71"/>
                <a:gd fmla="*/ 2147483647 w 426" name="T72"/>
                <a:gd fmla="*/ 2147483647 h 443" name="T73"/>
                <a:gd fmla="*/ 2147483647 w 426" name="T74"/>
                <a:gd fmla="*/ 2147483647 h 443" name="T75"/>
                <a:gd fmla="*/ 2147483647 w 426" name="T76"/>
                <a:gd fmla="*/ 2147483647 h 443" name="T77"/>
                <a:gd fmla="*/ 2147483647 w 426" name="T78"/>
                <a:gd fmla="*/ 2147483647 h 443" name="T79"/>
                <a:gd fmla="*/ 2147483647 w 426" name="T80"/>
                <a:gd fmla="*/ 2147483647 h 443" name="T81"/>
                <a:gd fmla="*/ 2147483647 w 426" name="T82"/>
                <a:gd fmla="*/ 2147483647 h 443" name="T83"/>
                <a:gd fmla="*/ 2147483647 w 426" name="T84"/>
                <a:gd fmla="*/ 2147483647 h 443" name="T85"/>
                <a:gd fmla="*/ 2147483647 w 426" name="T86"/>
                <a:gd fmla="*/ 2147483647 h 443" name="T87"/>
                <a:gd fmla="*/ 2147483647 w 426" name="T88"/>
                <a:gd fmla="*/ 2147483647 h 443" name="T89"/>
                <a:gd fmla="*/ 2147483647 w 426" name="T90"/>
                <a:gd fmla="*/ 2147483647 h 443" name="T91"/>
                <a:gd fmla="*/ 2147483647 w 426" name="T92"/>
                <a:gd fmla="*/ 2147483647 h 443" name="T93"/>
                <a:gd fmla="*/ 2147483647 w 426" name="T94"/>
                <a:gd fmla="*/ 2147483647 h 443" name="T95"/>
                <a:gd fmla="*/ 2147483647 w 426" name="T96"/>
                <a:gd fmla="*/ 2147483647 h 443" name="T97"/>
                <a:gd fmla="*/ 2147483647 w 426" name="T98"/>
                <a:gd fmla="*/ 2147483647 h 443" name="T99"/>
                <a:gd fmla="*/ 2147483647 w 426" name="T100"/>
                <a:gd fmla="*/ 2147483647 h 443" name="T101"/>
                <a:gd fmla="*/ 2147483647 w 426" name="T102"/>
                <a:gd fmla="*/ 2147483647 h 443" name="T103"/>
                <a:gd fmla="*/ 2147483647 w 426" name="T104"/>
                <a:gd fmla="*/ 2147483647 h 443" name="T105"/>
                <a:gd fmla="*/ 2147483647 w 426" name="T106"/>
                <a:gd fmla="*/ 2147483647 h 443" name="T107"/>
                <a:gd fmla="*/ 2147483647 w 426" name="T108"/>
                <a:gd fmla="*/ 2147483647 h 44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426" name="T165"/>
                <a:gd fmla="*/ 0 h 443" name="T166"/>
                <a:gd fmla="*/ 426 w 426" name="T167"/>
                <a:gd fmla="*/ 443 h 44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442" w="426">
                  <a:moveTo>
                    <a:pt x="0" y="219"/>
                  </a:moveTo>
                  <a:lnTo>
                    <a:pt x="2" y="224"/>
                  </a:lnTo>
                  <a:lnTo>
                    <a:pt x="3" y="225"/>
                  </a:lnTo>
                  <a:lnTo>
                    <a:pt x="3" y="227"/>
                  </a:lnTo>
                  <a:lnTo>
                    <a:pt x="13" y="231"/>
                  </a:lnTo>
                  <a:lnTo>
                    <a:pt x="12" y="237"/>
                  </a:lnTo>
                  <a:lnTo>
                    <a:pt x="10" y="242"/>
                  </a:lnTo>
                  <a:lnTo>
                    <a:pt x="14" y="243"/>
                  </a:lnTo>
                  <a:lnTo>
                    <a:pt x="17" y="246"/>
                  </a:lnTo>
                  <a:lnTo>
                    <a:pt x="19" y="246"/>
                  </a:lnTo>
                  <a:lnTo>
                    <a:pt x="21" y="248"/>
                  </a:lnTo>
                  <a:lnTo>
                    <a:pt x="21" y="253"/>
                  </a:lnTo>
                  <a:lnTo>
                    <a:pt x="22" y="254"/>
                  </a:lnTo>
                  <a:lnTo>
                    <a:pt x="24" y="263"/>
                  </a:lnTo>
                  <a:lnTo>
                    <a:pt x="26" y="264"/>
                  </a:lnTo>
                  <a:lnTo>
                    <a:pt x="26" y="266"/>
                  </a:lnTo>
                  <a:lnTo>
                    <a:pt x="23" y="270"/>
                  </a:lnTo>
                  <a:lnTo>
                    <a:pt x="31" y="273"/>
                  </a:lnTo>
                  <a:lnTo>
                    <a:pt x="33" y="275"/>
                  </a:lnTo>
                  <a:lnTo>
                    <a:pt x="36" y="282"/>
                  </a:lnTo>
                  <a:lnTo>
                    <a:pt x="50" y="293"/>
                  </a:lnTo>
                  <a:lnTo>
                    <a:pt x="50" y="296"/>
                  </a:lnTo>
                  <a:lnTo>
                    <a:pt x="52" y="297"/>
                  </a:lnTo>
                  <a:lnTo>
                    <a:pt x="50" y="299"/>
                  </a:lnTo>
                  <a:lnTo>
                    <a:pt x="51" y="310"/>
                  </a:lnTo>
                  <a:lnTo>
                    <a:pt x="50" y="311"/>
                  </a:lnTo>
                  <a:lnTo>
                    <a:pt x="50" y="318"/>
                  </a:lnTo>
                  <a:lnTo>
                    <a:pt x="53" y="321"/>
                  </a:lnTo>
                  <a:lnTo>
                    <a:pt x="58" y="324"/>
                  </a:lnTo>
                  <a:lnTo>
                    <a:pt x="70" y="337"/>
                  </a:lnTo>
                  <a:lnTo>
                    <a:pt x="70" y="345"/>
                  </a:lnTo>
                  <a:lnTo>
                    <a:pt x="72" y="346"/>
                  </a:lnTo>
                  <a:lnTo>
                    <a:pt x="75" y="350"/>
                  </a:lnTo>
                  <a:lnTo>
                    <a:pt x="79" y="351"/>
                  </a:lnTo>
                  <a:lnTo>
                    <a:pt x="80" y="355"/>
                  </a:lnTo>
                  <a:lnTo>
                    <a:pt x="93" y="368"/>
                  </a:lnTo>
                  <a:lnTo>
                    <a:pt x="96" y="366"/>
                  </a:lnTo>
                  <a:lnTo>
                    <a:pt x="101" y="366"/>
                  </a:lnTo>
                  <a:lnTo>
                    <a:pt x="107" y="370"/>
                  </a:lnTo>
                  <a:lnTo>
                    <a:pt x="115" y="373"/>
                  </a:lnTo>
                  <a:lnTo>
                    <a:pt x="118" y="373"/>
                  </a:lnTo>
                  <a:lnTo>
                    <a:pt x="125" y="378"/>
                  </a:lnTo>
                  <a:lnTo>
                    <a:pt x="127" y="377"/>
                  </a:lnTo>
                  <a:lnTo>
                    <a:pt x="139" y="382"/>
                  </a:lnTo>
                  <a:lnTo>
                    <a:pt x="143" y="386"/>
                  </a:lnTo>
                  <a:lnTo>
                    <a:pt x="145" y="386"/>
                  </a:lnTo>
                  <a:lnTo>
                    <a:pt x="147" y="384"/>
                  </a:lnTo>
                  <a:lnTo>
                    <a:pt x="149" y="384"/>
                  </a:lnTo>
                  <a:lnTo>
                    <a:pt x="159" y="378"/>
                  </a:lnTo>
                  <a:lnTo>
                    <a:pt x="162" y="378"/>
                  </a:lnTo>
                  <a:lnTo>
                    <a:pt x="167" y="379"/>
                  </a:lnTo>
                  <a:lnTo>
                    <a:pt x="167" y="381"/>
                  </a:lnTo>
                  <a:lnTo>
                    <a:pt x="169" y="380"/>
                  </a:lnTo>
                  <a:lnTo>
                    <a:pt x="171" y="382"/>
                  </a:lnTo>
                  <a:lnTo>
                    <a:pt x="177" y="382"/>
                  </a:lnTo>
                  <a:lnTo>
                    <a:pt x="181" y="379"/>
                  </a:lnTo>
                  <a:lnTo>
                    <a:pt x="187" y="379"/>
                  </a:lnTo>
                  <a:lnTo>
                    <a:pt x="191" y="376"/>
                  </a:lnTo>
                  <a:lnTo>
                    <a:pt x="196" y="377"/>
                  </a:lnTo>
                  <a:lnTo>
                    <a:pt x="200" y="378"/>
                  </a:lnTo>
                  <a:lnTo>
                    <a:pt x="207" y="372"/>
                  </a:lnTo>
                  <a:lnTo>
                    <a:pt x="214" y="382"/>
                  </a:lnTo>
                  <a:lnTo>
                    <a:pt x="221" y="384"/>
                  </a:lnTo>
                  <a:lnTo>
                    <a:pt x="227" y="381"/>
                  </a:lnTo>
                  <a:lnTo>
                    <a:pt x="228" y="382"/>
                  </a:lnTo>
                  <a:lnTo>
                    <a:pt x="236" y="371"/>
                  </a:lnTo>
                  <a:lnTo>
                    <a:pt x="238" y="372"/>
                  </a:lnTo>
                  <a:lnTo>
                    <a:pt x="241" y="370"/>
                  </a:lnTo>
                  <a:lnTo>
                    <a:pt x="244" y="373"/>
                  </a:lnTo>
                  <a:lnTo>
                    <a:pt x="247" y="378"/>
                  </a:lnTo>
                  <a:lnTo>
                    <a:pt x="247" y="389"/>
                  </a:lnTo>
                  <a:lnTo>
                    <a:pt x="245" y="393"/>
                  </a:lnTo>
                  <a:lnTo>
                    <a:pt x="246" y="401"/>
                  </a:lnTo>
                  <a:lnTo>
                    <a:pt x="249" y="405"/>
                  </a:lnTo>
                  <a:lnTo>
                    <a:pt x="249" y="406"/>
                  </a:lnTo>
                  <a:lnTo>
                    <a:pt x="254" y="411"/>
                  </a:lnTo>
                  <a:lnTo>
                    <a:pt x="254" y="416"/>
                  </a:lnTo>
                  <a:lnTo>
                    <a:pt x="257" y="414"/>
                  </a:lnTo>
                  <a:lnTo>
                    <a:pt x="260" y="413"/>
                  </a:lnTo>
                  <a:lnTo>
                    <a:pt x="262" y="416"/>
                  </a:lnTo>
                  <a:lnTo>
                    <a:pt x="263" y="423"/>
                  </a:lnTo>
                  <a:lnTo>
                    <a:pt x="267" y="421"/>
                  </a:lnTo>
                  <a:lnTo>
                    <a:pt x="270" y="418"/>
                  </a:lnTo>
                  <a:lnTo>
                    <a:pt x="279" y="414"/>
                  </a:lnTo>
                  <a:lnTo>
                    <a:pt x="284" y="419"/>
                  </a:lnTo>
                  <a:lnTo>
                    <a:pt x="288" y="419"/>
                  </a:lnTo>
                  <a:lnTo>
                    <a:pt x="289" y="420"/>
                  </a:lnTo>
                  <a:lnTo>
                    <a:pt x="295" y="420"/>
                  </a:lnTo>
                  <a:lnTo>
                    <a:pt x="296" y="421"/>
                  </a:lnTo>
                  <a:lnTo>
                    <a:pt x="303" y="417"/>
                  </a:lnTo>
                  <a:lnTo>
                    <a:pt x="307" y="421"/>
                  </a:lnTo>
                  <a:lnTo>
                    <a:pt x="307" y="426"/>
                  </a:lnTo>
                  <a:lnTo>
                    <a:pt x="306" y="428"/>
                  </a:lnTo>
                  <a:lnTo>
                    <a:pt x="306" y="433"/>
                  </a:lnTo>
                  <a:lnTo>
                    <a:pt x="308" y="434"/>
                  </a:lnTo>
                  <a:lnTo>
                    <a:pt x="313" y="434"/>
                  </a:lnTo>
                  <a:lnTo>
                    <a:pt x="319" y="437"/>
                  </a:lnTo>
                  <a:lnTo>
                    <a:pt x="323" y="437"/>
                  </a:lnTo>
                  <a:lnTo>
                    <a:pt x="325" y="440"/>
                  </a:lnTo>
                  <a:lnTo>
                    <a:pt x="332" y="439"/>
                  </a:lnTo>
                  <a:lnTo>
                    <a:pt x="333" y="438"/>
                  </a:lnTo>
                  <a:lnTo>
                    <a:pt x="339" y="436"/>
                  </a:lnTo>
                  <a:lnTo>
                    <a:pt x="342" y="433"/>
                  </a:lnTo>
                  <a:lnTo>
                    <a:pt x="342" y="430"/>
                  </a:lnTo>
                  <a:lnTo>
                    <a:pt x="346" y="425"/>
                  </a:lnTo>
                  <a:lnTo>
                    <a:pt x="347" y="425"/>
                  </a:lnTo>
                  <a:lnTo>
                    <a:pt x="352" y="432"/>
                  </a:lnTo>
                  <a:lnTo>
                    <a:pt x="353" y="440"/>
                  </a:lnTo>
                  <a:lnTo>
                    <a:pt x="361" y="443"/>
                  </a:lnTo>
                  <a:lnTo>
                    <a:pt x="362" y="440"/>
                  </a:lnTo>
                  <a:lnTo>
                    <a:pt x="361" y="434"/>
                  </a:lnTo>
                  <a:lnTo>
                    <a:pt x="362" y="430"/>
                  </a:lnTo>
                  <a:lnTo>
                    <a:pt x="366" y="424"/>
                  </a:lnTo>
                  <a:lnTo>
                    <a:pt x="369" y="417"/>
                  </a:lnTo>
                  <a:lnTo>
                    <a:pt x="371" y="414"/>
                  </a:lnTo>
                  <a:lnTo>
                    <a:pt x="374" y="413"/>
                  </a:lnTo>
                  <a:lnTo>
                    <a:pt x="374" y="409"/>
                  </a:lnTo>
                  <a:lnTo>
                    <a:pt x="392" y="406"/>
                  </a:lnTo>
                  <a:lnTo>
                    <a:pt x="394" y="405"/>
                  </a:lnTo>
                  <a:lnTo>
                    <a:pt x="393" y="396"/>
                  </a:lnTo>
                  <a:lnTo>
                    <a:pt x="394" y="394"/>
                  </a:lnTo>
                  <a:lnTo>
                    <a:pt x="394" y="382"/>
                  </a:lnTo>
                  <a:lnTo>
                    <a:pt x="392" y="381"/>
                  </a:lnTo>
                  <a:lnTo>
                    <a:pt x="392" y="375"/>
                  </a:lnTo>
                  <a:lnTo>
                    <a:pt x="391" y="374"/>
                  </a:lnTo>
                  <a:lnTo>
                    <a:pt x="389" y="362"/>
                  </a:lnTo>
                  <a:lnTo>
                    <a:pt x="387" y="361"/>
                  </a:lnTo>
                  <a:lnTo>
                    <a:pt x="387" y="355"/>
                  </a:lnTo>
                  <a:lnTo>
                    <a:pt x="385" y="352"/>
                  </a:lnTo>
                  <a:lnTo>
                    <a:pt x="384" y="348"/>
                  </a:lnTo>
                  <a:lnTo>
                    <a:pt x="374" y="353"/>
                  </a:lnTo>
                  <a:lnTo>
                    <a:pt x="372" y="358"/>
                  </a:lnTo>
                  <a:lnTo>
                    <a:pt x="369" y="360"/>
                  </a:lnTo>
                  <a:lnTo>
                    <a:pt x="365" y="359"/>
                  </a:lnTo>
                  <a:lnTo>
                    <a:pt x="362" y="354"/>
                  </a:lnTo>
                  <a:lnTo>
                    <a:pt x="362" y="352"/>
                  </a:lnTo>
                  <a:lnTo>
                    <a:pt x="353" y="347"/>
                  </a:lnTo>
                  <a:lnTo>
                    <a:pt x="347" y="348"/>
                  </a:lnTo>
                  <a:lnTo>
                    <a:pt x="346" y="346"/>
                  </a:lnTo>
                  <a:lnTo>
                    <a:pt x="338" y="346"/>
                  </a:lnTo>
                  <a:lnTo>
                    <a:pt x="338" y="327"/>
                  </a:lnTo>
                  <a:lnTo>
                    <a:pt x="333" y="324"/>
                  </a:lnTo>
                  <a:lnTo>
                    <a:pt x="322" y="322"/>
                  </a:lnTo>
                  <a:lnTo>
                    <a:pt x="320" y="320"/>
                  </a:lnTo>
                  <a:lnTo>
                    <a:pt x="319" y="315"/>
                  </a:lnTo>
                  <a:lnTo>
                    <a:pt x="317" y="314"/>
                  </a:lnTo>
                  <a:lnTo>
                    <a:pt x="317" y="311"/>
                  </a:lnTo>
                  <a:lnTo>
                    <a:pt x="319" y="309"/>
                  </a:lnTo>
                  <a:lnTo>
                    <a:pt x="322" y="312"/>
                  </a:lnTo>
                  <a:lnTo>
                    <a:pt x="333" y="311"/>
                  </a:lnTo>
                  <a:lnTo>
                    <a:pt x="335" y="310"/>
                  </a:lnTo>
                  <a:lnTo>
                    <a:pt x="340" y="308"/>
                  </a:lnTo>
                  <a:lnTo>
                    <a:pt x="344" y="300"/>
                  </a:lnTo>
                  <a:lnTo>
                    <a:pt x="344" y="297"/>
                  </a:lnTo>
                  <a:lnTo>
                    <a:pt x="345" y="295"/>
                  </a:lnTo>
                  <a:lnTo>
                    <a:pt x="345" y="288"/>
                  </a:lnTo>
                  <a:lnTo>
                    <a:pt x="343" y="287"/>
                  </a:lnTo>
                  <a:lnTo>
                    <a:pt x="343" y="283"/>
                  </a:lnTo>
                  <a:lnTo>
                    <a:pt x="342" y="282"/>
                  </a:lnTo>
                  <a:lnTo>
                    <a:pt x="343" y="275"/>
                  </a:lnTo>
                  <a:lnTo>
                    <a:pt x="345" y="273"/>
                  </a:lnTo>
                  <a:lnTo>
                    <a:pt x="347" y="273"/>
                  </a:lnTo>
                  <a:lnTo>
                    <a:pt x="349" y="271"/>
                  </a:lnTo>
                  <a:lnTo>
                    <a:pt x="354" y="271"/>
                  </a:lnTo>
                  <a:lnTo>
                    <a:pt x="357" y="270"/>
                  </a:lnTo>
                  <a:lnTo>
                    <a:pt x="359" y="265"/>
                  </a:lnTo>
                  <a:lnTo>
                    <a:pt x="357" y="265"/>
                  </a:lnTo>
                  <a:lnTo>
                    <a:pt x="358" y="261"/>
                  </a:lnTo>
                  <a:lnTo>
                    <a:pt x="356" y="260"/>
                  </a:lnTo>
                  <a:lnTo>
                    <a:pt x="356" y="255"/>
                  </a:lnTo>
                  <a:lnTo>
                    <a:pt x="354" y="254"/>
                  </a:lnTo>
                  <a:lnTo>
                    <a:pt x="354" y="252"/>
                  </a:lnTo>
                  <a:lnTo>
                    <a:pt x="356" y="249"/>
                  </a:lnTo>
                  <a:lnTo>
                    <a:pt x="355" y="247"/>
                  </a:lnTo>
                  <a:lnTo>
                    <a:pt x="351" y="242"/>
                  </a:lnTo>
                  <a:lnTo>
                    <a:pt x="351" y="238"/>
                  </a:lnTo>
                  <a:lnTo>
                    <a:pt x="353" y="233"/>
                  </a:lnTo>
                  <a:lnTo>
                    <a:pt x="353" y="231"/>
                  </a:lnTo>
                  <a:lnTo>
                    <a:pt x="352" y="227"/>
                  </a:lnTo>
                  <a:lnTo>
                    <a:pt x="356" y="228"/>
                  </a:lnTo>
                  <a:lnTo>
                    <a:pt x="358" y="226"/>
                  </a:lnTo>
                  <a:lnTo>
                    <a:pt x="360" y="226"/>
                  </a:lnTo>
                  <a:lnTo>
                    <a:pt x="362" y="224"/>
                  </a:lnTo>
                  <a:lnTo>
                    <a:pt x="366" y="225"/>
                  </a:lnTo>
                  <a:lnTo>
                    <a:pt x="375" y="229"/>
                  </a:lnTo>
                  <a:lnTo>
                    <a:pt x="377" y="229"/>
                  </a:lnTo>
                  <a:lnTo>
                    <a:pt x="379" y="230"/>
                  </a:lnTo>
                  <a:lnTo>
                    <a:pt x="381" y="230"/>
                  </a:lnTo>
                  <a:lnTo>
                    <a:pt x="383" y="235"/>
                  </a:lnTo>
                  <a:lnTo>
                    <a:pt x="383" y="237"/>
                  </a:lnTo>
                  <a:lnTo>
                    <a:pt x="386" y="241"/>
                  </a:lnTo>
                  <a:lnTo>
                    <a:pt x="386" y="242"/>
                  </a:lnTo>
                  <a:lnTo>
                    <a:pt x="393" y="251"/>
                  </a:lnTo>
                  <a:lnTo>
                    <a:pt x="396" y="251"/>
                  </a:lnTo>
                  <a:lnTo>
                    <a:pt x="412" y="247"/>
                  </a:lnTo>
                  <a:lnTo>
                    <a:pt x="412" y="242"/>
                  </a:lnTo>
                  <a:lnTo>
                    <a:pt x="414" y="239"/>
                  </a:lnTo>
                  <a:lnTo>
                    <a:pt x="425" y="234"/>
                  </a:lnTo>
                  <a:lnTo>
                    <a:pt x="426" y="233"/>
                  </a:lnTo>
                  <a:lnTo>
                    <a:pt x="426" y="230"/>
                  </a:lnTo>
                  <a:lnTo>
                    <a:pt x="425" y="229"/>
                  </a:lnTo>
                  <a:lnTo>
                    <a:pt x="414" y="215"/>
                  </a:lnTo>
                  <a:lnTo>
                    <a:pt x="414" y="211"/>
                  </a:lnTo>
                  <a:lnTo>
                    <a:pt x="416" y="209"/>
                  </a:lnTo>
                  <a:lnTo>
                    <a:pt x="415" y="206"/>
                  </a:lnTo>
                  <a:lnTo>
                    <a:pt x="413" y="204"/>
                  </a:lnTo>
                  <a:lnTo>
                    <a:pt x="412" y="204"/>
                  </a:lnTo>
                  <a:lnTo>
                    <a:pt x="411" y="207"/>
                  </a:lnTo>
                  <a:lnTo>
                    <a:pt x="405" y="207"/>
                  </a:lnTo>
                  <a:lnTo>
                    <a:pt x="388" y="197"/>
                  </a:lnTo>
                  <a:lnTo>
                    <a:pt x="387" y="190"/>
                  </a:lnTo>
                  <a:lnTo>
                    <a:pt x="389" y="188"/>
                  </a:lnTo>
                  <a:lnTo>
                    <a:pt x="389" y="186"/>
                  </a:lnTo>
                  <a:lnTo>
                    <a:pt x="378" y="184"/>
                  </a:lnTo>
                  <a:lnTo>
                    <a:pt x="372" y="184"/>
                  </a:lnTo>
                  <a:lnTo>
                    <a:pt x="370" y="186"/>
                  </a:lnTo>
                  <a:lnTo>
                    <a:pt x="368" y="185"/>
                  </a:lnTo>
                  <a:lnTo>
                    <a:pt x="367" y="187"/>
                  </a:lnTo>
                  <a:lnTo>
                    <a:pt x="363" y="187"/>
                  </a:lnTo>
                  <a:lnTo>
                    <a:pt x="362" y="186"/>
                  </a:lnTo>
                  <a:lnTo>
                    <a:pt x="359" y="187"/>
                  </a:lnTo>
                  <a:lnTo>
                    <a:pt x="357" y="185"/>
                  </a:lnTo>
                  <a:lnTo>
                    <a:pt x="346" y="187"/>
                  </a:lnTo>
                  <a:lnTo>
                    <a:pt x="341" y="185"/>
                  </a:lnTo>
                  <a:lnTo>
                    <a:pt x="338" y="181"/>
                  </a:lnTo>
                  <a:lnTo>
                    <a:pt x="338" y="179"/>
                  </a:lnTo>
                  <a:lnTo>
                    <a:pt x="336" y="177"/>
                  </a:lnTo>
                  <a:lnTo>
                    <a:pt x="336" y="172"/>
                  </a:lnTo>
                  <a:lnTo>
                    <a:pt x="333" y="171"/>
                  </a:lnTo>
                  <a:lnTo>
                    <a:pt x="331" y="169"/>
                  </a:lnTo>
                  <a:lnTo>
                    <a:pt x="326" y="168"/>
                  </a:lnTo>
                  <a:lnTo>
                    <a:pt x="323" y="162"/>
                  </a:lnTo>
                  <a:lnTo>
                    <a:pt x="323" y="160"/>
                  </a:lnTo>
                  <a:lnTo>
                    <a:pt x="321" y="158"/>
                  </a:lnTo>
                  <a:lnTo>
                    <a:pt x="317" y="156"/>
                  </a:lnTo>
                  <a:lnTo>
                    <a:pt x="316" y="155"/>
                  </a:lnTo>
                  <a:lnTo>
                    <a:pt x="311" y="156"/>
                  </a:lnTo>
                  <a:lnTo>
                    <a:pt x="310" y="157"/>
                  </a:lnTo>
                  <a:lnTo>
                    <a:pt x="303" y="157"/>
                  </a:lnTo>
                  <a:lnTo>
                    <a:pt x="302" y="159"/>
                  </a:lnTo>
                  <a:lnTo>
                    <a:pt x="299" y="158"/>
                  </a:lnTo>
                  <a:lnTo>
                    <a:pt x="297" y="158"/>
                  </a:lnTo>
                  <a:lnTo>
                    <a:pt x="295" y="156"/>
                  </a:lnTo>
                  <a:lnTo>
                    <a:pt x="297" y="154"/>
                  </a:lnTo>
                  <a:lnTo>
                    <a:pt x="296" y="146"/>
                  </a:lnTo>
                  <a:lnTo>
                    <a:pt x="299" y="145"/>
                  </a:lnTo>
                  <a:lnTo>
                    <a:pt x="304" y="139"/>
                  </a:lnTo>
                  <a:lnTo>
                    <a:pt x="306" y="134"/>
                  </a:lnTo>
                  <a:lnTo>
                    <a:pt x="306" y="131"/>
                  </a:lnTo>
                  <a:lnTo>
                    <a:pt x="310" y="126"/>
                  </a:lnTo>
                  <a:lnTo>
                    <a:pt x="315" y="125"/>
                  </a:lnTo>
                  <a:lnTo>
                    <a:pt x="318" y="122"/>
                  </a:lnTo>
                  <a:lnTo>
                    <a:pt x="321" y="122"/>
                  </a:lnTo>
                  <a:lnTo>
                    <a:pt x="328" y="114"/>
                  </a:lnTo>
                  <a:lnTo>
                    <a:pt x="327" y="112"/>
                  </a:lnTo>
                  <a:lnTo>
                    <a:pt x="330" y="107"/>
                  </a:lnTo>
                  <a:lnTo>
                    <a:pt x="329" y="102"/>
                  </a:lnTo>
                  <a:lnTo>
                    <a:pt x="332" y="99"/>
                  </a:lnTo>
                  <a:lnTo>
                    <a:pt x="335" y="99"/>
                  </a:lnTo>
                  <a:lnTo>
                    <a:pt x="339" y="96"/>
                  </a:lnTo>
                  <a:lnTo>
                    <a:pt x="344" y="96"/>
                  </a:lnTo>
                  <a:lnTo>
                    <a:pt x="351" y="85"/>
                  </a:lnTo>
                  <a:lnTo>
                    <a:pt x="356" y="84"/>
                  </a:lnTo>
                  <a:lnTo>
                    <a:pt x="355" y="82"/>
                  </a:lnTo>
                  <a:lnTo>
                    <a:pt x="357" y="82"/>
                  </a:lnTo>
                  <a:lnTo>
                    <a:pt x="357" y="79"/>
                  </a:lnTo>
                  <a:lnTo>
                    <a:pt x="362" y="73"/>
                  </a:lnTo>
                  <a:lnTo>
                    <a:pt x="367" y="70"/>
                  </a:lnTo>
                  <a:lnTo>
                    <a:pt x="369" y="69"/>
                  </a:lnTo>
                  <a:lnTo>
                    <a:pt x="369" y="60"/>
                  </a:lnTo>
                  <a:lnTo>
                    <a:pt x="369" y="59"/>
                  </a:lnTo>
                  <a:lnTo>
                    <a:pt x="361" y="66"/>
                  </a:lnTo>
                  <a:lnTo>
                    <a:pt x="355" y="68"/>
                  </a:lnTo>
                  <a:lnTo>
                    <a:pt x="354" y="69"/>
                  </a:lnTo>
                  <a:lnTo>
                    <a:pt x="351" y="69"/>
                  </a:lnTo>
                  <a:lnTo>
                    <a:pt x="343" y="75"/>
                  </a:lnTo>
                  <a:lnTo>
                    <a:pt x="341" y="78"/>
                  </a:lnTo>
                  <a:lnTo>
                    <a:pt x="338" y="78"/>
                  </a:lnTo>
                  <a:lnTo>
                    <a:pt x="335" y="80"/>
                  </a:lnTo>
                  <a:lnTo>
                    <a:pt x="330" y="80"/>
                  </a:lnTo>
                  <a:lnTo>
                    <a:pt x="328" y="82"/>
                  </a:lnTo>
                  <a:lnTo>
                    <a:pt x="329" y="85"/>
                  </a:lnTo>
                  <a:lnTo>
                    <a:pt x="326" y="87"/>
                  </a:lnTo>
                  <a:lnTo>
                    <a:pt x="326" y="89"/>
                  </a:lnTo>
                  <a:lnTo>
                    <a:pt x="323" y="91"/>
                  </a:lnTo>
                  <a:lnTo>
                    <a:pt x="321" y="90"/>
                  </a:lnTo>
                  <a:lnTo>
                    <a:pt x="321" y="88"/>
                  </a:lnTo>
                  <a:lnTo>
                    <a:pt x="323" y="85"/>
                  </a:lnTo>
                  <a:lnTo>
                    <a:pt x="323" y="79"/>
                  </a:lnTo>
                  <a:lnTo>
                    <a:pt x="329" y="72"/>
                  </a:lnTo>
                  <a:lnTo>
                    <a:pt x="329" y="69"/>
                  </a:lnTo>
                  <a:lnTo>
                    <a:pt x="330" y="68"/>
                  </a:lnTo>
                  <a:lnTo>
                    <a:pt x="330" y="59"/>
                  </a:lnTo>
                  <a:lnTo>
                    <a:pt x="326" y="59"/>
                  </a:lnTo>
                  <a:lnTo>
                    <a:pt x="322" y="51"/>
                  </a:lnTo>
                  <a:lnTo>
                    <a:pt x="319" y="51"/>
                  </a:lnTo>
                  <a:lnTo>
                    <a:pt x="317" y="49"/>
                  </a:lnTo>
                  <a:lnTo>
                    <a:pt x="317" y="47"/>
                  </a:lnTo>
                  <a:lnTo>
                    <a:pt x="313" y="43"/>
                  </a:lnTo>
                  <a:lnTo>
                    <a:pt x="312" y="34"/>
                  </a:lnTo>
                  <a:lnTo>
                    <a:pt x="314" y="32"/>
                  </a:lnTo>
                  <a:lnTo>
                    <a:pt x="315" y="24"/>
                  </a:lnTo>
                  <a:lnTo>
                    <a:pt x="321" y="17"/>
                  </a:lnTo>
                  <a:lnTo>
                    <a:pt x="320" y="14"/>
                  </a:lnTo>
                  <a:lnTo>
                    <a:pt x="312" y="13"/>
                  </a:lnTo>
                  <a:lnTo>
                    <a:pt x="306" y="6"/>
                  </a:lnTo>
                  <a:lnTo>
                    <a:pt x="299" y="6"/>
                  </a:lnTo>
                  <a:lnTo>
                    <a:pt x="294" y="1"/>
                  </a:lnTo>
                  <a:lnTo>
                    <a:pt x="292" y="2"/>
                  </a:lnTo>
                  <a:lnTo>
                    <a:pt x="282" y="0"/>
                  </a:lnTo>
                  <a:lnTo>
                    <a:pt x="278" y="2"/>
                  </a:lnTo>
                  <a:lnTo>
                    <a:pt x="272" y="7"/>
                  </a:lnTo>
                  <a:lnTo>
                    <a:pt x="265" y="6"/>
                  </a:lnTo>
                  <a:lnTo>
                    <a:pt x="256" y="13"/>
                  </a:lnTo>
                  <a:lnTo>
                    <a:pt x="243" y="14"/>
                  </a:lnTo>
                  <a:lnTo>
                    <a:pt x="241" y="15"/>
                  </a:lnTo>
                  <a:lnTo>
                    <a:pt x="233" y="17"/>
                  </a:lnTo>
                  <a:lnTo>
                    <a:pt x="224" y="12"/>
                  </a:lnTo>
                  <a:lnTo>
                    <a:pt x="214" y="4"/>
                  </a:lnTo>
                  <a:lnTo>
                    <a:pt x="212" y="4"/>
                  </a:lnTo>
                  <a:lnTo>
                    <a:pt x="206" y="4"/>
                  </a:lnTo>
                  <a:lnTo>
                    <a:pt x="207" y="13"/>
                  </a:lnTo>
                  <a:lnTo>
                    <a:pt x="203" y="17"/>
                  </a:lnTo>
                  <a:lnTo>
                    <a:pt x="203" y="20"/>
                  </a:lnTo>
                  <a:lnTo>
                    <a:pt x="201" y="23"/>
                  </a:lnTo>
                  <a:lnTo>
                    <a:pt x="194" y="26"/>
                  </a:lnTo>
                  <a:lnTo>
                    <a:pt x="194" y="27"/>
                  </a:lnTo>
                  <a:lnTo>
                    <a:pt x="194" y="34"/>
                  </a:lnTo>
                  <a:lnTo>
                    <a:pt x="197" y="38"/>
                  </a:lnTo>
                  <a:lnTo>
                    <a:pt x="200" y="46"/>
                  </a:lnTo>
                  <a:lnTo>
                    <a:pt x="209" y="53"/>
                  </a:lnTo>
                  <a:lnTo>
                    <a:pt x="210" y="53"/>
                  </a:lnTo>
                  <a:lnTo>
                    <a:pt x="215" y="58"/>
                  </a:lnTo>
                  <a:lnTo>
                    <a:pt x="213" y="62"/>
                  </a:lnTo>
                  <a:lnTo>
                    <a:pt x="212" y="72"/>
                  </a:lnTo>
                  <a:lnTo>
                    <a:pt x="211" y="73"/>
                  </a:lnTo>
                  <a:lnTo>
                    <a:pt x="212" y="77"/>
                  </a:lnTo>
                  <a:lnTo>
                    <a:pt x="214" y="98"/>
                  </a:lnTo>
                  <a:lnTo>
                    <a:pt x="211" y="99"/>
                  </a:lnTo>
                  <a:lnTo>
                    <a:pt x="210" y="101"/>
                  </a:lnTo>
                  <a:lnTo>
                    <a:pt x="208" y="106"/>
                  </a:lnTo>
                  <a:lnTo>
                    <a:pt x="208" y="113"/>
                  </a:lnTo>
                  <a:lnTo>
                    <a:pt x="206" y="116"/>
                  </a:lnTo>
                  <a:lnTo>
                    <a:pt x="205" y="116"/>
                  </a:lnTo>
                  <a:lnTo>
                    <a:pt x="203" y="118"/>
                  </a:lnTo>
                  <a:lnTo>
                    <a:pt x="203" y="124"/>
                  </a:lnTo>
                  <a:lnTo>
                    <a:pt x="199" y="127"/>
                  </a:lnTo>
                  <a:lnTo>
                    <a:pt x="196" y="128"/>
                  </a:lnTo>
                  <a:lnTo>
                    <a:pt x="190" y="134"/>
                  </a:lnTo>
                  <a:lnTo>
                    <a:pt x="185" y="137"/>
                  </a:lnTo>
                  <a:lnTo>
                    <a:pt x="181" y="139"/>
                  </a:lnTo>
                  <a:lnTo>
                    <a:pt x="178" y="141"/>
                  </a:lnTo>
                  <a:lnTo>
                    <a:pt x="174" y="141"/>
                  </a:lnTo>
                  <a:lnTo>
                    <a:pt x="172" y="143"/>
                  </a:lnTo>
                  <a:lnTo>
                    <a:pt x="169" y="143"/>
                  </a:lnTo>
                  <a:lnTo>
                    <a:pt x="166" y="149"/>
                  </a:lnTo>
                  <a:lnTo>
                    <a:pt x="163" y="151"/>
                  </a:lnTo>
                  <a:lnTo>
                    <a:pt x="160" y="151"/>
                  </a:lnTo>
                  <a:lnTo>
                    <a:pt x="156" y="154"/>
                  </a:lnTo>
                  <a:lnTo>
                    <a:pt x="150" y="153"/>
                  </a:lnTo>
                  <a:lnTo>
                    <a:pt x="117" y="155"/>
                  </a:lnTo>
                  <a:lnTo>
                    <a:pt x="116" y="154"/>
                  </a:lnTo>
                  <a:lnTo>
                    <a:pt x="112" y="154"/>
                  </a:lnTo>
                  <a:lnTo>
                    <a:pt x="113" y="168"/>
                  </a:lnTo>
                  <a:lnTo>
                    <a:pt x="110" y="170"/>
                  </a:lnTo>
                  <a:lnTo>
                    <a:pt x="104" y="173"/>
                  </a:lnTo>
                  <a:lnTo>
                    <a:pt x="99" y="173"/>
                  </a:lnTo>
                  <a:lnTo>
                    <a:pt x="98" y="173"/>
                  </a:lnTo>
                  <a:lnTo>
                    <a:pt x="90" y="178"/>
                  </a:lnTo>
                  <a:lnTo>
                    <a:pt x="83" y="190"/>
                  </a:lnTo>
                  <a:lnTo>
                    <a:pt x="79" y="193"/>
                  </a:lnTo>
                  <a:lnTo>
                    <a:pt x="74" y="193"/>
                  </a:lnTo>
                  <a:lnTo>
                    <a:pt x="70" y="195"/>
                  </a:lnTo>
                  <a:lnTo>
                    <a:pt x="64" y="195"/>
                  </a:lnTo>
                  <a:lnTo>
                    <a:pt x="60" y="197"/>
                  </a:lnTo>
                  <a:lnTo>
                    <a:pt x="56" y="197"/>
                  </a:lnTo>
                  <a:lnTo>
                    <a:pt x="55" y="199"/>
                  </a:lnTo>
                  <a:lnTo>
                    <a:pt x="53" y="198"/>
                  </a:lnTo>
                  <a:lnTo>
                    <a:pt x="45" y="203"/>
                  </a:lnTo>
                  <a:lnTo>
                    <a:pt x="43" y="205"/>
                  </a:lnTo>
                  <a:lnTo>
                    <a:pt x="41" y="205"/>
                  </a:lnTo>
                  <a:lnTo>
                    <a:pt x="21" y="215"/>
                  </a:lnTo>
                  <a:lnTo>
                    <a:pt x="13" y="216"/>
                  </a:lnTo>
                  <a:lnTo>
                    <a:pt x="11" y="217"/>
                  </a:lnTo>
                  <a:lnTo>
                    <a:pt x="6" y="217"/>
                  </a:lnTo>
                  <a:lnTo>
                    <a:pt x="3" y="218"/>
                  </a:lnTo>
                  <a:lnTo>
                    <a:pt x="0" y="219"/>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31" name="Freeform 37"/>
            <p:cNvSpPr/>
            <p:nvPr/>
          </p:nvSpPr>
          <p:spPr bwMode="auto">
            <a:xfrm>
              <a:off x="5567363" y="4459288"/>
              <a:ext cx="1003300" cy="652462"/>
            </a:xfrm>
            <a:custGeom>
              <a:gdLst>
                <a:gd fmla="*/ 2147483647 w 548" name="T0"/>
                <a:gd fmla="*/ 2147483647 h 342" name="T1"/>
                <a:gd fmla="*/ 2147483647 w 548" name="T2"/>
                <a:gd fmla="*/ 2147483647 h 342" name="T3"/>
                <a:gd fmla="*/ 2147483647 w 548" name="T4"/>
                <a:gd fmla="*/ 2147483647 h 342" name="T5"/>
                <a:gd fmla="*/ 2147483647 w 548" name="T6"/>
                <a:gd fmla="*/ 2147483647 h 342" name="T7"/>
                <a:gd fmla="*/ 2147483647 w 548" name="T8"/>
                <a:gd fmla="*/ 2147483647 h 342" name="T9"/>
                <a:gd fmla="*/ 2147483647 w 548" name="T10"/>
                <a:gd fmla="*/ 2147483647 h 342" name="T11"/>
                <a:gd fmla="*/ 2147483647 w 548" name="T12"/>
                <a:gd fmla="*/ 2147483647 h 342" name="T13"/>
                <a:gd fmla="*/ 2147483647 w 548" name="T14"/>
                <a:gd fmla="*/ 2147483647 h 342" name="T15"/>
                <a:gd fmla="*/ 2147483647 w 548" name="T16"/>
                <a:gd fmla="*/ 2147483647 h 342" name="T17"/>
                <a:gd fmla="*/ 2147483647 w 548" name="T18"/>
                <a:gd fmla="*/ 2147483647 h 342" name="T19"/>
                <a:gd fmla="*/ 2147483647 w 548" name="T20"/>
                <a:gd fmla="*/ 2147483647 h 342" name="T21"/>
                <a:gd fmla="*/ 2147483647 w 548" name="T22"/>
                <a:gd fmla="*/ 2147483647 h 342" name="T23"/>
                <a:gd fmla="*/ 2147483647 w 548" name="T24"/>
                <a:gd fmla="*/ 2147483647 h 342" name="T25"/>
                <a:gd fmla="*/ 2147483647 w 548" name="T26"/>
                <a:gd fmla="*/ 2147483647 h 342" name="T27"/>
                <a:gd fmla="*/ 2147483647 w 548" name="T28"/>
                <a:gd fmla="*/ 2147483647 h 342" name="T29"/>
                <a:gd fmla="*/ 2147483647 w 548" name="T30"/>
                <a:gd fmla="*/ 2147483647 h 342" name="T31"/>
                <a:gd fmla="*/ 2147483647 w 548" name="T32"/>
                <a:gd fmla="*/ 2147483647 h 342" name="T33"/>
                <a:gd fmla="*/ 2147483647 w 548" name="T34"/>
                <a:gd fmla="*/ 2147483647 h 342" name="T35"/>
                <a:gd fmla="*/ 2147483647 w 548" name="T36"/>
                <a:gd fmla="*/ 2147483647 h 342" name="T37"/>
                <a:gd fmla="*/ 2147483647 w 548" name="T38"/>
                <a:gd fmla="*/ 2147483647 h 342" name="T39"/>
                <a:gd fmla="*/ 2147483647 w 548" name="T40"/>
                <a:gd fmla="*/ 2147483647 h 342" name="T41"/>
                <a:gd fmla="*/ 2147483647 w 548" name="T42"/>
                <a:gd fmla="*/ 2147483647 h 342" name="T43"/>
                <a:gd fmla="*/ 2147483647 w 548" name="T44"/>
                <a:gd fmla="*/ 2147483647 h 342" name="T45"/>
                <a:gd fmla="*/ 2147483647 w 548" name="T46"/>
                <a:gd fmla="*/ 2147483647 h 342" name="T47"/>
                <a:gd fmla="*/ 2147483647 w 548" name="T48"/>
                <a:gd fmla="*/ 2147483647 h 342" name="T49"/>
                <a:gd fmla="*/ 2147483647 w 548" name="T50"/>
                <a:gd fmla="*/ 2147483647 h 342" name="T51"/>
                <a:gd fmla="*/ 2147483647 w 548" name="T52"/>
                <a:gd fmla="*/ 2147483647 h 342" name="T53"/>
                <a:gd fmla="*/ 2147483647 w 548" name="T54"/>
                <a:gd fmla="*/ 2147483647 h 342" name="T55"/>
                <a:gd fmla="*/ 2147483647 w 548" name="T56"/>
                <a:gd fmla="*/ 2147483647 h 342" name="T57"/>
                <a:gd fmla="*/ 2147483647 w 548" name="T58"/>
                <a:gd fmla="*/ 2147483647 h 342" name="T59"/>
                <a:gd fmla="*/ 2147483647 w 548" name="T60"/>
                <a:gd fmla="*/ 2147483647 h 342" name="T61"/>
                <a:gd fmla="*/ 2147483647 w 548" name="T62"/>
                <a:gd fmla="*/ 2147483647 h 342" name="T63"/>
                <a:gd fmla="*/ 2147483647 w 548" name="T64"/>
                <a:gd fmla="*/ 2147483647 h 342" name="T65"/>
                <a:gd fmla="*/ 2147483647 w 548" name="T66"/>
                <a:gd fmla="*/ 2147483647 h 342" name="T67"/>
                <a:gd fmla="*/ 2147483647 w 548" name="T68"/>
                <a:gd fmla="*/ 2147483647 h 342" name="T69"/>
                <a:gd fmla="*/ 2147483647 w 548" name="T70"/>
                <a:gd fmla="*/ 2147483647 h 342" name="T71"/>
                <a:gd fmla="*/ 2147483647 w 548" name="T72"/>
                <a:gd fmla="*/ 2147483647 h 342" name="T73"/>
                <a:gd fmla="*/ 2147483647 w 548" name="T74"/>
                <a:gd fmla="*/ 2147483647 h 342" name="T75"/>
                <a:gd fmla="*/ 2147483647 w 548" name="T76"/>
                <a:gd fmla="*/ 2147483647 h 342" name="T77"/>
                <a:gd fmla="*/ 2147483647 w 548" name="T78"/>
                <a:gd fmla="*/ 2147483647 h 342" name="T79"/>
                <a:gd fmla="*/ 2147483647 w 548" name="T80"/>
                <a:gd fmla="*/ 2147483647 h 342" name="T81"/>
                <a:gd fmla="*/ 2147483647 w 548" name="T82"/>
                <a:gd fmla="*/ 2147483647 h 342" name="T83"/>
                <a:gd fmla="*/ 2147483647 w 548" name="T84"/>
                <a:gd fmla="*/ 2147483647 h 342" name="T85"/>
                <a:gd fmla="*/ 2147483647 w 548" name="T86"/>
                <a:gd fmla="*/ 2147483647 h 342" name="T87"/>
                <a:gd fmla="*/ 2147483647 w 548" name="T88"/>
                <a:gd fmla="*/ 2147483647 h 342" name="T89"/>
                <a:gd fmla="*/ 2147483647 w 548" name="T90"/>
                <a:gd fmla="*/ 2147483647 h 342" name="T91"/>
                <a:gd fmla="*/ 2147483647 w 548" name="T92"/>
                <a:gd fmla="*/ 2147483647 h 342" name="T93"/>
                <a:gd fmla="*/ 2147483647 w 548" name="T94"/>
                <a:gd fmla="*/ 2147483647 h 342" name="T95"/>
                <a:gd fmla="*/ 2147483647 w 548" name="T96"/>
                <a:gd fmla="*/ 2147483647 h 342" name="T97"/>
                <a:gd fmla="*/ 2147483647 w 548" name="T98"/>
                <a:gd fmla="*/ 2147483647 h 342" name="T99"/>
                <a:gd fmla="*/ 2147483647 w 548" name="T100"/>
                <a:gd fmla="*/ 2147483647 h 342" name="T101"/>
                <a:gd fmla="*/ 2147483647 w 548" name="T102"/>
                <a:gd fmla="*/ 2147483647 h 342" name="T103"/>
                <a:gd fmla="*/ 2147483647 w 548" name="T104"/>
                <a:gd fmla="*/ 2147483647 h 342" name="T105"/>
                <a:gd fmla="*/ 2147483647 w 548" name="T106"/>
                <a:gd fmla="*/ 2147483647 h 342" name="T107"/>
                <a:gd fmla="*/ 2147483647 w 548" name="T108"/>
                <a:gd fmla="*/ 2147483647 h 342" name="T109"/>
                <a:gd fmla="*/ 2147483647 w 548" name="T110"/>
                <a:gd fmla="*/ 2147483647 h 342" name="T111"/>
                <a:gd fmla="*/ 2147483647 w 548" name="T112"/>
                <a:gd fmla="*/ 2147483647 h 342" name="T113"/>
                <a:gd fmla="*/ 2147483647 w 548" name="T114"/>
                <a:gd fmla="*/ 2147483647 h 342" name="T115"/>
                <a:gd fmla="*/ 2147483647 w 548" name="T116"/>
                <a:gd fmla="*/ 2147483647 h 342" name="T117"/>
                <a:gd fmla="*/ 2147483647 w 548" name="T118"/>
                <a:gd fmla="*/ 2147483647 h 342" name="T119"/>
                <a:gd fmla="*/ 2147483647 w 548" name="T120"/>
                <a:gd fmla="*/ 2147483647 h 342" name="T121"/>
                <a:gd fmla="*/ 2147483647 w 548" name="T122"/>
                <a:gd fmla="*/ 2147483647 h 34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548" name="T186"/>
                <a:gd fmla="*/ 0 h 342" name="T187"/>
                <a:gd fmla="*/ 548 w 548" name="T188"/>
                <a:gd fmla="*/ 342 h 342"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342" w="548">
                  <a:moveTo>
                    <a:pt x="80" y="133"/>
                  </a:moveTo>
                  <a:lnTo>
                    <a:pt x="81" y="133"/>
                  </a:lnTo>
                  <a:lnTo>
                    <a:pt x="85" y="131"/>
                  </a:lnTo>
                  <a:lnTo>
                    <a:pt x="88" y="131"/>
                  </a:lnTo>
                  <a:lnTo>
                    <a:pt x="90" y="133"/>
                  </a:lnTo>
                  <a:lnTo>
                    <a:pt x="90" y="145"/>
                  </a:lnTo>
                  <a:lnTo>
                    <a:pt x="94" y="146"/>
                  </a:lnTo>
                  <a:lnTo>
                    <a:pt x="97" y="144"/>
                  </a:lnTo>
                  <a:lnTo>
                    <a:pt x="100" y="147"/>
                  </a:lnTo>
                  <a:lnTo>
                    <a:pt x="104" y="147"/>
                  </a:lnTo>
                  <a:lnTo>
                    <a:pt x="105" y="148"/>
                  </a:lnTo>
                  <a:lnTo>
                    <a:pt x="105" y="151"/>
                  </a:lnTo>
                  <a:lnTo>
                    <a:pt x="110" y="152"/>
                  </a:lnTo>
                  <a:lnTo>
                    <a:pt x="114" y="156"/>
                  </a:lnTo>
                  <a:lnTo>
                    <a:pt x="117" y="155"/>
                  </a:lnTo>
                  <a:lnTo>
                    <a:pt x="119" y="157"/>
                  </a:lnTo>
                  <a:lnTo>
                    <a:pt x="121" y="171"/>
                  </a:lnTo>
                  <a:lnTo>
                    <a:pt x="120" y="172"/>
                  </a:lnTo>
                  <a:lnTo>
                    <a:pt x="120" y="176"/>
                  </a:lnTo>
                  <a:lnTo>
                    <a:pt x="118" y="180"/>
                  </a:lnTo>
                  <a:lnTo>
                    <a:pt x="118" y="182"/>
                  </a:lnTo>
                  <a:lnTo>
                    <a:pt x="117" y="183"/>
                  </a:lnTo>
                  <a:lnTo>
                    <a:pt x="117" y="185"/>
                  </a:lnTo>
                  <a:lnTo>
                    <a:pt x="120" y="189"/>
                  </a:lnTo>
                  <a:lnTo>
                    <a:pt x="119" y="196"/>
                  </a:lnTo>
                  <a:lnTo>
                    <a:pt x="114" y="201"/>
                  </a:lnTo>
                  <a:lnTo>
                    <a:pt x="112" y="201"/>
                  </a:lnTo>
                  <a:lnTo>
                    <a:pt x="108" y="197"/>
                  </a:lnTo>
                  <a:lnTo>
                    <a:pt x="100" y="197"/>
                  </a:lnTo>
                  <a:lnTo>
                    <a:pt x="95" y="202"/>
                  </a:lnTo>
                  <a:lnTo>
                    <a:pt x="93" y="202"/>
                  </a:lnTo>
                  <a:lnTo>
                    <a:pt x="84" y="210"/>
                  </a:lnTo>
                  <a:lnTo>
                    <a:pt x="84" y="212"/>
                  </a:lnTo>
                  <a:lnTo>
                    <a:pt x="76" y="220"/>
                  </a:lnTo>
                  <a:lnTo>
                    <a:pt x="74" y="220"/>
                  </a:lnTo>
                  <a:lnTo>
                    <a:pt x="68" y="227"/>
                  </a:lnTo>
                  <a:lnTo>
                    <a:pt x="68" y="229"/>
                  </a:lnTo>
                  <a:lnTo>
                    <a:pt x="67" y="225"/>
                  </a:lnTo>
                  <a:lnTo>
                    <a:pt x="65" y="222"/>
                  </a:lnTo>
                  <a:lnTo>
                    <a:pt x="62" y="221"/>
                  </a:lnTo>
                  <a:lnTo>
                    <a:pt x="58" y="227"/>
                  </a:lnTo>
                  <a:lnTo>
                    <a:pt x="54" y="227"/>
                  </a:lnTo>
                  <a:lnTo>
                    <a:pt x="53" y="228"/>
                  </a:lnTo>
                  <a:lnTo>
                    <a:pt x="51" y="228"/>
                  </a:lnTo>
                  <a:lnTo>
                    <a:pt x="50" y="226"/>
                  </a:lnTo>
                  <a:lnTo>
                    <a:pt x="49" y="225"/>
                  </a:lnTo>
                  <a:lnTo>
                    <a:pt x="49" y="222"/>
                  </a:lnTo>
                  <a:lnTo>
                    <a:pt x="47" y="220"/>
                  </a:lnTo>
                  <a:lnTo>
                    <a:pt x="39" y="221"/>
                  </a:lnTo>
                  <a:lnTo>
                    <a:pt x="37" y="222"/>
                  </a:lnTo>
                  <a:lnTo>
                    <a:pt x="37" y="224"/>
                  </a:lnTo>
                  <a:lnTo>
                    <a:pt x="33" y="229"/>
                  </a:lnTo>
                  <a:lnTo>
                    <a:pt x="33" y="230"/>
                  </a:lnTo>
                  <a:lnTo>
                    <a:pt x="30" y="232"/>
                  </a:lnTo>
                  <a:lnTo>
                    <a:pt x="24" y="230"/>
                  </a:lnTo>
                  <a:lnTo>
                    <a:pt x="21" y="227"/>
                  </a:lnTo>
                  <a:lnTo>
                    <a:pt x="20" y="228"/>
                  </a:lnTo>
                  <a:lnTo>
                    <a:pt x="18" y="226"/>
                  </a:lnTo>
                  <a:lnTo>
                    <a:pt x="13" y="232"/>
                  </a:lnTo>
                  <a:lnTo>
                    <a:pt x="6" y="235"/>
                  </a:lnTo>
                  <a:lnTo>
                    <a:pt x="1" y="236"/>
                  </a:lnTo>
                  <a:lnTo>
                    <a:pt x="0" y="240"/>
                  </a:lnTo>
                  <a:lnTo>
                    <a:pt x="3" y="246"/>
                  </a:lnTo>
                  <a:lnTo>
                    <a:pt x="13" y="255"/>
                  </a:lnTo>
                  <a:lnTo>
                    <a:pt x="12" y="258"/>
                  </a:lnTo>
                  <a:lnTo>
                    <a:pt x="12" y="265"/>
                  </a:lnTo>
                  <a:lnTo>
                    <a:pt x="10" y="268"/>
                  </a:lnTo>
                  <a:lnTo>
                    <a:pt x="11" y="273"/>
                  </a:lnTo>
                  <a:lnTo>
                    <a:pt x="10" y="275"/>
                  </a:lnTo>
                  <a:lnTo>
                    <a:pt x="10" y="279"/>
                  </a:lnTo>
                  <a:lnTo>
                    <a:pt x="7" y="283"/>
                  </a:lnTo>
                  <a:lnTo>
                    <a:pt x="3" y="284"/>
                  </a:lnTo>
                  <a:lnTo>
                    <a:pt x="1" y="288"/>
                  </a:lnTo>
                  <a:lnTo>
                    <a:pt x="9" y="300"/>
                  </a:lnTo>
                  <a:lnTo>
                    <a:pt x="10" y="300"/>
                  </a:lnTo>
                  <a:lnTo>
                    <a:pt x="13" y="295"/>
                  </a:lnTo>
                  <a:lnTo>
                    <a:pt x="13" y="291"/>
                  </a:lnTo>
                  <a:lnTo>
                    <a:pt x="17" y="287"/>
                  </a:lnTo>
                  <a:lnTo>
                    <a:pt x="19" y="287"/>
                  </a:lnTo>
                  <a:lnTo>
                    <a:pt x="22" y="290"/>
                  </a:lnTo>
                  <a:lnTo>
                    <a:pt x="22" y="296"/>
                  </a:lnTo>
                  <a:lnTo>
                    <a:pt x="24" y="297"/>
                  </a:lnTo>
                  <a:lnTo>
                    <a:pt x="23" y="299"/>
                  </a:lnTo>
                  <a:lnTo>
                    <a:pt x="26" y="300"/>
                  </a:lnTo>
                  <a:lnTo>
                    <a:pt x="28" y="300"/>
                  </a:lnTo>
                  <a:lnTo>
                    <a:pt x="30" y="302"/>
                  </a:lnTo>
                  <a:lnTo>
                    <a:pt x="31" y="301"/>
                  </a:lnTo>
                  <a:lnTo>
                    <a:pt x="36" y="309"/>
                  </a:lnTo>
                  <a:lnTo>
                    <a:pt x="37" y="314"/>
                  </a:lnTo>
                  <a:lnTo>
                    <a:pt x="38" y="315"/>
                  </a:lnTo>
                  <a:lnTo>
                    <a:pt x="38" y="320"/>
                  </a:lnTo>
                  <a:lnTo>
                    <a:pt x="40" y="320"/>
                  </a:lnTo>
                  <a:lnTo>
                    <a:pt x="41" y="326"/>
                  </a:lnTo>
                  <a:lnTo>
                    <a:pt x="43" y="328"/>
                  </a:lnTo>
                  <a:lnTo>
                    <a:pt x="45" y="328"/>
                  </a:lnTo>
                  <a:lnTo>
                    <a:pt x="51" y="322"/>
                  </a:lnTo>
                  <a:lnTo>
                    <a:pt x="53" y="324"/>
                  </a:lnTo>
                  <a:lnTo>
                    <a:pt x="54" y="336"/>
                  </a:lnTo>
                  <a:lnTo>
                    <a:pt x="60" y="342"/>
                  </a:lnTo>
                  <a:lnTo>
                    <a:pt x="67" y="341"/>
                  </a:lnTo>
                  <a:lnTo>
                    <a:pt x="69" y="339"/>
                  </a:lnTo>
                  <a:lnTo>
                    <a:pt x="69" y="335"/>
                  </a:lnTo>
                  <a:lnTo>
                    <a:pt x="74" y="329"/>
                  </a:lnTo>
                  <a:lnTo>
                    <a:pt x="73" y="323"/>
                  </a:lnTo>
                  <a:lnTo>
                    <a:pt x="75" y="321"/>
                  </a:lnTo>
                  <a:lnTo>
                    <a:pt x="74" y="321"/>
                  </a:lnTo>
                  <a:lnTo>
                    <a:pt x="86" y="302"/>
                  </a:lnTo>
                  <a:lnTo>
                    <a:pt x="90" y="301"/>
                  </a:lnTo>
                  <a:lnTo>
                    <a:pt x="97" y="303"/>
                  </a:lnTo>
                  <a:lnTo>
                    <a:pt x="100" y="298"/>
                  </a:lnTo>
                  <a:lnTo>
                    <a:pt x="105" y="291"/>
                  </a:lnTo>
                  <a:lnTo>
                    <a:pt x="112" y="290"/>
                  </a:lnTo>
                  <a:lnTo>
                    <a:pt x="117" y="288"/>
                  </a:lnTo>
                  <a:lnTo>
                    <a:pt x="123" y="288"/>
                  </a:lnTo>
                  <a:lnTo>
                    <a:pt x="124" y="288"/>
                  </a:lnTo>
                  <a:lnTo>
                    <a:pt x="126" y="288"/>
                  </a:lnTo>
                  <a:lnTo>
                    <a:pt x="145" y="298"/>
                  </a:lnTo>
                  <a:lnTo>
                    <a:pt x="151" y="295"/>
                  </a:lnTo>
                  <a:lnTo>
                    <a:pt x="152" y="294"/>
                  </a:lnTo>
                  <a:lnTo>
                    <a:pt x="154" y="293"/>
                  </a:lnTo>
                  <a:lnTo>
                    <a:pt x="161" y="288"/>
                  </a:lnTo>
                  <a:lnTo>
                    <a:pt x="165" y="290"/>
                  </a:lnTo>
                  <a:lnTo>
                    <a:pt x="163" y="282"/>
                  </a:lnTo>
                  <a:lnTo>
                    <a:pt x="159" y="280"/>
                  </a:lnTo>
                  <a:lnTo>
                    <a:pt x="155" y="277"/>
                  </a:lnTo>
                  <a:lnTo>
                    <a:pt x="155" y="267"/>
                  </a:lnTo>
                  <a:lnTo>
                    <a:pt x="156" y="263"/>
                  </a:lnTo>
                  <a:lnTo>
                    <a:pt x="160" y="263"/>
                  </a:lnTo>
                  <a:lnTo>
                    <a:pt x="161" y="261"/>
                  </a:lnTo>
                  <a:lnTo>
                    <a:pt x="168" y="262"/>
                  </a:lnTo>
                  <a:lnTo>
                    <a:pt x="171" y="261"/>
                  </a:lnTo>
                  <a:lnTo>
                    <a:pt x="171" y="258"/>
                  </a:lnTo>
                  <a:lnTo>
                    <a:pt x="178" y="258"/>
                  </a:lnTo>
                  <a:lnTo>
                    <a:pt x="182" y="262"/>
                  </a:lnTo>
                  <a:lnTo>
                    <a:pt x="191" y="261"/>
                  </a:lnTo>
                  <a:lnTo>
                    <a:pt x="193" y="262"/>
                  </a:lnTo>
                  <a:lnTo>
                    <a:pt x="199" y="263"/>
                  </a:lnTo>
                  <a:lnTo>
                    <a:pt x="202" y="262"/>
                  </a:lnTo>
                  <a:lnTo>
                    <a:pt x="209" y="265"/>
                  </a:lnTo>
                  <a:lnTo>
                    <a:pt x="210" y="266"/>
                  </a:lnTo>
                  <a:lnTo>
                    <a:pt x="213" y="268"/>
                  </a:lnTo>
                  <a:lnTo>
                    <a:pt x="215" y="268"/>
                  </a:lnTo>
                  <a:lnTo>
                    <a:pt x="221" y="270"/>
                  </a:lnTo>
                  <a:lnTo>
                    <a:pt x="226" y="270"/>
                  </a:lnTo>
                  <a:lnTo>
                    <a:pt x="227" y="271"/>
                  </a:lnTo>
                  <a:lnTo>
                    <a:pt x="231" y="271"/>
                  </a:lnTo>
                  <a:lnTo>
                    <a:pt x="234" y="272"/>
                  </a:lnTo>
                  <a:lnTo>
                    <a:pt x="249" y="272"/>
                  </a:lnTo>
                  <a:lnTo>
                    <a:pt x="263" y="283"/>
                  </a:lnTo>
                  <a:lnTo>
                    <a:pt x="263" y="285"/>
                  </a:lnTo>
                  <a:lnTo>
                    <a:pt x="266" y="288"/>
                  </a:lnTo>
                  <a:lnTo>
                    <a:pt x="268" y="287"/>
                  </a:lnTo>
                  <a:lnTo>
                    <a:pt x="270" y="289"/>
                  </a:lnTo>
                  <a:lnTo>
                    <a:pt x="274" y="288"/>
                  </a:lnTo>
                  <a:lnTo>
                    <a:pt x="281" y="294"/>
                  </a:lnTo>
                  <a:lnTo>
                    <a:pt x="281" y="297"/>
                  </a:lnTo>
                  <a:lnTo>
                    <a:pt x="284" y="297"/>
                  </a:lnTo>
                  <a:lnTo>
                    <a:pt x="286" y="297"/>
                  </a:lnTo>
                  <a:lnTo>
                    <a:pt x="291" y="290"/>
                  </a:lnTo>
                  <a:lnTo>
                    <a:pt x="308" y="289"/>
                  </a:lnTo>
                  <a:lnTo>
                    <a:pt x="316" y="282"/>
                  </a:lnTo>
                  <a:lnTo>
                    <a:pt x="317" y="277"/>
                  </a:lnTo>
                  <a:lnTo>
                    <a:pt x="321" y="273"/>
                  </a:lnTo>
                  <a:lnTo>
                    <a:pt x="324" y="278"/>
                  </a:lnTo>
                  <a:lnTo>
                    <a:pt x="324" y="279"/>
                  </a:lnTo>
                  <a:lnTo>
                    <a:pt x="328" y="281"/>
                  </a:lnTo>
                  <a:lnTo>
                    <a:pt x="324" y="286"/>
                  </a:lnTo>
                  <a:lnTo>
                    <a:pt x="324" y="288"/>
                  </a:lnTo>
                  <a:lnTo>
                    <a:pt x="326" y="291"/>
                  </a:lnTo>
                  <a:lnTo>
                    <a:pt x="326" y="294"/>
                  </a:lnTo>
                  <a:lnTo>
                    <a:pt x="329" y="299"/>
                  </a:lnTo>
                  <a:lnTo>
                    <a:pt x="334" y="297"/>
                  </a:lnTo>
                  <a:lnTo>
                    <a:pt x="336" y="301"/>
                  </a:lnTo>
                  <a:lnTo>
                    <a:pt x="343" y="300"/>
                  </a:lnTo>
                  <a:lnTo>
                    <a:pt x="345" y="298"/>
                  </a:lnTo>
                  <a:lnTo>
                    <a:pt x="345" y="296"/>
                  </a:lnTo>
                  <a:lnTo>
                    <a:pt x="349" y="292"/>
                  </a:lnTo>
                  <a:lnTo>
                    <a:pt x="349" y="290"/>
                  </a:lnTo>
                  <a:lnTo>
                    <a:pt x="351" y="289"/>
                  </a:lnTo>
                  <a:lnTo>
                    <a:pt x="351" y="286"/>
                  </a:lnTo>
                  <a:lnTo>
                    <a:pt x="365" y="267"/>
                  </a:lnTo>
                  <a:lnTo>
                    <a:pt x="367" y="268"/>
                  </a:lnTo>
                  <a:lnTo>
                    <a:pt x="367" y="276"/>
                  </a:lnTo>
                  <a:lnTo>
                    <a:pt x="372" y="279"/>
                  </a:lnTo>
                  <a:lnTo>
                    <a:pt x="372" y="278"/>
                  </a:lnTo>
                  <a:lnTo>
                    <a:pt x="378" y="280"/>
                  </a:lnTo>
                  <a:lnTo>
                    <a:pt x="385" y="286"/>
                  </a:lnTo>
                  <a:lnTo>
                    <a:pt x="383" y="297"/>
                  </a:lnTo>
                  <a:lnTo>
                    <a:pt x="377" y="305"/>
                  </a:lnTo>
                  <a:lnTo>
                    <a:pt x="376" y="311"/>
                  </a:lnTo>
                  <a:lnTo>
                    <a:pt x="377" y="313"/>
                  </a:lnTo>
                  <a:lnTo>
                    <a:pt x="379" y="312"/>
                  </a:lnTo>
                  <a:lnTo>
                    <a:pt x="382" y="314"/>
                  </a:lnTo>
                  <a:lnTo>
                    <a:pt x="380" y="317"/>
                  </a:lnTo>
                  <a:lnTo>
                    <a:pt x="381" y="322"/>
                  </a:lnTo>
                  <a:lnTo>
                    <a:pt x="385" y="326"/>
                  </a:lnTo>
                  <a:lnTo>
                    <a:pt x="390" y="325"/>
                  </a:lnTo>
                  <a:lnTo>
                    <a:pt x="391" y="324"/>
                  </a:lnTo>
                  <a:lnTo>
                    <a:pt x="394" y="326"/>
                  </a:lnTo>
                  <a:lnTo>
                    <a:pt x="399" y="328"/>
                  </a:lnTo>
                  <a:lnTo>
                    <a:pt x="402" y="323"/>
                  </a:lnTo>
                  <a:lnTo>
                    <a:pt x="401" y="321"/>
                  </a:lnTo>
                  <a:lnTo>
                    <a:pt x="408" y="312"/>
                  </a:lnTo>
                  <a:lnTo>
                    <a:pt x="407" y="310"/>
                  </a:lnTo>
                  <a:lnTo>
                    <a:pt x="408" y="309"/>
                  </a:lnTo>
                  <a:lnTo>
                    <a:pt x="416" y="309"/>
                  </a:lnTo>
                  <a:lnTo>
                    <a:pt x="419" y="306"/>
                  </a:lnTo>
                  <a:lnTo>
                    <a:pt x="421" y="303"/>
                  </a:lnTo>
                  <a:lnTo>
                    <a:pt x="420" y="299"/>
                  </a:lnTo>
                  <a:lnTo>
                    <a:pt x="423" y="296"/>
                  </a:lnTo>
                  <a:lnTo>
                    <a:pt x="428" y="295"/>
                  </a:lnTo>
                  <a:lnTo>
                    <a:pt x="429" y="297"/>
                  </a:lnTo>
                  <a:lnTo>
                    <a:pt x="435" y="296"/>
                  </a:lnTo>
                  <a:lnTo>
                    <a:pt x="438" y="297"/>
                  </a:lnTo>
                  <a:lnTo>
                    <a:pt x="442" y="292"/>
                  </a:lnTo>
                  <a:lnTo>
                    <a:pt x="446" y="290"/>
                  </a:lnTo>
                  <a:lnTo>
                    <a:pt x="450" y="290"/>
                  </a:lnTo>
                  <a:lnTo>
                    <a:pt x="457" y="288"/>
                  </a:lnTo>
                  <a:lnTo>
                    <a:pt x="462" y="288"/>
                  </a:lnTo>
                  <a:lnTo>
                    <a:pt x="464" y="287"/>
                  </a:lnTo>
                  <a:lnTo>
                    <a:pt x="464" y="280"/>
                  </a:lnTo>
                  <a:lnTo>
                    <a:pt x="465" y="279"/>
                  </a:lnTo>
                  <a:lnTo>
                    <a:pt x="467" y="275"/>
                  </a:lnTo>
                  <a:lnTo>
                    <a:pt x="475" y="274"/>
                  </a:lnTo>
                  <a:lnTo>
                    <a:pt x="481" y="276"/>
                  </a:lnTo>
                  <a:lnTo>
                    <a:pt x="482" y="272"/>
                  </a:lnTo>
                  <a:lnTo>
                    <a:pt x="480" y="270"/>
                  </a:lnTo>
                  <a:lnTo>
                    <a:pt x="480" y="268"/>
                  </a:lnTo>
                  <a:lnTo>
                    <a:pt x="482" y="265"/>
                  </a:lnTo>
                  <a:lnTo>
                    <a:pt x="487" y="265"/>
                  </a:lnTo>
                  <a:lnTo>
                    <a:pt x="491" y="266"/>
                  </a:lnTo>
                  <a:lnTo>
                    <a:pt x="501" y="260"/>
                  </a:lnTo>
                  <a:lnTo>
                    <a:pt x="501" y="257"/>
                  </a:lnTo>
                  <a:lnTo>
                    <a:pt x="502" y="257"/>
                  </a:lnTo>
                  <a:lnTo>
                    <a:pt x="502" y="252"/>
                  </a:lnTo>
                  <a:lnTo>
                    <a:pt x="504" y="251"/>
                  </a:lnTo>
                  <a:lnTo>
                    <a:pt x="503" y="247"/>
                  </a:lnTo>
                  <a:lnTo>
                    <a:pt x="521" y="247"/>
                  </a:lnTo>
                  <a:lnTo>
                    <a:pt x="530" y="253"/>
                  </a:lnTo>
                  <a:lnTo>
                    <a:pt x="535" y="253"/>
                  </a:lnTo>
                  <a:lnTo>
                    <a:pt x="537" y="254"/>
                  </a:lnTo>
                  <a:lnTo>
                    <a:pt x="539" y="254"/>
                  </a:lnTo>
                  <a:lnTo>
                    <a:pt x="545" y="250"/>
                  </a:lnTo>
                  <a:lnTo>
                    <a:pt x="546" y="250"/>
                  </a:lnTo>
                  <a:lnTo>
                    <a:pt x="548" y="246"/>
                  </a:lnTo>
                  <a:lnTo>
                    <a:pt x="546" y="238"/>
                  </a:lnTo>
                  <a:lnTo>
                    <a:pt x="543" y="232"/>
                  </a:lnTo>
                  <a:lnTo>
                    <a:pt x="542" y="219"/>
                  </a:lnTo>
                  <a:lnTo>
                    <a:pt x="536" y="212"/>
                  </a:lnTo>
                  <a:lnTo>
                    <a:pt x="528" y="209"/>
                  </a:lnTo>
                  <a:lnTo>
                    <a:pt x="527" y="195"/>
                  </a:lnTo>
                  <a:lnTo>
                    <a:pt x="526" y="193"/>
                  </a:lnTo>
                  <a:lnTo>
                    <a:pt x="526" y="189"/>
                  </a:lnTo>
                  <a:lnTo>
                    <a:pt x="516" y="183"/>
                  </a:lnTo>
                  <a:lnTo>
                    <a:pt x="516" y="175"/>
                  </a:lnTo>
                  <a:lnTo>
                    <a:pt x="519" y="170"/>
                  </a:lnTo>
                  <a:lnTo>
                    <a:pt x="519" y="163"/>
                  </a:lnTo>
                  <a:lnTo>
                    <a:pt x="525" y="157"/>
                  </a:lnTo>
                  <a:lnTo>
                    <a:pt x="527" y="157"/>
                  </a:lnTo>
                  <a:lnTo>
                    <a:pt x="532" y="151"/>
                  </a:lnTo>
                  <a:lnTo>
                    <a:pt x="528" y="151"/>
                  </a:lnTo>
                  <a:lnTo>
                    <a:pt x="520" y="143"/>
                  </a:lnTo>
                  <a:lnTo>
                    <a:pt x="517" y="145"/>
                  </a:lnTo>
                  <a:lnTo>
                    <a:pt x="513" y="145"/>
                  </a:lnTo>
                  <a:lnTo>
                    <a:pt x="509" y="143"/>
                  </a:lnTo>
                  <a:lnTo>
                    <a:pt x="506" y="140"/>
                  </a:lnTo>
                  <a:lnTo>
                    <a:pt x="505" y="140"/>
                  </a:lnTo>
                  <a:lnTo>
                    <a:pt x="502" y="143"/>
                  </a:lnTo>
                  <a:lnTo>
                    <a:pt x="496" y="143"/>
                  </a:lnTo>
                  <a:lnTo>
                    <a:pt x="489" y="132"/>
                  </a:lnTo>
                  <a:lnTo>
                    <a:pt x="485" y="130"/>
                  </a:lnTo>
                  <a:lnTo>
                    <a:pt x="481" y="125"/>
                  </a:lnTo>
                  <a:lnTo>
                    <a:pt x="473" y="122"/>
                  </a:lnTo>
                  <a:lnTo>
                    <a:pt x="472" y="114"/>
                  </a:lnTo>
                  <a:lnTo>
                    <a:pt x="467" y="107"/>
                  </a:lnTo>
                  <a:lnTo>
                    <a:pt x="466" y="107"/>
                  </a:lnTo>
                  <a:lnTo>
                    <a:pt x="462" y="112"/>
                  </a:lnTo>
                  <a:lnTo>
                    <a:pt x="462" y="115"/>
                  </a:lnTo>
                  <a:lnTo>
                    <a:pt x="459" y="118"/>
                  </a:lnTo>
                  <a:lnTo>
                    <a:pt x="453" y="120"/>
                  </a:lnTo>
                  <a:lnTo>
                    <a:pt x="452" y="121"/>
                  </a:lnTo>
                  <a:lnTo>
                    <a:pt x="445" y="122"/>
                  </a:lnTo>
                  <a:lnTo>
                    <a:pt x="443" y="119"/>
                  </a:lnTo>
                  <a:lnTo>
                    <a:pt x="439" y="119"/>
                  </a:lnTo>
                  <a:lnTo>
                    <a:pt x="433" y="116"/>
                  </a:lnTo>
                  <a:lnTo>
                    <a:pt x="428" y="116"/>
                  </a:lnTo>
                  <a:lnTo>
                    <a:pt x="426" y="115"/>
                  </a:lnTo>
                  <a:lnTo>
                    <a:pt x="426" y="110"/>
                  </a:lnTo>
                  <a:lnTo>
                    <a:pt x="427" y="108"/>
                  </a:lnTo>
                  <a:lnTo>
                    <a:pt x="427" y="103"/>
                  </a:lnTo>
                  <a:lnTo>
                    <a:pt x="423" y="99"/>
                  </a:lnTo>
                  <a:lnTo>
                    <a:pt x="416" y="103"/>
                  </a:lnTo>
                  <a:lnTo>
                    <a:pt x="415" y="102"/>
                  </a:lnTo>
                  <a:lnTo>
                    <a:pt x="409" y="102"/>
                  </a:lnTo>
                  <a:lnTo>
                    <a:pt x="408" y="101"/>
                  </a:lnTo>
                  <a:lnTo>
                    <a:pt x="404" y="101"/>
                  </a:lnTo>
                  <a:lnTo>
                    <a:pt x="399" y="96"/>
                  </a:lnTo>
                  <a:lnTo>
                    <a:pt x="390" y="100"/>
                  </a:lnTo>
                  <a:lnTo>
                    <a:pt x="387" y="103"/>
                  </a:lnTo>
                  <a:lnTo>
                    <a:pt x="383" y="105"/>
                  </a:lnTo>
                  <a:lnTo>
                    <a:pt x="382" y="98"/>
                  </a:lnTo>
                  <a:lnTo>
                    <a:pt x="380" y="95"/>
                  </a:lnTo>
                  <a:lnTo>
                    <a:pt x="377" y="96"/>
                  </a:lnTo>
                  <a:lnTo>
                    <a:pt x="374" y="98"/>
                  </a:lnTo>
                  <a:lnTo>
                    <a:pt x="374" y="93"/>
                  </a:lnTo>
                  <a:lnTo>
                    <a:pt x="369" y="88"/>
                  </a:lnTo>
                  <a:lnTo>
                    <a:pt x="369" y="87"/>
                  </a:lnTo>
                  <a:lnTo>
                    <a:pt x="366" y="83"/>
                  </a:lnTo>
                  <a:lnTo>
                    <a:pt x="365" y="75"/>
                  </a:lnTo>
                  <a:lnTo>
                    <a:pt x="367" y="71"/>
                  </a:lnTo>
                  <a:lnTo>
                    <a:pt x="367" y="60"/>
                  </a:lnTo>
                  <a:lnTo>
                    <a:pt x="364" y="55"/>
                  </a:lnTo>
                  <a:lnTo>
                    <a:pt x="361" y="52"/>
                  </a:lnTo>
                  <a:lnTo>
                    <a:pt x="358" y="54"/>
                  </a:lnTo>
                  <a:lnTo>
                    <a:pt x="356" y="53"/>
                  </a:lnTo>
                  <a:lnTo>
                    <a:pt x="348" y="64"/>
                  </a:lnTo>
                  <a:lnTo>
                    <a:pt x="347" y="63"/>
                  </a:lnTo>
                  <a:lnTo>
                    <a:pt x="341" y="66"/>
                  </a:lnTo>
                  <a:lnTo>
                    <a:pt x="334" y="64"/>
                  </a:lnTo>
                  <a:lnTo>
                    <a:pt x="327" y="54"/>
                  </a:lnTo>
                  <a:lnTo>
                    <a:pt x="320" y="60"/>
                  </a:lnTo>
                  <a:lnTo>
                    <a:pt x="316" y="59"/>
                  </a:lnTo>
                  <a:lnTo>
                    <a:pt x="311" y="58"/>
                  </a:lnTo>
                  <a:lnTo>
                    <a:pt x="307" y="61"/>
                  </a:lnTo>
                  <a:lnTo>
                    <a:pt x="301" y="61"/>
                  </a:lnTo>
                  <a:lnTo>
                    <a:pt x="297" y="64"/>
                  </a:lnTo>
                  <a:lnTo>
                    <a:pt x="291" y="64"/>
                  </a:lnTo>
                  <a:lnTo>
                    <a:pt x="289" y="62"/>
                  </a:lnTo>
                  <a:lnTo>
                    <a:pt x="287" y="63"/>
                  </a:lnTo>
                  <a:lnTo>
                    <a:pt x="287" y="61"/>
                  </a:lnTo>
                  <a:lnTo>
                    <a:pt x="282" y="60"/>
                  </a:lnTo>
                  <a:lnTo>
                    <a:pt x="279" y="60"/>
                  </a:lnTo>
                  <a:lnTo>
                    <a:pt x="269" y="66"/>
                  </a:lnTo>
                  <a:lnTo>
                    <a:pt x="267" y="66"/>
                  </a:lnTo>
                  <a:lnTo>
                    <a:pt x="265" y="68"/>
                  </a:lnTo>
                  <a:lnTo>
                    <a:pt x="263" y="68"/>
                  </a:lnTo>
                  <a:lnTo>
                    <a:pt x="259" y="64"/>
                  </a:lnTo>
                  <a:lnTo>
                    <a:pt x="247" y="59"/>
                  </a:lnTo>
                  <a:lnTo>
                    <a:pt x="245" y="60"/>
                  </a:lnTo>
                  <a:lnTo>
                    <a:pt x="238" y="55"/>
                  </a:lnTo>
                  <a:lnTo>
                    <a:pt x="235" y="55"/>
                  </a:lnTo>
                  <a:lnTo>
                    <a:pt x="227" y="52"/>
                  </a:lnTo>
                  <a:lnTo>
                    <a:pt x="221" y="48"/>
                  </a:lnTo>
                  <a:lnTo>
                    <a:pt x="216" y="48"/>
                  </a:lnTo>
                  <a:lnTo>
                    <a:pt x="213" y="50"/>
                  </a:lnTo>
                  <a:lnTo>
                    <a:pt x="200" y="37"/>
                  </a:lnTo>
                  <a:lnTo>
                    <a:pt x="199" y="33"/>
                  </a:lnTo>
                  <a:lnTo>
                    <a:pt x="195" y="32"/>
                  </a:lnTo>
                  <a:lnTo>
                    <a:pt x="192" y="28"/>
                  </a:lnTo>
                  <a:lnTo>
                    <a:pt x="190" y="27"/>
                  </a:lnTo>
                  <a:lnTo>
                    <a:pt x="190" y="19"/>
                  </a:lnTo>
                  <a:lnTo>
                    <a:pt x="178" y="6"/>
                  </a:lnTo>
                  <a:lnTo>
                    <a:pt x="173" y="3"/>
                  </a:lnTo>
                  <a:lnTo>
                    <a:pt x="170" y="0"/>
                  </a:lnTo>
                  <a:lnTo>
                    <a:pt x="168" y="1"/>
                  </a:lnTo>
                  <a:lnTo>
                    <a:pt x="164" y="4"/>
                  </a:lnTo>
                  <a:lnTo>
                    <a:pt x="160" y="5"/>
                  </a:lnTo>
                  <a:lnTo>
                    <a:pt x="157" y="10"/>
                  </a:lnTo>
                  <a:lnTo>
                    <a:pt x="154" y="10"/>
                  </a:lnTo>
                  <a:lnTo>
                    <a:pt x="151" y="13"/>
                  </a:lnTo>
                  <a:lnTo>
                    <a:pt x="150" y="13"/>
                  </a:lnTo>
                  <a:lnTo>
                    <a:pt x="147" y="11"/>
                  </a:lnTo>
                  <a:lnTo>
                    <a:pt x="143" y="11"/>
                  </a:lnTo>
                  <a:lnTo>
                    <a:pt x="141" y="9"/>
                  </a:lnTo>
                  <a:lnTo>
                    <a:pt x="142" y="8"/>
                  </a:lnTo>
                  <a:lnTo>
                    <a:pt x="140" y="3"/>
                  </a:lnTo>
                  <a:lnTo>
                    <a:pt x="139" y="3"/>
                  </a:lnTo>
                  <a:lnTo>
                    <a:pt x="135" y="8"/>
                  </a:lnTo>
                  <a:lnTo>
                    <a:pt x="117" y="10"/>
                  </a:lnTo>
                  <a:lnTo>
                    <a:pt x="115" y="8"/>
                  </a:lnTo>
                  <a:lnTo>
                    <a:pt x="103" y="8"/>
                  </a:lnTo>
                  <a:lnTo>
                    <a:pt x="102" y="7"/>
                  </a:lnTo>
                  <a:lnTo>
                    <a:pt x="98" y="7"/>
                  </a:lnTo>
                  <a:lnTo>
                    <a:pt x="97" y="6"/>
                  </a:lnTo>
                  <a:lnTo>
                    <a:pt x="95" y="6"/>
                  </a:lnTo>
                  <a:lnTo>
                    <a:pt x="93" y="5"/>
                  </a:lnTo>
                  <a:lnTo>
                    <a:pt x="91" y="5"/>
                  </a:lnTo>
                  <a:lnTo>
                    <a:pt x="89" y="6"/>
                  </a:lnTo>
                  <a:lnTo>
                    <a:pt x="86" y="6"/>
                  </a:lnTo>
                  <a:lnTo>
                    <a:pt x="85" y="5"/>
                  </a:lnTo>
                  <a:lnTo>
                    <a:pt x="76" y="5"/>
                  </a:lnTo>
                  <a:lnTo>
                    <a:pt x="75" y="7"/>
                  </a:lnTo>
                  <a:lnTo>
                    <a:pt x="71" y="6"/>
                  </a:lnTo>
                  <a:lnTo>
                    <a:pt x="67" y="11"/>
                  </a:lnTo>
                  <a:lnTo>
                    <a:pt x="68" y="13"/>
                  </a:lnTo>
                  <a:lnTo>
                    <a:pt x="69" y="13"/>
                  </a:lnTo>
                  <a:lnTo>
                    <a:pt x="72" y="15"/>
                  </a:lnTo>
                  <a:lnTo>
                    <a:pt x="82" y="14"/>
                  </a:lnTo>
                  <a:lnTo>
                    <a:pt x="83" y="15"/>
                  </a:lnTo>
                  <a:lnTo>
                    <a:pt x="85" y="15"/>
                  </a:lnTo>
                  <a:lnTo>
                    <a:pt x="89" y="18"/>
                  </a:lnTo>
                  <a:lnTo>
                    <a:pt x="90" y="28"/>
                  </a:lnTo>
                  <a:lnTo>
                    <a:pt x="88" y="29"/>
                  </a:lnTo>
                  <a:lnTo>
                    <a:pt x="89" y="31"/>
                  </a:lnTo>
                  <a:lnTo>
                    <a:pt x="98" y="31"/>
                  </a:lnTo>
                  <a:lnTo>
                    <a:pt x="99" y="32"/>
                  </a:lnTo>
                  <a:lnTo>
                    <a:pt x="105" y="32"/>
                  </a:lnTo>
                  <a:lnTo>
                    <a:pt x="105" y="33"/>
                  </a:lnTo>
                  <a:lnTo>
                    <a:pt x="108" y="33"/>
                  </a:lnTo>
                  <a:lnTo>
                    <a:pt x="115" y="38"/>
                  </a:lnTo>
                  <a:lnTo>
                    <a:pt x="115" y="42"/>
                  </a:lnTo>
                  <a:lnTo>
                    <a:pt x="116" y="42"/>
                  </a:lnTo>
                  <a:lnTo>
                    <a:pt x="116" y="50"/>
                  </a:lnTo>
                  <a:lnTo>
                    <a:pt x="118" y="50"/>
                  </a:lnTo>
                  <a:lnTo>
                    <a:pt x="118" y="56"/>
                  </a:lnTo>
                  <a:lnTo>
                    <a:pt x="115" y="57"/>
                  </a:lnTo>
                  <a:lnTo>
                    <a:pt x="112" y="55"/>
                  </a:lnTo>
                  <a:lnTo>
                    <a:pt x="110" y="57"/>
                  </a:lnTo>
                  <a:lnTo>
                    <a:pt x="109" y="60"/>
                  </a:lnTo>
                  <a:lnTo>
                    <a:pt x="105" y="62"/>
                  </a:lnTo>
                  <a:lnTo>
                    <a:pt x="102" y="59"/>
                  </a:lnTo>
                  <a:lnTo>
                    <a:pt x="99" y="59"/>
                  </a:lnTo>
                  <a:lnTo>
                    <a:pt x="98" y="58"/>
                  </a:lnTo>
                  <a:lnTo>
                    <a:pt x="94" y="59"/>
                  </a:lnTo>
                  <a:lnTo>
                    <a:pt x="88" y="60"/>
                  </a:lnTo>
                  <a:lnTo>
                    <a:pt x="86" y="58"/>
                  </a:lnTo>
                  <a:lnTo>
                    <a:pt x="80" y="58"/>
                  </a:lnTo>
                  <a:lnTo>
                    <a:pt x="75" y="65"/>
                  </a:lnTo>
                  <a:lnTo>
                    <a:pt x="75" y="69"/>
                  </a:lnTo>
                  <a:lnTo>
                    <a:pt x="71" y="73"/>
                  </a:lnTo>
                  <a:lnTo>
                    <a:pt x="72" y="83"/>
                  </a:lnTo>
                  <a:lnTo>
                    <a:pt x="73" y="84"/>
                  </a:lnTo>
                  <a:lnTo>
                    <a:pt x="73" y="86"/>
                  </a:lnTo>
                  <a:lnTo>
                    <a:pt x="75" y="88"/>
                  </a:lnTo>
                  <a:lnTo>
                    <a:pt x="77" y="88"/>
                  </a:lnTo>
                  <a:lnTo>
                    <a:pt x="79" y="90"/>
                  </a:lnTo>
                  <a:lnTo>
                    <a:pt x="79" y="103"/>
                  </a:lnTo>
                  <a:lnTo>
                    <a:pt x="78" y="104"/>
                  </a:lnTo>
                  <a:lnTo>
                    <a:pt x="78" y="112"/>
                  </a:lnTo>
                  <a:lnTo>
                    <a:pt x="80" y="113"/>
                  </a:lnTo>
                  <a:lnTo>
                    <a:pt x="81" y="117"/>
                  </a:lnTo>
                  <a:lnTo>
                    <a:pt x="80" y="133"/>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32" name="Freeform 38"/>
            <p:cNvSpPr/>
            <p:nvPr/>
          </p:nvSpPr>
          <p:spPr bwMode="auto">
            <a:xfrm>
              <a:off x="5646738" y="4951413"/>
              <a:ext cx="736600" cy="844550"/>
            </a:xfrm>
            <a:custGeom>
              <a:gdLst>
                <a:gd fmla="*/ 2147483647 w 402" name="T0"/>
                <a:gd fmla="*/ 2147483647 h 442" name="T1"/>
                <a:gd fmla="*/ 2147483647 w 402" name="T2"/>
                <a:gd fmla="*/ 2147483647 h 442" name="T3"/>
                <a:gd fmla="*/ 2147483647 w 402" name="T4"/>
                <a:gd fmla="*/ 2147483647 h 442" name="T5"/>
                <a:gd fmla="*/ 2147483647 w 402" name="T6"/>
                <a:gd fmla="*/ 2147483647 h 442" name="T7"/>
                <a:gd fmla="*/ 2147483647 w 402" name="T8"/>
                <a:gd fmla="*/ 2147483647 h 442" name="T9"/>
                <a:gd fmla="*/ 2147483647 w 402" name="T10"/>
                <a:gd fmla="*/ 2147483647 h 442" name="T11"/>
                <a:gd fmla="*/ 2147483647 w 402" name="T12"/>
                <a:gd fmla="*/ 2147483647 h 442" name="T13"/>
                <a:gd fmla="*/ 2147483647 w 402" name="T14"/>
                <a:gd fmla="*/ 2147483647 h 442" name="T15"/>
                <a:gd fmla="*/ 2147483647 w 402" name="T16"/>
                <a:gd fmla="*/ 2147483647 h 442" name="T17"/>
                <a:gd fmla="*/ 2147483647 w 402" name="T18"/>
                <a:gd fmla="*/ 2147483647 h 442" name="T19"/>
                <a:gd fmla="*/ 2147483647 w 402" name="T20"/>
                <a:gd fmla="*/ 2147483647 h 442" name="T21"/>
                <a:gd fmla="*/ 2147483647 w 402" name="T22"/>
                <a:gd fmla="*/ 2147483647 h 442" name="T23"/>
                <a:gd fmla="*/ 2147483647 w 402" name="T24"/>
                <a:gd fmla="*/ 2147483647 h 442" name="T25"/>
                <a:gd fmla="*/ 2147483647 w 402" name="T26"/>
                <a:gd fmla="*/ 2147483647 h 442" name="T27"/>
                <a:gd fmla="*/ 2147483647 w 402" name="T28"/>
                <a:gd fmla="*/ 2147483647 h 442" name="T29"/>
                <a:gd fmla="*/ 2147483647 w 402" name="T30"/>
                <a:gd fmla="*/ 2147483647 h 442" name="T31"/>
                <a:gd fmla="*/ 2147483647 w 402" name="T32"/>
                <a:gd fmla="*/ 2147483647 h 442" name="T33"/>
                <a:gd fmla="*/ 2147483647 w 402" name="T34"/>
                <a:gd fmla="*/ 2147483647 h 442" name="T35"/>
                <a:gd fmla="*/ 2147483647 w 402" name="T36"/>
                <a:gd fmla="*/ 2147483647 h 442" name="T37"/>
                <a:gd fmla="*/ 2147483647 w 402" name="T38"/>
                <a:gd fmla="*/ 2147483647 h 442" name="T39"/>
                <a:gd fmla="*/ 2147483647 w 402" name="T40"/>
                <a:gd fmla="*/ 2147483647 h 442" name="T41"/>
                <a:gd fmla="*/ 2147483647 w 402" name="T42"/>
                <a:gd fmla="*/ 2147483647 h 442" name="T43"/>
                <a:gd fmla="*/ 2147483647 w 402" name="T44"/>
                <a:gd fmla="*/ 2147483647 h 442" name="T45"/>
                <a:gd fmla="*/ 2147483647 w 402" name="T46"/>
                <a:gd fmla="*/ 2147483647 h 442" name="T47"/>
                <a:gd fmla="*/ 2147483647 w 402" name="T48"/>
                <a:gd fmla="*/ 2147483647 h 442" name="T49"/>
                <a:gd fmla="*/ 2147483647 w 402" name="T50"/>
                <a:gd fmla="*/ 2147483647 h 442" name="T51"/>
                <a:gd fmla="*/ 2147483647 w 402" name="T52"/>
                <a:gd fmla="*/ 2147483647 h 442" name="T53"/>
                <a:gd fmla="*/ 2147483647 w 402" name="T54"/>
                <a:gd fmla="*/ 2147483647 h 442" name="T55"/>
                <a:gd fmla="*/ 2147483647 w 402" name="T56"/>
                <a:gd fmla="*/ 2147483647 h 442" name="T57"/>
                <a:gd fmla="*/ 2147483647 w 402" name="T58"/>
                <a:gd fmla="*/ 2147483647 h 442" name="T59"/>
                <a:gd fmla="*/ 2147483647 w 402" name="T60"/>
                <a:gd fmla="*/ 2147483647 h 442" name="T61"/>
                <a:gd fmla="*/ 2147483647 w 402" name="T62"/>
                <a:gd fmla="*/ 2147483647 h 442" name="T63"/>
                <a:gd fmla="*/ 2147483647 w 402" name="T64"/>
                <a:gd fmla="*/ 2147483647 h 442" name="T65"/>
                <a:gd fmla="*/ 2147483647 w 402" name="T66"/>
                <a:gd fmla="*/ 2147483647 h 442" name="T67"/>
                <a:gd fmla="*/ 2147483647 w 402" name="T68"/>
                <a:gd fmla="*/ 2147483647 h 442" name="T69"/>
                <a:gd fmla="*/ 2147483647 w 402" name="T70"/>
                <a:gd fmla="*/ 2147483647 h 442" name="T71"/>
                <a:gd fmla="*/ 2147483647 w 402" name="T72"/>
                <a:gd fmla="*/ 2147483647 h 442" name="T73"/>
                <a:gd fmla="*/ 2147483647 w 402" name="T74"/>
                <a:gd fmla="*/ 2147483647 h 442" name="T75"/>
                <a:gd fmla="*/ 2147483647 w 402" name="T76"/>
                <a:gd fmla="*/ 2147483647 h 442" name="T77"/>
                <a:gd fmla="*/ 2147483647 w 402" name="T78"/>
                <a:gd fmla="*/ 2147483647 h 442" name="T79"/>
                <a:gd fmla="*/ 2147483647 w 402" name="T80"/>
                <a:gd fmla="*/ 2147483647 h 442" name="T81"/>
                <a:gd fmla="*/ 2147483647 w 402" name="T82"/>
                <a:gd fmla="*/ 2147483647 h 442" name="T83"/>
                <a:gd fmla="*/ 2147483647 w 402" name="T84"/>
                <a:gd fmla="*/ 2147483647 h 442" name="T85"/>
                <a:gd fmla="*/ 2147483647 w 402" name="T86"/>
                <a:gd fmla="*/ 2147483647 h 442" name="T87"/>
                <a:gd fmla="*/ 2147483647 w 402" name="T88"/>
                <a:gd fmla="*/ 2147483647 h 442" name="T89"/>
                <a:gd fmla="*/ 2147483647 w 402" name="T90"/>
                <a:gd fmla="*/ 2147483647 h 442" name="T91"/>
                <a:gd fmla="*/ 2147483647 w 402" name="T92"/>
                <a:gd fmla="*/ 2147483647 h 442" name="T93"/>
                <a:gd fmla="*/ 2147483647 w 402" name="T94"/>
                <a:gd fmla="*/ 2147483647 h 442" name="T95"/>
                <a:gd fmla="*/ 2147483647 w 402" name="T96"/>
                <a:gd fmla="*/ 2147483647 h 442" name="T97"/>
                <a:gd fmla="*/ 2147483647 w 402" name="T98"/>
                <a:gd fmla="*/ 2147483647 h 442" name="T99"/>
                <a:gd fmla="*/ 2147483647 w 402" name="T100"/>
                <a:gd fmla="*/ 2147483647 h 442" name="T101"/>
                <a:gd fmla="*/ 2147483647 w 402" name="T102"/>
                <a:gd fmla="*/ 2147483647 h 442" name="T103"/>
                <a:gd fmla="*/ 2147483647 w 402" name="T104"/>
                <a:gd fmla="*/ 2147483647 h 442" name="T105"/>
                <a:gd fmla="*/ 2147483647 w 402" name="T106"/>
                <a:gd fmla="*/ 2147483647 h 442" name="T107"/>
                <a:gd fmla="*/ 2147483647 w 402" name="T108"/>
                <a:gd fmla="*/ 2147483647 h 44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402" name="T165"/>
                <a:gd fmla="*/ 0 h 442" name="T166"/>
                <a:gd fmla="*/ 402 w 402" name="T167"/>
                <a:gd fmla="*/ 442 h 442"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442" w="402">
                  <a:moveTo>
                    <a:pt x="51" y="338"/>
                  </a:moveTo>
                  <a:lnTo>
                    <a:pt x="52" y="336"/>
                  </a:lnTo>
                  <a:lnTo>
                    <a:pt x="52" y="332"/>
                  </a:lnTo>
                  <a:lnTo>
                    <a:pt x="53" y="331"/>
                  </a:lnTo>
                  <a:lnTo>
                    <a:pt x="53" y="326"/>
                  </a:lnTo>
                  <a:lnTo>
                    <a:pt x="51" y="324"/>
                  </a:lnTo>
                  <a:lnTo>
                    <a:pt x="51" y="321"/>
                  </a:lnTo>
                  <a:lnTo>
                    <a:pt x="50" y="320"/>
                  </a:lnTo>
                  <a:lnTo>
                    <a:pt x="49" y="314"/>
                  </a:lnTo>
                  <a:lnTo>
                    <a:pt x="47" y="313"/>
                  </a:lnTo>
                  <a:lnTo>
                    <a:pt x="44" y="315"/>
                  </a:lnTo>
                  <a:lnTo>
                    <a:pt x="40" y="316"/>
                  </a:lnTo>
                  <a:lnTo>
                    <a:pt x="36" y="313"/>
                  </a:lnTo>
                  <a:lnTo>
                    <a:pt x="44" y="302"/>
                  </a:lnTo>
                  <a:lnTo>
                    <a:pt x="43" y="288"/>
                  </a:lnTo>
                  <a:lnTo>
                    <a:pt x="39" y="285"/>
                  </a:lnTo>
                  <a:lnTo>
                    <a:pt x="40" y="284"/>
                  </a:lnTo>
                  <a:lnTo>
                    <a:pt x="42" y="284"/>
                  </a:lnTo>
                  <a:lnTo>
                    <a:pt x="46" y="278"/>
                  </a:lnTo>
                  <a:lnTo>
                    <a:pt x="50" y="277"/>
                  </a:lnTo>
                  <a:lnTo>
                    <a:pt x="51" y="276"/>
                  </a:lnTo>
                  <a:lnTo>
                    <a:pt x="51" y="269"/>
                  </a:lnTo>
                  <a:lnTo>
                    <a:pt x="48" y="266"/>
                  </a:lnTo>
                  <a:lnTo>
                    <a:pt x="48" y="265"/>
                  </a:lnTo>
                  <a:lnTo>
                    <a:pt x="52" y="262"/>
                  </a:lnTo>
                  <a:lnTo>
                    <a:pt x="52" y="260"/>
                  </a:lnTo>
                  <a:lnTo>
                    <a:pt x="53" y="259"/>
                  </a:lnTo>
                  <a:lnTo>
                    <a:pt x="53" y="256"/>
                  </a:lnTo>
                  <a:lnTo>
                    <a:pt x="47" y="250"/>
                  </a:lnTo>
                  <a:lnTo>
                    <a:pt x="47" y="248"/>
                  </a:lnTo>
                  <a:lnTo>
                    <a:pt x="44" y="244"/>
                  </a:lnTo>
                  <a:lnTo>
                    <a:pt x="29" y="245"/>
                  </a:lnTo>
                  <a:lnTo>
                    <a:pt x="25" y="251"/>
                  </a:lnTo>
                  <a:lnTo>
                    <a:pt x="21" y="251"/>
                  </a:lnTo>
                  <a:lnTo>
                    <a:pt x="18" y="248"/>
                  </a:lnTo>
                  <a:lnTo>
                    <a:pt x="15" y="249"/>
                  </a:lnTo>
                  <a:lnTo>
                    <a:pt x="10" y="252"/>
                  </a:lnTo>
                  <a:lnTo>
                    <a:pt x="8" y="256"/>
                  </a:lnTo>
                  <a:lnTo>
                    <a:pt x="3" y="259"/>
                  </a:lnTo>
                  <a:lnTo>
                    <a:pt x="1" y="258"/>
                  </a:lnTo>
                  <a:lnTo>
                    <a:pt x="0" y="253"/>
                  </a:lnTo>
                  <a:lnTo>
                    <a:pt x="6" y="247"/>
                  </a:lnTo>
                  <a:lnTo>
                    <a:pt x="7" y="243"/>
                  </a:lnTo>
                  <a:lnTo>
                    <a:pt x="14" y="237"/>
                  </a:lnTo>
                  <a:lnTo>
                    <a:pt x="20" y="225"/>
                  </a:lnTo>
                  <a:lnTo>
                    <a:pt x="34" y="224"/>
                  </a:lnTo>
                  <a:lnTo>
                    <a:pt x="38" y="221"/>
                  </a:lnTo>
                  <a:lnTo>
                    <a:pt x="39" y="217"/>
                  </a:lnTo>
                  <a:lnTo>
                    <a:pt x="42" y="213"/>
                  </a:lnTo>
                  <a:lnTo>
                    <a:pt x="45" y="212"/>
                  </a:lnTo>
                  <a:lnTo>
                    <a:pt x="45" y="207"/>
                  </a:lnTo>
                  <a:lnTo>
                    <a:pt x="44" y="205"/>
                  </a:lnTo>
                  <a:lnTo>
                    <a:pt x="44" y="201"/>
                  </a:lnTo>
                  <a:lnTo>
                    <a:pt x="41" y="199"/>
                  </a:lnTo>
                  <a:lnTo>
                    <a:pt x="37" y="197"/>
                  </a:lnTo>
                  <a:lnTo>
                    <a:pt x="32" y="191"/>
                  </a:lnTo>
                  <a:lnTo>
                    <a:pt x="31" y="174"/>
                  </a:lnTo>
                  <a:lnTo>
                    <a:pt x="33" y="164"/>
                  </a:lnTo>
                  <a:lnTo>
                    <a:pt x="32" y="154"/>
                  </a:lnTo>
                  <a:lnTo>
                    <a:pt x="26" y="150"/>
                  </a:lnTo>
                  <a:lnTo>
                    <a:pt x="25" y="140"/>
                  </a:lnTo>
                  <a:lnTo>
                    <a:pt x="27" y="136"/>
                  </a:lnTo>
                  <a:lnTo>
                    <a:pt x="26" y="135"/>
                  </a:lnTo>
                  <a:lnTo>
                    <a:pt x="28" y="133"/>
                  </a:lnTo>
                  <a:lnTo>
                    <a:pt x="27" y="132"/>
                  </a:lnTo>
                  <a:lnTo>
                    <a:pt x="29" y="129"/>
                  </a:lnTo>
                  <a:lnTo>
                    <a:pt x="26" y="127"/>
                  </a:lnTo>
                  <a:lnTo>
                    <a:pt x="22" y="128"/>
                  </a:lnTo>
                  <a:lnTo>
                    <a:pt x="21" y="127"/>
                  </a:lnTo>
                  <a:lnTo>
                    <a:pt x="20" y="123"/>
                  </a:lnTo>
                  <a:lnTo>
                    <a:pt x="28" y="115"/>
                  </a:lnTo>
                  <a:lnTo>
                    <a:pt x="22" y="110"/>
                  </a:lnTo>
                  <a:lnTo>
                    <a:pt x="22" y="103"/>
                  </a:lnTo>
                  <a:lnTo>
                    <a:pt x="26" y="94"/>
                  </a:lnTo>
                  <a:lnTo>
                    <a:pt x="26" y="89"/>
                  </a:lnTo>
                  <a:lnTo>
                    <a:pt x="23" y="83"/>
                  </a:lnTo>
                  <a:lnTo>
                    <a:pt x="25" y="81"/>
                  </a:lnTo>
                  <a:lnTo>
                    <a:pt x="25" y="77"/>
                  </a:lnTo>
                  <a:lnTo>
                    <a:pt x="30" y="71"/>
                  </a:lnTo>
                  <a:lnTo>
                    <a:pt x="29" y="65"/>
                  </a:lnTo>
                  <a:lnTo>
                    <a:pt x="31" y="63"/>
                  </a:lnTo>
                  <a:lnTo>
                    <a:pt x="30" y="63"/>
                  </a:lnTo>
                  <a:lnTo>
                    <a:pt x="42" y="44"/>
                  </a:lnTo>
                  <a:lnTo>
                    <a:pt x="46" y="43"/>
                  </a:lnTo>
                  <a:lnTo>
                    <a:pt x="53" y="45"/>
                  </a:lnTo>
                  <a:lnTo>
                    <a:pt x="56" y="40"/>
                  </a:lnTo>
                  <a:lnTo>
                    <a:pt x="61" y="33"/>
                  </a:lnTo>
                  <a:lnTo>
                    <a:pt x="68" y="32"/>
                  </a:lnTo>
                  <a:lnTo>
                    <a:pt x="73" y="30"/>
                  </a:lnTo>
                  <a:lnTo>
                    <a:pt x="79" y="30"/>
                  </a:lnTo>
                  <a:lnTo>
                    <a:pt x="80" y="30"/>
                  </a:lnTo>
                  <a:lnTo>
                    <a:pt x="82" y="30"/>
                  </a:lnTo>
                  <a:lnTo>
                    <a:pt x="101" y="40"/>
                  </a:lnTo>
                  <a:lnTo>
                    <a:pt x="107" y="37"/>
                  </a:lnTo>
                  <a:lnTo>
                    <a:pt x="108" y="36"/>
                  </a:lnTo>
                  <a:lnTo>
                    <a:pt x="110" y="35"/>
                  </a:lnTo>
                  <a:lnTo>
                    <a:pt x="117" y="30"/>
                  </a:lnTo>
                  <a:lnTo>
                    <a:pt x="121" y="32"/>
                  </a:lnTo>
                  <a:lnTo>
                    <a:pt x="119" y="24"/>
                  </a:lnTo>
                  <a:lnTo>
                    <a:pt x="115" y="22"/>
                  </a:lnTo>
                  <a:lnTo>
                    <a:pt x="111" y="19"/>
                  </a:lnTo>
                  <a:lnTo>
                    <a:pt x="111" y="9"/>
                  </a:lnTo>
                  <a:lnTo>
                    <a:pt x="112" y="5"/>
                  </a:lnTo>
                  <a:lnTo>
                    <a:pt x="116" y="5"/>
                  </a:lnTo>
                  <a:lnTo>
                    <a:pt x="117" y="3"/>
                  </a:lnTo>
                  <a:lnTo>
                    <a:pt x="124" y="4"/>
                  </a:lnTo>
                  <a:lnTo>
                    <a:pt x="127" y="3"/>
                  </a:lnTo>
                  <a:lnTo>
                    <a:pt x="127" y="0"/>
                  </a:lnTo>
                  <a:lnTo>
                    <a:pt x="134" y="0"/>
                  </a:lnTo>
                  <a:lnTo>
                    <a:pt x="138" y="4"/>
                  </a:lnTo>
                  <a:lnTo>
                    <a:pt x="147" y="3"/>
                  </a:lnTo>
                  <a:lnTo>
                    <a:pt x="149" y="4"/>
                  </a:lnTo>
                  <a:lnTo>
                    <a:pt x="155" y="5"/>
                  </a:lnTo>
                  <a:lnTo>
                    <a:pt x="158" y="4"/>
                  </a:lnTo>
                  <a:lnTo>
                    <a:pt x="165" y="7"/>
                  </a:lnTo>
                  <a:lnTo>
                    <a:pt x="166" y="8"/>
                  </a:lnTo>
                  <a:lnTo>
                    <a:pt x="169" y="10"/>
                  </a:lnTo>
                  <a:lnTo>
                    <a:pt x="171" y="10"/>
                  </a:lnTo>
                  <a:lnTo>
                    <a:pt x="177" y="12"/>
                  </a:lnTo>
                  <a:lnTo>
                    <a:pt x="182" y="12"/>
                  </a:lnTo>
                  <a:lnTo>
                    <a:pt x="183" y="13"/>
                  </a:lnTo>
                  <a:lnTo>
                    <a:pt x="187" y="13"/>
                  </a:lnTo>
                  <a:lnTo>
                    <a:pt x="190" y="14"/>
                  </a:lnTo>
                  <a:lnTo>
                    <a:pt x="205" y="14"/>
                  </a:lnTo>
                  <a:lnTo>
                    <a:pt x="219" y="25"/>
                  </a:lnTo>
                  <a:lnTo>
                    <a:pt x="219" y="27"/>
                  </a:lnTo>
                  <a:lnTo>
                    <a:pt x="222" y="30"/>
                  </a:lnTo>
                  <a:lnTo>
                    <a:pt x="224" y="29"/>
                  </a:lnTo>
                  <a:lnTo>
                    <a:pt x="226" y="31"/>
                  </a:lnTo>
                  <a:lnTo>
                    <a:pt x="230" y="30"/>
                  </a:lnTo>
                  <a:lnTo>
                    <a:pt x="237" y="36"/>
                  </a:lnTo>
                  <a:lnTo>
                    <a:pt x="237" y="39"/>
                  </a:lnTo>
                  <a:lnTo>
                    <a:pt x="240" y="39"/>
                  </a:lnTo>
                  <a:lnTo>
                    <a:pt x="242" y="39"/>
                  </a:lnTo>
                  <a:lnTo>
                    <a:pt x="247" y="32"/>
                  </a:lnTo>
                  <a:lnTo>
                    <a:pt x="264" y="31"/>
                  </a:lnTo>
                  <a:lnTo>
                    <a:pt x="272" y="24"/>
                  </a:lnTo>
                  <a:lnTo>
                    <a:pt x="273" y="19"/>
                  </a:lnTo>
                  <a:lnTo>
                    <a:pt x="277" y="15"/>
                  </a:lnTo>
                  <a:lnTo>
                    <a:pt x="280" y="20"/>
                  </a:lnTo>
                  <a:lnTo>
                    <a:pt x="280" y="21"/>
                  </a:lnTo>
                  <a:lnTo>
                    <a:pt x="284" y="23"/>
                  </a:lnTo>
                  <a:lnTo>
                    <a:pt x="280" y="28"/>
                  </a:lnTo>
                  <a:lnTo>
                    <a:pt x="280" y="30"/>
                  </a:lnTo>
                  <a:lnTo>
                    <a:pt x="282" y="33"/>
                  </a:lnTo>
                  <a:lnTo>
                    <a:pt x="282" y="36"/>
                  </a:lnTo>
                  <a:lnTo>
                    <a:pt x="285" y="41"/>
                  </a:lnTo>
                  <a:lnTo>
                    <a:pt x="290" y="39"/>
                  </a:lnTo>
                  <a:lnTo>
                    <a:pt x="292" y="43"/>
                  </a:lnTo>
                  <a:lnTo>
                    <a:pt x="299" y="42"/>
                  </a:lnTo>
                  <a:lnTo>
                    <a:pt x="301" y="40"/>
                  </a:lnTo>
                  <a:lnTo>
                    <a:pt x="301" y="38"/>
                  </a:lnTo>
                  <a:lnTo>
                    <a:pt x="305" y="34"/>
                  </a:lnTo>
                  <a:lnTo>
                    <a:pt x="305" y="32"/>
                  </a:lnTo>
                  <a:lnTo>
                    <a:pt x="307" y="31"/>
                  </a:lnTo>
                  <a:lnTo>
                    <a:pt x="307" y="28"/>
                  </a:lnTo>
                  <a:lnTo>
                    <a:pt x="321" y="9"/>
                  </a:lnTo>
                  <a:lnTo>
                    <a:pt x="323" y="10"/>
                  </a:lnTo>
                  <a:lnTo>
                    <a:pt x="323" y="18"/>
                  </a:lnTo>
                  <a:lnTo>
                    <a:pt x="328" y="21"/>
                  </a:lnTo>
                  <a:lnTo>
                    <a:pt x="328" y="20"/>
                  </a:lnTo>
                  <a:lnTo>
                    <a:pt x="334" y="22"/>
                  </a:lnTo>
                  <a:lnTo>
                    <a:pt x="341" y="28"/>
                  </a:lnTo>
                  <a:lnTo>
                    <a:pt x="339" y="39"/>
                  </a:lnTo>
                  <a:lnTo>
                    <a:pt x="333" y="47"/>
                  </a:lnTo>
                  <a:lnTo>
                    <a:pt x="332" y="53"/>
                  </a:lnTo>
                  <a:lnTo>
                    <a:pt x="333" y="55"/>
                  </a:lnTo>
                  <a:lnTo>
                    <a:pt x="335" y="54"/>
                  </a:lnTo>
                  <a:lnTo>
                    <a:pt x="338" y="56"/>
                  </a:lnTo>
                  <a:lnTo>
                    <a:pt x="336" y="59"/>
                  </a:lnTo>
                  <a:lnTo>
                    <a:pt x="337" y="64"/>
                  </a:lnTo>
                  <a:lnTo>
                    <a:pt x="341" y="68"/>
                  </a:lnTo>
                  <a:lnTo>
                    <a:pt x="346" y="67"/>
                  </a:lnTo>
                  <a:lnTo>
                    <a:pt x="347" y="66"/>
                  </a:lnTo>
                  <a:lnTo>
                    <a:pt x="350" y="68"/>
                  </a:lnTo>
                  <a:lnTo>
                    <a:pt x="355" y="70"/>
                  </a:lnTo>
                  <a:lnTo>
                    <a:pt x="358" y="72"/>
                  </a:lnTo>
                  <a:lnTo>
                    <a:pt x="359" y="75"/>
                  </a:lnTo>
                  <a:lnTo>
                    <a:pt x="362" y="76"/>
                  </a:lnTo>
                  <a:lnTo>
                    <a:pt x="366" y="79"/>
                  </a:lnTo>
                  <a:lnTo>
                    <a:pt x="366" y="83"/>
                  </a:lnTo>
                  <a:lnTo>
                    <a:pt x="369" y="86"/>
                  </a:lnTo>
                  <a:lnTo>
                    <a:pt x="371" y="85"/>
                  </a:lnTo>
                  <a:lnTo>
                    <a:pt x="375" y="87"/>
                  </a:lnTo>
                  <a:lnTo>
                    <a:pt x="375" y="89"/>
                  </a:lnTo>
                  <a:lnTo>
                    <a:pt x="374" y="90"/>
                  </a:lnTo>
                  <a:lnTo>
                    <a:pt x="374" y="99"/>
                  </a:lnTo>
                  <a:lnTo>
                    <a:pt x="372" y="102"/>
                  </a:lnTo>
                  <a:lnTo>
                    <a:pt x="373" y="105"/>
                  </a:lnTo>
                  <a:lnTo>
                    <a:pt x="385" y="117"/>
                  </a:lnTo>
                  <a:lnTo>
                    <a:pt x="386" y="123"/>
                  </a:lnTo>
                  <a:lnTo>
                    <a:pt x="377" y="135"/>
                  </a:lnTo>
                  <a:lnTo>
                    <a:pt x="375" y="135"/>
                  </a:lnTo>
                  <a:lnTo>
                    <a:pt x="374" y="137"/>
                  </a:lnTo>
                  <a:lnTo>
                    <a:pt x="372" y="137"/>
                  </a:lnTo>
                  <a:lnTo>
                    <a:pt x="370" y="139"/>
                  </a:lnTo>
                  <a:lnTo>
                    <a:pt x="370" y="142"/>
                  </a:lnTo>
                  <a:lnTo>
                    <a:pt x="372" y="144"/>
                  </a:lnTo>
                  <a:lnTo>
                    <a:pt x="372" y="147"/>
                  </a:lnTo>
                  <a:lnTo>
                    <a:pt x="370" y="150"/>
                  </a:lnTo>
                  <a:lnTo>
                    <a:pt x="368" y="152"/>
                  </a:lnTo>
                  <a:lnTo>
                    <a:pt x="365" y="153"/>
                  </a:lnTo>
                  <a:lnTo>
                    <a:pt x="364" y="155"/>
                  </a:lnTo>
                  <a:lnTo>
                    <a:pt x="361" y="155"/>
                  </a:lnTo>
                  <a:lnTo>
                    <a:pt x="355" y="159"/>
                  </a:lnTo>
                  <a:lnTo>
                    <a:pt x="355" y="161"/>
                  </a:lnTo>
                  <a:lnTo>
                    <a:pt x="354" y="161"/>
                  </a:lnTo>
                  <a:lnTo>
                    <a:pt x="354" y="165"/>
                  </a:lnTo>
                  <a:lnTo>
                    <a:pt x="350" y="167"/>
                  </a:lnTo>
                  <a:lnTo>
                    <a:pt x="350" y="172"/>
                  </a:lnTo>
                  <a:lnTo>
                    <a:pt x="343" y="185"/>
                  </a:lnTo>
                  <a:lnTo>
                    <a:pt x="343" y="206"/>
                  </a:lnTo>
                  <a:lnTo>
                    <a:pt x="345" y="209"/>
                  </a:lnTo>
                  <a:lnTo>
                    <a:pt x="356" y="210"/>
                  </a:lnTo>
                  <a:lnTo>
                    <a:pt x="361" y="207"/>
                  </a:lnTo>
                  <a:lnTo>
                    <a:pt x="363" y="209"/>
                  </a:lnTo>
                  <a:lnTo>
                    <a:pt x="363" y="215"/>
                  </a:lnTo>
                  <a:lnTo>
                    <a:pt x="362" y="217"/>
                  </a:lnTo>
                  <a:lnTo>
                    <a:pt x="362" y="221"/>
                  </a:lnTo>
                  <a:lnTo>
                    <a:pt x="359" y="224"/>
                  </a:lnTo>
                  <a:lnTo>
                    <a:pt x="359" y="228"/>
                  </a:lnTo>
                  <a:lnTo>
                    <a:pt x="371" y="234"/>
                  </a:lnTo>
                  <a:lnTo>
                    <a:pt x="372" y="246"/>
                  </a:lnTo>
                  <a:lnTo>
                    <a:pt x="368" y="252"/>
                  </a:lnTo>
                  <a:lnTo>
                    <a:pt x="370" y="259"/>
                  </a:lnTo>
                  <a:lnTo>
                    <a:pt x="373" y="263"/>
                  </a:lnTo>
                  <a:lnTo>
                    <a:pt x="379" y="264"/>
                  </a:lnTo>
                  <a:lnTo>
                    <a:pt x="384" y="264"/>
                  </a:lnTo>
                  <a:lnTo>
                    <a:pt x="389" y="267"/>
                  </a:lnTo>
                  <a:lnTo>
                    <a:pt x="390" y="280"/>
                  </a:lnTo>
                  <a:lnTo>
                    <a:pt x="389" y="281"/>
                  </a:lnTo>
                  <a:lnTo>
                    <a:pt x="388" y="290"/>
                  </a:lnTo>
                  <a:lnTo>
                    <a:pt x="385" y="295"/>
                  </a:lnTo>
                  <a:lnTo>
                    <a:pt x="383" y="297"/>
                  </a:lnTo>
                  <a:lnTo>
                    <a:pt x="383" y="300"/>
                  </a:lnTo>
                  <a:lnTo>
                    <a:pt x="386" y="301"/>
                  </a:lnTo>
                  <a:lnTo>
                    <a:pt x="394" y="295"/>
                  </a:lnTo>
                  <a:lnTo>
                    <a:pt x="400" y="295"/>
                  </a:lnTo>
                  <a:lnTo>
                    <a:pt x="402" y="296"/>
                  </a:lnTo>
                  <a:lnTo>
                    <a:pt x="397" y="305"/>
                  </a:lnTo>
                  <a:lnTo>
                    <a:pt x="392" y="307"/>
                  </a:lnTo>
                  <a:lnTo>
                    <a:pt x="391" y="308"/>
                  </a:lnTo>
                  <a:lnTo>
                    <a:pt x="389" y="308"/>
                  </a:lnTo>
                  <a:lnTo>
                    <a:pt x="388" y="311"/>
                  </a:lnTo>
                  <a:lnTo>
                    <a:pt x="385" y="312"/>
                  </a:lnTo>
                  <a:lnTo>
                    <a:pt x="385" y="314"/>
                  </a:lnTo>
                  <a:lnTo>
                    <a:pt x="387" y="316"/>
                  </a:lnTo>
                  <a:lnTo>
                    <a:pt x="388" y="322"/>
                  </a:lnTo>
                  <a:lnTo>
                    <a:pt x="384" y="327"/>
                  </a:lnTo>
                  <a:lnTo>
                    <a:pt x="383" y="333"/>
                  </a:lnTo>
                  <a:lnTo>
                    <a:pt x="380" y="335"/>
                  </a:lnTo>
                  <a:lnTo>
                    <a:pt x="380" y="343"/>
                  </a:lnTo>
                  <a:lnTo>
                    <a:pt x="385" y="348"/>
                  </a:lnTo>
                  <a:lnTo>
                    <a:pt x="386" y="353"/>
                  </a:lnTo>
                  <a:lnTo>
                    <a:pt x="385" y="354"/>
                  </a:lnTo>
                  <a:lnTo>
                    <a:pt x="383" y="360"/>
                  </a:lnTo>
                  <a:lnTo>
                    <a:pt x="381" y="362"/>
                  </a:lnTo>
                  <a:lnTo>
                    <a:pt x="375" y="370"/>
                  </a:lnTo>
                  <a:lnTo>
                    <a:pt x="368" y="369"/>
                  </a:lnTo>
                  <a:lnTo>
                    <a:pt x="363" y="372"/>
                  </a:lnTo>
                  <a:lnTo>
                    <a:pt x="358" y="372"/>
                  </a:lnTo>
                  <a:lnTo>
                    <a:pt x="357" y="371"/>
                  </a:lnTo>
                  <a:lnTo>
                    <a:pt x="355" y="371"/>
                  </a:lnTo>
                  <a:lnTo>
                    <a:pt x="352" y="369"/>
                  </a:lnTo>
                  <a:lnTo>
                    <a:pt x="348" y="370"/>
                  </a:lnTo>
                  <a:lnTo>
                    <a:pt x="341" y="363"/>
                  </a:lnTo>
                  <a:lnTo>
                    <a:pt x="338" y="362"/>
                  </a:lnTo>
                  <a:lnTo>
                    <a:pt x="336" y="360"/>
                  </a:lnTo>
                  <a:lnTo>
                    <a:pt x="329" y="361"/>
                  </a:lnTo>
                  <a:lnTo>
                    <a:pt x="318" y="373"/>
                  </a:lnTo>
                  <a:lnTo>
                    <a:pt x="308" y="379"/>
                  </a:lnTo>
                  <a:lnTo>
                    <a:pt x="307" y="378"/>
                  </a:lnTo>
                  <a:lnTo>
                    <a:pt x="304" y="380"/>
                  </a:lnTo>
                  <a:lnTo>
                    <a:pt x="305" y="383"/>
                  </a:lnTo>
                  <a:lnTo>
                    <a:pt x="308" y="386"/>
                  </a:lnTo>
                  <a:lnTo>
                    <a:pt x="315" y="385"/>
                  </a:lnTo>
                  <a:lnTo>
                    <a:pt x="317" y="386"/>
                  </a:lnTo>
                  <a:lnTo>
                    <a:pt x="314" y="390"/>
                  </a:lnTo>
                  <a:lnTo>
                    <a:pt x="314" y="394"/>
                  </a:lnTo>
                  <a:lnTo>
                    <a:pt x="317" y="398"/>
                  </a:lnTo>
                  <a:lnTo>
                    <a:pt x="317" y="406"/>
                  </a:lnTo>
                  <a:lnTo>
                    <a:pt x="314" y="409"/>
                  </a:lnTo>
                  <a:lnTo>
                    <a:pt x="309" y="409"/>
                  </a:lnTo>
                  <a:lnTo>
                    <a:pt x="304" y="412"/>
                  </a:lnTo>
                  <a:lnTo>
                    <a:pt x="303" y="410"/>
                  </a:lnTo>
                  <a:lnTo>
                    <a:pt x="300" y="408"/>
                  </a:lnTo>
                  <a:lnTo>
                    <a:pt x="296" y="400"/>
                  </a:lnTo>
                  <a:lnTo>
                    <a:pt x="296" y="398"/>
                  </a:lnTo>
                  <a:lnTo>
                    <a:pt x="292" y="394"/>
                  </a:lnTo>
                  <a:lnTo>
                    <a:pt x="287" y="394"/>
                  </a:lnTo>
                  <a:lnTo>
                    <a:pt x="285" y="396"/>
                  </a:lnTo>
                  <a:lnTo>
                    <a:pt x="276" y="392"/>
                  </a:lnTo>
                  <a:lnTo>
                    <a:pt x="271" y="393"/>
                  </a:lnTo>
                  <a:lnTo>
                    <a:pt x="259" y="395"/>
                  </a:lnTo>
                  <a:lnTo>
                    <a:pt x="256" y="397"/>
                  </a:lnTo>
                  <a:lnTo>
                    <a:pt x="255" y="406"/>
                  </a:lnTo>
                  <a:lnTo>
                    <a:pt x="254" y="408"/>
                  </a:lnTo>
                  <a:lnTo>
                    <a:pt x="254" y="412"/>
                  </a:lnTo>
                  <a:lnTo>
                    <a:pt x="256" y="414"/>
                  </a:lnTo>
                  <a:lnTo>
                    <a:pt x="256" y="416"/>
                  </a:lnTo>
                  <a:lnTo>
                    <a:pt x="257" y="416"/>
                  </a:lnTo>
                  <a:lnTo>
                    <a:pt x="257" y="421"/>
                  </a:lnTo>
                  <a:lnTo>
                    <a:pt x="255" y="425"/>
                  </a:lnTo>
                  <a:lnTo>
                    <a:pt x="252" y="424"/>
                  </a:lnTo>
                  <a:lnTo>
                    <a:pt x="246" y="430"/>
                  </a:lnTo>
                  <a:lnTo>
                    <a:pt x="238" y="429"/>
                  </a:lnTo>
                  <a:lnTo>
                    <a:pt x="221" y="430"/>
                  </a:lnTo>
                  <a:lnTo>
                    <a:pt x="218" y="438"/>
                  </a:lnTo>
                  <a:lnTo>
                    <a:pt x="215" y="440"/>
                  </a:lnTo>
                  <a:lnTo>
                    <a:pt x="202" y="442"/>
                  </a:lnTo>
                  <a:lnTo>
                    <a:pt x="200" y="440"/>
                  </a:lnTo>
                  <a:lnTo>
                    <a:pt x="202" y="438"/>
                  </a:lnTo>
                  <a:lnTo>
                    <a:pt x="202" y="419"/>
                  </a:lnTo>
                  <a:lnTo>
                    <a:pt x="197" y="405"/>
                  </a:lnTo>
                  <a:lnTo>
                    <a:pt x="191" y="404"/>
                  </a:lnTo>
                  <a:lnTo>
                    <a:pt x="190" y="403"/>
                  </a:lnTo>
                  <a:lnTo>
                    <a:pt x="186" y="403"/>
                  </a:lnTo>
                  <a:lnTo>
                    <a:pt x="179" y="409"/>
                  </a:lnTo>
                  <a:lnTo>
                    <a:pt x="177" y="411"/>
                  </a:lnTo>
                  <a:lnTo>
                    <a:pt x="177" y="419"/>
                  </a:lnTo>
                  <a:lnTo>
                    <a:pt x="174" y="418"/>
                  </a:lnTo>
                  <a:lnTo>
                    <a:pt x="171" y="418"/>
                  </a:lnTo>
                  <a:lnTo>
                    <a:pt x="166" y="414"/>
                  </a:lnTo>
                  <a:lnTo>
                    <a:pt x="166" y="406"/>
                  </a:lnTo>
                  <a:lnTo>
                    <a:pt x="174" y="396"/>
                  </a:lnTo>
                  <a:lnTo>
                    <a:pt x="174" y="393"/>
                  </a:lnTo>
                  <a:lnTo>
                    <a:pt x="177" y="390"/>
                  </a:lnTo>
                  <a:lnTo>
                    <a:pt x="177" y="389"/>
                  </a:lnTo>
                  <a:lnTo>
                    <a:pt x="188" y="377"/>
                  </a:lnTo>
                  <a:lnTo>
                    <a:pt x="190" y="375"/>
                  </a:lnTo>
                  <a:lnTo>
                    <a:pt x="189" y="355"/>
                  </a:lnTo>
                  <a:lnTo>
                    <a:pt x="192" y="352"/>
                  </a:lnTo>
                  <a:lnTo>
                    <a:pt x="195" y="347"/>
                  </a:lnTo>
                  <a:lnTo>
                    <a:pt x="195" y="346"/>
                  </a:lnTo>
                  <a:lnTo>
                    <a:pt x="197" y="344"/>
                  </a:lnTo>
                  <a:lnTo>
                    <a:pt x="197" y="342"/>
                  </a:lnTo>
                  <a:lnTo>
                    <a:pt x="199" y="340"/>
                  </a:lnTo>
                  <a:lnTo>
                    <a:pt x="199" y="339"/>
                  </a:lnTo>
                  <a:lnTo>
                    <a:pt x="197" y="337"/>
                  </a:lnTo>
                  <a:lnTo>
                    <a:pt x="194" y="337"/>
                  </a:lnTo>
                  <a:lnTo>
                    <a:pt x="192" y="336"/>
                  </a:lnTo>
                  <a:lnTo>
                    <a:pt x="186" y="336"/>
                  </a:lnTo>
                  <a:lnTo>
                    <a:pt x="184" y="337"/>
                  </a:lnTo>
                  <a:lnTo>
                    <a:pt x="181" y="338"/>
                  </a:lnTo>
                  <a:lnTo>
                    <a:pt x="179" y="336"/>
                  </a:lnTo>
                  <a:lnTo>
                    <a:pt x="179" y="330"/>
                  </a:lnTo>
                  <a:lnTo>
                    <a:pt x="180" y="329"/>
                  </a:lnTo>
                  <a:lnTo>
                    <a:pt x="181" y="319"/>
                  </a:lnTo>
                  <a:lnTo>
                    <a:pt x="183" y="319"/>
                  </a:lnTo>
                  <a:lnTo>
                    <a:pt x="182" y="309"/>
                  </a:lnTo>
                  <a:lnTo>
                    <a:pt x="175" y="306"/>
                  </a:lnTo>
                  <a:lnTo>
                    <a:pt x="163" y="305"/>
                  </a:lnTo>
                  <a:lnTo>
                    <a:pt x="161" y="304"/>
                  </a:lnTo>
                  <a:lnTo>
                    <a:pt x="161" y="300"/>
                  </a:lnTo>
                  <a:lnTo>
                    <a:pt x="157" y="301"/>
                  </a:lnTo>
                  <a:lnTo>
                    <a:pt x="153" y="309"/>
                  </a:lnTo>
                  <a:lnTo>
                    <a:pt x="145" y="311"/>
                  </a:lnTo>
                  <a:lnTo>
                    <a:pt x="141" y="307"/>
                  </a:lnTo>
                  <a:lnTo>
                    <a:pt x="131" y="308"/>
                  </a:lnTo>
                  <a:lnTo>
                    <a:pt x="126" y="314"/>
                  </a:lnTo>
                  <a:lnTo>
                    <a:pt x="126" y="316"/>
                  </a:lnTo>
                  <a:lnTo>
                    <a:pt x="117" y="325"/>
                  </a:lnTo>
                  <a:lnTo>
                    <a:pt x="117" y="327"/>
                  </a:lnTo>
                  <a:lnTo>
                    <a:pt x="113" y="332"/>
                  </a:lnTo>
                  <a:lnTo>
                    <a:pt x="113" y="335"/>
                  </a:lnTo>
                  <a:lnTo>
                    <a:pt x="110" y="337"/>
                  </a:lnTo>
                  <a:lnTo>
                    <a:pt x="107" y="335"/>
                  </a:lnTo>
                  <a:lnTo>
                    <a:pt x="105" y="335"/>
                  </a:lnTo>
                  <a:lnTo>
                    <a:pt x="99" y="333"/>
                  </a:lnTo>
                  <a:lnTo>
                    <a:pt x="96" y="329"/>
                  </a:lnTo>
                  <a:lnTo>
                    <a:pt x="96" y="323"/>
                  </a:lnTo>
                  <a:lnTo>
                    <a:pt x="87" y="319"/>
                  </a:lnTo>
                  <a:lnTo>
                    <a:pt x="82" y="324"/>
                  </a:lnTo>
                  <a:lnTo>
                    <a:pt x="82" y="325"/>
                  </a:lnTo>
                  <a:lnTo>
                    <a:pt x="76" y="334"/>
                  </a:lnTo>
                  <a:lnTo>
                    <a:pt x="74" y="346"/>
                  </a:lnTo>
                  <a:lnTo>
                    <a:pt x="69" y="348"/>
                  </a:lnTo>
                  <a:lnTo>
                    <a:pt x="67" y="344"/>
                  </a:lnTo>
                  <a:lnTo>
                    <a:pt x="67" y="342"/>
                  </a:lnTo>
                  <a:lnTo>
                    <a:pt x="62" y="338"/>
                  </a:lnTo>
                  <a:lnTo>
                    <a:pt x="57" y="339"/>
                  </a:lnTo>
                  <a:lnTo>
                    <a:pt x="56" y="340"/>
                  </a:lnTo>
                  <a:lnTo>
                    <a:pt x="53" y="340"/>
                  </a:lnTo>
                  <a:lnTo>
                    <a:pt x="51" y="338"/>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33" name="Freeform 39"/>
            <p:cNvSpPr/>
            <p:nvPr/>
          </p:nvSpPr>
          <p:spPr bwMode="auto">
            <a:xfrm>
              <a:off x="6367463" y="4184650"/>
              <a:ext cx="625475" cy="779463"/>
            </a:xfrm>
            <a:custGeom>
              <a:gdLst>
                <a:gd fmla="*/ 2147483647 w 342" name="T0"/>
                <a:gd fmla="*/ 2147483647 h 408" name="T1"/>
                <a:gd fmla="*/ 2147483647 w 342" name="T2"/>
                <a:gd fmla="*/ 2147483647 h 408" name="T3"/>
                <a:gd fmla="*/ 2147483647 w 342" name="T4"/>
                <a:gd fmla="*/ 2147483647 h 408" name="T5"/>
                <a:gd fmla="*/ 2147483647 w 342" name="T6"/>
                <a:gd fmla="*/ 2147483647 h 408" name="T7"/>
                <a:gd fmla="*/ 2147483647 w 342" name="T8"/>
                <a:gd fmla="*/ 2147483647 h 408" name="T9"/>
                <a:gd fmla="*/ 2147483647 w 342" name="T10"/>
                <a:gd fmla="*/ 2147483647 h 408" name="T11"/>
                <a:gd fmla="*/ 2147483647 w 342" name="T12"/>
                <a:gd fmla="*/ 2147483647 h 408" name="T13"/>
                <a:gd fmla="*/ 2147483647 w 342" name="T14"/>
                <a:gd fmla="*/ 2147483647 h 408" name="T15"/>
                <a:gd fmla="*/ 2147483647 w 342" name="T16"/>
                <a:gd fmla="*/ 2147483647 h 408" name="T17"/>
                <a:gd fmla="*/ 2147483647 w 342" name="T18"/>
                <a:gd fmla="*/ 2147483647 h 408" name="T19"/>
                <a:gd fmla="*/ 2147483647 w 342" name="T20"/>
                <a:gd fmla="*/ 2147483647 h 408" name="T21"/>
                <a:gd fmla="*/ 2147483647 w 342" name="T22"/>
                <a:gd fmla="*/ 2147483647 h 408" name="T23"/>
                <a:gd fmla="*/ 2147483647 w 342" name="T24"/>
                <a:gd fmla="*/ 2147483647 h 408" name="T25"/>
                <a:gd fmla="*/ 2147483647 w 342" name="T26"/>
                <a:gd fmla="*/ 2147483647 h 408" name="T27"/>
                <a:gd fmla="*/ 2147483647 w 342" name="T28"/>
                <a:gd fmla="*/ 2147483647 h 408" name="T29"/>
                <a:gd fmla="*/ 2147483647 w 342" name="T30"/>
                <a:gd fmla="*/ 2147483647 h 408" name="T31"/>
                <a:gd fmla="*/ 2147483647 w 342" name="T32"/>
                <a:gd fmla="*/ 2147483647 h 408" name="T33"/>
                <a:gd fmla="*/ 2147483647 w 342" name="T34"/>
                <a:gd fmla="*/ 2147483647 h 408" name="T35"/>
                <a:gd fmla="*/ 2147483647 w 342" name="T36"/>
                <a:gd fmla="*/ 2147483647 h 408" name="T37"/>
                <a:gd fmla="*/ 2147483647 w 342" name="T38"/>
                <a:gd fmla="*/ 2147483647 h 408" name="T39"/>
                <a:gd fmla="*/ 2147483647 w 342" name="T40"/>
                <a:gd fmla="*/ 2147483647 h 408" name="T41"/>
                <a:gd fmla="*/ 2147483647 w 342" name="T42"/>
                <a:gd fmla="*/ 2147483647 h 408" name="T43"/>
                <a:gd fmla="*/ 2147483647 w 342" name="T44"/>
                <a:gd fmla="*/ 2147483647 h 408" name="T45"/>
                <a:gd fmla="*/ 2147483647 w 342" name="T46"/>
                <a:gd fmla="*/ 2147483647 h 408" name="T47"/>
                <a:gd fmla="*/ 2147483647 w 342" name="T48"/>
                <a:gd fmla="*/ 2147483647 h 408" name="T49"/>
                <a:gd fmla="*/ 2147483647 w 342" name="T50"/>
                <a:gd fmla="*/ 2147483647 h 408" name="T51"/>
                <a:gd fmla="*/ 2147483647 w 342" name="T52"/>
                <a:gd fmla="*/ 2147483647 h 408" name="T53"/>
                <a:gd fmla="*/ 2147483647 w 342" name="T54"/>
                <a:gd fmla="*/ 2147483647 h 408" name="T55"/>
                <a:gd fmla="*/ 2147483647 w 342" name="T56"/>
                <a:gd fmla="*/ 2147483647 h 408" name="T57"/>
                <a:gd fmla="*/ 2147483647 w 342" name="T58"/>
                <a:gd fmla="*/ 2147483647 h 408" name="T59"/>
                <a:gd fmla="*/ 2147483647 w 342" name="T60"/>
                <a:gd fmla="*/ 2147483647 h 408" name="T61"/>
                <a:gd fmla="*/ 2147483647 w 342" name="T62"/>
                <a:gd fmla="*/ 2147483647 h 408" name="T63"/>
                <a:gd fmla="*/ 2147483647 w 342" name="T64"/>
                <a:gd fmla="*/ 2147483647 h 408" name="T65"/>
                <a:gd fmla="*/ 2147483647 w 342" name="T66"/>
                <a:gd fmla="*/ 2147483647 h 408" name="T67"/>
                <a:gd fmla="*/ 2147483647 w 342" name="T68"/>
                <a:gd fmla="*/ 2147483647 h 408" name="T69"/>
                <a:gd fmla="*/ 2147483647 w 342" name="T70"/>
                <a:gd fmla="*/ 2147483647 h 408" name="T71"/>
                <a:gd fmla="*/ 2147483647 w 342" name="T72"/>
                <a:gd fmla="*/ 2147483647 h 408" name="T73"/>
                <a:gd fmla="*/ 2147483647 w 342" name="T74"/>
                <a:gd fmla="*/ 2147483647 h 408" name="T75"/>
                <a:gd fmla="*/ 2147483647 w 342" name="T76"/>
                <a:gd fmla="*/ 2147483647 h 408" name="T77"/>
                <a:gd fmla="*/ 2147483647 w 342" name="T78"/>
                <a:gd fmla="*/ 2147483647 h 408" name="T79"/>
                <a:gd fmla="*/ 2147483647 w 342" name="T80"/>
                <a:gd fmla="*/ 2147483647 h 408" name="T81"/>
                <a:gd fmla="*/ 2147483647 w 342" name="T82"/>
                <a:gd fmla="*/ 2147483647 h 408" name="T83"/>
                <a:gd fmla="*/ 2147483647 w 342" name="T84"/>
                <a:gd fmla="*/ 2147483647 h 408" name="T85"/>
                <a:gd fmla="*/ 2147483647 w 342" name="T86"/>
                <a:gd fmla="*/ 2147483647 h 408" name="T87"/>
                <a:gd fmla="*/ 2147483647 w 342" name="T88"/>
                <a:gd fmla="*/ 2147483647 h 408" name="T89"/>
                <a:gd fmla="*/ 2147483647 w 342" name="T90"/>
                <a:gd fmla="*/ 2147483647 h 408" name="T91"/>
                <a:gd fmla="*/ 2147483647 w 342" name="T92"/>
                <a:gd fmla="*/ 2147483647 h 408" name="T93"/>
                <a:gd fmla="*/ 0 w 342" name="T94"/>
                <a:gd fmla="*/ 2147483647 h 408" name="T95"/>
                <a:gd fmla="*/ 2147483647 w 342" name="T96"/>
                <a:gd fmla="*/ 2147483647 h 408" name="T97"/>
                <a:gd fmla="*/ 2147483647 w 342" name="T98"/>
                <a:gd fmla="*/ 2147483647 h 408" name="T99"/>
                <a:gd fmla="*/ 2147483647 w 342" name="T100"/>
                <a:gd fmla="*/ 2147483647 h 408" name="T101"/>
                <a:gd fmla="*/ 2147483647 w 342" name="T102"/>
                <a:gd fmla="*/ 2147483647 h 408" name="T103"/>
                <a:gd fmla="*/ 2147483647 w 342" name="T104"/>
                <a:gd fmla="*/ 2147483647 h 408" name="T105"/>
                <a:gd fmla="*/ 2147483647 w 342" name="T106"/>
                <a:gd fmla="*/ 2147483647 h 408"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342" name="T162"/>
                <a:gd fmla="*/ 0 h 408" name="T163"/>
                <a:gd fmla="*/ 342 w 342" name="T164"/>
                <a:gd fmla="*/ 408 h 408"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08" w="342">
                  <a:moveTo>
                    <a:pt x="44" y="269"/>
                  </a:moveTo>
                  <a:lnTo>
                    <a:pt x="48" y="274"/>
                  </a:lnTo>
                  <a:lnTo>
                    <a:pt x="52" y="276"/>
                  </a:lnTo>
                  <a:lnTo>
                    <a:pt x="59" y="287"/>
                  </a:lnTo>
                  <a:lnTo>
                    <a:pt x="65" y="287"/>
                  </a:lnTo>
                  <a:lnTo>
                    <a:pt x="68" y="284"/>
                  </a:lnTo>
                  <a:lnTo>
                    <a:pt x="69" y="284"/>
                  </a:lnTo>
                  <a:lnTo>
                    <a:pt x="72" y="287"/>
                  </a:lnTo>
                  <a:lnTo>
                    <a:pt x="76" y="289"/>
                  </a:lnTo>
                  <a:lnTo>
                    <a:pt x="80" y="289"/>
                  </a:lnTo>
                  <a:lnTo>
                    <a:pt x="83" y="287"/>
                  </a:lnTo>
                  <a:lnTo>
                    <a:pt x="91" y="295"/>
                  </a:lnTo>
                  <a:lnTo>
                    <a:pt x="95" y="295"/>
                  </a:lnTo>
                  <a:lnTo>
                    <a:pt x="90" y="301"/>
                  </a:lnTo>
                  <a:lnTo>
                    <a:pt x="88" y="301"/>
                  </a:lnTo>
                  <a:lnTo>
                    <a:pt x="82" y="307"/>
                  </a:lnTo>
                  <a:lnTo>
                    <a:pt x="82" y="314"/>
                  </a:lnTo>
                  <a:lnTo>
                    <a:pt x="79" y="319"/>
                  </a:lnTo>
                  <a:lnTo>
                    <a:pt x="79" y="327"/>
                  </a:lnTo>
                  <a:lnTo>
                    <a:pt x="89" y="333"/>
                  </a:lnTo>
                  <a:lnTo>
                    <a:pt x="89" y="337"/>
                  </a:lnTo>
                  <a:lnTo>
                    <a:pt x="90" y="339"/>
                  </a:lnTo>
                  <a:lnTo>
                    <a:pt x="91" y="353"/>
                  </a:lnTo>
                  <a:lnTo>
                    <a:pt x="99" y="356"/>
                  </a:lnTo>
                  <a:lnTo>
                    <a:pt x="105" y="363"/>
                  </a:lnTo>
                  <a:lnTo>
                    <a:pt x="106" y="376"/>
                  </a:lnTo>
                  <a:lnTo>
                    <a:pt x="109" y="382"/>
                  </a:lnTo>
                  <a:lnTo>
                    <a:pt x="111" y="390"/>
                  </a:lnTo>
                  <a:lnTo>
                    <a:pt x="123" y="388"/>
                  </a:lnTo>
                  <a:lnTo>
                    <a:pt x="139" y="376"/>
                  </a:lnTo>
                  <a:lnTo>
                    <a:pt x="139" y="372"/>
                  </a:lnTo>
                  <a:lnTo>
                    <a:pt x="140" y="371"/>
                  </a:lnTo>
                  <a:lnTo>
                    <a:pt x="139" y="365"/>
                  </a:lnTo>
                  <a:lnTo>
                    <a:pt x="140" y="364"/>
                  </a:lnTo>
                  <a:lnTo>
                    <a:pt x="146" y="363"/>
                  </a:lnTo>
                  <a:lnTo>
                    <a:pt x="148" y="365"/>
                  </a:lnTo>
                  <a:lnTo>
                    <a:pt x="151" y="364"/>
                  </a:lnTo>
                  <a:lnTo>
                    <a:pt x="165" y="371"/>
                  </a:lnTo>
                  <a:lnTo>
                    <a:pt x="165" y="377"/>
                  </a:lnTo>
                  <a:lnTo>
                    <a:pt x="164" y="379"/>
                  </a:lnTo>
                  <a:lnTo>
                    <a:pt x="151" y="393"/>
                  </a:lnTo>
                  <a:lnTo>
                    <a:pt x="151" y="397"/>
                  </a:lnTo>
                  <a:lnTo>
                    <a:pt x="155" y="402"/>
                  </a:lnTo>
                  <a:lnTo>
                    <a:pt x="160" y="403"/>
                  </a:lnTo>
                  <a:lnTo>
                    <a:pt x="168" y="396"/>
                  </a:lnTo>
                  <a:lnTo>
                    <a:pt x="170" y="396"/>
                  </a:lnTo>
                  <a:lnTo>
                    <a:pt x="178" y="390"/>
                  </a:lnTo>
                  <a:lnTo>
                    <a:pt x="180" y="385"/>
                  </a:lnTo>
                  <a:lnTo>
                    <a:pt x="177" y="382"/>
                  </a:lnTo>
                  <a:lnTo>
                    <a:pt x="177" y="379"/>
                  </a:lnTo>
                  <a:lnTo>
                    <a:pt x="186" y="369"/>
                  </a:lnTo>
                  <a:lnTo>
                    <a:pt x="191" y="377"/>
                  </a:lnTo>
                  <a:lnTo>
                    <a:pt x="193" y="377"/>
                  </a:lnTo>
                  <a:lnTo>
                    <a:pt x="194" y="376"/>
                  </a:lnTo>
                  <a:lnTo>
                    <a:pt x="200" y="375"/>
                  </a:lnTo>
                  <a:lnTo>
                    <a:pt x="203" y="377"/>
                  </a:lnTo>
                  <a:lnTo>
                    <a:pt x="212" y="394"/>
                  </a:lnTo>
                  <a:lnTo>
                    <a:pt x="214" y="393"/>
                  </a:lnTo>
                  <a:lnTo>
                    <a:pt x="215" y="395"/>
                  </a:lnTo>
                  <a:lnTo>
                    <a:pt x="217" y="393"/>
                  </a:lnTo>
                  <a:lnTo>
                    <a:pt x="223" y="396"/>
                  </a:lnTo>
                  <a:lnTo>
                    <a:pt x="248" y="395"/>
                  </a:lnTo>
                  <a:lnTo>
                    <a:pt x="253" y="398"/>
                  </a:lnTo>
                  <a:lnTo>
                    <a:pt x="253" y="403"/>
                  </a:lnTo>
                  <a:lnTo>
                    <a:pt x="259" y="408"/>
                  </a:lnTo>
                  <a:lnTo>
                    <a:pt x="260" y="402"/>
                  </a:lnTo>
                  <a:lnTo>
                    <a:pt x="272" y="398"/>
                  </a:lnTo>
                  <a:lnTo>
                    <a:pt x="277" y="396"/>
                  </a:lnTo>
                  <a:lnTo>
                    <a:pt x="281" y="392"/>
                  </a:lnTo>
                  <a:lnTo>
                    <a:pt x="280" y="390"/>
                  </a:lnTo>
                  <a:lnTo>
                    <a:pt x="289" y="381"/>
                  </a:lnTo>
                  <a:lnTo>
                    <a:pt x="289" y="379"/>
                  </a:lnTo>
                  <a:lnTo>
                    <a:pt x="294" y="374"/>
                  </a:lnTo>
                  <a:lnTo>
                    <a:pt x="295" y="367"/>
                  </a:lnTo>
                  <a:lnTo>
                    <a:pt x="304" y="354"/>
                  </a:lnTo>
                  <a:lnTo>
                    <a:pt x="304" y="347"/>
                  </a:lnTo>
                  <a:lnTo>
                    <a:pt x="301" y="340"/>
                  </a:lnTo>
                  <a:lnTo>
                    <a:pt x="300" y="338"/>
                  </a:lnTo>
                  <a:lnTo>
                    <a:pt x="299" y="336"/>
                  </a:lnTo>
                  <a:lnTo>
                    <a:pt x="302" y="332"/>
                  </a:lnTo>
                  <a:lnTo>
                    <a:pt x="301" y="329"/>
                  </a:lnTo>
                  <a:lnTo>
                    <a:pt x="298" y="326"/>
                  </a:lnTo>
                  <a:lnTo>
                    <a:pt x="304" y="321"/>
                  </a:lnTo>
                  <a:lnTo>
                    <a:pt x="306" y="323"/>
                  </a:lnTo>
                  <a:lnTo>
                    <a:pt x="309" y="322"/>
                  </a:lnTo>
                  <a:lnTo>
                    <a:pt x="315" y="324"/>
                  </a:lnTo>
                  <a:lnTo>
                    <a:pt x="320" y="324"/>
                  </a:lnTo>
                  <a:lnTo>
                    <a:pt x="326" y="318"/>
                  </a:lnTo>
                  <a:lnTo>
                    <a:pt x="328" y="318"/>
                  </a:lnTo>
                  <a:lnTo>
                    <a:pt x="334" y="314"/>
                  </a:lnTo>
                  <a:lnTo>
                    <a:pt x="334" y="313"/>
                  </a:lnTo>
                  <a:lnTo>
                    <a:pt x="330" y="308"/>
                  </a:lnTo>
                  <a:lnTo>
                    <a:pt x="330" y="306"/>
                  </a:lnTo>
                  <a:lnTo>
                    <a:pt x="328" y="305"/>
                  </a:lnTo>
                  <a:lnTo>
                    <a:pt x="328" y="303"/>
                  </a:lnTo>
                  <a:lnTo>
                    <a:pt x="322" y="300"/>
                  </a:lnTo>
                  <a:lnTo>
                    <a:pt x="321" y="298"/>
                  </a:lnTo>
                  <a:lnTo>
                    <a:pt x="328" y="292"/>
                  </a:lnTo>
                  <a:lnTo>
                    <a:pt x="334" y="289"/>
                  </a:lnTo>
                  <a:lnTo>
                    <a:pt x="336" y="285"/>
                  </a:lnTo>
                  <a:lnTo>
                    <a:pt x="336" y="281"/>
                  </a:lnTo>
                  <a:lnTo>
                    <a:pt x="337" y="280"/>
                  </a:lnTo>
                  <a:lnTo>
                    <a:pt x="337" y="277"/>
                  </a:lnTo>
                  <a:lnTo>
                    <a:pt x="338" y="275"/>
                  </a:lnTo>
                  <a:lnTo>
                    <a:pt x="338" y="272"/>
                  </a:lnTo>
                  <a:lnTo>
                    <a:pt x="339" y="270"/>
                  </a:lnTo>
                  <a:lnTo>
                    <a:pt x="339" y="266"/>
                  </a:lnTo>
                  <a:lnTo>
                    <a:pt x="340" y="265"/>
                  </a:lnTo>
                  <a:lnTo>
                    <a:pt x="342" y="260"/>
                  </a:lnTo>
                  <a:lnTo>
                    <a:pt x="341" y="250"/>
                  </a:lnTo>
                  <a:lnTo>
                    <a:pt x="336" y="248"/>
                  </a:lnTo>
                  <a:lnTo>
                    <a:pt x="331" y="248"/>
                  </a:lnTo>
                  <a:lnTo>
                    <a:pt x="323" y="248"/>
                  </a:lnTo>
                  <a:lnTo>
                    <a:pt x="321" y="246"/>
                  </a:lnTo>
                  <a:lnTo>
                    <a:pt x="321" y="242"/>
                  </a:lnTo>
                  <a:lnTo>
                    <a:pt x="317" y="241"/>
                  </a:lnTo>
                  <a:lnTo>
                    <a:pt x="316" y="242"/>
                  </a:lnTo>
                  <a:lnTo>
                    <a:pt x="308" y="243"/>
                  </a:lnTo>
                  <a:lnTo>
                    <a:pt x="305" y="242"/>
                  </a:lnTo>
                  <a:lnTo>
                    <a:pt x="298" y="247"/>
                  </a:lnTo>
                  <a:lnTo>
                    <a:pt x="285" y="250"/>
                  </a:lnTo>
                  <a:lnTo>
                    <a:pt x="280" y="250"/>
                  </a:lnTo>
                  <a:lnTo>
                    <a:pt x="277" y="247"/>
                  </a:lnTo>
                  <a:lnTo>
                    <a:pt x="277" y="245"/>
                  </a:lnTo>
                  <a:lnTo>
                    <a:pt x="282" y="241"/>
                  </a:lnTo>
                  <a:lnTo>
                    <a:pt x="282" y="240"/>
                  </a:lnTo>
                  <a:lnTo>
                    <a:pt x="286" y="234"/>
                  </a:lnTo>
                  <a:lnTo>
                    <a:pt x="285" y="227"/>
                  </a:lnTo>
                  <a:lnTo>
                    <a:pt x="282" y="223"/>
                  </a:lnTo>
                  <a:lnTo>
                    <a:pt x="271" y="215"/>
                  </a:lnTo>
                  <a:lnTo>
                    <a:pt x="255" y="207"/>
                  </a:lnTo>
                  <a:lnTo>
                    <a:pt x="244" y="198"/>
                  </a:lnTo>
                  <a:lnTo>
                    <a:pt x="246" y="195"/>
                  </a:lnTo>
                  <a:lnTo>
                    <a:pt x="244" y="181"/>
                  </a:lnTo>
                  <a:lnTo>
                    <a:pt x="246" y="180"/>
                  </a:lnTo>
                  <a:lnTo>
                    <a:pt x="254" y="179"/>
                  </a:lnTo>
                  <a:lnTo>
                    <a:pt x="260" y="176"/>
                  </a:lnTo>
                  <a:lnTo>
                    <a:pt x="262" y="174"/>
                  </a:lnTo>
                  <a:lnTo>
                    <a:pt x="263" y="171"/>
                  </a:lnTo>
                  <a:lnTo>
                    <a:pt x="263" y="158"/>
                  </a:lnTo>
                  <a:lnTo>
                    <a:pt x="261" y="156"/>
                  </a:lnTo>
                  <a:lnTo>
                    <a:pt x="259" y="156"/>
                  </a:lnTo>
                  <a:lnTo>
                    <a:pt x="251" y="148"/>
                  </a:lnTo>
                  <a:lnTo>
                    <a:pt x="251" y="147"/>
                  </a:lnTo>
                  <a:lnTo>
                    <a:pt x="271" y="145"/>
                  </a:lnTo>
                  <a:lnTo>
                    <a:pt x="271" y="146"/>
                  </a:lnTo>
                  <a:lnTo>
                    <a:pt x="281" y="151"/>
                  </a:lnTo>
                  <a:lnTo>
                    <a:pt x="288" y="140"/>
                  </a:lnTo>
                  <a:lnTo>
                    <a:pt x="290" y="132"/>
                  </a:lnTo>
                  <a:lnTo>
                    <a:pt x="288" y="122"/>
                  </a:lnTo>
                  <a:lnTo>
                    <a:pt x="278" y="112"/>
                  </a:lnTo>
                  <a:lnTo>
                    <a:pt x="268" y="112"/>
                  </a:lnTo>
                  <a:lnTo>
                    <a:pt x="264" y="115"/>
                  </a:lnTo>
                  <a:lnTo>
                    <a:pt x="264" y="117"/>
                  </a:lnTo>
                  <a:lnTo>
                    <a:pt x="262" y="118"/>
                  </a:lnTo>
                  <a:lnTo>
                    <a:pt x="262" y="120"/>
                  </a:lnTo>
                  <a:lnTo>
                    <a:pt x="258" y="124"/>
                  </a:lnTo>
                  <a:lnTo>
                    <a:pt x="259" y="130"/>
                  </a:lnTo>
                  <a:lnTo>
                    <a:pt x="258" y="132"/>
                  </a:lnTo>
                  <a:lnTo>
                    <a:pt x="254" y="132"/>
                  </a:lnTo>
                  <a:lnTo>
                    <a:pt x="254" y="133"/>
                  </a:lnTo>
                  <a:lnTo>
                    <a:pt x="250" y="134"/>
                  </a:lnTo>
                  <a:lnTo>
                    <a:pt x="249" y="135"/>
                  </a:lnTo>
                  <a:lnTo>
                    <a:pt x="235" y="136"/>
                  </a:lnTo>
                  <a:lnTo>
                    <a:pt x="228" y="125"/>
                  </a:lnTo>
                  <a:lnTo>
                    <a:pt x="227" y="117"/>
                  </a:lnTo>
                  <a:lnTo>
                    <a:pt x="225" y="112"/>
                  </a:lnTo>
                  <a:lnTo>
                    <a:pt x="223" y="104"/>
                  </a:lnTo>
                  <a:lnTo>
                    <a:pt x="211" y="106"/>
                  </a:lnTo>
                  <a:lnTo>
                    <a:pt x="209" y="105"/>
                  </a:lnTo>
                  <a:lnTo>
                    <a:pt x="207" y="107"/>
                  </a:lnTo>
                  <a:lnTo>
                    <a:pt x="207" y="105"/>
                  </a:lnTo>
                  <a:lnTo>
                    <a:pt x="202" y="101"/>
                  </a:lnTo>
                  <a:lnTo>
                    <a:pt x="202" y="97"/>
                  </a:lnTo>
                  <a:lnTo>
                    <a:pt x="206" y="90"/>
                  </a:lnTo>
                  <a:lnTo>
                    <a:pt x="206" y="83"/>
                  </a:lnTo>
                  <a:lnTo>
                    <a:pt x="209" y="79"/>
                  </a:lnTo>
                  <a:lnTo>
                    <a:pt x="210" y="66"/>
                  </a:lnTo>
                  <a:lnTo>
                    <a:pt x="211" y="64"/>
                  </a:lnTo>
                  <a:lnTo>
                    <a:pt x="211" y="58"/>
                  </a:lnTo>
                  <a:lnTo>
                    <a:pt x="209" y="56"/>
                  </a:lnTo>
                  <a:lnTo>
                    <a:pt x="203" y="56"/>
                  </a:lnTo>
                  <a:lnTo>
                    <a:pt x="202" y="57"/>
                  </a:lnTo>
                  <a:lnTo>
                    <a:pt x="198" y="57"/>
                  </a:lnTo>
                  <a:lnTo>
                    <a:pt x="193" y="60"/>
                  </a:lnTo>
                  <a:lnTo>
                    <a:pt x="190" y="61"/>
                  </a:lnTo>
                  <a:lnTo>
                    <a:pt x="189" y="62"/>
                  </a:lnTo>
                  <a:lnTo>
                    <a:pt x="185" y="62"/>
                  </a:lnTo>
                  <a:lnTo>
                    <a:pt x="184" y="64"/>
                  </a:lnTo>
                  <a:lnTo>
                    <a:pt x="182" y="57"/>
                  </a:lnTo>
                  <a:lnTo>
                    <a:pt x="181" y="56"/>
                  </a:lnTo>
                  <a:lnTo>
                    <a:pt x="181" y="50"/>
                  </a:lnTo>
                  <a:lnTo>
                    <a:pt x="179" y="47"/>
                  </a:lnTo>
                  <a:lnTo>
                    <a:pt x="175" y="45"/>
                  </a:lnTo>
                  <a:lnTo>
                    <a:pt x="174" y="42"/>
                  </a:lnTo>
                  <a:lnTo>
                    <a:pt x="171" y="39"/>
                  </a:lnTo>
                  <a:lnTo>
                    <a:pt x="168" y="42"/>
                  </a:lnTo>
                  <a:lnTo>
                    <a:pt x="163" y="38"/>
                  </a:lnTo>
                  <a:lnTo>
                    <a:pt x="161" y="39"/>
                  </a:lnTo>
                  <a:lnTo>
                    <a:pt x="159" y="41"/>
                  </a:lnTo>
                  <a:lnTo>
                    <a:pt x="154" y="37"/>
                  </a:lnTo>
                  <a:lnTo>
                    <a:pt x="149" y="37"/>
                  </a:lnTo>
                  <a:lnTo>
                    <a:pt x="145" y="39"/>
                  </a:lnTo>
                  <a:lnTo>
                    <a:pt x="142" y="39"/>
                  </a:lnTo>
                  <a:lnTo>
                    <a:pt x="136" y="36"/>
                  </a:lnTo>
                  <a:lnTo>
                    <a:pt x="136" y="35"/>
                  </a:lnTo>
                  <a:lnTo>
                    <a:pt x="133" y="33"/>
                  </a:lnTo>
                  <a:lnTo>
                    <a:pt x="132" y="29"/>
                  </a:lnTo>
                  <a:lnTo>
                    <a:pt x="129" y="26"/>
                  </a:lnTo>
                  <a:lnTo>
                    <a:pt x="127" y="22"/>
                  </a:lnTo>
                  <a:lnTo>
                    <a:pt x="126" y="21"/>
                  </a:lnTo>
                  <a:lnTo>
                    <a:pt x="126" y="19"/>
                  </a:lnTo>
                  <a:lnTo>
                    <a:pt x="122" y="15"/>
                  </a:lnTo>
                  <a:lnTo>
                    <a:pt x="116" y="16"/>
                  </a:lnTo>
                  <a:lnTo>
                    <a:pt x="114" y="17"/>
                  </a:lnTo>
                  <a:lnTo>
                    <a:pt x="109" y="12"/>
                  </a:lnTo>
                  <a:lnTo>
                    <a:pt x="98" y="10"/>
                  </a:lnTo>
                  <a:lnTo>
                    <a:pt x="84" y="0"/>
                  </a:lnTo>
                  <a:lnTo>
                    <a:pt x="75" y="6"/>
                  </a:lnTo>
                  <a:lnTo>
                    <a:pt x="75" y="8"/>
                  </a:lnTo>
                  <a:lnTo>
                    <a:pt x="72" y="12"/>
                  </a:lnTo>
                  <a:lnTo>
                    <a:pt x="72" y="14"/>
                  </a:lnTo>
                  <a:lnTo>
                    <a:pt x="70" y="16"/>
                  </a:lnTo>
                  <a:lnTo>
                    <a:pt x="71" y="23"/>
                  </a:lnTo>
                  <a:lnTo>
                    <a:pt x="88" y="33"/>
                  </a:lnTo>
                  <a:lnTo>
                    <a:pt x="94" y="33"/>
                  </a:lnTo>
                  <a:lnTo>
                    <a:pt x="95" y="30"/>
                  </a:lnTo>
                  <a:lnTo>
                    <a:pt x="96" y="30"/>
                  </a:lnTo>
                  <a:lnTo>
                    <a:pt x="98" y="32"/>
                  </a:lnTo>
                  <a:lnTo>
                    <a:pt x="99" y="35"/>
                  </a:lnTo>
                  <a:lnTo>
                    <a:pt x="97" y="37"/>
                  </a:lnTo>
                  <a:lnTo>
                    <a:pt x="97" y="41"/>
                  </a:lnTo>
                  <a:lnTo>
                    <a:pt x="108" y="55"/>
                  </a:lnTo>
                  <a:lnTo>
                    <a:pt x="109" y="56"/>
                  </a:lnTo>
                  <a:lnTo>
                    <a:pt x="109" y="59"/>
                  </a:lnTo>
                  <a:lnTo>
                    <a:pt x="108" y="60"/>
                  </a:lnTo>
                  <a:lnTo>
                    <a:pt x="97" y="65"/>
                  </a:lnTo>
                  <a:lnTo>
                    <a:pt x="95" y="68"/>
                  </a:lnTo>
                  <a:lnTo>
                    <a:pt x="95" y="73"/>
                  </a:lnTo>
                  <a:lnTo>
                    <a:pt x="79" y="77"/>
                  </a:lnTo>
                  <a:lnTo>
                    <a:pt x="76" y="77"/>
                  </a:lnTo>
                  <a:lnTo>
                    <a:pt x="69" y="68"/>
                  </a:lnTo>
                  <a:lnTo>
                    <a:pt x="69" y="67"/>
                  </a:lnTo>
                  <a:lnTo>
                    <a:pt x="66" y="63"/>
                  </a:lnTo>
                  <a:lnTo>
                    <a:pt x="66" y="61"/>
                  </a:lnTo>
                  <a:lnTo>
                    <a:pt x="64" y="56"/>
                  </a:lnTo>
                  <a:lnTo>
                    <a:pt x="62" y="56"/>
                  </a:lnTo>
                  <a:lnTo>
                    <a:pt x="60" y="55"/>
                  </a:lnTo>
                  <a:lnTo>
                    <a:pt x="58" y="55"/>
                  </a:lnTo>
                  <a:lnTo>
                    <a:pt x="49" y="51"/>
                  </a:lnTo>
                  <a:lnTo>
                    <a:pt x="45" y="50"/>
                  </a:lnTo>
                  <a:lnTo>
                    <a:pt x="43" y="52"/>
                  </a:lnTo>
                  <a:lnTo>
                    <a:pt x="41" y="52"/>
                  </a:lnTo>
                  <a:lnTo>
                    <a:pt x="39" y="54"/>
                  </a:lnTo>
                  <a:lnTo>
                    <a:pt x="35" y="53"/>
                  </a:lnTo>
                  <a:lnTo>
                    <a:pt x="36" y="57"/>
                  </a:lnTo>
                  <a:lnTo>
                    <a:pt x="36" y="59"/>
                  </a:lnTo>
                  <a:lnTo>
                    <a:pt x="34" y="64"/>
                  </a:lnTo>
                  <a:lnTo>
                    <a:pt x="34" y="68"/>
                  </a:lnTo>
                  <a:lnTo>
                    <a:pt x="38" y="73"/>
                  </a:lnTo>
                  <a:lnTo>
                    <a:pt x="39" y="75"/>
                  </a:lnTo>
                  <a:lnTo>
                    <a:pt x="37" y="78"/>
                  </a:lnTo>
                  <a:lnTo>
                    <a:pt x="37" y="80"/>
                  </a:lnTo>
                  <a:lnTo>
                    <a:pt x="39" y="81"/>
                  </a:lnTo>
                  <a:lnTo>
                    <a:pt x="39" y="86"/>
                  </a:lnTo>
                  <a:lnTo>
                    <a:pt x="41" y="87"/>
                  </a:lnTo>
                  <a:lnTo>
                    <a:pt x="40" y="91"/>
                  </a:lnTo>
                  <a:lnTo>
                    <a:pt x="42" y="91"/>
                  </a:lnTo>
                  <a:lnTo>
                    <a:pt x="40" y="96"/>
                  </a:lnTo>
                  <a:lnTo>
                    <a:pt x="37" y="97"/>
                  </a:lnTo>
                  <a:lnTo>
                    <a:pt x="32" y="97"/>
                  </a:lnTo>
                  <a:lnTo>
                    <a:pt x="30" y="99"/>
                  </a:lnTo>
                  <a:lnTo>
                    <a:pt x="28" y="99"/>
                  </a:lnTo>
                  <a:lnTo>
                    <a:pt x="26" y="101"/>
                  </a:lnTo>
                  <a:lnTo>
                    <a:pt x="25" y="108"/>
                  </a:lnTo>
                  <a:lnTo>
                    <a:pt x="26" y="109"/>
                  </a:lnTo>
                  <a:lnTo>
                    <a:pt x="26" y="113"/>
                  </a:lnTo>
                  <a:lnTo>
                    <a:pt x="28" y="114"/>
                  </a:lnTo>
                  <a:lnTo>
                    <a:pt x="28" y="121"/>
                  </a:lnTo>
                  <a:lnTo>
                    <a:pt x="27" y="123"/>
                  </a:lnTo>
                  <a:lnTo>
                    <a:pt x="27" y="126"/>
                  </a:lnTo>
                  <a:lnTo>
                    <a:pt x="23" y="134"/>
                  </a:lnTo>
                  <a:lnTo>
                    <a:pt x="18" y="136"/>
                  </a:lnTo>
                  <a:lnTo>
                    <a:pt x="16" y="137"/>
                  </a:lnTo>
                  <a:lnTo>
                    <a:pt x="5" y="138"/>
                  </a:lnTo>
                  <a:lnTo>
                    <a:pt x="2" y="135"/>
                  </a:lnTo>
                  <a:lnTo>
                    <a:pt x="0" y="137"/>
                  </a:lnTo>
                  <a:lnTo>
                    <a:pt x="0" y="140"/>
                  </a:lnTo>
                  <a:lnTo>
                    <a:pt x="2" y="141"/>
                  </a:lnTo>
                  <a:lnTo>
                    <a:pt x="3" y="146"/>
                  </a:lnTo>
                  <a:lnTo>
                    <a:pt x="5" y="148"/>
                  </a:lnTo>
                  <a:lnTo>
                    <a:pt x="16" y="150"/>
                  </a:lnTo>
                  <a:lnTo>
                    <a:pt x="21" y="153"/>
                  </a:lnTo>
                  <a:lnTo>
                    <a:pt x="21" y="172"/>
                  </a:lnTo>
                  <a:lnTo>
                    <a:pt x="29" y="172"/>
                  </a:lnTo>
                  <a:lnTo>
                    <a:pt x="30" y="174"/>
                  </a:lnTo>
                  <a:lnTo>
                    <a:pt x="36" y="173"/>
                  </a:lnTo>
                  <a:lnTo>
                    <a:pt x="45" y="178"/>
                  </a:lnTo>
                  <a:lnTo>
                    <a:pt x="45" y="180"/>
                  </a:lnTo>
                  <a:lnTo>
                    <a:pt x="48" y="185"/>
                  </a:lnTo>
                  <a:lnTo>
                    <a:pt x="52" y="186"/>
                  </a:lnTo>
                  <a:lnTo>
                    <a:pt x="55" y="184"/>
                  </a:lnTo>
                  <a:lnTo>
                    <a:pt x="57" y="179"/>
                  </a:lnTo>
                  <a:lnTo>
                    <a:pt x="67" y="174"/>
                  </a:lnTo>
                  <a:lnTo>
                    <a:pt x="68" y="178"/>
                  </a:lnTo>
                  <a:lnTo>
                    <a:pt x="70" y="181"/>
                  </a:lnTo>
                  <a:lnTo>
                    <a:pt x="70" y="187"/>
                  </a:lnTo>
                  <a:lnTo>
                    <a:pt x="72" y="188"/>
                  </a:lnTo>
                  <a:lnTo>
                    <a:pt x="74" y="200"/>
                  </a:lnTo>
                  <a:lnTo>
                    <a:pt x="75" y="201"/>
                  </a:lnTo>
                  <a:lnTo>
                    <a:pt x="75" y="207"/>
                  </a:lnTo>
                  <a:lnTo>
                    <a:pt x="77" y="208"/>
                  </a:lnTo>
                  <a:lnTo>
                    <a:pt x="77" y="220"/>
                  </a:lnTo>
                  <a:lnTo>
                    <a:pt x="76" y="222"/>
                  </a:lnTo>
                  <a:lnTo>
                    <a:pt x="77" y="231"/>
                  </a:lnTo>
                  <a:lnTo>
                    <a:pt x="75" y="232"/>
                  </a:lnTo>
                  <a:lnTo>
                    <a:pt x="57" y="235"/>
                  </a:lnTo>
                  <a:lnTo>
                    <a:pt x="57" y="239"/>
                  </a:lnTo>
                  <a:lnTo>
                    <a:pt x="54" y="240"/>
                  </a:lnTo>
                  <a:lnTo>
                    <a:pt x="52" y="243"/>
                  </a:lnTo>
                  <a:lnTo>
                    <a:pt x="49" y="250"/>
                  </a:lnTo>
                  <a:lnTo>
                    <a:pt x="45" y="256"/>
                  </a:lnTo>
                  <a:lnTo>
                    <a:pt x="44" y="260"/>
                  </a:lnTo>
                  <a:lnTo>
                    <a:pt x="45" y="266"/>
                  </a:lnTo>
                  <a:lnTo>
                    <a:pt x="44" y="269"/>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34" name="Freeform 40"/>
            <p:cNvSpPr/>
            <p:nvPr/>
          </p:nvSpPr>
          <p:spPr bwMode="auto">
            <a:xfrm>
              <a:off x="6616700" y="5114925"/>
              <a:ext cx="566738" cy="757238"/>
            </a:xfrm>
            <a:custGeom>
              <a:gdLst>
                <a:gd fmla="*/ 2147483647 w 309" name="T0"/>
                <a:gd fmla="*/ 2147483647 h 397" name="T1"/>
                <a:gd fmla="*/ 2147483647 w 309" name="T2"/>
                <a:gd fmla="*/ 2147483647 h 397" name="T3"/>
                <a:gd fmla="*/ 2147483647 w 309" name="T4"/>
                <a:gd fmla="*/ 2147483647 h 397" name="T5"/>
                <a:gd fmla="*/ 2147483647 w 309" name="T6"/>
                <a:gd fmla="*/ 2147483647 h 397" name="T7"/>
                <a:gd fmla="*/ 2147483647 w 309" name="T8"/>
                <a:gd fmla="*/ 2147483647 h 397" name="T9"/>
                <a:gd fmla="*/ 2147483647 w 309" name="T10"/>
                <a:gd fmla="*/ 2147483647 h 397" name="T11"/>
                <a:gd fmla="*/ 2147483647 w 309" name="T12"/>
                <a:gd fmla="*/ 2147483647 h 397" name="T13"/>
                <a:gd fmla="*/ 2147483647 w 309" name="T14"/>
                <a:gd fmla="*/ 2147483647 h 397" name="T15"/>
                <a:gd fmla="*/ 2147483647 w 309" name="T16"/>
                <a:gd fmla="*/ 2147483647 h 397" name="T17"/>
                <a:gd fmla="*/ 2147483647 w 309" name="T18"/>
                <a:gd fmla="*/ 2147483647 h 397" name="T19"/>
                <a:gd fmla="*/ 2147483647 w 309" name="T20"/>
                <a:gd fmla="*/ 2147483647 h 397" name="T21"/>
                <a:gd fmla="*/ 2147483647 w 309" name="T22"/>
                <a:gd fmla="*/ 2147483647 h 397" name="T23"/>
                <a:gd fmla="*/ 2147483647 w 309" name="T24"/>
                <a:gd fmla="*/ 2147483647 h 397" name="T25"/>
                <a:gd fmla="*/ 2147483647 w 309" name="T26"/>
                <a:gd fmla="*/ 2147483647 h 397" name="T27"/>
                <a:gd fmla="*/ 2147483647 w 309" name="T28"/>
                <a:gd fmla="*/ 2147483647 h 397" name="T29"/>
                <a:gd fmla="*/ 2147483647 w 309" name="T30"/>
                <a:gd fmla="*/ 2147483647 h 397" name="T31"/>
                <a:gd fmla="*/ 2147483647 w 309" name="T32"/>
                <a:gd fmla="*/ 2147483647 h 397" name="T33"/>
                <a:gd fmla="*/ 2147483647 w 309" name="T34"/>
                <a:gd fmla="*/ 2147483647 h 397" name="T35"/>
                <a:gd fmla="*/ 2147483647 w 309" name="T36"/>
                <a:gd fmla="*/ 2147483647 h 397" name="T37"/>
                <a:gd fmla="*/ 2147483647 w 309" name="T38"/>
                <a:gd fmla="*/ 2147483647 h 397" name="T39"/>
                <a:gd fmla="*/ 2147483647 w 309" name="T40"/>
                <a:gd fmla="*/ 2147483647 h 397" name="T41"/>
                <a:gd fmla="*/ 2147483647 w 309" name="T42"/>
                <a:gd fmla="*/ 2147483647 h 397" name="T43"/>
                <a:gd fmla="*/ 2147483647 w 309" name="T44"/>
                <a:gd fmla="*/ 2147483647 h 397" name="T45"/>
                <a:gd fmla="*/ 2147483647 w 309" name="T46"/>
                <a:gd fmla="*/ 2147483647 h 397" name="T47"/>
                <a:gd fmla="*/ 2147483647 w 309" name="T48"/>
                <a:gd fmla="*/ 2147483647 h 397" name="T49"/>
                <a:gd fmla="*/ 2147483647 w 309" name="T50"/>
                <a:gd fmla="*/ 2147483647 h 397" name="T51"/>
                <a:gd fmla="*/ 2147483647 w 309" name="T52"/>
                <a:gd fmla="*/ 2147483647 h 397" name="T53"/>
                <a:gd fmla="*/ 2147483647 w 309" name="T54"/>
                <a:gd fmla="*/ 2147483647 h 397" name="T55"/>
                <a:gd fmla="*/ 2147483647 w 309" name="T56"/>
                <a:gd fmla="*/ 2147483647 h 397" name="T57"/>
                <a:gd fmla="*/ 2147483647 w 309" name="T58"/>
                <a:gd fmla="*/ 2147483647 h 397" name="T59"/>
                <a:gd fmla="*/ 2147483647 w 309" name="T60"/>
                <a:gd fmla="*/ 2147483647 h 397" name="T61"/>
                <a:gd fmla="*/ 2147483647 w 309" name="T62"/>
                <a:gd fmla="*/ 2147483647 h 397" name="T63"/>
                <a:gd fmla="*/ 2147483647 w 309" name="T64"/>
                <a:gd fmla="*/ 2147483647 h 397" name="T65"/>
                <a:gd fmla="*/ 2147483647 w 309" name="T66"/>
                <a:gd fmla="*/ 2147483647 h 397" name="T67"/>
                <a:gd fmla="*/ 2147483647 w 309" name="T68"/>
                <a:gd fmla="*/ 2147483647 h 397" name="T69"/>
                <a:gd fmla="*/ 2147483647 w 309" name="T70"/>
                <a:gd fmla="*/ 2147483647 h 397" name="T71"/>
                <a:gd fmla="*/ 2147483647 w 309" name="T72"/>
                <a:gd fmla="*/ 2147483647 h 397" name="T73"/>
                <a:gd fmla="*/ 2147483647 w 309" name="T74"/>
                <a:gd fmla="*/ 2147483647 h 397" name="T75"/>
                <a:gd fmla="*/ 2147483647 w 309" name="T76"/>
                <a:gd fmla="*/ 2147483647 h 397" name="T77"/>
                <a:gd fmla="*/ 2147483647 w 309" name="T78"/>
                <a:gd fmla="*/ 2147483647 h 397" name="T79"/>
                <a:gd fmla="*/ 2147483647 w 309" name="T80"/>
                <a:gd fmla="*/ 2147483647 h 397" name="T81"/>
                <a:gd fmla="*/ 2147483647 w 309" name="T82"/>
                <a:gd fmla="*/ 2147483647 h 397" name="T83"/>
                <a:gd fmla="*/ 2147483647 w 309" name="T84"/>
                <a:gd fmla="*/ 2147483647 h 397" name="T85"/>
                <a:gd fmla="*/ 2147483647 w 309" name="T86"/>
                <a:gd fmla="*/ 2147483647 h 397" name="T87"/>
                <a:gd fmla="*/ 2147483647 w 309" name="T88"/>
                <a:gd fmla="*/ 2147483647 h 397" name="T89"/>
                <a:gd fmla="*/ 2147483647 w 309" name="T90"/>
                <a:gd fmla="*/ 2147483647 h 397" name="T91"/>
                <a:gd fmla="*/ 2147483647 w 309" name="T92"/>
                <a:gd fmla="*/ 2147483647 h 397" name="T93"/>
                <a:gd fmla="*/ 2147483647 w 309" name="T94"/>
                <a:gd fmla="*/ 2147483647 h 397" name="T95"/>
                <a:gd fmla="*/ 2147483647 w 309" name="T96"/>
                <a:gd fmla="*/ 2147483647 h 397" name="T97"/>
                <a:gd fmla="*/ 2147483647 w 309" name="T98"/>
                <a:gd fmla="*/ 2147483647 h 397" name="T99"/>
                <a:gd fmla="*/ 2147483647 w 309" name="T100"/>
                <a:gd fmla="*/ 2147483647 h 397" name="T101"/>
                <a:gd fmla="*/ 2147483647 w 309" name="T102"/>
                <a:gd fmla="*/ 2147483647 h 397" name="T103"/>
                <a:gd fmla="*/ 2147483647 w 309" name="T104"/>
                <a:gd fmla="*/ 2147483647 h 397" name="T105"/>
                <a:gd fmla="*/ 2147483647 w 309" name="T106"/>
                <a:gd fmla="*/ 2147483647 h 397" name="T107"/>
                <a:gd fmla="*/ 2147483647 w 309" name="T108"/>
                <a:gd fmla="*/ 2147483647 h 397" name="T109"/>
                <a:gd fmla="*/ 2147483647 w 309" name="T110"/>
                <a:gd fmla="*/ 2147483647 h 397" name="T111"/>
                <a:gd fmla="*/ 2147483647 w 309" name="T112"/>
                <a:gd fmla="*/ 2147483647 h 397" name="T113"/>
                <a:gd fmla="*/ 2147483647 w 309" name="T114"/>
                <a:gd fmla="*/ 2147483647 h 397" name="T115"/>
                <a:gd fmla="*/ 2147483647 w 309" name="T116"/>
                <a:gd fmla="*/ 2147483647 h 397" name="T117"/>
                <a:gd fmla="*/ 2147483647 w 309" name="T118"/>
                <a:gd fmla="*/ 2147483647 h 397" name="T119"/>
                <a:gd fmla="*/ 2147483647 w 309" name="T120"/>
                <a:gd fmla="*/ 2147483647 h 397" name="T121"/>
                <a:gd fmla="*/ 2147483647 w 309" name="T122"/>
                <a:gd fmla="*/ 2147483647 h 39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309" name="T186"/>
                <a:gd fmla="*/ 0 h 397" name="T187"/>
                <a:gd fmla="*/ 309 w 309" name="T188"/>
                <a:gd fmla="*/ 397 h 397"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397" w="309">
                  <a:moveTo>
                    <a:pt x="4" y="300"/>
                  </a:moveTo>
                  <a:lnTo>
                    <a:pt x="12" y="301"/>
                  </a:lnTo>
                  <a:lnTo>
                    <a:pt x="13" y="303"/>
                  </a:lnTo>
                  <a:lnTo>
                    <a:pt x="17" y="302"/>
                  </a:lnTo>
                  <a:lnTo>
                    <a:pt x="19" y="304"/>
                  </a:lnTo>
                  <a:lnTo>
                    <a:pt x="28" y="304"/>
                  </a:lnTo>
                  <a:lnTo>
                    <a:pt x="30" y="306"/>
                  </a:lnTo>
                  <a:lnTo>
                    <a:pt x="34" y="306"/>
                  </a:lnTo>
                  <a:lnTo>
                    <a:pt x="36" y="307"/>
                  </a:lnTo>
                  <a:lnTo>
                    <a:pt x="37" y="303"/>
                  </a:lnTo>
                  <a:lnTo>
                    <a:pt x="37" y="300"/>
                  </a:lnTo>
                  <a:lnTo>
                    <a:pt x="39" y="299"/>
                  </a:lnTo>
                  <a:lnTo>
                    <a:pt x="42" y="298"/>
                  </a:lnTo>
                  <a:lnTo>
                    <a:pt x="44" y="306"/>
                  </a:lnTo>
                  <a:lnTo>
                    <a:pt x="55" y="319"/>
                  </a:lnTo>
                  <a:lnTo>
                    <a:pt x="63" y="313"/>
                  </a:lnTo>
                  <a:lnTo>
                    <a:pt x="71" y="313"/>
                  </a:lnTo>
                  <a:lnTo>
                    <a:pt x="73" y="317"/>
                  </a:lnTo>
                  <a:lnTo>
                    <a:pt x="74" y="327"/>
                  </a:lnTo>
                  <a:lnTo>
                    <a:pt x="76" y="328"/>
                  </a:lnTo>
                  <a:lnTo>
                    <a:pt x="80" y="331"/>
                  </a:lnTo>
                  <a:lnTo>
                    <a:pt x="83" y="335"/>
                  </a:lnTo>
                  <a:lnTo>
                    <a:pt x="85" y="340"/>
                  </a:lnTo>
                  <a:lnTo>
                    <a:pt x="90" y="348"/>
                  </a:lnTo>
                  <a:lnTo>
                    <a:pt x="94" y="350"/>
                  </a:lnTo>
                  <a:lnTo>
                    <a:pt x="94" y="355"/>
                  </a:lnTo>
                  <a:lnTo>
                    <a:pt x="89" y="358"/>
                  </a:lnTo>
                  <a:lnTo>
                    <a:pt x="90" y="360"/>
                  </a:lnTo>
                  <a:lnTo>
                    <a:pt x="92" y="370"/>
                  </a:lnTo>
                  <a:lnTo>
                    <a:pt x="94" y="371"/>
                  </a:lnTo>
                  <a:lnTo>
                    <a:pt x="95" y="379"/>
                  </a:lnTo>
                  <a:lnTo>
                    <a:pt x="98" y="382"/>
                  </a:lnTo>
                  <a:lnTo>
                    <a:pt x="98" y="384"/>
                  </a:lnTo>
                  <a:lnTo>
                    <a:pt x="101" y="389"/>
                  </a:lnTo>
                  <a:lnTo>
                    <a:pt x="103" y="390"/>
                  </a:lnTo>
                  <a:lnTo>
                    <a:pt x="109" y="395"/>
                  </a:lnTo>
                  <a:lnTo>
                    <a:pt x="109" y="394"/>
                  </a:lnTo>
                  <a:lnTo>
                    <a:pt x="110" y="394"/>
                  </a:lnTo>
                  <a:lnTo>
                    <a:pt x="110" y="393"/>
                  </a:lnTo>
                  <a:lnTo>
                    <a:pt x="111" y="392"/>
                  </a:lnTo>
                  <a:lnTo>
                    <a:pt x="111" y="391"/>
                  </a:lnTo>
                  <a:lnTo>
                    <a:pt x="111" y="390"/>
                  </a:lnTo>
                  <a:lnTo>
                    <a:pt x="112" y="389"/>
                  </a:lnTo>
                  <a:lnTo>
                    <a:pt x="112" y="388"/>
                  </a:lnTo>
                  <a:lnTo>
                    <a:pt x="112" y="387"/>
                  </a:lnTo>
                  <a:lnTo>
                    <a:pt x="113" y="386"/>
                  </a:lnTo>
                  <a:lnTo>
                    <a:pt x="113" y="385"/>
                  </a:lnTo>
                  <a:lnTo>
                    <a:pt x="113" y="384"/>
                  </a:lnTo>
                  <a:lnTo>
                    <a:pt x="114" y="383"/>
                  </a:lnTo>
                  <a:lnTo>
                    <a:pt x="114" y="382"/>
                  </a:lnTo>
                  <a:lnTo>
                    <a:pt x="115" y="381"/>
                  </a:lnTo>
                  <a:lnTo>
                    <a:pt x="115" y="380"/>
                  </a:lnTo>
                  <a:lnTo>
                    <a:pt x="115" y="379"/>
                  </a:lnTo>
                  <a:lnTo>
                    <a:pt x="116" y="379"/>
                  </a:lnTo>
                  <a:lnTo>
                    <a:pt x="116" y="378"/>
                  </a:lnTo>
                  <a:lnTo>
                    <a:pt x="117" y="378"/>
                  </a:lnTo>
                  <a:lnTo>
                    <a:pt x="118" y="378"/>
                  </a:lnTo>
                  <a:lnTo>
                    <a:pt x="118" y="379"/>
                  </a:lnTo>
                  <a:lnTo>
                    <a:pt x="119" y="379"/>
                  </a:lnTo>
                  <a:lnTo>
                    <a:pt x="119" y="380"/>
                  </a:lnTo>
                  <a:lnTo>
                    <a:pt x="120" y="381"/>
                  </a:lnTo>
                  <a:lnTo>
                    <a:pt x="120" y="382"/>
                  </a:lnTo>
                  <a:lnTo>
                    <a:pt x="120" y="383"/>
                  </a:lnTo>
                  <a:lnTo>
                    <a:pt x="120" y="384"/>
                  </a:lnTo>
                  <a:lnTo>
                    <a:pt x="120" y="385"/>
                  </a:lnTo>
                  <a:lnTo>
                    <a:pt x="120" y="386"/>
                  </a:lnTo>
                  <a:lnTo>
                    <a:pt x="119" y="387"/>
                  </a:lnTo>
                  <a:lnTo>
                    <a:pt x="119" y="388"/>
                  </a:lnTo>
                  <a:lnTo>
                    <a:pt x="118" y="389"/>
                  </a:lnTo>
                  <a:lnTo>
                    <a:pt x="118" y="390"/>
                  </a:lnTo>
                  <a:lnTo>
                    <a:pt x="117" y="391"/>
                  </a:lnTo>
                  <a:lnTo>
                    <a:pt x="117" y="392"/>
                  </a:lnTo>
                  <a:lnTo>
                    <a:pt x="117" y="393"/>
                  </a:lnTo>
                  <a:lnTo>
                    <a:pt x="117" y="394"/>
                  </a:lnTo>
                  <a:lnTo>
                    <a:pt x="118" y="395"/>
                  </a:lnTo>
                  <a:lnTo>
                    <a:pt x="119" y="396"/>
                  </a:lnTo>
                  <a:lnTo>
                    <a:pt x="120" y="396"/>
                  </a:lnTo>
                  <a:lnTo>
                    <a:pt x="120" y="397"/>
                  </a:lnTo>
                  <a:lnTo>
                    <a:pt x="121" y="397"/>
                  </a:lnTo>
                  <a:lnTo>
                    <a:pt x="122" y="397"/>
                  </a:lnTo>
                  <a:lnTo>
                    <a:pt x="123" y="397"/>
                  </a:lnTo>
                  <a:lnTo>
                    <a:pt x="123" y="396"/>
                  </a:lnTo>
                  <a:lnTo>
                    <a:pt x="124" y="396"/>
                  </a:lnTo>
                  <a:lnTo>
                    <a:pt x="125" y="396"/>
                  </a:lnTo>
                  <a:lnTo>
                    <a:pt x="125" y="395"/>
                  </a:lnTo>
                  <a:lnTo>
                    <a:pt x="126" y="395"/>
                  </a:lnTo>
                  <a:lnTo>
                    <a:pt x="126" y="394"/>
                  </a:lnTo>
                  <a:lnTo>
                    <a:pt x="127" y="394"/>
                  </a:lnTo>
                  <a:lnTo>
                    <a:pt x="127" y="393"/>
                  </a:lnTo>
                  <a:lnTo>
                    <a:pt x="127" y="392"/>
                  </a:lnTo>
                  <a:lnTo>
                    <a:pt x="128" y="392"/>
                  </a:lnTo>
                  <a:lnTo>
                    <a:pt x="128" y="391"/>
                  </a:lnTo>
                  <a:lnTo>
                    <a:pt x="129" y="390"/>
                  </a:lnTo>
                  <a:lnTo>
                    <a:pt x="129" y="389"/>
                  </a:lnTo>
                  <a:lnTo>
                    <a:pt x="129" y="388"/>
                  </a:lnTo>
                  <a:lnTo>
                    <a:pt x="129" y="387"/>
                  </a:lnTo>
                  <a:lnTo>
                    <a:pt x="129" y="386"/>
                  </a:lnTo>
                  <a:lnTo>
                    <a:pt x="129" y="385"/>
                  </a:lnTo>
                  <a:lnTo>
                    <a:pt x="129" y="384"/>
                  </a:lnTo>
                  <a:lnTo>
                    <a:pt x="128" y="383"/>
                  </a:lnTo>
                  <a:lnTo>
                    <a:pt x="128" y="382"/>
                  </a:lnTo>
                  <a:lnTo>
                    <a:pt x="127" y="380"/>
                  </a:lnTo>
                  <a:lnTo>
                    <a:pt x="127" y="379"/>
                  </a:lnTo>
                  <a:lnTo>
                    <a:pt x="127" y="378"/>
                  </a:lnTo>
                  <a:lnTo>
                    <a:pt x="126" y="377"/>
                  </a:lnTo>
                  <a:lnTo>
                    <a:pt x="126" y="376"/>
                  </a:lnTo>
                  <a:lnTo>
                    <a:pt x="126" y="375"/>
                  </a:lnTo>
                  <a:lnTo>
                    <a:pt x="126" y="374"/>
                  </a:lnTo>
                  <a:lnTo>
                    <a:pt x="126" y="373"/>
                  </a:lnTo>
                  <a:lnTo>
                    <a:pt x="126" y="372"/>
                  </a:lnTo>
                  <a:lnTo>
                    <a:pt x="125" y="372"/>
                  </a:lnTo>
                  <a:lnTo>
                    <a:pt x="125" y="371"/>
                  </a:lnTo>
                  <a:lnTo>
                    <a:pt x="125" y="370"/>
                  </a:lnTo>
                  <a:lnTo>
                    <a:pt x="124" y="370"/>
                  </a:lnTo>
                  <a:lnTo>
                    <a:pt x="124" y="369"/>
                  </a:lnTo>
                  <a:lnTo>
                    <a:pt x="123" y="369"/>
                  </a:lnTo>
                  <a:lnTo>
                    <a:pt x="122" y="368"/>
                  </a:lnTo>
                  <a:lnTo>
                    <a:pt x="121" y="367"/>
                  </a:lnTo>
                  <a:lnTo>
                    <a:pt x="120" y="366"/>
                  </a:lnTo>
                  <a:lnTo>
                    <a:pt x="120" y="365"/>
                  </a:lnTo>
                  <a:lnTo>
                    <a:pt x="121" y="365"/>
                  </a:lnTo>
                  <a:lnTo>
                    <a:pt x="122" y="364"/>
                  </a:lnTo>
                  <a:lnTo>
                    <a:pt x="123" y="364"/>
                  </a:lnTo>
                  <a:lnTo>
                    <a:pt x="124" y="364"/>
                  </a:lnTo>
                  <a:lnTo>
                    <a:pt x="124" y="363"/>
                  </a:lnTo>
                  <a:lnTo>
                    <a:pt x="125" y="363"/>
                  </a:lnTo>
                  <a:lnTo>
                    <a:pt x="126" y="363"/>
                  </a:lnTo>
                  <a:lnTo>
                    <a:pt x="127" y="363"/>
                  </a:lnTo>
                  <a:lnTo>
                    <a:pt x="128" y="363"/>
                  </a:lnTo>
                  <a:lnTo>
                    <a:pt x="129" y="363"/>
                  </a:lnTo>
                  <a:lnTo>
                    <a:pt x="130" y="363"/>
                  </a:lnTo>
                  <a:lnTo>
                    <a:pt x="131" y="363"/>
                  </a:lnTo>
                  <a:lnTo>
                    <a:pt x="132" y="363"/>
                  </a:lnTo>
                  <a:lnTo>
                    <a:pt x="132" y="364"/>
                  </a:lnTo>
                  <a:lnTo>
                    <a:pt x="133" y="364"/>
                  </a:lnTo>
                  <a:lnTo>
                    <a:pt x="134" y="365"/>
                  </a:lnTo>
                  <a:lnTo>
                    <a:pt x="134" y="366"/>
                  </a:lnTo>
                  <a:lnTo>
                    <a:pt x="135" y="366"/>
                  </a:lnTo>
                  <a:lnTo>
                    <a:pt x="135" y="367"/>
                  </a:lnTo>
                  <a:lnTo>
                    <a:pt x="135" y="368"/>
                  </a:lnTo>
                  <a:lnTo>
                    <a:pt x="135" y="369"/>
                  </a:lnTo>
                  <a:lnTo>
                    <a:pt x="135" y="370"/>
                  </a:lnTo>
                  <a:lnTo>
                    <a:pt x="135" y="371"/>
                  </a:lnTo>
                  <a:lnTo>
                    <a:pt x="134" y="372"/>
                  </a:lnTo>
                  <a:lnTo>
                    <a:pt x="134" y="374"/>
                  </a:lnTo>
                  <a:lnTo>
                    <a:pt x="134" y="375"/>
                  </a:lnTo>
                  <a:lnTo>
                    <a:pt x="134" y="376"/>
                  </a:lnTo>
                  <a:lnTo>
                    <a:pt x="133" y="377"/>
                  </a:lnTo>
                  <a:lnTo>
                    <a:pt x="133" y="378"/>
                  </a:lnTo>
                  <a:lnTo>
                    <a:pt x="133" y="379"/>
                  </a:lnTo>
                  <a:lnTo>
                    <a:pt x="133" y="380"/>
                  </a:lnTo>
                  <a:lnTo>
                    <a:pt x="133" y="381"/>
                  </a:lnTo>
                  <a:lnTo>
                    <a:pt x="133" y="380"/>
                  </a:lnTo>
                  <a:lnTo>
                    <a:pt x="134" y="380"/>
                  </a:lnTo>
                  <a:lnTo>
                    <a:pt x="135" y="379"/>
                  </a:lnTo>
                  <a:lnTo>
                    <a:pt x="135" y="378"/>
                  </a:lnTo>
                  <a:lnTo>
                    <a:pt x="136" y="378"/>
                  </a:lnTo>
                  <a:lnTo>
                    <a:pt x="137" y="377"/>
                  </a:lnTo>
                  <a:lnTo>
                    <a:pt x="137" y="376"/>
                  </a:lnTo>
                  <a:lnTo>
                    <a:pt x="138" y="375"/>
                  </a:lnTo>
                  <a:lnTo>
                    <a:pt x="138" y="374"/>
                  </a:lnTo>
                  <a:lnTo>
                    <a:pt x="139" y="373"/>
                  </a:lnTo>
                  <a:lnTo>
                    <a:pt x="139" y="372"/>
                  </a:lnTo>
                  <a:lnTo>
                    <a:pt x="139" y="371"/>
                  </a:lnTo>
                  <a:lnTo>
                    <a:pt x="139" y="370"/>
                  </a:lnTo>
                  <a:lnTo>
                    <a:pt x="139" y="369"/>
                  </a:lnTo>
                  <a:lnTo>
                    <a:pt x="139" y="368"/>
                  </a:lnTo>
                  <a:lnTo>
                    <a:pt x="139" y="367"/>
                  </a:lnTo>
                  <a:lnTo>
                    <a:pt x="138" y="365"/>
                  </a:lnTo>
                  <a:lnTo>
                    <a:pt x="138" y="364"/>
                  </a:lnTo>
                  <a:lnTo>
                    <a:pt x="138" y="363"/>
                  </a:lnTo>
                  <a:lnTo>
                    <a:pt x="138" y="362"/>
                  </a:lnTo>
                  <a:lnTo>
                    <a:pt x="138" y="361"/>
                  </a:lnTo>
                  <a:lnTo>
                    <a:pt x="138" y="360"/>
                  </a:lnTo>
                  <a:lnTo>
                    <a:pt x="138" y="359"/>
                  </a:lnTo>
                  <a:lnTo>
                    <a:pt x="138" y="358"/>
                  </a:lnTo>
                  <a:lnTo>
                    <a:pt x="138" y="357"/>
                  </a:lnTo>
                  <a:lnTo>
                    <a:pt x="138" y="356"/>
                  </a:lnTo>
                  <a:lnTo>
                    <a:pt x="138" y="355"/>
                  </a:lnTo>
                  <a:lnTo>
                    <a:pt x="139" y="355"/>
                  </a:lnTo>
                  <a:lnTo>
                    <a:pt x="139" y="354"/>
                  </a:lnTo>
                  <a:lnTo>
                    <a:pt x="140" y="354"/>
                  </a:lnTo>
                  <a:lnTo>
                    <a:pt x="141" y="353"/>
                  </a:lnTo>
                  <a:lnTo>
                    <a:pt x="141" y="354"/>
                  </a:lnTo>
                  <a:lnTo>
                    <a:pt x="142" y="354"/>
                  </a:lnTo>
                  <a:lnTo>
                    <a:pt x="143" y="354"/>
                  </a:lnTo>
                  <a:lnTo>
                    <a:pt x="143" y="355"/>
                  </a:lnTo>
                  <a:lnTo>
                    <a:pt x="144" y="355"/>
                  </a:lnTo>
                  <a:lnTo>
                    <a:pt x="145" y="356"/>
                  </a:lnTo>
                  <a:lnTo>
                    <a:pt x="145" y="357"/>
                  </a:lnTo>
                  <a:lnTo>
                    <a:pt x="146" y="358"/>
                  </a:lnTo>
                  <a:lnTo>
                    <a:pt x="146" y="359"/>
                  </a:lnTo>
                  <a:lnTo>
                    <a:pt x="146" y="360"/>
                  </a:lnTo>
                  <a:lnTo>
                    <a:pt x="146" y="361"/>
                  </a:lnTo>
                  <a:lnTo>
                    <a:pt x="146" y="362"/>
                  </a:lnTo>
                  <a:lnTo>
                    <a:pt x="146" y="363"/>
                  </a:lnTo>
                  <a:lnTo>
                    <a:pt x="146" y="364"/>
                  </a:lnTo>
                  <a:lnTo>
                    <a:pt x="146" y="365"/>
                  </a:lnTo>
                  <a:lnTo>
                    <a:pt x="146" y="366"/>
                  </a:lnTo>
                  <a:lnTo>
                    <a:pt x="147" y="366"/>
                  </a:lnTo>
                  <a:lnTo>
                    <a:pt x="147" y="365"/>
                  </a:lnTo>
                  <a:lnTo>
                    <a:pt x="148" y="365"/>
                  </a:lnTo>
                  <a:lnTo>
                    <a:pt x="148" y="364"/>
                  </a:lnTo>
                  <a:lnTo>
                    <a:pt x="148" y="363"/>
                  </a:lnTo>
                  <a:lnTo>
                    <a:pt x="149" y="362"/>
                  </a:lnTo>
                  <a:lnTo>
                    <a:pt x="149" y="361"/>
                  </a:lnTo>
                  <a:lnTo>
                    <a:pt x="150" y="360"/>
                  </a:lnTo>
                  <a:lnTo>
                    <a:pt x="150" y="359"/>
                  </a:lnTo>
                  <a:lnTo>
                    <a:pt x="151" y="358"/>
                  </a:lnTo>
                  <a:lnTo>
                    <a:pt x="152" y="356"/>
                  </a:lnTo>
                  <a:lnTo>
                    <a:pt x="153" y="355"/>
                  </a:lnTo>
                  <a:lnTo>
                    <a:pt x="153" y="354"/>
                  </a:lnTo>
                  <a:lnTo>
                    <a:pt x="154" y="353"/>
                  </a:lnTo>
                  <a:lnTo>
                    <a:pt x="155" y="352"/>
                  </a:lnTo>
                  <a:lnTo>
                    <a:pt x="156" y="351"/>
                  </a:lnTo>
                  <a:lnTo>
                    <a:pt x="156" y="350"/>
                  </a:lnTo>
                  <a:lnTo>
                    <a:pt x="156" y="349"/>
                  </a:lnTo>
                  <a:lnTo>
                    <a:pt x="156" y="348"/>
                  </a:lnTo>
                  <a:lnTo>
                    <a:pt x="156" y="347"/>
                  </a:lnTo>
                  <a:lnTo>
                    <a:pt x="156" y="346"/>
                  </a:lnTo>
                  <a:lnTo>
                    <a:pt x="156" y="345"/>
                  </a:lnTo>
                  <a:lnTo>
                    <a:pt x="156" y="343"/>
                  </a:lnTo>
                  <a:lnTo>
                    <a:pt x="156" y="342"/>
                  </a:lnTo>
                  <a:lnTo>
                    <a:pt x="156" y="341"/>
                  </a:lnTo>
                  <a:lnTo>
                    <a:pt x="156" y="340"/>
                  </a:lnTo>
                  <a:lnTo>
                    <a:pt x="157" y="339"/>
                  </a:lnTo>
                  <a:lnTo>
                    <a:pt x="157" y="338"/>
                  </a:lnTo>
                  <a:lnTo>
                    <a:pt x="158" y="338"/>
                  </a:lnTo>
                  <a:lnTo>
                    <a:pt x="159" y="338"/>
                  </a:lnTo>
                  <a:lnTo>
                    <a:pt x="159" y="337"/>
                  </a:lnTo>
                  <a:lnTo>
                    <a:pt x="160" y="337"/>
                  </a:lnTo>
                  <a:lnTo>
                    <a:pt x="161" y="337"/>
                  </a:lnTo>
                  <a:lnTo>
                    <a:pt x="163" y="336"/>
                  </a:lnTo>
                  <a:lnTo>
                    <a:pt x="164" y="336"/>
                  </a:lnTo>
                  <a:lnTo>
                    <a:pt x="165" y="336"/>
                  </a:lnTo>
                  <a:lnTo>
                    <a:pt x="166" y="336"/>
                  </a:lnTo>
                  <a:lnTo>
                    <a:pt x="167" y="336"/>
                  </a:lnTo>
                  <a:lnTo>
                    <a:pt x="168" y="336"/>
                  </a:lnTo>
                  <a:lnTo>
                    <a:pt x="168" y="335"/>
                  </a:lnTo>
                  <a:lnTo>
                    <a:pt x="169" y="335"/>
                  </a:lnTo>
                  <a:lnTo>
                    <a:pt x="169" y="334"/>
                  </a:lnTo>
                  <a:lnTo>
                    <a:pt x="170" y="334"/>
                  </a:lnTo>
                  <a:lnTo>
                    <a:pt x="170" y="333"/>
                  </a:lnTo>
                  <a:lnTo>
                    <a:pt x="170" y="332"/>
                  </a:lnTo>
                  <a:lnTo>
                    <a:pt x="170" y="331"/>
                  </a:lnTo>
                  <a:lnTo>
                    <a:pt x="170" y="330"/>
                  </a:lnTo>
                  <a:lnTo>
                    <a:pt x="169" y="330"/>
                  </a:lnTo>
                  <a:lnTo>
                    <a:pt x="169" y="329"/>
                  </a:lnTo>
                  <a:lnTo>
                    <a:pt x="169" y="328"/>
                  </a:lnTo>
                  <a:lnTo>
                    <a:pt x="168" y="328"/>
                  </a:lnTo>
                  <a:lnTo>
                    <a:pt x="168" y="327"/>
                  </a:lnTo>
                  <a:lnTo>
                    <a:pt x="168" y="326"/>
                  </a:lnTo>
                  <a:lnTo>
                    <a:pt x="167" y="326"/>
                  </a:lnTo>
                  <a:lnTo>
                    <a:pt x="166" y="326"/>
                  </a:lnTo>
                  <a:lnTo>
                    <a:pt x="166" y="325"/>
                  </a:lnTo>
                  <a:lnTo>
                    <a:pt x="165" y="325"/>
                  </a:lnTo>
                  <a:lnTo>
                    <a:pt x="164" y="325"/>
                  </a:lnTo>
                  <a:lnTo>
                    <a:pt x="163" y="324"/>
                  </a:lnTo>
                  <a:lnTo>
                    <a:pt x="162" y="324"/>
                  </a:lnTo>
                  <a:lnTo>
                    <a:pt x="161" y="324"/>
                  </a:lnTo>
                  <a:lnTo>
                    <a:pt x="160" y="325"/>
                  </a:lnTo>
                  <a:lnTo>
                    <a:pt x="159" y="325"/>
                  </a:lnTo>
                  <a:lnTo>
                    <a:pt x="158" y="325"/>
                  </a:lnTo>
                  <a:lnTo>
                    <a:pt x="157" y="325"/>
                  </a:lnTo>
                  <a:lnTo>
                    <a:pt x="156" y="326"/>
                  </a:lnTo>
                  <a:lnTo>
                    <a:pt x="155" y="327"/>
                  </a:lnTo>
                  <a:lnTo>
                    <a:pt x="154" y="327"/>
                  </a:lnTo>
                  <a:lnTo>
                    <a:pt x="153" y="328"/>
                  </a:lnTo>
                  <a:lnTo>
                    <a:pt x="152" y="328"/>
                  </a:lnTo>
                  <a:lnTo>
                    <a:pt x="151" y="328"/>
                  </a:lnTo>
                  <a:lnTo>
                    <a:pt x="150" y="327"/>
                  </a:lnTo>
                  <a:lnTo>
                    <a:pt x="150" y="326"/>
                  </a:lnTo>
                  <a:lnTo>
                    <a:pt x="149" y="326"/>
                  </a:lnTo>
                  <a:lnTo>
                    <a:pt x="149" y="325"/>
                  </a:lnTo>
                  <a:lnTo>
                    <a:pt x="148" y="325"/>
                  </a:lnTo>
                  <a:lnTo>
                    <a:pt x="148" y="324"/>
                  </a:lnTo>
                  <a:lnTo>
                    <a:pt x="147" y="323"/>
                  </a:lnTo>
                  <a:lnTo>
                    <a:pt x="146" y="322"/>
                  </a:lnTo>
                  <a:lnTo>
                    <a:pt x="146" y="321"/>
                  </a:lnTo>
                  <a:lnTo>
                    <a:pt x="145" y="321"/>
                  </a:lnTo>
                  <a:lnTo>
                    <a:pt x="144" y="321"/>
                  </a:lnTo>
                  <a:lnTo>
                    <a:pt x="144" y="320"/>
                  </a:lnTo>
                  <a:lnTo>
                    <a:pt x="143" y="320"/>
                  </a:lnTo>
                  <a:lnTo>
                    <a:pt x="142" y="320"/>
                  </a:lnTo>
                  <a:lnTo>
                    <a:pt x="141" y="319"/>
                  </a:lnTo>
                  <a:lnTo>
                    <a:pt x="140" y="319"/>
                  </a:lnTo>
                  <a:lnTo>
                    <a:pt x="139" y="319"/>
                  </a:lnTo>
                  <a:lnTo>
                    <a:pt x="138" y="319"/>
                  </a:lnTo>
                  <a:lnTo>
                    <a:pt x="137" y="318"/>
                  </a:lnTo>
                  <a:lnTo>
                    <a:pt x="136" y="318"/>
                  </a:lnTo>
                  <a:lnTo>
                    <a:pt x="136" y="317"/>
                  </a:lnTo>
                  <a:lnTo>
                    <a:pt x="137" y="316"/>
                  </a:lnTo>
                  <a:lnTo>
                    <a:pt x="138" y="316"/>
                  </a:lnTo>
                  <a:lnTo>
                    <a:pt x="138" y="315"/>
                  </a:lnTo>
                  <a:lnTo>
                    <a:pt x="139" y="315"/>
                  </a:lnTo>
                  <a:lnTo>
                    <a:pt x="140" y="315"/>
                  </a:lnTo>
                  <a:lnTo>
                    <a:pt x="141" y="314"/>
                  </a:lnTo>
                  <a:lnTo>
                    <a:pt x="142" y="314"/>
                  </a:lnTo>
                  <a:lnTo>
                    <a:pt x="143" y="314"/>
                  </a:lnTo>
                  <a:lnTo>
                    <a:pt x="144" y="314"/>
                  </a:lnTo>
                  <a:lnTo>
                    <a:pt x="145" y="314"/>
                  </a:lnTo>
                  <a:lnTo>
                    <a:pt x="146" y="314"/>
                  </a:lnTo>
                  <a:lnTo>
                    <a:pt x="146" y="315"/>
                  </a:lnTo>
                  <a:lnTo>
                    <a:pt x="147" y="315"/>
                  </a:lnTo>
                  <a:lnTo>
                    <a:pt x="148" y="315"/>
                  </a:lnTo>
                  <a:lnTo>
                    <a:pt x="149" y="316"/>
                  </a:lnTo>
                  <a:lnTo>
                    <a:pt x="150" y="317"/>
                  </a:lnTo>
                  <a:lnTo>
                    <a:pt x="151" y="317"/>
                  </a:lnTo>
                  <a:lnTo>
                    <a:pt x="152" y="318"/>
                  </a:lnTo>
                  <a:lnTo>
                    <a:pt x="153" y="319"/>
                  </a:lnTo>
                  <a:lnTo>
                    <a:pt x="154" y="319"/>
                  </a:lnTo>
                  <a:lnTo>
                    <a:pt x="154" y="320"/>
                  </a:lnTo>
                  <a:lnTo>
                    <a:pt x="155" y="320"/>
                  </a:lnTo>
                  <a:lnTo>
                    <a:pt x="156" y="320"/>
                  </a:lnTo>
                  <a:lnTo>
                    <a:pt x="157" y="320"/>
                  </a:lnTo>
                  <a:lnTo>
                    <a:pt x="158" y="320"/>
                  </a:lnTo>
                  <a:lnTo>
                    <a:pt x="159" y="320"/>
                  </a:lnTo>
                  <a:lnTo>
                    <a:pt x="159" y="319"/>
                  </a:lnTo>
                  <a:lnTo>
                    <a:pt x="160" y="319"/>
                  </a:lnTo>
                  <a:lnTo>
                    <a:pt x="160" y="318"/>
                  </a:lnTo>
                  <a:lnTo>
                    <a:pt x="161" y="317"/>
                  </a:lnTo>
                  <a:lnTo>
                    <a:pt x="161" y="316"/>
                  </a:lnTo>
                  <a:lnTo>
                    <a:pt x="160" y="316"/>
                  </a:lnTo>
                  <a:lnTo>
                    <a:pt x="160" y="315"/>
                  </a:lnTo>
                  <a:lnTo>
                    <a:pt x="159" y="314"/>
                  </a:lnTo>
                  <a:lnTo>
                    <a:pt x="158" y="313"/>
                  </a:lnTo>
                  <a:lnTo>
                    <a:pt x="157" y="313"/>
                  </a:lnTo>
                  <a:lnTo>
                    <a:pt x="157" y="312"/>
                  </a:lnTo>
                  <a:lnTo>
                    <a:pt x="157" y="311"/>
                  </a:lnTo>
                  <a:lnTo>
                    <a:pt x="158" y="311"/>
                  </a:lnTo>
                  <a:lnTo>
                    <a:pt x="158" y="310"/>
                  </a:lnTo>
                  <a:lnTo>
                    <a:pt x="159" y="310"/>
                  </a:lnTo>
                  <a:lnTo>
                    <a:pt x="160" y="310"/>
                  </a:lnTo>
                  <a:lnTo>
                    <a:pt x="161" y="310"/>
                  </a:lnTo>
                  <a:lnTo>
                    <a:pt x="161" y="311"/>
                  </a:lnTo>
                  <a:lnTo>
                    <a:pt x="162" y="311"/>
                  </a:lnTo>
                  <a:lnTo>
                    <a:pt x="163" y="311"/>
                  </a:lnTo>
                  <a:lnTo>
                    <a:pt x="163" y="312"/>
                  </a:lnTo>
                  <a:lnTo>
                    <a:pt x="164" y="313"/>
                  </a:lnTo>
                  <a:lnTo>
                    <a:pt x="165" y="314"/>
                  </a:lnTo>
                  <a:lnTo>
                    <a:pt x="166" y="315"/>
                  </a:lnTo>
                  <a:lnTo>
                    <a:pt x="167" y="316"/>
                  </a:lnTo>
                  <a:lnTo>
                    <a:pt x="168" y="316"/>
                  </a:lnTo>
                  <a:lnTo>
                    <a:pt x="168" y="315"/>
                  </a:lnTo>
                  <a:lnTo>
                    <a:pt x="169" y="315"/>
                  </a:lnTo>
                  <a:lnTo>
                    <a:pt x="170" y="314"/>
                  </a:lnTo>
                  <a:lnTo>
                    <a:pt x="171" y="313"/>
                  </a:lnTo>
                  <a:lnTo>
                    <a:pt x="171" y="312"/>
                  </a:lnTo>
                  <a:lnTo>
                    <a:pt x="170" y="311"/>
                  </a:lnTo>
                  <a:lnTo>
                    <a:pt x="170" y="310"/>
                  </a:lnTo>
                  <a:lnTo>
                    <a:pt x="169" y="310"/>
                  </a:lnTo>
                  <a:lnTo>
                    <a:pt x="168" y="310"/>
                  </a:lnTo>
                  <a:lnTo>
                    <a:pt x="168" y="309"/>
                  </a:lnTo>
                  <a:lnTo>
                    <a:pt x="167" y="309"/>
                  </a:lnTo>
                  <a:lnTo>
                    <a:pt x="166" y="308"/>
                  </a:lnTo>
                  <a:lnTo>
                    <a:pt x="165" y="307"/>
                  </a:lnTo>
                  <a:lnTo>
                    <a:pt x="164" y="306"/>
                  </a:lnTo>
                  <a:lnTo>
                    <a:pt x="163" y="305"/>
                  </a:lnTo>
                  <a:lnTo>
                    <a:pt x="163" y="304"/>
                  </a:lnTo>
                  <a:lnTo>
                    <a:pt x="162" y="303"/>
                  </a:lnTo>
                  <a:lnTo>
                    <a:pt x="162" y="302"/>
                  </a:lnTo>
                  <a:lnTo>
                    <a:pt x="162" y="301"/>
                  </a:lnTo>
                  <a:lnTo>
                    <a:pt x="162" y="300"/>
                  </a:lnTo>
                  <a:lnTo>
                    <a:pt x="162" y="299"/>
                  </a:lnTo>
                  <a:lnTo>
                    <a:pt x="162" y="298"/>
                  </a:lnTo>
                  <a:lnTo>
                    <a:pt x="162" y="297"/>
                  </a:lnTo>
                  <a:lnTo>
                    <a:pt x="163" y="297"/>
                  </a:lnTo>
                  <a:lnTo>
                    <a:pt x="163" y="296"/>
                  </a:lnTo>
                  <a:lnTo>
                    <a:pt x="164" y="296"/>
                  </a:lnTo>
                  <a:lnTo>
                    <a:pt x="164" y="295"/>
                  </a:lnTo>
                  <a:lnTo>
                    <a:pt x="165" y="295"/>
                  </a:lnTo>
                  <a:lnTo>
                    <a:pt x="166" y="295"/>
                  </a:lnTo>
                  <a:lnTo>
                    <a:pt x="167" y="295"/>
                  </a:lnTo>
                  <a:lnTo>
                    <a:pt x="168" y="295"/>
                  </a:lnTo>
                  <a:lnTo>
                    <a:pt x="169" y="296"/>
                  </a:lnTo>
                  <a:lnTo>
                    <a:pt x="170" y="296"/>
                  </a:lnTo>
                  <a:lnTo>
                    <a:pt x="170" y="297"/>
                  </a:lnTo>
                  <a:lnTo>
                    <a:pt x="171" y="297"/>
                  </a:lnTo>
                  <a:lnTo>
                    <a:pt x="171" y="298"/>
                  </a:lnTo>
                  <a:lnTo>
                    <a:pt x="171" y="299"/>
                  </a:lnTo>
                  <a:lnTo>
                    <a:pt x="172" y="300"/>
                  </a:lnTo>
                  <a:lnTo>
                    <a:pt x="172" y="301"/>
                  </a:lnTo>
                  <a:lnTo>
                    <a:pt x="172" y="302"/>
                  </a:lnTo>
                  <a:lnTo>
                    <a:pt x="172" y="303"/>
                  </a:lnTo>
                  <a:lnTo>
                    <a:pt x="172" y="304"/>
                  </a:lnTo>
                  <a:lnTo>
                    <a:pt x="172" y="305"/>
                  </a:lnTo>
                  <a:lnTo>
                    <a:pt x="172" y="306"/>
                  </a:lnTo>
                  <a:lnTo>
                    <a:pt x="172" y="307"/>
                  </a:lnTo>
                  <a:lnTo>
                    <a:pt x="173" y="307"/>
                  </a:lnTo>
                  <a:lnTo>
                    <a:pt x="173" y="308"/>
                  </a:lnTo>
                  <a:lnTo>
                    <a:pt x="174" y="308"/>
                  </a:lnTo>
                  <a:lnTo>
                    <a:pt x="175" y="308"/>
                  </a:lnTo>
                  <a:lnTo>
                    <a:pt x="176" y="308"/>
                  </a:lnTo>
                  <a:lnTo>
                    <a:pt x="177" y="308"/>
                  </a:lnTo>
                  <a:lnTo>
                    <a:pt x="178" y="308"/>
                  </a:lnTo>
                  <a:lnTo>
                    <a:pt x="179" y="308"/>
                  </a:lnTo>
                  <a:lnTo>
                    <a:pt x="180" y="307"/>
                  </a:lnTo>
                  <a:lnTo>
                    <a:pt x="181" y="307"/>
                  </a:lnTo>
                  <a:lnTo>
                    <a:pt x="182" y="306"/>
                  </a:lnTo>
                  <a:lnTo>
                    <a:pt x="183" y="306"/>
                  </a:lnTo>
                  <a:lnTo>
                    <a:pt x="183" y="305"/>
                  </a:lnTo>
                  <a:lnTo>
                    <a:pt x="183" y="304"/>
                  </a:lnTo>
                  <a:lnTo>
                    <a:pt x="184" y="304"/>
                  </a:lnTo>
                  <a:lnTo>
                    <a:pt x="184" y="303"/>
                  </a:lnTo>
                  <a:lnTo>
                    <a:pt x="184" y="302"/>
                  </a:lnTo>
                  <a:lnTo>
                    <a:pt x="184" y="301"/>
                  </a:lnTo>
                  <a:lnTo>
                    <a:pt x="184" y="299"/>
                  </a:lnTo>
                  <a:lnTo>
                    <a:pt x="184" y="298"/>
                  </a:lnTo>
                  <a:lnTo>
                    <a:pt x="184" y="297"/>
                  </a:lnTo>
                  <a:lnTo>
                    <a:pt x="185" y="296"/>
                  </a:lnTo>
                  <a:lnTo>
                    <a:pt x="185" y="295"/>
                  </a:lnTo>
                  <a:lnTo>
                    <a:pt x="185" y="294"/>
                  </a:lnTo>
                  <a:lnTo>
                    <a:pt x="186" y="294"/>
                  </a:lnTo>
                  <a:lnTo>
                    <a:pt x="186" y="293"/>
                  </a:lnTo>
                  <a:lnTo>
                    <a:pt x="187" y="293"/>
                  </a:lnTo>
                  <a:lnTo>
                    <a:pt x="187" y="292"/>
                  </a:lnTo>
                  <a:lnTo>
                    <a:pt x="188" y="292"/>
                  </a:lnTo>
                  <a:lnTo>
                    <a:pt x="188" y="293"/>
                  </a:lnTo>
                  <a:lnTo>
                    <a:pt x="189" y="293"/>
                  </a:lnTo>
                  <a:lnTo>
                    <a:pt x="189" y="294"/>
                  </a:lnTo>
                  <a:lnTo>
                    <a:pt x="189" y="295"/>
                  </a:lnTo>
                  <a:lnTo>
                    <a:pt x="190" y="295"/>
                  </a:lnTo>
                  <a:lnTo>
                    <a:pt x="190" y="296"/>
                  </a:lnTo>
                  <a:lnTo>
                    <a:pt x="191" y="297"/>
                  </a:lnTo>
                  <a:lnTo>
                    <a:pt x="191" y="298"/>
                  </a:lnTo>
                  <a:lnTo>
                    <a:pt x="192" y="299"/>
                  </a:lnTo>
                  <a:lnTo>
                    <a:pt x="192" y="300"/>
                  </a:lnTo>
                  <a:lnTo>
                    <a:pt x="193" y="301"/>
                  </a:lnTo>
                  <a:lnTo>
                    <a:pt x="193" y="302"/>
                  </a:lnTo>
                  <a:lnTo>
                    <a:pt x="194" y="303"/>
                  </a:lnTo>
                  <a:lnTo>
                    <a:pt x="195" y="304"/>
                  </a:lnTo>
                  <a:lnTo>
                    <a:pt x="195" y="305"/>
                  </a:lnTo>
                  <a:lnTo>
                    <a:pt x="196" y="306"/>
                  </a:lnTo>
                  <a:lnTo>
                    <a:pt x="197" y="306"/>
                  </a:lnTo>
                  <a:lnTo>
                    <a:pt x="197" y="307"/>
                  </a:lnTo>
                  <a:lnTo>
                    <a:pt x="198" y="307"/>
                  </a:lnTo>
                  <a:lnTo>
                    <a:pt x="199" y="307"/>
                  </a:lnTo>
                  <a:lnTo>
                    <a:pt x="199" y="308"/>
                  </a:lnTo>
                  <a:lnTo>
                    <a:pt x="200" y="308"/>
                  </a:lnTo>
                  <a:lnTo>
                    <a:pt x="201" y="308"/>
                  </a:lnTo>
                  <a:lnTo>
                    <a:pt x="202" y="308"/>
                  </a:lnTo>
                  <a:lnTo>
                    <a:pt x="203" y="307"/>
                  </a:lnTo>
                  <a:lnTo>
                    <a:pt x="204" y="307"/>
                  </a:lnTo>
                  <a:lnTo>
                    <a:pt x="204" y="306"/>
                  </a:lnTo>
                  <a:lnTo>
                    <a:pt x="205" y="306"/>
                  </a:lnTo>
                  <a:lnTo>
                    <a:pt x="205" y="305"/>
                  </a:lnTo>
                  <a:lnTo>
                    <a:pt x="205" y="304"/>
                  </a:lnTo>
                  <a:lnTo>
                    <a:pt x="205" y="303"/>
                  </a:lnTo>
                  <a:lnTo>
                    <a:pt x="205" y="302"/>
                  </a:lnTo>
                  <a:lnTo>
                    <a:pt x="205" y="301"/>
                  </a:lnTo>
                  <a:lnTo>
                    <a:pt x="205" y="300"/>
                  </a:lnTo>
                  <a:lnTo>
                    <a:pt x="204" y="299"/>
                  </a:lnTo>
                  <a:lnTo>
                    <a:pt x="204" y="298"/>
                  </a:lnTo>
                  <a:lnTo>
                    <a:pt x="203" y="297"/>
                  </a:lnTo>
                  <a:lnTo>
                    <a:pt x="203" y="296"/>
                  </a:lnTo>
                  <a:lnTo>
                    <a:pt x="203" y="295"/>
                  </a:lnTo>
                  <a:lnTo>
                    <a:pt x="203" y="294"/>
                  </a:lnTo>
                  <a:lnTo>
                    <a:pt x="204" y="294"/>
                  </a:lnTo>
                  <a:lnTo>
                    <a:pt x="205" y="294"/>
                  </a:lnTo>
                  <a:lnTo>
                    <a:pt x="206" y="293"/>
                  </a:lnTo>
                  <a:lnTo>
                    <a:pt x="207" y="293"/>
                  </a:lnTo>
                  <a:lnTo>
                    <a:pt x="208" y="292"/>
                  </a:lnTo>
                  <a:lnTo>
                    <a:pt x="209" y="292"/>
                  </a:lnTo>
                  <a:lnTo>
                    <a:pt x="210" y="292"/>
                  </a:lnTo>
                  <a:lnTo>
                    <a:pt x="210" y="291"/>
                  </a:lnTo>
                  <a:lnTo>
                    <a:pt x="211" y="290"/>
                  </a:lnTo>
                  <a:lnTo>
                    <a:pt x="211" y="289"/>
                  </a:lnTo>
                  <a:lnTo>
                    <a:pt x="212" y="289"/>
                  </a:lnTo>
                  <a:lnTo>
                    <a:pt x="212" y="288"/>
                  </a:lnTo>
                  <a:lnTo>
                    <a:pt x="212" y="287"/>
                  </a:lnTo>
                  <a:lnTo>
                    <a:pt x="212" y="286"/>
                  </a:lnTo>
                  <a:lnTo>
                    <a:pt x="212" y="285"/>
                  </a:lnTo>
                  <a:lnTo>
                    <a:pt x="212" y="284"/>
                  </a:lnTo>
                  <a:lnTo>
                    <a:pt x="211" y="284"/>
                  </a:lnTo>
                  <a:lnTo>
                    <a:pt x="211" y="283"/>
                  </a:lnTo>
                  <a:lnTo>
                    <a:pt x="210" y="283"/>
                  </a:lnTo>
                  <a:lnTo>
                    <a:pt x="210" y="282"/>
                  </a:lnTo>
                  <a:lnTo>
                    <a:pt x="209" y="282"/>
                  </a:lnTo>
                  <a:lnTo>
                    <a:pt x="208" y="282"/>
                  </a:lnTo>
                  <a:lnTo>
                    <a:pt x="207" y="282"/>
                  </a:lnTo>
                  <a:lnTo>
                    <a:pt x="206" y="282"/>
                  </a:lnTo>
                  <a:lnTo>
                    <a:pt x="205" y="283"/>
                  </a:lnTo>
                  <a:lnTo>
                    <a:pt x="204" y="283"/>
                  </a:lnTo>
                  <a:lnTo>
                    <a:pt x="203" y="284"/>
                  </a:lnTo>
                  <a:lnTo>
                    <a:pt x="202" y="284"/>
                  </a:lnTo>
                  <a:lnTo>
                    <a:pt x="202" y="285"/>
                  </a:lnTo>
                  <a:lnTo>
                    <a:pt x="201" y="285"/>
                  </a:lnTo>
                  <a:lnTo>
                    <a:pt x="200" y="285"/>
                  </a:lnTo>
                  <a:lnTo>
                    <a:pt x="199" y="285"/>
                  </a:lnTo>
                  <a:lnTo>
                    <a:pt x="199" y="284"/>
                  </a:lnTo>
                  <a:lnTo>
                    <a:pt x="198" y="284"/>
                  </a:lnTo>
                  <a:lnTo>
                    <a:pt x="198" y="283"/>
                  </a:lnTo>
                  <a:lnTo>
                    <a:pt x="197" y="283"/>
                  </a:lnTo>
                  <a:lnTo>
                    <a:pt x="197" y="282"/>
                  </a:lnTo>
                  <a:lnTo>
                    <a:pt x="196" y="281"/>
                  </a:lnTo>
                  <a:lnTo>
                    <a:pt x="196" y="280"/>
                  </a:lnTo>
                  <a:lnTo>
                    <a:pt x="196" y="279"/>
                  </a:lnTo>
                  <a:lnTo>
                    <a:pt x="196" y="278"/>
                  </a:lnTo>
                  <a:lnTo>
                    <a:pt x="197" y="277"/>
                  </a:lnTo>
                  <a:lnTo>
                    <a:pt x="197" y="276"/>
                  </a:lnTo>
                  <a:lnTo>
                    <a:pt x="198" y="275"/>
                  </a:lnTo>
                  <a:lnTo>
                    <a:pt x="199" y="275"/>
                  </a:lnTo>
                  <a:lnTo>
                    <a:pt x="199" y="274"/>
                  </a:lnTo>
                  <a:lnTo>
                    <a:pt x="200" y="274"/>
                  </a:lnTo>
                  <a:lnTo>
                    <a:pt x="200" y="273"/>
                  </a:lnTo>
                  <a:lnTo>
                    <a:pt x="201" y="273"/>
                  </a:lnTo>
                  <a:lnTo>
                    <a:pt x="202" y="273"/>
                  </a:lnTo>
                  <a:lnTo>
                    <a:pt x="203" y="273"/>
                  </a:lnTo>
                  <a:lnTo>
                    <a:pt x="203" y="272"/>
                  </a:lnTo>
                  <a:lnTo>
                    <a:pt x="204" y="272"/>
                  </a:lnTo>
                  <a:lnTo>
                    <a:pt x="205" y="272"/>
                  </a:lnTo>
                  <a:lnTo>
                    <a:pt x="205" y="273"/>
                  </a:lnTo>
                  <a:lnTo>
                    <a:pt x="206" y="273"/>
                  </a:lnTo>
                  <a:lnTo>
                    <a:pt x="207" y="273"/>
                  </a:lnTo>
                  <a:lnTo>
                    <a:pt x="207" y="274"/>
                  </a:lnTo>
                  <a:lnTo>
                    <a:pt x="208" y="274"/>
                  </a:lnTo>
                  <a:lnTo>
                    <a:pt x="209" y="275"/>
                  </a:lnTo>
                  <a:lnTo>
                    <a:pt x="210" y="275"/>
                  </a:lnTo>
                  <a:lnTo>
                    <a:pt x="210" y="276"/>
                  </a:lnTo>
                  <a:lnTo>
                    <a:pt x="211" y="276"/>
                  </a:lnTo>
                  <a:lnTo>
                    <a:pt x="212" y="276"/>
                  </a:lnTo>
                  <a:lnTo>
                    <a:pt x="213" y="277"/>
                  </a:lnTo>
                  <a:lnTo>
                    <a:pt x="214" y="277"/>
                  </a:lnTo>
                  <a:lnTo>
                    <a:pt x="215" y="277"/>
                  </a:lnTo>
                  <a:lnTo>
                    <a:pt x="216" y="277"/>
                  </a:lnTo>
                  <a:lnTo>
                    <a:pt x="217" y="277"/>
                  </a:lnTo>
                  <a:lnTo>
                    <a:pt x="218" y="276"/>
                  </a:lnTo>
                  <a:lnTo>
                    <a:pt x="219" y="276"/>
                  </a:lnTo>
                  <a:lnTo>
                    <a:pt x="220" y="276"/>
                  </a:lnTo>
                  <a:lnTo>
                    <a:pt x="221" y="276"/>
                  </a:lnTo>
                  <a:lnTo>
                    <a:pt x="221" y="275"/>
                  </a:lnTo>
                  <a:lnTo>
                    <a:pt x="222" y="275"/>
                  </a:lnTo>
                  <a:lnTo>
                    <a:pt x="223" y="275"/>
                  </a:lnTo>
                  <a:lnTo>
                    <a:pt x="223" y="274"/>
                  </a:lnTo>
                  <a:lnTo>
                    <a:pt x="224" y="273"/>
                  </a:lnTo>
                  <a:lnTo>
                    <a:pt x="224" y="272"/>
                  </a:lnTo>
                  <a:lnTo>
                    <a:pt x="224" y="271"/>
                  </a:lnTo>
                  <a:lnTo>
                    <a:pt x="223" y="270"/>
                  </a:lnTo>
                  <a:lnTo>
                    <a:pt x="223" y="269"/>
                  </a:lnTo>
                  <a:lnTo>
                    <a:pt x="222" y="268"/>
                  </a:lnTo>
                  <a:lnTo>
                    <a:pt x="221" y="268"/>
                  </a:lnTo>
                  <a:lnTo>
                    <a:pt x="221" y="267"/>
                  </a:lnTo>
                  <a:lnTo>
                    <a:pt x="220" y="266"/>
                  </a:lnTo>
                  <a:lnTo>
                    <a:pt x="219" y="265"/>
                  </a:lnTo>
                  <a:lnTo>
                    <a:pt x="218" y="264"/>
                  </a:lnTo>
                  <a:lnTo>
                    <a:pt x="217" y="263"/>
                  </a:lnTo>
                  <a:lnTo>
                    <a:pt x="217" y="262"/>
                  </a:lnTo>
                  <a:lnTo>
                    <a:pt x="216" y="261"/>
                  </a:lnTo>
                  <a:lnTo>
                    <a:pt x="216" y="260"/>
                  </a:lnTo>
                  <a:lnTo>
                    <a:pt x="216" y="259"/>
                  </a:lnTo>
                  <a:lnTo>
                    <a:pt x="216" y="258"/>
                  </a:lnTo>
                  <a:lnTo>
                    <a:pt x="217" y="258"/>
                  </a:lnTo>
                  <a:lnTo>
                    <a:pt x="217" y="257"/>
                  </a:lnTo>
                  <a:lnTo>
                    <a:pt x="218" y="257"/>
                  </a:lnTo>
                  <a:lnTo>
                    <a:pt x="219" y="256"/>
                  </a:lnTo>
                  <a:lnTo>
                    <a:pt x="220" y="255"/>
                  </a:lnTo>
                  <a:lnTo>
                    <a:pt x="221" y="255"/>
                  </a:lnTo>
                  <a:lnTo>
                    <a:pt x="221" y="254"/>
                  </a:lnTo>
                  <a:lnTo>
                    <a:pt x="221" y="253"/>
                  </a:lnTo>
                  <a:lnTo>
                    <a:pt x="221" y="252"/>
                  </a:lnTo>
                  <a:lnTo>
                    <a:pt x="220" y="252"/>
                  </a:lnTo>
                  <a:lnTo>
                    <a:pt x="220" y="251"/>
                  </a:lnTo>
                  <a:lnTo>
                    <a:pt x="219" y="250"/>
                  </a:lnTo>
                  <a:lnTo>
                    <a:pt x="218" y="249"/>
                  </a:lnTo>
                  <a:lnTo>
                    <a:pt x="217" y="248"/>
                  </a:lnTo>
                  <a:lnTo>
                    <a:pt x="216" y="247"/>
                  </a:lnTo>
                  <a:lnTo>
                    <a:pt x="216" y="246"/>
                  </a:lnTo>
                  <a:lnTo>
                    <a:pt x="215" y="246"/>
                  </a:lnTo>
                  <a:lnTo>
                    <a:pt x="215" y="245"/>
                  </a:lnTo>
                  <a:lnTo>
                    <a:pt x="215" y="244"/>
                  </a:lnTo>
                  <a:lnTo>
                    <a:pt x="216" y="243"/>
                  </a:lnTo>
                  <a:lnTo>
                    <a:pt x="217" y="242"/>
                  </a:lnTo>
                  <a:lnTo>
                    <a:pt x="218" y="241"/>
                  </a:lnTo>
                  <a:lnTo>
                    <a:pt x="219" y="241"/>
                  </a:lnTo>
                  <a:lnTo>
                    <a:pt x="220" y="240"/>
                  </a:lnTo>
                  <a:lnTo>
                    <a:pt x="221" y="240"/>
                  </a:lnTo>
                  <a:lnTo>
                    <a:pt x="222" y="240"/>
                  </a:lnTo>
                  <a:lnTo>
                    <a:pt x="223" y="240"/>
                  </a:lnTo>
                  <a:lnTo>
                    <a:pt x="224" y="240"/>
                  </a:lnTo>
                  <a:lnTo>
                    <a:pt x="224" y="241"/>
                  </a:lnTo>
                  <a:lnTo>
                    <a:pt x="225" y="241"/>
                  </a:lnTo>
                  <a:lnTo>
                    <a:pt x="225" y="242"/>
                  </a:lnTo>
                  <a:lnTo>
                    <a:pt x="226" y="242"/>
                  </a:lnTo>
                  <a:lnTo>
                    <a:pt x="226" y="243"/>
                  </a:lnTo>
                  <a:lnTo>
                    <a:pt x="226" y="244"/>
                  </a:lnTo>
                  <a:lnTo>
                    <a:pt x="226" y="245"/>
                  </a:lnTo>
                  <a:lnTo>
                    <a:pt x="227" y="246"/>
                  </a:lnTo>
                  <a:lnTo>
                    <a:pt x="227" y="248"/>
                  </a:lnTo>
                  <a:lnTo>
                    <a:pt x="227" y="249"/>
                  </a:lnTo>
                  <a:lnTo>
                    <a:pt x="227" y="250"/>
                  </a:lnTo>
                  <a:lnTo>
                    <a:pt x="227" y="251"/>
                  </a:lnTo>
                  <a:lnTo>
                    <a:pt x="228" y="251"/>
                  </a:lnTo>
                  <a:lnTo>
                    <a:pt x="228" y="252"/>
                  </a:lnTo>
                  <a:lnTo>
                    <a:pt x="229" y="252"/>
                  </a:lnTo>
                  <a:lnTo>
                    <a:pt x="229" y="253"/>
                  </a:lnTo>
                  <a:lnTo>
                    <a:pt x="230" y="253"/>
                  </a:lnTo>
                  <a:lnTo>
                    <a:pt x="231" y="253"/>
                  </a:lnTo>
                  <a:lnTo>
                    <a:pt x="232" y="253"/>
                  </a:lnTo>
                  <a:lnTo>
                    <a:pt x="233" y="253"/>
                  </a:lnTo>
                  <a:lnTo>
                    <a:pt x="234" y="253"/>
                  </a:lnTo>
                  <a:lnTo>
                    <a:pt x="235" y="252"/>
                  </a:lnTo>
                  <a:lnTo>
                    <a:pt x="236" y="252"/>
                  </a:lnTo>
                  <a:lnTo>
                    <a:pt x="237" y="252"/>
                  </a:lnTo>
                  <a:lnTo>
                    <a:pt x="238" y="251"/>
                  </a:lnTo>
                  <a:lnTo>
                    <a:pt x="239" y="251"/>
                  </a:lnTo>
                  <a:lnTo>
                    <a:pt x="239" y="250"/>
                  </a:lnTo>
                  <a:lnTo>
                    <a:pt x="240" y="249"/>
                  </a:lnTo>
                  <a:lnTo>
                    <a:pt x="241" y="249"/>
                  </a:lnTo>
                  <a:lnTo>
                    <a:pt x="242" y="248"/>
                  </a:lnTo>
                  <a:lnTo>
                    <a:pt x="243" y="248"/>
                  </a:lnTo>
                  <a:lnTo>
                    <a:pt x="243" y="247"/>
                  </a:lnTo>
                  <a:lnTo>
                    <a:pt x="244" y="246"/>
                  </a:lnTo>
                  <a:lnTo>
                    <a:pt x="244" y="245"/>
                  </a:lnTo>
                  <a:lnTo>
                    <a:pt x="244" y="244"/>
                  </a:lnTo>
                  <a:lnTo>
                    <a:pt x="244" y="243"/>
                  </a:lnTo>
                  <a:lnTo>
                    <a:pt x="244" y="242"/>
                  </a:lnTo>
                  <a:lnTo>
                    <a:pt x="243" y="242"/>
                  </a:lnTo>
                  <a:lnTo>
                    <a:pt x="243" y="241"/>
                  </a:lnTo>
                  <a:lnTo>
                    <a:pt x="242" y="240"/>
                  </a:lnTo>
                  <a:lnTo>
                    <a:pt x="241" y="240"/>
                  </a:lnTo>
                  <a:lnTo>
                    <a:pt x="240" y="239"/>
                  </a:lnTo>
                  <a:lnTo>
                    <a:pt x="238" y="237"/>
                  </a:lnTo>
                  <a:lnTo>
                    <a:pt x="237" y="237"/>
                  </a:lnTo>
                  <a:lnTo>
                    <a:pt x="236" y="236"/>
                  </a:lnTo>
                  <a:lnTo>
                    <a:pt x="235" y="235"/>
                  </a:lnTo>
                  <a:lnTo>
                    <a:pt x="234" y="235"/>
                  </a:lnTo>
                  <a:lnTo>
                    <a:pt x="234" y="234"/>
                  </a:lnTo>
                  <a:lnTo>
                    <a:pt x="233" y="234"/>
                  </a:lnTo>
                  <a:lnTo>
                    <a:pt x="233" y="233"/>
                  </a:lnTo>
                  <a:lnTo>
                    <a:pt x="232" y="233"/>
                  </a:lnTo>
                  <a:lnTo>
                    <a:pt x="232" y="232"/>
                  </a:lnTo>
                  <a:lnTo>
                    <a:pt x="232" y="231"/>
                  </a:lnTo>
                  <a:lnTo>
                    <a:pt x="232" y="230"/>
                  </a:lnTo>
                  <a:lnTo>
                    <a:pt x="232" y="229"/>
                  </a:lnTo>
                  <a:lnTo>
                    <a:pt x="232" y="228"/>
                  </a:lnTo>
                  <a:lnTo>
                    <a:pt x="232" y="227"/>
                  </a:lnTo>
                  <a:lnTo>
                    <a:pt x="232" y="226"/>
                  </a:lnTo>
                  <a:lnTo>
                    <a:pt x="233" y="225"/>
                  </a:lnTo>
                  <a:lnTo>
                    <a:pt x="234" y="224"/>
                  </a:lnTo>
                  <a:lnTo>
                    <a:pt x="234" y="223"/>
                  </a:lnTo>
                  <a:lnTo>
                    <a:pt x="235" y="222"/>
                  </a:lnTo>
                  <a:lnTo>
                    <a:pt x="236" y="222"/>
                  </a:lnTo>
                  <a:lnTo>
                    <a:pt x="236" y="221"/>
                  </a:lnTo>
                  <a:lnTo>
                    <a:pt x="237" y="220"/>
                  </a:lnTo>
                  <a:lnTo>
                    <a:pt x="238" y="219"/>
                  </a:lnTo>
                  <a:lnTo>
                    <a:pt x="239" y="219"/>
                  </a:lnTo>
                  <a:lnTo>
                    <a:pt x="240" y="218"/>
                  </a:lnTo>
                  <a:lnTo>
                    <a:pt x="241" y="217"/>
                  </a:lnTo>
                  <a:lnTo>
                    <a:pt x="242" y="217"/>
                  </a:lnTo>
                  <a:lnTo>
                    <a:pt x="243" y="217"/>
                  </a:lnTo>
                  <a:lnTo>
                    <a:pt x="244" y="217"/>
                  </a:lnTo>
                  <a:lnTo>
                    <a:pt x="244" y="216"/>
                  </a:lnTo>
                  <a:lnTo>
                    <a:pt x="245" y="216"/>
                  </a:lnTo>
                  <a:lnTo>
                    <a:pt x="246" y="216"/>
                  </a:lnTo>
                  <a:lnTo>
                    <a:pt x="247" y="216"/>
                  </a:lnTo>
                  <a:lnTo>
                    <a:pt x="247" y="217"/>
                  </a:lnTo>
                  <a:lnTo>
                    <a:pt x="248" y="217"/>
                  </a:lnTo>
                  <a:lnTo>
                    <a:pt x="249" y="218"/>
                  </a:lnTo>
                  <a:lnTo>
                    <a:pt x="250" y="219"/>
                  </a:lnTo>
                  <a:lnTo>
                    <a:pt x="251" y="220"/>
                  </a:lnTo>
                  <a:lnTo>
                    <a:pt x="251" y="221"/>
                  </a:lnTo>
                  <a:lnTo>
                    <a:pt x="252" y="221"/>
                  </a:lnTo>
                  <a:lnTo>
                    <a:pt x="252" y="222"/>
                  </a:lnTo>
                  <a:lnTo>
                    <a:pt x="253" y="224"/>
                  </a:lnTo>
                  <a:lnTo>
                    <a:pt x="254" y="224"/>
                  </a:lnTo>
                  <a:lnTo>
                    <a:pt x="254" y="225"/>
                  </a:lnTo>
                  <a:lnTo>
                    <a:pt x="255" y="226"/>
                  </a:lnTo>
                  <a:lnTo>
                    <a:pt x="256" y="227"/>
                  </a:lnTo>
                  <a:lnTo>
                    <a:pt x="257" y="228"/>
                  </a:lnTo>
                  <a:lnTo>
                    <a:pt x="258" y="229"/>
                  </a:lnTo>
                  <a:lnTo>
                    <a:pt x="259" y="229"/>
                  </a:lnTo>
                  <a:lnTo>
                    <a:pt x="260" y="230"/>
                  </a:lnTo>
                  <a:lnTo>
                    <a:pt x="261" y="230"/>
                  </a:lnTo>
                  <a:lnTo>
                    <a:pt x="262" y="231"/>
                  </a:lnTo>
                  <a:lnTo>
                    <a:pt x="263" y="231"/>
                  </a:lnTo>
                  <a:lnTo>
                    <a:pt x="264" y="231"/>
                  </a:lnTo>
                  <a:lnTo>
                    <a:pt x="265" y="231"/>
                  </a:lnTo>
                  <a:lnTo>
                    <a:pt x="266" y="231"/>
                  </a:lnTo>
                  <a:lnTo>
                    <a:pt x="267" y="231"/>
                  </a:lnTo>
                  <a:lnTo>
                    <a:pt x="268" y="231"/>
                  </a:lnTo>
                  <a:lnTo>
                    <a:pt x="269" y="231"/>
                  </a:lnTo>
                  <a:lnTo>
                    <a:pt x="269" y="230"/>
                  </a:lnTo>
                  <a:lnTo>
                    <a:pt x="270" y="230"/>
                  </a:lnTo>
                  <a:lnTo>
                    <a:pt x="270" y="229"/>
                  </a:lnTo>
                  <a:lnTo>
                    <a:pt x="270" y="228"/>
                  </a:lnTo>
                  <a:lnTo>
                    <a:pt x="270" y="227"/>
                  </a:lnTo>
                  <a:lnTo>
                    <a:pt x="270" y="226"/>
                  </a:lnTo>
                  <a:lnTo>
                    <a:pt x="269" y="225"/>
                  </a:lnTo>
                  <a:lnTo>
                    <a:pt x="269" y="224"/>
                  </a:lnTo>
                  <a:lnTo>
                    <a:pt x="268" y="223"/>
                  </a:lnTo>
                  <a:lnTo>
                    <a:pt x="268" y="222"/>
                  </a:lnTo>
                  <a:lnTo>
                    <a:pt x="267" y="221"/>
                  </a:lnTo>
                  <a:lnTo>
                    <a:pt x="266" y="220"/>
                  </a:lnTo>
                  <a:lnTo>
                    <a:pt x="266" y="219"/>
                  </a:lnTo>
                  <a:lnTo>
                    <a:pt x="265" y="219"/>
                  </a:lnTo>
                  <a:lnTo>
                    <a:pt x="264" y="218"/>
                  </a:lnTo>
                  <a:lnTo>
                    <a:pt x="263" y="217"/>
                  </a:lnTo>
                  <a:lnTo>
                    <a:pt x="262" y="216"/>
                  </a:lnTo>
                  <a:lnTo>
                    <a:pt x="261" y="215"/>
                  </a:lnTo>
                  <a:lnTo>
                    <a:pt x="260" y="215"/>
                  </a:lnTo>
                  <a:lnTo>
                    <a:pt x="260" y="214"/>
                  </a:lnTo>
                  <a:lnTo>
                    <a:pt x="259" y="214"/>
                  </a:lnTo>
                  <a:lnTo>
                    <a:pt x="258" y="214"/>
                  </a:lnTo>
                  <a:lnTo>
                    <a:pt x="257" y="213"/>
                  </a:lnTo>
                  <a:lnTo>
                    <a:pt x="256" y="212"/>
                  </a:lnTo>
                  <a:lnTo>
                    <a:pt x="255" y="212"/>
                  </a:lnTo>
                  <a:lnTo>
                    <a:pt x="255" y="211"/>
                  </a:lnTo>
                  <a:lnTo>
                    <a:pt x="255" y="210"/>
                  </a:lnTo>
                  <a:lnTo>
                    <a:pt x="254" y="210"/>
                  </a:lnTo>
                  <a:lnTo>
                    <a:pt x="254" y="209"/>
                  </a:lnTo>
                  <a:lnTo>
                    <a:pt x="254" y="208"/>
                  </a:lnTo>
                  <a:lnTo>
                    <a:pt x="254" y="207"/>
                  </a:lnTo>
                  <a:lnTo>
                    <a:pt x="254" y="206"/>
                  </a:lnTo>
                  <a:lnTo>
                    <a:pt x="254" y="205"/>
                  </a:lnTo>
                  <a:lnTo>
                    <a:pt x="255" y="205"/>
                  </a:lnTo>
                  <a:lnTo>
                    <a:pt x="255" y="204"/>
                  </a:lnTo>
                  <a:lnTo>
                    <a:pt x="255" y="203"/>
                  </a:lnTo>
                  <a:lnTo>
                    <a:pt x="256" y="203"/>
                  </a:lnTo>
                  <a:lnTo>
                    <a:pt x="257" y="203"/>
                  </a:lnTo>
                  <a:lnTo>
                    <a:pt x="257" y="202"/>
                  </a:lnTo>
                  <a:lnTo>
                    <a:pt x="258" y="202"/>
                  </a:lnTo>
                  <a:lnTo>
                    <a:pt x="259" y="202"/>
                  </a:lnTo>
                  <a:lnTo>
                    <a:pt x="260" y="202"/>
                  </a:lnTo>
                  <a:lnTo>
                    <a:pt x="261" y="202"/>
                  </a:lnTo>
                  <a:lnTo>
                    <a:pt x="262" y="202"/>
                  </a:lnTo>
                  <a:lnTo>
                    <a:pt x="263" y="202"/>
                  </a:lnTo>
                  <a:lnTo>
                    <a:pt x="264" y="202"/>
                  </a:lnTo>
                  <a:lnTo>
                    <a:pt x="265" y="201"/>
                  </a:lnTo>
                  <a:lnTo>
                    <a:pt x="265" y="200"/>
                  </a:lnTo>
                  <a:lnTo>
                    <a:pt x="264" y="200"/>
                  </a:lnTo>
                  <a:lnTo>
                    <a:pt x="264" y="199"/>
                  </a:lnTo>
                  <a:lnTo>
                    <a:pt x="264" y="198"/>
                  </a:lnTo>
                  <a:lnTo>
                    <a:pt x="264" y="197"/>
                  </a:lnTo>
                  <a:lnTo>
                    <a:pt x="263" y="196"/>
                  </a:lnTo>
                  <a:lnTo>
                    <a:pt x="263" y="195"/>
                  </a:lnTo>
                  <a:lnTo>
                    <a:pt x="263" y="194"/>
                  </a:lnTo>
                  <a:lnTo>
                    <a:pt x="263" y="193"/>
                  </a:lnTo>
                  <a:lnTo>
                    <a:pt x="262" y="192"/>
                  </a:lnTo>
                  <a:lnTo>
                    <a:pt x="262" y="191"/>
                  </a:lnTo>
                  <a:lnTo>
                    <a:pt x="262" y="190"/>
                  </a:lnTo>
                  <a:lnTo>
                    <a:pt x="262" y="189"/>
                  </a:lnTo>
                  <a:lnTo>
                    <a:pt x="262" y="188"/>
                  </a:lnTo>
                  <a:lnTo>
                    <a:pt x="263" y="188"/>
                  </a:lnTo>
                  <a:lnTo>
                    <a:pt x="263" y="187"/>
                  </a:lnTo>
                  <a:lnTo>
                    <a:pt x="264" y="186"/>
                  </a:lnTo>
                  <a:lnTo>
                    <a:pt x="265" y="185"/>
                  </a:lnTo>
                  <a:lnTo>
                    <a:pt x="265" y="184"/>
                  </a:lnTo>
                  <a:lnTo>
                    <a:pt x="266" y="183"/>
                  </a:lnTo>
                  <a:lnTo>
                    <a:pt x="266" y="182"/>
                  </a:lnTo>
                  <a:lnTo>
                    <a:pt x="266" y="181"/>
                  </a:lnTo>
                  <a:lnTo>
                    <a:pt x="267" y="180"/>
                  </a:lnTo>
                  <a:lnTo>
                    <a:pt x="267" y="179"/>
                  </a:lnTo>
                  <a:lnTo>
                    <a:pt x="266" y="178"/>
                  </a:lnTo>
                  <a:lnTo>
                    <a:pt x="266" y="177"/>
                  </a:lnTo>
                  <a:lnTo>
                    <a:pt x="266" y="176"/>
                  </a:lnTo>
                  <a:lnTo>
                    <a:pt x="265" y="176"/>
                  </a:lnTo>
                  <a:lnTo>
                    <a:pt x="264" y="175"/>
                  </a:lnTo>
                  <a:lnTo>
                    <a:pt x="263" y="175"/>
                  </a:lnTo>
                  <a:lnTo>
                    <a:pt x="262" y="175"/>
                  </a:lnTo>
                  <a:lnTo>
                    <a:pt x="261" y="175"/>
                  </a:lnTo>
                  <a:lnTo>
                    <a:pt x="261" y="176"/>
                  </a:lnTo>
                  <a:lnTo>
                    <a:pt x="260" y="176"/>
                  </a:lnTo>
                  <a:lnTo>
                    <a:pt x="259" y="176"/>
                  </a:lnTo>
                  <a:lnTo>
                    <a:pt x="258" y="176"/>
                  </a:lnTo>
                  <a:lnTo>
                    <a:pt x="257" y="175"/>
                  </a:lnTo>
                  <a:lnTo>
                    <a:pt x="256" y="175"/>
                  </a:lnTo>
                  <a:lnTo>
                    <a:pt x="256" y="174"/>
                  </a:lnTo>
                  <a:lnTo>
                    <a:pt x="256" y="173"/>
                  </a:lnTo>
                  <a:lnTo>
                    <a:pt x="255" y="173"/>
                  </a:lnTo>
                  <a:lnTo>
                    <a:pt x="255" y="172"/>
                  </a:lnTo>
                  <a:lnTo>
                    <a:pt x="255" y="171"/>
                  </a:lnTo>
                  <a:lnTo>
                    <a:pt x="255" y="170"/>
                  </a:lnTo>
                  <a:lnTo>
                    <a:pt x="254" y="169"/>
                  </a:lnTo>
                  <a:lnTo>
                    <a:pt x="254" y="168"/>
                  </a:lnTo>
                  <a:lnTo>
                    <a:pt x="254" y="167"/>
                  </a:lnTo>
                  <a:lnTo>
                    <a:pt x="254" y="166"/>
                  </a:lnTo>
                  <a:lnTo>
                    <a:pt x="255" y="165"/>
                  </a:lnTo>
                  <a:lnTo>
                    <a:pt x="255" y="164"/>
                  </a:lnTo>
                  <a:lnTo>
                    <a:pt x="255" y="163"/>
                  </a:lnTo>
                  <a:lnTo>
                    <a:pt x="256" y="162"/>
                  </a:lnTo>
                  <a:lnTo>
                    <a:pt x="256" y="161"/>
                  </a:lnTo>
                  <a:lnTo>
                    <a:pt x="256" y="160"/>
                  </a:lnTo>
                  <a:lnTo>
                    <a:pt x="257" y="160"/>
                  </a:lnTo>
                  <a:lnTo>
                    <a:pt x="257" y="159"/>
                  </a:lnTo>
                  <a:lnTo>
                    <a:pt x="258" y="158"/>
                  </a:lnTo>
                  <a:lnTo>
                    <a:pt x="259" y="157"/>
                  </a:lnTo>
                  <a:lnTo>
                    <a:pt x="260" y="157"/>
                  </a:lnTo>
                  <a:lnTo>
                    <a:pt x="261" y="156"/>
                  </a:lnTo>
                  <a:lnTo>
                    <a:pt x="262" y="156"/>
                  </a:lnTo>
                  <a:lnTo>
                    <a:pt x="263" y="156"/>
                  </a:lnTo>
                  <a:lnTo>
                    <a:pt x="265" y="156"/>
                  </a:lnTo>
                  <a:lnTo>
                    <a:pt x="266" y="156"/>
                  </a:lnTo>
                  <a:lnTo>
                    <a:pt x="266" y="155"/>
                  </a:lnTo>
                  <a:lnTo>
                    <a:pt x="267" y="155"/>
                  </a:lnTo>
                  <a:lnTo>
                    <a:pt x="268" y="155"/>
                  </a:lnTo>
                  <a:lnTo>
                    <a:pt x="269" y="155"/>
                  </a:lnTo>
                  <a:lnTo>
                    <a:pt x="270" y="154"/>
                  </a:lnTo>
                  <a:lnTo>
                    <a:pt x="271" y="154"/>
                  </a:lnTo>
                  <a:lnTo>
                    <a:pt x="272" y="153"/>
                  </a:lnTo>
                  <a:lnTo>
                    <a:pt x="273" y="152"/>
                  </a:lnTo>
                  <a:lnTo>
                    <a:pt x="274" y="151"/>
                  </a:lnTo>
                  <a:lnTo>
                    <a:pt x="275" y="150"/>
                  </a:lnTo>
                  <a:lnTo>
                    <a:pt x="275" y="149"/>
                  </a:lnTo>
                  <a:lnTo>
                    <a:pt x="275" y="148"/>
                  </a:lnTo>
                  <a:lnTo>
                    <a:pt x="275" y="147"/>
                  </a:lnTo>
                  <a:lnTo>
                    <a:pt x="275" y="146"/>
                  </a:lnTo>
                  <a:lnTo>
                    <a:pt x="274" y="146"/>
                  </a:lnTo>
                  <a:lnTo>
                    <a:pt x="274" y="145"/>
                  </a:lnTo>
                  <a:lnTo>
                    <a:pt x="273" y="144"/>
                  </a:lnTo>
                  <a:lnTo>
                    <a:pt x="272" y="142"/>
                  </a:lnTo>
                  <a:lnTo>
                    <a:pt x="271" y="141"/>
                  </a:lnTo>
                  <a:lnTo>
                    <a:pt x="269" y="138"/>
                  </a:lnTo>
                  <a:lnTo>
                    <a:pt x="268" y="137"/>
                  </a:lnTo>
                  <a:lnTo>
                    <a:pt x="267" y="135"/>
                  </a:lnTo>
                  <a:lnTo>
                    <a:pt x="266" y="135"/>
                  </a:lnTo>
                  <a:lnTo>
                    <a:pt x="266" y="134"/>
                  </a:lnTo>
                  <a:lnTo>
                    <a:pt x="265" y="134"/>
                  </a:lnTo>
                  <a:lnTo>
                    <a:pt x="265" y="133"/>
                  </a:lnTo>
                  <a:lnTo>
                    <a:pt x="264" y="133"/>
                  </a:lnTo>
                  <a:lnTo>
                    <a:pt x="263" y="132"/>
                  </a:lnTo>
                  <a:lnTo>
                    <a:pt x="262" y="131"/>
                  </a:lnTo>
                  <a:lnTo>
                    <a:pt x="261" y="131"/>
                  </a:lnTo>
                  <a:lnTo>
                    <a:pt x="261" y="130"/>
                  </a:lnTo>
                  <a:lnTo>
                    <a:pt x="260" y="130"/>
                  </a:lnTo>
                  <a:lnTo>
                    <a:pt x="259" y="130"/>
                  </a:lnTo>
                  <a:lnTo>
                    <a:pt x="258" y="129"/>
                  </a:lnTo>
                  <a:lnTo>
                    <a:pt x="257" y="129"/>
                  </a:lnTo>
                  <a:lnTo>
                    <a:pt x="256" y="129"/>
                  </a:lnTo>
                  <a:lnTo>
                    <a:pt x="255" y="129"/>
                  </a:lnTo>
                  <a:lnTo>
                    <a:pt x="254" y="129"/>
                  </a:lnTo>
                  <a:lnTo>
                    <a:pt x="253" y="129"/>
                  </a:lnTo>
                  <a:lnTo>
                    <a:pt x="252" y="128"/>
                  </a:lnTo>
                  <a:lnTo>
                    <a:pt x="251" y="128"/>
                  </a:lnTo>
                  <a:lnTo>
                    <a:pt x="250" y="128"/>
                  </a:lnTo>
                  <a:lnTo>
                    <a:pt x="249" y="128"/>
                  </a:lnTo>
                  <a:lnTo>
                    <a:pt x="248" y="128"/>
                  </a:lnTo>
                  <a:lnTo>
                    <a:pt x="247" y="128"/>
                  </a:lnTo>
                  <a:lnTo>
                    <a:pt x="246" y="128"/>
                  </a:lnTo>
                  <a:lnTo>
                    <a:pt x="245" y="127"/>
                  </a:lnTo>
                  <a:lnTo>
                    <a:pt x="244" y="127"/>
                  </a:lnTo>
                  <a:lnTo>
                    <a:pt x="244" y="126"/>
                  </a:lnTo>
                  <a:lnTo>
                    <a:pt x="244" y="125"/>
                  </a:lnTo>
                  <a:lnTo>
                    <a:pt x="244" y="124"/>
                  </a:lnTo>
                  <a:lnTo>
                    <a:pt x="244" y="123"/>
                  </a:lnTo>
                  <a:lnTo>
                    <a:pt x="244" y="122"/>
                  </a:lnTo>
                  <a:lnTo>
                    <a:pt x="244" y="121"/>
                  </a:lnTo>
                  <a:lnTo>
                    <a:pt x="244" y="120"/>
                  </a:lnTo>
                  <a:lnTo>
                    <a:pt x="244" y="119"/>
                  </a:lnTo>
                  <a:lnTo>
                    <a:pt x="244" y="118"/>
                  </a:lnTo>
                  <a:lnTo>
                    <a:pt x="245" y="117"/>
                  </a:lnTo>
                  <a:lnTo>
                    <a:pt x="245" y="116"/>
                  </a:lnTo>
                  <a:lnTo>
                    <a:pt x="246" y="116"/>
                  </a:lnTo>
                  <a:lnTo>
                    <a:pt x="246" y="115"/>
                  </a:lnTo>
                  <a:lnTo>
                    <a:pt x="247" y="115"/>
                  </a:lnTo>
                  <a:lnTo>
                    <a:pt x="248" y="115"/>
                  </a:lnTo>
                  <a:lnTo>
                    <a:pt x="249" y="115"/>
                  </a:lnTo>
                  <a:lnTo>
                    <a:pt x="250" y="115"/>
                  </a:lnTo>
                  <a:lnTo>
                    <a:pt x="251" y="116"/>
                  </a:lnTo>
                  <a:lnTo>
                    <a:pt x="252" y="116"/>
                  </a:lnTo>
                  <a:lnTo>
                    <a:pt x="253" y="117"/>
                  </a:lnTo>
                  <a:lnTo>
                    <a:pt x="254" y="118"/>
                  </a:lnTo>
                  <a:lnTo>
                    <a:pt x="255" y="118"/>
                  </a:lnTo>
                  <a:lnTo>
                    <a:pt x="256" y="119"/>
                  </a:lnTo>
                  <a:lnTo>
                    <a:pt x="257" y="119"/>
                  </a:lnTo>
                  <a:lnTo>
                    <a:pt x="258" y="120"/>
                  </a:lnTo>
                  <a:lnTo>
                    <a:pt x="259" y="120"/>
                  </a:lnTo>
                  <a:lnTo>
                    <a:pt x="260" y="120"/>
                  </a:lnTo>
                  <a:lnTo>
                    <a:pt x="262" y="120"/>
                  </a:lnTo>
                  <a:lnTo>
                    <a:pt x="263" y="120"/>
                  </a:lnTo>
                  <a:lnTo>
                    <a:pt x="264" y="121"/>
                  </a:lnTo>
                  <a:lnTo>
                    <a:pt x="265" y="121"/>
                  </a:lnTo>
                  <a:lnTo>
                    <a:pt x="266" y="121"/>
                  </a:lnTo>
                  <a:lnTo>
                    <a:pt x="267" y="122"/>
                  </a:lnTo>
                  <a:lnTo>
                    <a:pt x="268" y="122"/>
                  </a:lnTo>
                  <a:lnTo>
                    <a:pt x="269" y="122"/>
                  </a:lnTo>
                  <a:lnTo>
                    <a:pt x="270" y="123"/>
                  </a:lnTo>
                  <a:lnTo>
                    <a:pt x="271" y="123"/>
                  </a:lnTo>
                  <a:lnTo>
                    <a:pt x="274" y="125"/>
                  </a:lnTo>
                  <a:lnTo>
                    <a:pt x="275" y="126"/>
                  </a:lnTo>
                  <a:lnTo>
                    <a:pt x="277" y="127"/>
                  </a:lnTo>
                  <a:lnTo>
                    <a:pt x="278" y="127"/>
                  </a:lnTo>
                  <a:lnTo>
                    <a:pt x="279" y="127"/>
                  </a:lnTo>
                  <a:lnTo>
                    <a:pt x="280" y="128"/>
                  </a:lnTo>
                  <a:lnTo>
                    <a:pt x="281" y="128"/>
                  </a:lnTo>
                  <a:lnTo>
                    <a:pt x="282" y="128"/>
                  </a:lnTo>
                  <a:lnTo>
                    <a:pt x="283" y="128"/>
                  </a:lnTo>
                  <a:lnTo>
                    <a:pt x="283" y="129"/>
                  </a:lnTo>
                  <a:lnTo>
                    <a:pt x="284" y="129"/>
                  </a:lnTo>
                  <a:lnTo>
                    <a:pt x="285" y="129"/>
                  </a:lnTo>
                  <a:lnTo>
                    <a:pt x="286" y="129"/>
                  </a:lnTo>
                  <a:lnTo>
                    <a:pt x="287" y="128"/>
                  </a:lnTo>
                  <a:lnTo>
                    <a:pt x="288" y="128"/>
                  </a:lnTo>
                  <a:lnTo>
                    <a:pt x="289" y="128"/>
                  </a:lnTo>
                  <a:lnTo>
                    <a:pt x="290" y="127"/>
                  </a:lnTo>
                  <a:lnTo>
                    <a:pt x="291" y="127"/>
                  </a:lnTo>
                  <a:lnTo>
                    <a:pt x="292" y="127"/>
                  </a:lnTo>
                  <a:lnTo>
                    <a:pt x="292" y="126"/>
                  </a:lnTo>
                  <a:lnTo>
                    <a:pt x="293" y="126"/>
                  </a:lnTo>
                  <a:lnTo>
                    <a:pt x="293" y="125"/>
                  </a:lnTo>
                  <a:lnTo>
                    <a:pt x="293" y="124"/>
                  </a:lnTo>
                  <a:lnTo>
                    <a:pt x="292" y="124"/>
                  </a:lnTo>
                  <a:lnTo>
                    <a:pt x="292" y="123"/>
                  </a:lnTo>
                  <a:lnTo>
                    <a:pt x="291" y="123"/>
                  </a:lnTo>
                  <a:lnTo>
                    <a:pt x="290" y="123"/>
                  </a:lnTo>
                  <a:lnTo>
                    <a:pt x="289" y="122"/>
                  </a:lnTo>
                  <a:lnTo>
                    <a:pt x="288" y="122"/>
                  </a:lnTo>
                  <a:lnTo>
                    <a:pt x="287" y="121"/>
                  </a:lnTo>
                  <a:lnTo>
                    <a:pt x="286" y="120"/>
                  </a:lnTo>
                  <a:lnTo>
                    <a:pt x="286" y="119"/>
                  </a:lnTo>
                  <a:lnTo>
                    <a:pt x="286" y="118"/>
                  </a:lnTo>
                  <a:lnTo>
                    <a:pt x="286" y="117"/>
                  </a:lnTo>
                  <a:lnTo>
                    <a:pt x="286" y="116"/>
                  </a:lnTo>
                  <a:lnTo>
                    <a:pt x="286" y="115"/>
                  </a:lnTo>
                  <a:lnTo>
                    <a:pt x="287" y="114"/>
                  </a:lnTo>
                  <a:lnTo>
                    <a:pt x="287" y="113"/>
                  </a:lnTo>
                  <a:lnTo>
                    <a:pt x="287" y="112"/>
                  </a:lnTo>
                  <a:lnTo>
                    <a:pt x="287" y="111"/>
                  </a:lnTo>
                  <a:lnTo>
                    <a:pt x="287" y="110"/>
                  </a:lnTo>
                  <a:lnTo>
                    <a:pt x="287" y="109"/>
                  </a:lnTo>
                  <a:lnTo>
                    <a:pt x="287" y="108"/>
                  </a:lnTo>
                  <a:lnTo>
                    <a:pt x="286" y="108"/>
                  </a:lnTo>
                  <a:lnTo>
                    <a:pt x="286" y="107"/>
                  </a:lnTo>
                  <a:lnTo>
                    <a:pt x="285" y="107"/>
                  </a:lnTo>
                  <a:lnTo>
                    <a:pt x="284" y="106"/>
                  </a:lnTo>
                  <a:lnTo>
                    <a:pt x="282" y="105"/>
                  </a:lnTo>
                  <a:lnTo>
                    <a:pt x="281" y="105"/>
                  </a:lnTo>
                  <a:lnTo>
                    <a:pt x="281" y="104"/>
                  </a:lnTo>
                  <a:lnTo>
                    <a:pt x="280" y="104"/>
                  </a:lnTo>
                  <a:lnTo>
                    <a:pt x="280" y="103"/>
                  </a:lnTo>
                  <a:lnTo>
                    <a:pt x="281" y="103"/>
                  </a:lnTo>
                  <a:lnTo>
                    <a:pt x="281" y="102"/>
                  </a:lnTo>
                  <a:lnTo>
                    <a:pt x="282" y="102"/>
                  </a:lnTo>
                  <a:lnTo>
                    <a:pt x="283" y="102"/>
                  </a:lnTo>
                  <a:lnTo>
                    <a:pt x="283" y="101"/>
                  </a:lnTo>
                  <a:lnTo>
                    <a:pt x="284" y="100"/>
                  </a:lnTo>
                  <a:lnTo>
                    <a:pt x="285" y="100"/>
                  </a:lnTo>
                  <a:lnTo>
                    <a:pt x="286" y="100"/>
                  </a:lnTo>
                  <a:lnTo>
                    <a:pt x="287" y="99"/>
                  </a:lnTo>
                  <a:lnTo>
                    <a:pt x="288" y="98"/>
                  </a:lnTo>
                  <a:lnTo>
                    <a:pt x="289" y="98"/>
                  </a:lnTo>
                  <a:lnTo>
                    <a:pt x="290" y="97"/>
                  </a:lnTo>
                  <a:lnTo>
                    <a:pt x="291" y="97"/>
                  </a:lnTo>
                  <a:lnTo>
                    <a:pt x="291" y="96"/>
                  </a:lnTo>
                  <a:lnTo>
                    <a:pt x="292" y="96"/>
                  </a:lnTo>
                  <a:lnTo>
                    <a:pt x="293" y="95"/>
                  </a:lnTo>
                  <a:lnTo>
                    <a:pt x="294" y="94"/>
                  </a:lnTo>
                  <a:lnTo>
                    <a:pt x="294" y="93"/>
                  </a:lnTo>
                  <a:lnTo>
                    <a:pt x="295" y="93"/>
                  </a:lnTo>
                  <a:lnTo>
                    <a:pt x="295" y="92"/>
                  </a:lnTo>
                  <a:lnTo>
                    <a:pt x="295" y="91"/>
                  </a:lnTo>
                  <a:lnTo>
                    <a:pt x="295" y="90"/>
                  </a:lnTo>
                  <a:lnTo>
                    <a:pt x="295" y="89"/>
                  </a:lnTo>
                  <a:lnTo>
                    <a:pt x="295" y="88"/>
                  </a:lnTo>
                  <a:lnTo>
                    <a:pt x="295" y="87"/>
                  </a:lnTo>
                  <a:lnTo>
                    <a:pt x="294" y="86"/>
                  </a:lnTo>
                  <a:lnTo>
                    <a:pt x="294" y="85"/>
                  </a:lnTo>
                  <a:lnTo>
                    <a:pt x="294" y="84"/>
                  </a:lnTo>
                  <a:lnTo>
                    <a:pt x="293" y="84"/>
                  </a:lnTo>
                  <a:lnTo>
                    <a:pt x="293" y="83"/>
                  </a:lnTo>
                  <a:lnTo>
                    <a:pt x="293" y="82"/>
                  </a:lnTo>
                  <a:lnTo>
                    <a:pt x="294" y="82"/>
                  </a:lnTo>
                  <a:lnTo>
                    <a:pt x="294" y="81"/>
                  </a:lnTo>
                  <a:lnTo>
                    <a:pt x="295" y="81"/>
                  </a:lnTo>
                  <a:lnTo>
                    <a:pt x="296" y="81"/>
                  </a:lnTo>
                  <a:lnTo>
                    <a:pt x="297" y="82"/>
                  </a:lnTo>
                  <a:lnTo>
                    <a:pt x="299" y="82"/>
                  </a:lnTo>
                  <a:lnTo>
                    <a:pt x="300" y="82"/>
                  </a:lnTo>
                  <a:lnTo>
                    <a:pt x="301" y="82"/>
                  </a:lnTo>
                  <a:lnTo>
                    <a:pt x="302" y="82"/>
                  </a:lnTo>
                  <a:lnTo>
                    <a:pt x="303" y="82"/>
                  </a:lnTo>
                  <a:lnTo>
                    <a:pt x="304" y="82"/>
                  </a:lnTo>
                  <a:lnTo>
                    <a:pt x="305" y="81"/>
                  </a:lnTo>
                  <a:lnTo>
                    <a:pt x="306" y="81"/>
                  </a:lnTo>
                  <a:lnTo>
                    <a:pt x="307" y="81"/>
                  </a:lnTo>
                  <a:lnTo>
                    <a:pt x="307" y="80"/>
                  </a:lnTo>
                  <a:lnTo>
                    <a:pt x="308" y="80"/>
                  </a:lnTo>
                  <a:lnTo>
                    <a:pt x="308" y="79"/>
                  </a:lnTo>
                  <a:lnTo>
                    <a:pt x="309" y="79"/>
                  </a:lnTo>
                  <a:lnTo>
                    <a:pt x="309" y="78"/>
                  </a:lnTo>
                  <a:lnTo>
                    <a:pt x="303" y="66"/>
                  </a:lnTo>
                  <a:lnTo>
                    <a:pt x="303" y="64"/>
                  </a:lnTo>
                  <a:lnTo>
                    <a:pt x="299" y="60"/>
                  </a:lnTo>
                  <a:lnTo>
                    <a:pt x="297" y="60"/>
                  </a:lnTo>
                  <a:lnTo>
                    <a:pt x="295" y="59"/>
                  </a:lnTo>
                  <a:lnTo>
                    <a:pt x="287" y="59"/>
                  </a:lnTo>
                  <a:lnTo>
                    <a:pt x="280" y="67"/>
                  </a:lnTo>
                  <a:lnTo>
                    <a:pt x="277" y="67"/>
                  </a:lnTo>
                  <a:lnTo>
                    <a:pt x="275" y="66"/>
                  </a:lnTo>
                  <a:lnTo>
                    <a:pt x="274" y="68"/>
                  </a:lnTo>
                  <a:lnTo>
                    <a:pt x="271" y="71"/>
                  </a:lnTo>
                  <a:lnTo>
                    <a:pt x="261" y="70"/>
                  </a:lnTo>
                  <a:lnTo>
                    <a:pt x="254" y="65"/>
                  </a:lnTo>
                  <a:lnTo>
                    <a:pt x="254" y="59"/>
                  </a:lnTo>
                  <a:lnTo>
                    <a:pt x="245" y="42"/>
                  </a:lnTo>
                  <a:lnTo>
                    <a:pt x="237" y="46"/>
                  </a:lnTo>
                  <a:lnTo>
                    <a:pt x="236" y="50"/>
                  </a:lnTo>
                  <a:lnTo>
                    <a:pt x="232" y="56"/>
                  </a:lnTo>
                  <a:lnTo>
                    <a:pt x="228" y="56"/>
                  </a:lnTo>
                  <a:lnTo>
                    <a:pt x="227" y="57"/>
                  </a:lnTo>
                  <a:lnTo>
                    <a:pt x="222" y="67"/>
                  </a:lnTo>
                  <a:lnTo>
                    <a:pt x="215" y="67"/>
                  </a:lnTo>
                  <a:lnTo>
                    <a:pt x="213" y="64"/>
                  </a:lnTo>
                  <a:lnTo>
                    <a:pt x="203" y="64"/>
                  </a:lnTo>
                  <a:lnTo>
                    <a:pt x="202" y="66"/>
                  </a:lnTo>
                  <a:lnTo>
                    <a:pt x="200" y="66"/>
                  </a:lnTo>
                  <a:lnTo>
                    <a:pt x="199" y="67"/>
                  </a:lnTo>
                  <a:lnTo>
                    <a:pt x="197" y="67"/>
                  </a:lnTo>
                  <a:lnTo>
                    <a:pt x="194" y="65"/>
                  </a:lnTo>
                  <a:lnTo>
                    <a:pt x="195" y="61"/>
                  </a:lnTo>
                  <a:lnTo>
                    <a:pt x="195" y="54"/>
                  </a:lnTo>
                  <a:lnTo>
                    <a:pt x="192" y="49"/>
                  </a:lnTo>
                  <a:lnTo>
                    <a:pt x="191" y="46"/>
                  </a:lnTo>
                  <a:lnTo>
                    <a:pt x="190" y="44"/>
                  </a:lnTo>
                  <a:lnTo>
                    <a:pt x="190" y="41"/>
                  </a:lnTo>
                  <a:lnTo>
                    <a:pt x="188" y="39"/>
                  </a:lnTo>
                  <a:lnTo>
                    <a:pt x="189" y="36"/>
                  </a:lnTo>
                  <a:lnTo>
                    <a:pt x="178" y="28"/>
                  </a:lnTo>
                  <a:lnTo>
                    <a:pt x="178" y="24"/>
                  </a:lnTo>
                  <a:lnTo>
                    <a:pt x="179" y="23"/>
                  </a:lnTo>
                  <a:lnTo>
                    <a:pt x="179" y="21"/>
                  </a:lnTo>
                  <a:lnTo>
                    <a:pt x="181" y="20"/>
                  </a:lnTo>
                  <a:lnTo>
                    <a:pt x="180" y="13"/>
                  </a:lnTo>
                  <a:lnTo>
                    <a:pt x="179" y="13"/>
                  </a:lnTo>
                  <a:lnTo>
                    <a:pt x="179" y="12"/>
                  </a:lnTo>
                  <a:lnTo>
                    <a:pt x="180" y="11"/>
                  </a:lnTo>
                  <a:lnTo>
                    <a:pt x="180" y="7"/>
                  </a:lnTo>
                  <a:lnTo>
                    <a:pt x="171" y="0"/>
                  </a:lnTo>
                  <a:lnTo>
                    <a:pt x="154" y="1"/>
                  </a:lnTo>
                  <a:lnTo>
                    <a:pt x="150" y="7"/>
                  </a:lnTo>
                  <a:lnTo>
                    <a:pt x="148" y="7"/>
                  </a:lnTo>
                  <a:lnTo>
                    <a:pt x="146" y="9"/>
                  </a:lnTo>
                  <a:lnTo>
                    <a:pt x="145" y="11"/>
                  </a:lnTo>
                  <a:lnTo>
                    <a:pt x="147" y="13"/>
                  </a:lnTo>
                  <a:lnTo>
                    <a:pt x="147" y="15"/>
                  </a:lnTo>
                  <a:lnTo>
                    <a:pt x="148" y="17"/>
                  </a:lnTo>
                  <a:lnTo>
                    <a:pt x="148" y="21"/>
                  </a:lnTo>
                  <a:lnTo>
                    <a:pt x="146" y="23"/>
                  </a:lnTo>
                  <a:lnTo>
                    <a:pt x="138" y="24"/>
                  </a:lnTo>
                  <a:lnTo>
                    <a:pt x="130" y="33"/>
                  </a:lnTo>
                  <a:lnTo>
                    <a:pt x="123" y="33"/>
                  </a:lnTo>
                  <a:lnTo>
                    <a:pt x="118" y="38"/>
                  </a:lnTo>
                  <a:lnTo>
                    <a:pt x="112" y="41"/>
                  </a:lnTo>
                  <a:lnTo>
                    <a:pt x="112" y="43"/>
                  </a:lnTo>
                  <a:lnTo>
                    <a:pt x="109" y="48"/>
                  </a:lnTo>
                  <a:lnTo>
                    <a:pt x="105" y="50"/>
                  </a:lnTo>
                  <a:lnTo>
                    <a:pt x="93" y="39"/>
                  </a:lnTo>
                  <a:lnTo>
                    <a:pt x="90" y="39"/>
                  </a:lnTo>
                  <a:lnTo>
                    <a:pt x="89" y="40"/>
                  </a:lnTo>
                  <a:lnTo>
                    <a:pt x="77" y="54"/>
                  </a:lnTo>
                  <a:lnTo>
                    <a:pt x="76" y="57"/>
                  </a:lnTo>
                  <a:lnTo>
                    <a:pt x="72" y="62"/>
                  </a:lnTo>
                  <a:lnTo>
                    <a:pt x="72" y="64"/>
                  </a:lnTo>
                  <a:lnTo>
                    <a:pt x="67" y="67"/>
                  </a:lnTo>
                  <a:lnTo>
                    <a:pt x="62" y="69"/>
                  </a:lnTo>
                  <a:lnTo>
                    <a:pt x="59" y="72"/>
                  </a:lnTo>
                  <a:lnTo>
                    <a:pt x="59" y="76"/>
                  </a:lnTo>
                  <a:lnTo>
                    <a:pt x="65" y="80"/>
                  </a:lnTo>
                  <a:lnTo>
                    <a:pt x="67" y="85"/>
                  </a:lnTo>
                  <a:lnTo>
                    <a:pt x="68" y="86"/>
                  </a:lnTo>
                  <a:lnTo>
                    <a:pt x="68" y="96"/>
                  </a:lnTo>
                  <a:lnTo>
                    <a:pt x="72" y="101"/>
                  </a:lnTo>
                  <a:lnTo>
                    <a:pt x="70" y="103"/>
                  </a:lnTo>
                  <a:lnTo>
                    <a:pt x="66" y="112"/>
                  </a:lnTo>
                  <a:lnTo>
                    <a:pt x="59" y="121"/>
                  </a:lnTo>
                  <a:lnTo>
                    <a:pt x="56" y="121"/>
                  </a:lnTo>
                  <a:lnTo>
                    <a:pt x="52" y="124"/>
                  </a:lnTo>
                  <a:lnTo>
                    <a:pt x="49" y="124"/>
                  </a:lnTo>
                  <a:lnTo>
                    <a:pt x="46" y="127"/>
                  </a:lnTo>
                  <a:lnTo>
                    <a:pt x="42" y="127"/>
                  </a:lnTo>
                  <a:lnTo>
                    <a:pt x="34" y="138"/>
                  </a:lnTo>
                  <a:lnTo>
                    <a:pt x="33" y="146"/>
                  </a:lnTo>
                  <a:lnTo>
                    <a:pt x="32" y="148"/>
                  </a:lnTo>
                  <a:lnTo>
                    <a:pt x="32" y="154"/>
                  </a:lnTo>
                  <a:lnTo>
                    <a:pt x="35" y="157"/>
                  </a:lnTo>
                  <a:lnTo>
                    <a:pt x="35" y="162"/>
                  </a:lnTo>
                  <a:lnTo>
                    <a:pt x="37" y="163"/>
                  </a:lnTo>
                  <a:lnTo>
                    <a:pt x="36" y="165"/>
                  </a:lnTo>
                  <a:lnTo>
                    <a:pt x="42" y="166"/>
                  </a:lnTo>
                  <a:lnTo>
                    <a:pt x="45" y="170"/>
                  </a:lnTo>
                  <a:lnTo>
                    <a:pt x="44" y="176"/>
                  </a:lnTo>
                  <a:lnTo>
                    <a:pt x="36" y="180"/>
                  </a:lnTo>
                  <a:lnTo>
                    <a:pt x="30" y="191"/>
                  </a:lnTo>
                  <a:lnTo>
                    <a:pt x="30" y="193"/>
                  </a:lnTo>
                  <a:lnTo>
                    <a:pt x="38" y="198"/>
                  </a:lnTo>
                  <a:lnTo>
                    <a:pt x="38" y="202"/>
                  </a:lnTo>
                  <a:lnTo>
                    <a:pt x="37" y="204"/>
                  </a:lnTo>
                  <a:lnTo>
                    <a:pt x="33" y="209"/>
                  </a:lnTo>
                  <a:lnTo>
                    <a:pt x="27" y="214"/>
                  </a:lnTo>
                  <a:lnTo>
                    <a:pt x="25" y="216"/>
                  </a:lnTo>
                  <a:lnTo>
                    <a:pt x="23" y="216"/>
                  </a:lnTo>
                  <a:lnTo>
                    <a:pt x="20" y="220"/>
                  </a:lnTo>
                  <a:lnTo>
                    <a:pt x="18" y="220"/>
                  </a:lnTo>
                  <a:lnTo>
                    <a:pt x="14" y="226"/>
                  </a:lnTo>
                  <a:lnTo>
                    <a:pt x="14" y="232"/>
                  </a:lnTo>
                  <a:lnTo>
                    <a:pt x="10" y="241"/>
                  </a:lnTo>
                  <a:lnTo>
                    <a:pt x="11" y="246"/>
                  </a:lnTo>
                  <a:lnTo>
                    <a:pt x="10" y="248"/>
                  </a:lnTo>
                  <a:lnTo>
                    <a:pt x="10" y="251"/>
                  </a:lnTo>
                  <a:lnTo>
                    <a:pt x="8" y="253"/>
                  </a:lnTo>
                  <a:lnTo>
                    <a:pt x="9" y="256"/>
                  </a:lnTo>
                  <a:lnTo>
                    <a:pt x="7" y="257"/>
                  </a:lnTo>
                  <a:lnTo>
                    <a:pt x="8" y="267"/>
                  </a:lnTo>
                  <a:lnTo>
                    <a:pt x="7" y="268"/>
                  </a:lnTo>
                  <a:lnTo>
                    <a:pt x="7" y="275"/>
                  </a:lnTo>
                  <a:lnTo>
                    <a:pt x="0" y="282"/>
                  </a:lnTo>
                  <a:lnTo>
                    <a:pt x="4" y="287"/>
                  </a:lnTo>
                  <a:lnTo>
                    <a:pt x="4" y="300"/>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35" name="Freeform 41"/>
            <p:cNvSpPr/>
            <p:nvPr/>
          </p:nvSpPr>
          <p:spPr bwMode="auto">
            <a:xfrm>
              <a:off x="6275388" y="4878388"/>
              <a:ext cx="623887" cy="904875"/>
            </a:xfrm>
            <a:custGeom>
              <a:gdLst>
                <a:gd fmla="*/ 2147483647 w 341" name="T0"/>
                <a:gd fmla="*/ 2147483647 h 475" name="T1"/>
                <a:gd fmla="*/ 2147483647 w 341" name="T2"/>
                <a:gd fmla="*/ 2147483647 h 475" name="T3"/>
                <a:gd fmla="*/ 2147483647 w 341" name="T4"/>
                <a:gd fmla="*/ 2147483647 h 475" name="T5"/>
                <a:gd fmla="*/ 2147483647 w 341" name="T6"/>
                <a:gd fmla="*/ 2147483647 h 475" name="T7"/>
                <a:gd fmla="*/ 2147483647 w 341" name="T8"/>
                <a:gd fmla="*/ 2147483647 h 475" name="T9"/>
                <a:gd fmla="*/ 2147483647 w 341" name="T10"/>
                <a:gd fmla="*/ 2147483647 h 475" name="T11"/>
                <a:gd fmla="*/ 2147483647 w 341" name="T12"/>
                <a:gd fmla="*/ 2147483647 h 475" name="T13"/>
                <a:gd fmla="*/ 2147483647 w 341" name="T14"/>
                <a:gd fmla="*/ 0 h 475" name="T15"/>
                <a:gd fmla="*/ 2147483647 w 341" name="T16"/>
                <a:gd fmla="*/ 2147483647 h 475" name="T17"/>
                <a:gd fmla="*/ 2147483647 w 341" name="T18"/>
                <a:gd fmla="*/ 2147483647 h 475" name="T19"/>
                <a:gd fmla="*/ 2147483647 w 341" name="T20"/>
                <a:gd fmla="*/ 2147483647 h 475" name="T21"/>
                <a:gd fmla="*/ 2147483647 w 341" name="T22"/>
                <a:gd fmla="*/ 2147483647 h 475" name="T23"/>
                <a:gd fmla="*/ 2147483647 w 341" name="T24"/>
                <a:gd fmla="*/ 2147483647 h 475" name="T25"/>
                <a:gd fmla="*/ 2147483647 w 341" name="T26"/>
                <a:gd fmla="*/ 2147483647 h 475" name="T27"/>
                <a:gd fmla="*/ 2147483647 w 341" name="T28"/>
                <a:gd fmla="*/ 2147483647 h 475" name="T29"/>
                <a:gd fmla="*/ 2147483647 w 341" name="T30"/>
                <a:gd fmla="*/ 2147483647 h 475" name="T31"/>
                <a:gd fmla="*/ 2147483647 w 341" name="T32"/>
                <a:gd fmla="*/ 2147483647 h 475" name="T33"/>
                <a:gd fmla="*/ 2147483647 w 341" name="T34"/>
                <a:gd fmla="*/ 2147483647 h 475" name="T35"/>
                <a:gd fmla="*/ 2147483647 w 341" name="T36"/>
                <a:gd fmla="*/ 2147483647 h 475" name="T37"/>
                <a:gd fmla="*/ 2147483647 w 341" name="T38"/>
                <a:gd fmla="*/ 2147483647 h 475" name="T39"/>
                <a:gd fmla="*/ 2147483647 w 341" name="T40"/>
                <a:gd fmla="*/ 2147483647 h 475" name="T41"/>
                <a:gd fmla="*/ 2147483647 w 341" name="T42"/>
                <a:gd fmla="*/ 2147483647 h 475" name="T43"/>
                <a:gd fmla="*/ 2147483647 w 341" name="T44"/>
                <a:gd fmla="*/ 2147483647 h 475" name="T45"/>
                <a:gd fmla="*/ 2147483647 w 341" name="T46"/>
                <a:gd fmla="*/ 2147483647 h 475" name="T47"/>
                <a:gd fmla="*/ 2147483647 w 341" name="T48"/>
                <a:gd fmla="*/ 2147483647 h 475" name="T49"/>
                <a:gd fmla="*/ 2147483647 w 341" name="T50"/>
                <a:gd fmla="*/ 2147483647 h 475" name="T51"/>
                <a:gd fmla="*/ 2147483647 w 341" name="T52"/>
                <a:gd fmla="*/ 2147483647 h 475" name="T53"/>
                <a:gd fmla="*/ 2147483647 w 341" name="T54"/>
                <a:gd fmla="*/ 2147483647 h 475" name="T55"/>
                <a:gd fmla="*/ 2147483647 w 341" name="T56"/>
                <a:gd fmla="*/ 2147483647 h 475" name="T57"/>
                <a:gd fmla="*/ 2147483647 w 341" name="T58"/>
                <a:gd fmla="*/ 2147483647 h 475" name="T59"/>
                <a:gd fmla="*/ 2147483647 w 341" name="T60"/>
                <a:gd fmla="*/ 2147483647 h 475" name="T61"/>
                <a:gd fmla="*/ 2147483647 w 341" name="T62"/>
                <a:gd fmla="*/ 2147483647 h 475" name="T63"/>
                <a:gd fmla="*/ 2147483647 w 341" name="T64"/>
                <a:gd fmla="*/ 2147483647 h 475" name="T65"/>
                <a:gd fmla="*/ 2147483647 w 341" name="T66"/>
                <a:gd fmla="*/ 2147483647 h 475" name="T67"/>
                <a:gd fmla="*/ 2147483647 w 341" name="T68"/>
                <a:gd fmla="*/ 2147483647 h 475" name="T69"/>
                <a:gd fmla="*/ 2147483647 w 341" name="T70"/>
                <a:gd fmla="*/ 2147483647 h 475" name="T71"/>
                <a:gd fmla="*/ 2147483647 w 341" name="T72"/>
                <a:gd fmla="*/ 2147483647 h 475" name="T73"/>
                <a:gd fmla="*/ 2147483647 w 341" name="T74"/>
                <a:gd fmla="*/ 2147483647 h 475" name="T75"/>
                <a:gd fmla="*/ 2147483647 w 341" name="T76"/>
                <a:gd fmla="*/ 2147483647 h 475" name="T77"/>
                <a:gd fmla="*/ 2147483647 w 341" name="T78"/>
                <a:gd fmla="*/ 2147483647 h 475" name="T79"/>
                <a:gd fmla="*/ 2147483647 w 341" name="T80"/>
                <a:gd fmla="*/ 2147483647 h 475" name="T81"/>
                <a:gd fmla="*/ 2147483647 w 341" name="T82"/>
                <a:gd fmla="*/ 2147483647 h 475" name="T83"/>
                <a:gd fmla="*/ 2147483647 w 341" name="T84"/>
                <a:gd fmla="*/ 2147483647 h 475" name="T85"/>
                <a:gd fmla="*/ 2147483647 w 341" name="T86"/>
                <a:gd fmla="*/ 2147483647 h 475" name="T87"/>
                <a:gd fmla="*/ 2147483647 w 341" name="T88"/>
                <a:gd fmla="*/ 2147483647 h 475" name="T89"/>
                <a:gd fmla="*/ 2147483647 w 341" name="T90"/>
                <a:gd fmla="*/ 2147483647 h 475" name="T91"/>
                <a:gd fmla="*/ 2147483647 w 341" name="T92"/>
                <a:gd fmla="*/ 2147483647 h 475" name="T93"/>
                <a:gd fmla="*/ 2147483647 w 341" name="T94"/>
                <a:gd fmla="*/ 2147483647 h 475" name="T95"/>
                <a:gd fmla="*/ 2147483647 w 341" name="T96"/>
                <a:gd fmla="*/ 2147483647 h 475" name="T97"/>
                <a:gd fmla="*/ 2147483647 w 341" name="T98"/>
                <a:gd fmla="*/ 2147483647 h 475" name="T99"/>
                <a:gd fmla="*/ 2147483647 w 341" name="T100"/>
                <a:gd fmla="*/ 2147483647 h 475" name="T101"/>
                <a:gd fmla="*/ 2147483647 w 341" name="T102"/>
                <a:gd fmla="*/ 2147483647 h 475" name="T103"/>
                <a:gd fmla="*/ 2147483647 w 341" name="T104"/>
                <a:gd fmla="*/ 2147483647 h 475" name="T105"/>
                <a:gd fmla="*/ 2147483647 w 341" name="T106"/>
                <a:gd fmla="*/ 2147483647 h 475" name="T107"/>
                <a:gd fmla="*/ 2147483647 w 341" name="T108"/>
                <a:gd fmla="*/ 2147483647 h 47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341" name="T165"/>
                <a:gd fmla="*/ 0 h 475" name="T166"/>
                <a:gd fmla="*/ 341 w 341" name="T167"/>
                <a:gd fmla="*/ 475 h 47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475" w="341">
                  <a:moveTo>
                    <a:pt x="341" y="125"/>
                  </a:moveTo>
                  <a:lnTo>
                    <a:pt x="340" y="123"/>
                  </a:lnTo>
                  <a:lnTo>
                    <a:pt x="340" y="119"/>
                  </a:lnTo>
                  <a:lnTo>
                    <a:pt x="339" y="118"/>
                  </a:lnTo>
                  <a:lnTo>
                    <a:pt x="338" y="115"/>
                  </a:lnTo>
                  <a:lnTo>
                    <a:pt x="336" y="113"/>
                  </a:lnTo>
                  <a:lnTo>
                    <a:pt x="337" y="110"/>
                  </a:lnTo>
                  <a:lnTo>
                    <a:pt x="335" y="105"/>
                  </a:lnTo>
                  <a:lnTo>
                    <a:pt x="332" y="97"/>
                  </a:lnTo>
                  <a:lnTo>
                    <a:pt x="324" y="89"/>
                  </a:lnTo>
                  <a:lnTo>
                    <a:pt x="324" y="87"/>
                  </a:lnTo>
                  <a:lnTo>
                    <a:pt x="316" y="79"/>
                  </a:lnTo>
                  <a:lnTo>
                    <a:pt x="314" y="78"/>
                  </a:lnTo>
                  <a:lnTo>
                    <a:pt x="309" y="78"/>
                  </a:lnTo>
                  <a:lnTo>
                    <a:pt x="306" y="75"/>
                  </a:lnTo>
                  <a:lnTo>
                    <a:pt x="300" y="66"/>
                  </a:lnTo>
                  <a:lnTo>
                    <a:pt x="301" y="56"/>
                  </a:lnTo>
                  <a:lnTo>
                    <a:pt x="309" y="45"/>
                  </a:lnTo>
                  <a:lnTo>
                    <a:pt x="303" y="40"/>
                  </a:lnTo>
                  <a:lnTo>
                    <a:pt x="303" y="35"/>
                  </a:lnTo>
                  <a:lnTo>
                    <a:pt x="298" y="32"/>
                  </a:lnTo>
                  <a:lnTo>
                    <a:pt x="273" y="33"/>
                  </a:lnTo>
                  <a:lnTo>
                    <a:pt x="267" y="30"/>
                  </a:lnTo>
                  <a:lnTo>
                    <a:pt x="265" y="32"/>
                  </a:lnTo>
                  <a:lnTo>
                    <a:pt x="264" y="30"/>
                  </a:lnTo>
                  <a:lnTo>
                    <a:pt x="262" y="31"/>
                  </a:lnTo>
                  <a:lnTo>
                    <a:pt x="253" y="14"/>
                  </a:lnTo>
                  <a:lnTo>
                    <a:pt x="250" y="12"/>
                  </a:lnTo>
                  <a:lnTo>
                    <a:pt x="244" y="13"/>
                  </a:lnTo>
                  <a:lnTo>
                    <a:pt x="243" y="14"/>
                  </a:lnTo>
                  <a:lnTo>
                    <a:pt x="241" y="14"/>
                  </a:lnTo>
                  <a:lnTo>
                    <a:pt x="236" y="6"/>
                  </a:lnTo>
                  <a:lnTo>
                    <a:pt x="227" y="16"/>
                  </a:lnTo>
                  <a:lnTo>
                    <a:pt x="227" y="19"/>
                  </a:lnTo>
                  <a:lnTo>
                    <a:pt x="230" y="22"/>
                  </a:lnTo>
                  <a:lnTo>
                    <a:pt x="228" y="27"/>
                  </a:lnTo>
                  <a:lnTo>
                    <a:pt x="220" y="33"/>
                  </a:lnTo>
                  <a:lnTo>
                    <a:pt x="218" y="33"/>
                  </a:lnTo>
                  <a:lnTo>
                    <a:pt x="210" y="40"/>
                  </a:lnTo>
                  <a:lnTo>
                    <a:pt x="205" y="39"/>
                  </a:lnTo>
                  <a:lnTo>
                    <a:pt x="201" y="34"/>
                  </a:lnTo>
                  <a:lnTo>
                    <a:pt x="201" y="30"/>
                  </a:lnTo>
                  <a:lnTo>
                    <a:pt x="214" y="16"/>
                  </a:lnTo>
                  <a:lnTo>
                    <a:pt x="215" y="14"/>
                  </a:lnTo>
                  <a:lnTo>
                    <a:pt x="215" y="8"/>
                  </a:lnTo>
                  <a:lnTo>
                    <a:pt x="201" y="1"/>
                  </a:lnTo>
                  <a:lnTo>
                    <a:pt x="198" y="2"/>
                  </a:lnTo>
                  <a:lnTo>
                    <a:pt x="196" y="0"/>
                  </a:lnTo>
                  <a:lnTo>
                    <a:pt x="190" y="1"/>
                  </a:lnTo>
                  <a:lnTo>
                    <a:pt x="189" y="2"/>
                  </a:lnTo>
                  <a:lnTo>
                    <a:pt x="190" y="8"/>
                  </a:lnTo>
                  <a:lnTo>
                    <a:pt x="189" y="9"/>
                  </a:lnTo>
                  <a:lnTo>
                    <a:pt x="189" y="13"/>
                  </a:lnTo>
                  <a:lnTo>
                    <a:pt x="173" y="25"/>
                  </a:lnTo>
                  <a:lnTo>
                    <a:pt x="161" y="27"/>
                  </a:lnTo>
                  <a:lnTo>
                    <a:pt x="159" y="31"/>
                  </a:lnTo>
                  <a:lnTo>
                    <a:pt x="158" y="31"/>
                  </a:lnTo>
                  <a:lnTo>
                    <a:pt x="152" y="35"/>
                  </a:lnTo>
                  <a:lnTo>
                    <a:pt x="150" y="35"/>
                  </a:lnTo>
                  <a:lnTo>
                    <a:pt x="148" y="34"/>
                  </a:lnTo>
                  <a:lnTo>
                    <a:pt x="143" y="34"/>
                  </a:lnTo>
                  <a:lnTo>
                    <a:pt x="134" y="28"/>
                  </a:lnTo>
                  <a:lnTo>
                    <a:pt x="116" y="28"/>
                  </a:lnTo>
                  <a:lnTo>
                    <a:pt x="117" y="32"/>
                  </a:lnTo>
                  <a:lnTo>
                    <a:pt x="115" y="33"/>
                  </a:lnTo>
                  <a:lnTo>
                    <a:pt x="115" y="38"/>
                  </a:lnTo>
                  <a:lnTo>
                    <a:pt x="114" y="38"/>
                  </a:lnTo>
                  <a:lnTo>
                    <a:pt x="114" y="41"/>
                  </a:lnTo>
                  <a:lnTo>
                    <a:pt x="104" y="47"/>
                  </a:lnTo>
                  <a:lnTo>
                    <a:pt x="100" y="46"/>
                  </a:lnTo>
                  <a:lnTo>
                    <a:pt x="95" y="46"/>
                  </a:lnTo>
                  <a:lnTo>
                    <a:pt x="93" y="49"/>
                  </a:lnTo>
                  <a:lnTo>
                    <a:pt x="93" y="51"/>
                  </a:lnTo>
                  <a:lnTo>
                    <a:pt x="95" y="53"/>
                  </a:lnTo>
                  <a:lnTo>
                    <a:pt x="94" y="57"/>
                  </a:lnTo>
                  <a:lnTo>
                    <a:pt x="88" y="55"/>
                  </a:lnTo>
                  <a:lnTo>
                    <a:pt x="80" y="56"/>
                  </a:lnTo>
                  <a:lnTo>
                    <a:pt x="78" y="60"/>
                  </a:lnTo>
                  <a:lnTo>
                    <a:pt x="77" y="61"/>
                  </a:lnTo>
                  <a:lnTo>
                    <a:pt x="77" y="68"/>
                  </a:lnTo>
                  <a:lnTo>
                    <a:pt x="75" y="69"/>
                  </a:lnTo>
                  <a:lnTo>
                    <a:pt x="70" y="69"/>
                  </a:lnTo>
                  <a:lnTo>
                    <a:pt x="63" y="71"/>
                  </a:lnTo>
                  <a:lnTo>
                    <a:pt x="59" y="71"/>
                  </a:lnTo>
                  <a:lnTo>
                    <a:pt x="55" y="73"/>
                  </a:lnTo>
                  <a:lnTo>
                    <a:pt x="51" y="78"/>
                  </a:lnTo>
                  <a:lnTo>
                    <a:pt x="48" y="77"/>
                  </a:lnTo>
                  <a:lnTo>
                    <a:pt x="42" y="78"/>
                  </a:lnTo>
                  <a:lnTo>
                    <a:pt x="41" y="76"/>
                  </a:lnTo>
                  <a:lnTo>
                    <a:pt x="36" y="77"/>
                  </a:lnTo>
                  <a:lnTo>
                    <a:pt x="33" y="80"/>
                  </a:lnTo>
                  <a:lnTo>
                    <a:pt x="34" y="84"/>
                  </a:lnTo>
                  <a:lnTo>
                    <a:pt x="32" y="87"/>
                  </a:lnTo>
                  <a:lnTo>
                    <a:pt x="29" y="90"/>
                  </a:lnTo>
                  <a:lnTo>
                    <a:pt x="21" y="90"/>
                  </a:lnTo>
                  <a:lnTo>
                    <a:pt x="20" y="91"/>
                  </a:lnTo>
                  <a:lnTo>
                    <a:pt x="21" y="93"/>
                  </a:lnTo>
                  <a:lnTo>
                    <a:pt x="14" y="102"/>
                  </a:lnTo>
                  <a:lnTo>
                    <a:pt x="15" y="104"/>
                  </a:lnTo>
                  <a:lnTo>
                    <a:pt x="12" y="109"/>
                  </a:lnTo>
                  <a:lnTo>
                    <a:pt x="15" y="111"/>
                  </a:lnTo>
                  <a:lnTo>
                    <a:pt x="16" y="114"/>
                  </a:lnTo>
                  <a:lnTo>
                    <a:pt x="19" y="115"/>
                  </a:lnTo>
                  <a:lnTo>
                    <a:pt x="23" y="118"/>
                  </a:lnTo>
                  <a:lnTo>
                    <a:pt x="23" y="122"/>
                  </a:lnTo>
                  <a:lnTo>
                    <a:pt x="26" y="125"/>
                  </a:lnTo>
                  <a:lnTo>
                    <a:pt x="28" y="124"/>
                  </a:lnTo>
                  <a:lnTo>
                    <a:pt x="32" y="126"/>
                  </a:lnTo>
                  <a:lnTo>
                    <a:pt x="32" y="128"/>
                  </a:lnTo>
                  <a:lnTo>
                    <a:pt x="31" y="129"/>
                  </a:lnTo>
                  <a:lnTo>
                    <a:pt x="31" y="138"/>
                  </a:lnTo>
                  <a:lnTo>
                    <a:pt x="29" y="141"/>
                  </a:lnTo>
                  <a:lnTo>
                    <a:pt x="30" y="144"/>
                  </a:lnTo>
                  <a:lnTo>
                    <a:pt x="42" y="156"/>
                  </a:lnTo>
                  <a:lnTo>
                    <a:pt x="43" y="162"/>
                  </a:lnTo>
                  <a:lnTo>
                    <a:pt x="34" y="174"/>
                  </a:lnTo>
                  <a:lnTo>
                    <a:pt x="32" y="174"/>
                  </a:lnTo>
                  <a:lnTo>
                    <a:pt x="31" y="176"/>
                  </a:lnTo>
                  <a:lnTo>
                    <a:pt x="29" y="176"/>
                  </a:lnTo>
                  <a:lnTo>
                    <a:pt x="27" y="178"/>
                  </a:lnTo>
                  <a:lnTo>
                    <a:pt x="27" y="181"/>
                  </a:lnTo>
                  <a:lnTo>
                    <a:pt x="29" y="183"/>
                  </a:lnTo>
                  <a:lnTo>
                    <a:pt x="29" y="186"/>
                  </a:lnTo>
                  <a:lnTo>
                    <a:pt x="27" y="189"/>
                  </a:lnTo>
                  <a:lnTo>
                    <a:pt x="25" y="191"/>
                  </a:lnTo>
                  <a:lnTo>
                    <a:pt x="22" y="192"/>
                  </a:lnTo>
                  <a:lnTo>
                    <a:pt x="21" y="194"/>
                  </a:lnTo>
                  <a:lnTo>
                    <a:pt x="18" y="194"/>
                  </a:lnTo>
                  <a:lnTo>
                    <a:pt x="12" y="198"/>
                  </a:lnTo>
                  <a:lnTo>
                    <a:pt x="12" y="200"/>
                  </a:lnTo>
                  <a:lnTo>
                    <a:pt x="11" y="200"/>
                  </a:lnTo>
                  <a:lnTo>
                    <a:pt x="11" y="204"/>
                  </a:lnTo>
                  <a:lnTo>
                    <a:pt x="7" y="206"/>
                  </a:lnTo>
                  <a:lnTo>
                    <a:pt x="7" y="211"/>
                  </a:lnTo>
                  <a:lnTo>
                    <a:pt x="0" y="224"/>
                  </a:lnTo>
                  <a:lnTo>
                    <a:pt x="0" y="245"/>
                  </a:lnTo>
                  <a:lnTo>
                    <a:pt x="2" y="248"/>
                  </a:lnTo>
                  <a:lnTo>
                    <a:pt x="13" y="249"/>
                  </a:lnTo>
                  <a:lnTo>
                    <a:pt x="18" y="246"/>
                  </a:lnTo>
                  <a:lnTo>
                    <a:pt x="20" y="248"/>
                  </a:lnTo>
                  <a:lnTo>
                    <a:pt x="20" y="254"/>
                  </a:lnTo>
                  <a:lnTo>
                    <a:pt x="19" y="256"/>
                  </a:lnTo>
                  <a:lnTo>
                    <a:pt x="19" y="260"/>
                  </a:lnTo>
                  <a:lnTo>
                    <a:pt x="16" y="263"/>
                  </a:lnTo>
                  <a:lnTo>
                    <a:pt x="16" y="267"/>
                  </a:lnTo>
                  <a:lnTo>
                    <a:pt x="28" y="273"/>
                  </a:lnTo>
                  <a:lnTo>
                    <a:pt x="29" y="285"/>
                  </a:lnTo>
                  <a:lnTo>
                    <a:pt x="25" y="291"/>
                  </a:lnTo>
                  <a:lnTo>
                    <a:pt x="27" y="298"/>
                  </a:lnTo>
                  <a:lnTo>
                    <a:pt x="30" y="302"/>
                  </a:lnTo>
                  <a:lnTo>
                    <a:pt x="36" y="303"/>
                  </a:lnTo>
                  <a:lnTo>
                    <a:pt x="41" y="303"/>
                  </a:lnTo>
                  <a:lnTo>
                    <a:pt x="46" y="306"/>
                  </a:lnTo>
                  <a:lnTo>
                    <a:pt x="47" y="319"/>
                  </a:lnTo>
                  <a:lnTo>
                    <a:pt x="46" y="320"/>
                  </a:lnTo>
                  <a:lnTo>
                    <a:pt x="45" y="329"/>
                  </a:lnTo>
                  <a:lnTo>
                    <a:pt x="42" y="334"/>
                  </a:lnTo>
                  <a:lnTo>
                    <a:pt x="40" y="336"/>
                  </a:lnTo>
                  <a:lnTo>
                    <a:pt x="40" y="339"/>
                  </a:lnTo>
                  <a:lnTo>
                    <a:pt x="43" y="340"/>
                  </a:lnTo>
                  <a:lnTo>
                    <a:pt x="51" y="334"/>
                  </a:lnTo>
                  <a:lnTo>
                    <a:pt x="57" y="334"/>
                  </a:lnTo>
                  <a:lnTo>
                    <a:pt x="59" y="335"/>
                  </a:lnTo>
                  <a:lnTo>
                    <a:pt x="54" y="344"/>
                  </a:lnTo>
                  <a:lnTo>
                    <a:pt x="49" y="346"/>
                  </a:lnTo>
                  <a:lnTo>
                    <a:pt x="48" y="347"/>
                  </a:lnTo>
                  <a:lnTo>
                    <a:pt x="46" y="347"/>
                  </a:lnTo>
                  <a:lnTo>
                    <a:pt x="45" y="350"/>
                  </a:lnTo>
                  <a:lnTo>
                    <a:pt x="42" y="351"/>
                  </a:lnTo>
                  <a:lnTo>
                    <a:pt x="42" y="353"/>
                  </a:lnTo>
                  <a:lnTo>
                    <a:pt x="44" y="355"/>
                  </a:lnTo>
                  <a:lnTo>
                    <a:pt x="45" y="361"/>
                  </a:lnTo>
                  <a:lnTo>
                    <a:pt x="41" y="366"/>
                  </a:lnTo>
                  <a:lnTo>
                    <a:pt x="40" y="372"/>
                  </a:lnTo>
                  <a:lnTo>
                    <a:pt x="37" y="374"/>
                  </a:lnTo>
                  <a:lnTo>
                    <a:pt x="37" y="382"/>
                  </a:lnTo>
                  <a:lnTo>
                    <a:pt x="42" y="387"/>
                  </a:lnTo>
                  <a:lnTo>
                    <a:pt x="43" y="392"/>
                  </a:lnTo>
                  <a:lnTo>
                    <a:pt x="42" y="393"/>
                  </a:lnTo>
                  <a:lnTo>
                    <a:pt x="40" y="399"/>
                  </a:lnTo>
                  <a:lnTo>
                    <a:pt x="44" y="405"/>
                  </a:lnTo>
                  <a:lnTo>
                    <a:pt x="46" y="408"/>
                  </a:lnTo>
                  <a:lnTo>
                    <a:pt x="45" y="409"/>
                  </a:lnTo>
                  <a:lnTo>
                    <a:pt x="49" y="414"/>
                  </a:lnTo>
                  <a:lnTo>
                    <a:pt x="49" y="415"/>
                  </a:lnTo>
                  <a:lnTo>
                    <a:pt x="56" y="413"/>
                  </a:lnTo>
                  <a:lnTo>
                    <a:pt x="57" y="412"/>
                  </a:lnTo>
                  <a:lnTo>
                    <a:pt x="61" y="413"/>
                  </a:lnTo>
                  <a:lnTo>
                    <a:pt x="66" y="413"/>
                  </a:lnTo>
                  <a:lnTo>
                    <a:pt x="71" y="410"/>
                  </a:lnTo>
                  <a:lnTo>
                    <a:pt x="73" y="410"/>
                  </a:lnTo>
                  <a:lnTo>
                    <a:pt x="74" y="408"/>
                  </a:lnTo>
                  <a:lnTo>
                    <a:pt x="76" y="408"/>
                  </a:lnTo>
                  <a:lnTo>
                    <a:pt x="84" y="404"/>
                  </a:lnTo>
                  <a:lnTo>
                    <a:pt x="89" y="399"/>
                  </a:lnTo>
                  <a:lnTo>
                    <a:pt x="90" y="404"/>
                  </a:lnTo>
                  <a:lnTo>
                    <a:pt x="93" y="407"/>
                  </a:lnTo>
                  <a:lnTo>
                    <a:pt x="100" y="407"/>
                  </a:lnTo>
                  <a:lnTo>
                    <a:pt x="102" y="408"/>
                  </a:lnTo>
                  <a:lnTo>
                    <a:pt x="100" y="412"/>
                  </a:lnTo>
                  <a:lnTo>
                    <a:pt x="98" y="413"/>
                  </a:lnTo>
                  <a:lnTo>
                    <a:pt x="99" y="416"/>
                  </a:lnTo>
                  <a:lnTo>
                    <a:pt x="101" y="418"/>
                  </a:lnTo>
                  <a:lnTo>
                    <a:pt x="98" y="424"/>
                  </a:lnTo>
                  <a:lnTo>
                    <a:pt x="94" y="424"/>
                  </a:lnTo>
                  <a:lnTo>
                    <a:pt x="93" y="426"/>
                  </a:lnTo>
                  <a:lnTo>
                    <a:pt x="91" y="426"/>
                  </a:lnTo>
                  <a:lnTo>
                    <a:pt x="89" y="428"/>
                  </a:lnTo>
                  <a:lnTo>
                    <a:pt x="87" y="428"/>
                  </a:lnTo>
                  <a:lnTo>
                    <a:pt x="82" y="434"/>
                  </a:lnTo>
                  <a:lnTo>
                    <a:pt x="81" y="439"/>
                  </a:lnTo>
                  <a:lnTo>
                    <a:pt x="78" y="443"/>
                  </a:lnTo>
                  <a:lnTo>
                    <a:pt x="79" y="447"/>
                  </a:lnTo>
                  <a:lnTo>
                    <a:pt x="75" y="453"/>
                  </a:lnTo>
                  <a:lnTo>
                    <a:pt x="75" y="454"/>
                  </a:lnTo>
                  <a:lnTo>
                    <a:pt x="72" y="458"/>
                  </a:lnTo>
                  <a:lnTo>
                    <a:pt x="66" y="459"/>
                  </a:lnTo>
                  <a:lnTo>
                    <a:pt x="65" y="462"/>
                  </a:lnTo>
                  <a:lnTo>
                    <a:pt x="65" y="465"/>
                  </a:lnTo>
                  <a:lnTo>
                    <a:pt x="75" y="472"/>
                  </a:lnTo>
                  <a:lnTo>
                    <a:pt x="78" y="471"/>
                  </a:lnTo>
                  <a:lnTo>
                    <a:pt x="82" y="471"/>
                  </a:lnTo>
                  <a:lnTo>
                    <a:pt x="86" y="475"/>
                  </a:lnTo>
                  <a:lnTo>
                    <a:pt x="93" y="473"/>
                  </a:lnTo>
                  <a:lnTo>
                    <a:pt x="94" y="471"/>
                  </a:lnTo>
                  <a:lnTo>
                    <a:pt x="98" y="471"/>
                  </a:lnTo>
                  <a:lnTo>
                    <a:pt x="99" y="470"/>
                  </a:lnTo>
                  <a:lnTo>
                    <a:pt x="101" y="470"/>
                  </a:lnTo>
                  <a:lnTo>
                    <a:pt x="106" y="467"/>
                  </a:lnTo>
                  <a:lnTo>
                    <a:pt x="113" y="465"/>
                  </a:lnTo>
                  <a:lnTo>
                    <a:pt x="114" y="466"/>
                  </a:lnTo>
                  <a:lnTo>
                    <a:pt x="119" y="465"/>
                  </a:lnTo>
                  <a:lnTo>
                    <a:pt x="126" y="455"/>
                  </a:lnTo>
                  <a:lnTo>
                    <a:pt x="142" y="453"/>
                  </a:lnTo>
                  <a:lnTo>
                    <a:pt x="147" y="449"/>
                  </a:lnTo>
                  <a:lnTo>
                    <a:pt x="153" y="447"/>
                  </a:lnTo>
                  <a:lnTo>
                    <a:pt x="156" y="445"/>
                  </a:lnTo>
                  <a:lnTo>
                    <a:pt x="158" y="445"/>
                  </a:lnTo>
                  <a:lnTo>
                    <a:pt x="166" y="451"/>
                  </a:lnTo>
                  <a:lnTo>
                    <a:pt x="166" y="453"/>
                  </a:lnTo>
                  <a:lnTo>
                    <a:pt x="173" y="458"/>
                  </a:lnTo>
                  <a:lnTo>
                    <a:pt x="177" y="459"/>
                  </a:lnTo>
                  <a:lnTo>
                    <a:pt x="180" y="463"/>
                  </a:lnTo>
                  <a:lnTo>
                    <a:pt x="185" y="462"/>
                  </a:lnTo>
                  <a:lnTo>
                    <a:pt x="189" y="459"/>
                  </a:lnTo>
                  <a:lnTo>
                    <a:pt x="189" y="453"/>
                  </a:lnTo>
                  <a:lnTo>
                    <a:pt x="184" y="447"/>
                  </a:lnTo>
                  <a:lnTo>
                    <a:pt x="185" y="431"/>
                  </a:lnTo>
                  <a:lnTo>
                    <a:pt x="187" y="431"/>
                  </a:lnTo>
                  <a:lnTo>
                    <a:pt x="188" y="429"/>
                  </a:lnTo>
                  <a:lnTo>
                    <a:pt x="190" y="429"/>
                  </a:lnTo>
                  <a:lnTo>
                    <a:pt x="192" y="427"/>
                  </a:lnTo>
                  <a:lnTo>
                    <a:pt x="191" y="424"/>
                  </a:lnTo>
                  <a:lnTo>
                    <a:pt x="191" y="411"/>
                  </a:lnTo>
                  <a:lnTo>
                    <a:pt x="187" y="406"/>
                  </a:lnTo>
                  <a:lnTo>
                    <a:pt x="194" y="399"/>
                  </a:lnTo>
                  <a:lnTo>
                    <a:pt x="194" y="392"/>
                  </a:lnTo>
                  <a:lnTo>
                    <a:pt x="195" y="391"/>
                  </a:lnTo>
                  <a:lnTo>
                    <a:pt x="194" y="381"/>
                  </a:lnTo>
                  <a:lnTo>
                    <a:pt x="196" y="380"/>
                  </a:lnTo>
                  <a:lnTo>
                    <a:pt x="195" y="377"/>
                  </a:lnTo>
                  <a:lnTo>
                    <a:pt x="197" y="375"/>
                  </a:lnTo>
                  <a:lnTo>
                    <a:pt x="197" y="372"/>
                  </a:lnTo>
                  <a:lnTo>
                    <a:pt x="198" y="370"/>
                  </a:lnTo>
                  <a:lnTo>
                    <a:pt x="197" y="365"/>
                  </a:lnTo>
                  <a:lnTo>
                    <a:pt x="201" y="356"/>
                  </a:lnTo>
                  <a:lnTo>
                    <a:pt x="201" y="350"/>
                  </a:lnTo>
                  <a:lnTo>
                    <a:pt x="205" y="344"/>
                  </a:lnTo>
                  <a:lnTo>
                    <a:pt x="207" y="344"/>
                  </a:lnTo>
                  <a:lnTo>
                    <a:pt x="210" y="340"/>
                  </a:lnTo>
                  <a:lnTo>
                    <a:pt x="212" y="340"/>
                  </a:lnTo>
                  <a:lnTo>
                    <a:pt x="214" y="338"/>
                  </a:lnTo>
                  <a:lnTo>
                    <a:pt x="220" y="333"/>
                  </a:lnTo>
                  <a:lnTo>
                    <a:pt x="224" y="328"/>
                  </a:lnTo>
                  <a:lnTo>
                    <a:pt x="225" y="326"/>
                  </a:lnTo>
                  <a:lnTo>
                    <a:pt x="225" y="322"/>
                  </a:lnTo>
                  <a:lnTo>
                    <a:pt x="217" y="317"/>
                  </a:lnTo>
                  <a:lnTo>
                    <a:pt x="217" y="315"/>
                  </a:lnTo>
                  <a:lnTo>
                    <a:pt x="223" y="304"/>
                  </a:lnTo>
                  <a:lnTo>
                    <a:pt x="231" y="300"/>
                  </a:lnTo>
                  <a:lnTo>
                    <a:pt x="232" y="294"/>
                  </a:lnTo>
                  <a:lnTo>
                    <a:pt x="229" y="290"/>
                  </a:lnTo>
                  <a:lnTo>
                    <a:pt x="223" y="289"/>
                  </a:lnTo>
                  <a:lnTo>
                    <a:pt x="224" y="287"/>
                  </a:lnTo>
                  <a:lnTo>
                    <a:pt x="222" y="286"/>
                  </a:lnTo>
                  <a:lnTo>
                    <a:pt x="222" y="281"/>
                  </a:lnTo>
                  <a:lnTo>
                    <a:pt x="219" y="278"/>
                  </a:lnTo>
                  <a:lnTo>
                    <a:pt x="219" y="272"/>
                  </a:lnTo>
                  <a:lnTo>
                    <a:pt x="220" y="270"/>
                  </a:lnTo>
                  <a:lnTo>
                    <a:pt x="221" y="262"/>
                  </a:lnTo>
                  <a:lnTo>
                    <a:pt x="229" y="251"/>
                  </a:lnTo>
                  <a:lnTo>
                    <a:pt x="233" y="251"/>
                  </a:lnTo>
                  <a:lnTo>
                    <a:pt x="236" y="248"/>
                  </a:lnTo>
                  <a:lnTo>
                    <a:pt x="239" y="248"/>
                  </a:lnTo>
                  <a:lnTo>
                    <a:pt x="243" y="245"/>
                  </a:lnTo>
                  <a:lnTo>
                    <a:pt x="246" y="245"/>
                  </a:lnTo>
                  <a:lnTo>
                    <a:pt x="253" y="236"/>
                  </a:lnTo>
                  <a:lnTo>
                    <a:pt x="257" y="227"/>
                  </a:lnTo>
                  <a:lnTo>
                    <a:pt x="259" y="225"/>
                  </a:lnTo>
                  <a:lnTo>
                    <a:pt x="255" y="220"/>
                  </a:lnTo>
                  <a:lnTo>
                    <a:pt x="255" y="210"/>
                  </a:lnTo>
                  <a:lnTo>
                    <a:pt x="254" y="209"/>
                  </a:lnTo>
                  <a:lnTo>
                    <a:pt x="252" y="204"/>
                  </a:lnTo>
                  <a:lnTo>
                    <a:pt x="246" y="200"/>
                  </a:lnTo>
                  <a:lnTo>
                    <a:pt x="246" y="196"/>
                  </a:lnTo>
                  <a:lnTo>
                    <a:pt x="249" y="193"/>
                  </a:lnTo>
                  <a:lnTo>
                    <a:pt x="254" y="191"/>
                  </a:lnTo>
                  <a:lnTo>
                    <a:pt x="259" y="188"/>
                  </a:lnTo>
                  <a:lnTo>
                    <a:pt x="259" y="186"/>
                  </a:lnTo>
                  <a:lnTo>
                    <a:pt x="263" y="181"/>
                  </a:lnTo>
                  <a:lnTo>
                    <a:pt x="264" y="178"/>
                  </a:lnTo>
                  <a:lnTo>
                    <a:pt x="276" y="164"/>
                  </a:lnTo>
                  <a:lnTo>
                    <a:pt x="277" y="163"/>
                  </a:lnTo>
                  <a:lnTo>
                    <a:pt x="280" y="163"/>
                  </a:lnTo>
                  <a:lnTo>
                    <a:pt x="292" y="174"/>
                  </a:lnTo>
                  <a:lnTo>
                    <a:pt x="296" y="172"/>
                  </a:lnTo>
                  <a:lnTo>
                    <a:pt x="299" y="167"/>
                  </a:lnTo>
                  <a:lnTo>
                    <a:pt x="299" y="165"/>
                  </a:lnTo>
                  <a:lnTo>
                    <a:pt x="305" y="162"/>
                  </a:lnTo>
                  <a:lnTo>
                    <a:pt x="310" y="157"/>
                  </a:lnTo>
                  <a:lnTo>
                    <a:pt x="317" y="157"/>
                  </a:lnTo>
                  <a:lnTo>
                    <a:pt x="325" y="148"/>
                  </a:lnTo>
                  <a:lnTo>
                    <a:pt x="333" y="147"/>
                  </a:lnTo>
                  <a:lnTo>
                    <a:pt x="335" y="145"/>
                  </a:lnTo>
                  <a:lnTo>
                    <a:pt x="335" y="141"/>
                  </a:lnTo>
                  <a:lnTo>
                    <a:pt x="334" y="139"/>
                  </a:lnTo>
                  <a:lnTo>
                    <a:pt x="334" y="137"/>
                  </a:lnTo>
                  <a:lnTo>
                    <a:pt x="332" y="135"/>
                  </a:lnTo>
                  <a:lnTo>
                    <a:pt x="333" y="133"/>
                  </a:lnTo>
                  <a:lnTo>
                    <a:pt x="335" y="131"/>
                  </a:lnTo>
                  <a:lnTo>
                    <a:pt x="337" y="131"/>
                  </a:lnTo>
                  <a:lnTo>
                    <a:pt x="341" y="125"/>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36" name="Freeform 42"/>
            <p:cNvSpPr/>
            <p:nvPr/>
          </p:nvSpPr>
          <p:spPr bwMode="auto">
            <a:xfrm>
              <a:off x="6824663" y="4651375"/>
              <a:ext cx="498475" cy="611188"/>
            </a:xfrm>
            <a:custGeom>
              <a:gdLst>
                <a:gd fmla="*/ 2147483647 w 273" name="T0"/>
                <a:gd fmla="*/ 2147483647 h 321" name="T1"/>
                <a:gd fmla="*/ 2147483647 w 273" name="T2"/>
                <a:gd fmla="*/ 2147483647 h 321" name="T3"/>
                <a:gd fmla="*/ 2147483647 w 273" name="T4"/>
                <a:gd fmla="*/ 2147483647 h 321" name="T5"/>
                <a:gd fmla="*/ 2147483647 w 273" name="T6"/>
                <a:gd fmla="*/ 2147483647 h 321" name="T7"/>
                <a:gd fmla="*/ 2147483647 w 273" name="T8"/>
                <a:gd fmla="*/ 2147483647 h 321" name="T9"/>
                <a:gd fmla="*/ 2147483647 w 273" name="T10"/>
                <a:gd fmla="*/ 2147483647 h 321" name="T11"/>
                <a:gd fmla="*/ 2147483647 w 273" name="T12"/>
                <a:gd fmla="*/ 2147483647 h 321" name="T13"/>
                <a:gd fmla="*/ 2147483647 w 273" name="T14"/>
                <a:gd fmla="*/ 2147483647 h 321" name="T15"/>
                <a:gd fmla="*/ 2147483647 w 273" name="T16"/>
                <a:gd fmla="*/ 2147483647 h 321" name="T17"/>
                <a:gd fmla="*/ 2147483647 w 273" name="T18"/>
                <a:gd fmla="*/ 2147483647 h 321" name="T19"/>
                <a:gd fmla="*/ 2147483647 w 273" name="T20"/>
                <a:gd fmla="*/ 2147483647 h 321" name="T21"/>
                <a:gd fmla="*/ 2147483647 w 273" name="T22"/>
                <a:gd fmla="*/ 2147483647 h 321" name="T23"/>
                <a:gd fmla="*/ 2147483647 w 273" name="T24"/>
                <a:gd fmla="*/ 2147483647 h 321" name="T25"/>
                <a:gd fmla="*/ 2147483647 w 273" name="T26"/>
                <a:gd fmla="*/ 2147483647 h 321" name="T27"/>
                <a:gd fmla="*/ 2147483647 w 273" name="T28"/>
                <a:gd fmla="*/ 2147483647 h 321" name="T29"/>
                <a:gd fmla="*/ 2147483647 w 273" name="T30"/>
                <a:gd fmla="*/ 2147483647 h 321" name="T31"/>
                <a:gd fmla="*/ 2147483647 w 273" name="T32"/>
                <a:gd fmla="*/ 2147483647 h 321" name="T33"/>
                <a:gd fmla="*/ 2147483647 w 273" name="T34"/>
                <a:gd fmla="*/ 2147483647 h 321" name="T35"/>
                <a:gd fmla="*/ 2147483647 w 273" name="T36"/>
                <a:gd fmla="*/ 2147483647 h 321" name="T37"/>
                <a:gd fmla="*/ 2147483647 w 273" name="T38"/>
                <a:gd fmla="*/ 2147483647 h 321" name="T39"/>
                <a:gd fmla="*/ 2147483647 w 273" name="T40"/>
                <a:gd fmla="*/ 2147483647 h 321" name="T41"/>
                <a:gd fmla="*/ 2147483647 w 273" name="T42"/>
                <a:gd fmla="*/ 2147483647 h 321" name="T43"/>
                <a:gd fmla="*/ 2147483647 w 273" name="T44"/>
                <a:gd fmla="*/ 2147483647 h 321" name="T45"/>
                <a:gd fmla="*/ 2147483647 w 273" name="T46"/>
                <a:gd fmla="*/ 2147483647 h 321" name="T47"/>
                <a:gd fmla="*/ 2147483647 w 273" name="T48"/>
                <a:gd fmla="*/ 2147483647 h 321" name="T49"/>
                <a:gd fmla="*/ 2147483647 w 273" name="T50"/>
                <a:gd fmla="*/ 2147483647 h 321" name="T51"/>
                <a:gd fmla="*/ 2147483647 w 273" name="T52"/>
                <a:gd fmla="*/ 2147483647 h 321" name="T53"/>
                <a:gd fmla="*/ 2147483647 w 273" name="T54"/>
                <a:gd fmla="*/ 2147483647 h 321" name="T55"/>
                <a:gd fmla="*/ 2147483647 w 273" name="T56"/>
                <a:gd fmla="*/ 2147483647 h 321" name="T57"/>
                <a:gd fmla="*/ 2147483647 w 273" name="T58"/>
                <a:gd fmla="*/ 2147483647 h 321" name="T59"/>
                <a:gd fmla="*/ 2147483647 w 273" name="T60"/>
                <a:gd fmla="*/ 2147483647 h 321" name="T61"/>
                <a:gd fmla="*/ 2147483647 w 273" name="T62"/>
                <a:gd fmla="*/ 2147483647 h 321" name="T63"/>
                <a:gd fmla="*/ 2147483647 w 273" name="T64"/>
                <a:gd fmla="*/ 2147483647 h 321" name="T65"/>
                <a:gd fmla="*/ 2147483647 w 273" name="T66"/>
                <a:gd fmla="*/ 2147483647 h 321" name="T67"/>
                <a:gd fmla="*/ 2147483647 w 273" name="T68"/>
                <a:gd fmla="*/ 2147483647 h 321" name="T69"/>
                <a:gd fmla="*/ 2147483647 w 273" name="T70"/>
                <a:gd fmla="*/ 2147483647 h 321" name="T71"/>
                <a:gd fmla="*/ 2147483647 w 273" name="T72"/>
                <a:gd fmla="*/ 2147483647 h 321" name="T73"/>
                <a:gd fmla="*/ 2147483647 w 273" name="T74"/>
                <a:gd fmla="*/ 2147483647 h 321" name="T75"/>
                <a:gd fmla="*/ 2147483647 w 273" name="T76"/>
                <a:gd fmla="*/ 2147483647 h 321" name="T77"/>
                <a:gd fmla="*/ 2147483647 w 273" name="T78"/>
                <a:gd fmla="*/ 2147483647 h 321" name="T79"/>
                <a:gd fmla="*/ 2147483647 w 273" name="T80"/>
                <a:gd fmla="*/ 2147483647 h 321" name="T81"/>
                <a:gd fmla="*/ 2147483647 w 273" name="T82"/>
                <a:gd fmla="*/ 2147483647 h 321" name="T83"/>
                <a:gd fmla="*/ 2147483647 w 273" name="T84"/>
                <a:gd fmla="*/ 2147483647 h 321" name="T85"/>
                <a:gd fmla="*/ 2147483647 w 273" name="T86"/>
                <a:gd fmla="*/ 2147483647 h 321" name="T87"/>
                <a:gd fmla="*/ 2147483647 w 273" name="T88"/>
                <a:gd fmla="*/ 2147483647 h 321" name="T89"/>
                <a:gd fmla="*/ 2147483647 w 273" name="T90"/>
                <a:gd fmla="*/ 2147483647 h 321" name="T91"/>
                <a:gd fmla="*/ 2147483647 w 273" name="T92"/>
                <a:gd fmla="*/ 2147483647 h 321" name="T93"/>
                <a:gd fmla="*/ 2147483647 w 273" name="T94"/>
                <a:gd fmla="*/ 2147483647 h 321" name="T95"/>
                <a:gd fmla="*/ 2147483647 w 273" name="T96"/>
                <a:gd fmla="*/ 2147483647 h 321" name="T97"/>
                <a:gd fmla="*/ 2147483647 w 273" name="T98"/>
                <a:gd fmla="*/ 2147483647 h 321" name="T99"/>
                <a:gd fmla="*/ 2147483647 w 273" name="T100"/>
                <a:gd fmla="*/ 2147483647 h 321" name="T101"/>
                <a:gd fmla="*/ 2147483647 w 273" name="T102"/>
                <a:gd fmla="*/ 2147483647 h 321" name="T103"/>
                <a:gd fmla="*/ 2147483647 w 273" name="T104"/>
                <a:gd fmla="*/ 2147483647 h 321" name="T105"/>
                <a:gd fmla="*/ 2147483647 w 273" name="T106"/>
                <a:gd fmla="*/ 2147483647 h 321" name="T107"/>
                <a:gd fmla="*/ 2147483647 w 273" name="T108"/>
                <a:gd fmla="*/ 2147483647 h 321" name="T109"/>
                <a:gd fmla="*/ 2147483647 w 273" name="T110"/>
                <a:gd fmla="*/ 2147483647 h 321" name="T111"/>
                <a:gd fmla="*/ 2147483647 w 273" name="T112"/>
                <a:gd fmla="*/ 2147483647 h 321" name="T113"/>
                <a:gd fmla="*/ 2147483647 w 273" name="T114"/>
                <a:gd fmla="*/ 2147483647 h 321" name="T115"/>
                <a:gd fmla="*/ 2147483647 w 273" name="T116"/>
                <a:gd fmla="*/ 2147483647 h 321" name="T117"/>
                <a:gd fmla="*/ 2147483647 w 273" name="T118"/>
                <a:gd fmla="*/ 2147483647 h 32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273" name="T180"/>
                <a:gd fmla="*/ 0 h 321" name="T181"/>
                <a:gd fmla="*/ 273 w 273" name="T182"/>
                <a:gd fmla="*/ 321 h 321"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321" w="273">
                  <a:moveTo>
                    <a:pt x="218" y="28"/>
                  </a:moveTo>
                  <a:lnTo>
                    <a:pt x="205" y="15"/>
                  </a:lnTo>
                  <a:lnTo>
                    <a:pt x="199" y="17"/>
                  </a:lnTo>
                  <a:lnTo>
                    <a:pt x="199" y="12"/>
                  </a:lnTo>
                  <a:lnTo>
                    <a:pt x="191" y="13"/>
                  </a:lnTo>
                  <a:lnTo>
                    <a:pt x="187" y="6"/>
                  </a:lnTo>
                  <a:lnTo>
                    <a:pt x="187" y="2"/>
                  </a:lnTo>
                  <a:lnTo>
                    <a:pt x="180" y="0"/>
                  </a:lnTo>
                  <a:lnTo>
                    <a:pt x="170" y="6"/>
                  </a:lnTo>
                  <a:lnTo>
                    <a:pt x="167" y="10"/>
                  </a:lnTo>
                  <a:lnTo>
                    <a:pt x="169" y="12"/>
                  </a:lnTo>
                  <a:lnTo>
                    <a:pt x="166" y="16"/>
                  </a:lnTo>
                  <a:lnTo>
                    <a:pt x="164" y="16"/>
                  </a:lnTo>
                  <a:lnTo>
                    <a:pt x="155" y="25"/>
                  </a:lnTo>
                  <a:lnTo>
                    <a:pt x="153" y="26"/>
                  </a:lnTo>
                  <a:lnTo>
                    <a:pt x="150" y="24"/>
                  </a:lnTo>
                  <a:lnTo>
                    <a:pt x="147" y="18"/>
                  </a:lnTo>
                  <a:lnTo>
                    <a:pt x="146" y="20"/>
                  </a:lnTo>
                  <a:lnTo>
                    <a:pt x="143" y="20"/>
                  </a:lnTo>
                  <a:lnTo>
                    <a:pt x="141" y="19"/>
                  </a:lnTo>
                  <a:lnTo>
                    <a:pt x="139" y="16"/>
                  </a:lnTo>
                  <a:lnTo>
                    <a:pt x="137" y="18"/>
                  </a:lnTo>
                  <a:lnTo>
                    <a:pt x="129" y="18"/>
                  </a:lnTo>
                  <a:lnTo>
                    <a:pt x="128" y="17"/>
                  </a:lnTo>
                  <a:lnTo>
                    <a:pt x="122" y="16"/>
                  </a:lnTo>
                  <a:lnTo>
                    <a:pt x="115" y="12"/>
                  </a:lnTo>
                  <a:lnTo>
                    <a:pt x="111" y="8"/>
                  </a:lnTo>
                  <a:lnTo>
                    <a:pt x="110" y="5"/>
                  </a:lnTo>
                  <a:lnTo>
                    <a:pt x="109" y="4"/>
                  </a:lnTo>
                  <a:lnTo>
                    <a:pt x="109" y="2"/>
                  </a:lnTo>
                  <a:lnTo>
                    <a:pt x="108" y="2"/>
                  </a:lnTo>
                  <a:lnTo>
                    <a:pt x="98" y="2"/>
                  </a:lnTo>
                  <a:lnTo>
                    <a:pt x="97" y="4"/>
                  </a:lnTo>
                  <a:lnTo>
                    <a:pt x="94" y="3"/>
                  </a:lnTo>
                  <a:lnTo>
                    <a:pt x="91" y="6"/>
                  </a:lnTo>
                  <a:lnTo>
                    <a:pt x="92" y="16"/>
                  </a:lnTo>
                  <a:lnTo>
                    <a:pt x="90" y="21"/>
                  </a:lnTo>
                  <a:lnTo>
                    <a:pt x="89" y="22"/>
                  </a:lnTo>
                  <a:lnTo>
                    <a:pt x="89" y="26"/>
                  </a:lnTo>
                  <a:lnTo>
                    <a:pt x="88" y="28"/>
                  </a:lnTo>
                  <a:lnTo>
                    <a:pt x="88" y="31"/>
                  </a:lnTo>
                  <a:lnTo>
                    <a:pt x="87" y="33"/>
                  </a:lnTo>
                  <a:lnTo>
                    <a:pt x="87" y="36"/>
                  </a:lnTo>
                  <a:lnTo>
                    <a:pt x="86" y="37"/>
                  </a:lnTo>
                  <a:lnTo>
                    <a:pt x="86" y="41"/>
                  </a:lnTo>
                  <a:lnTo>
                    <a:pt x="84" y="45"/>
                  </a:lnTo>
                  <a:lnTo>
                    <a:pt x="78" y="48"/>
                  </a:lnTo>
                  <a:lnTo>
                    <a:pt x="71" y="54"/>
                  </a:lnTo>
                  <a:lnTo>
                    <a:pt x="72" y="56"/>
                  </a:lnTo>
                  <a:lnTo>
                    <a:pt x="78" y="59"/>
                  </a:lnTo>
                  <a:lnTo>
                    <a:pt x="78" y="61"/>
                  </a:lnTo>
                  <a:lnTo>
                    <a:pt x="80" y="62"/>
                  </a:lnTo>
                  <a:lnTo>
                    <a:pt x="80" y="64"/>
                  </a:lnTo>
                  <a:lnTo>
                    <a:pt x="84" y="69"/>
                  </a:lnTo>
                  <a:lnTo>
                    <a:pt x="84" y="70"/>
                  </a:lnTo>
                  <a:lnTo>
                    <a:pt x="78" y="74"/>
                  </a:lnTo>
                  <a:lnTo>
                    <a:pt x="76" y="74"/>
                  </a:lnTo>
                  <a:lnTo>
                    <a:pt x="70" y="80"/>
                  </a:lnTo>
                  <a:lnTo>
                    <a:pt x="65" y="80"/>
                  </a:lnTo>
                  <a:lnTo>
                    <a:pt x="59" y="78"/>
                  </a:lnTo>
                  <a:lnTo>
                    <a:pt x="56" y="79"/>
                  </a:lnTo>
                  <a:lnTo>
                    <a:pt x="54" y="77"/>
                  </a:lnTo>
                  <a:lnTo>
                    <a:pt x="48" y="82"/>
                  </a:lnTo>
                  <a:lnTo>
                    <a:pt x="51" y="85"/>
                  </a:lnTo>
                  <a:lnTo>
                    <a:pt x="52" y="88"/>
                  </a:lnTo>
                  <a:lnTo>
                    <a:pt x="49" y="92"/>
                  </a:lnTo>
                  <a:lnTo>
                    <a:pt x="50" y="94"/>
                  </a:lnTo>
                  <a:lnTo>
                    <a:pt x="51" y="96"/>
                  </a:lnTo>
                  <a:lnTo>
                    <a:pt x="54" y="103"/>
                  </a:lnTo>
                  <a:lnTo>
                    <a:pt x="54" y="110"/>
                  </a:lnTo>
                  <a:lnTo>
                    <a:pt x="45" y="123"/>
                  </a:lnTo>
                  <a:lnTo>
                    <a:pt x="44" y="130"/>
                  </a:lnTo>
                  <a:lnTo>
                    <a:pt x="39" y="135"/>
                  </a:lnTo>
                  <a:lnTo>
                    <a:pt x="39" y="137"/>
                  </a:lnTo>
                  <a:lnTo>
                    <a:pt x="30" y="146"/>
                  </a:lnTo>
                  <a:lnTo>
                    <a:pt x="31" y="148"/>
                  </a:lnTo>
                  <a:lnTo>
                    <a:pt x="27" y="152"/>
                  </a:lnTo>
                  <a:lnTo>
                    <a:pt x="22" y="154"/>
                  </a:lnTo>
                  <a:lnTo>
                    <a:pt x="10" y="158"/>
                  </a:lnTo>
                  <a:lnTo>
                    <a:pt x="9" y="164"/>
                  </a:lnTo>
                  <a:lnTo>
                    <a:pt x="1" y="175"/>
                  </a:lnTo>
                  <a:lnTo>
                    <a:pt x="0" y="185"/>
                  </a:lnTo>
                  <a:lnTo>
                    <a:pt x="6" y="194"/>
                  </a:lnTo>
                  <a:lnTo>
                    <a:pt x="9" y="197"/>
                  </a:lnTo>
                  <a:lnTo>
                    <a:pt x="14" y="197"/>
                  </a:lnTo>
                  <a:lnTo>
                    <a:pt x="16" y="198"/>
                  </a:lnTo>
                  <a:lnTo>
                    <a:pt x="24" y="206"/>
                  </a:lnTo>
                  <a:lnTo>
                    <a:pt x="24" y="208"/>
                  </a:lnTo>
                  <a:lnTo>
                    <a:pt x="32" y="216"/>
                  </a:lnTo>
                  <a:lnTo>
                    <a:pt x="35" y="224"/>
                  </a:lnTo>
                  <a:lnTo>
                    <a:pt x="37" y="229"/>
                  </a:lnTo>
                  <a:lnTo>
                    <a:pt x="36" y="232"/>
                  </a:lnTo>
                  <a:lnTo>
                    <a:pt x="38" y="234"/>
                  </a:lnTo>
                  <a:lnTo>
                    <a:pt x="39" y="237"/>
                  </a:lnTo>
                  <a:lnTo>
                    <a:pt x="40" y="238"/>
                  </a:lnTo>
                  <a:lnTo>
                    <a:pt x="40" y="242"/>
                  </a:lnTo>
                  <a:lnTo>
                    <a:pt x="41" y="244"/>
                  </a:lnTo>
                  <a:lnTo>
                    <a:pt x="58" y="243"/>
                  </a:lnTo>
                  <a:lnTo>
                    <a:pt x="67" y="250"/>
                  </a:lnTo>
                  <a:lnTo>
                    <a:pt x="67" y="254"/>
                  </a:lnTo>
                  <a:lnTo>
                    <a:pt x="66" y="255"/>
                  </a:lnTo>
                  <a:lnTo>
                    <a:pt x="66" y="256"/>
                  </a:lnTo>
                  <a:lnTo>
                    <a:pt x="67" y="256"/>
                  </a:lnTo>
                  <a:lnTo>
                    <a:pt x="68" y="263"/>
                  </a:lnTo>
                  <a:lnTo>
                    <a:pt x="66" y="264"/>
                  </a:lnTo>
                  <a:lnTo>
                    <a:pt x="66" y="266"/>
                  </a:lnTo>
                  <a:lnTo>
                    <a:pt x="65" y="267"/>
                  </a:lnTo>
                  <a:lnTo>
                    <a:pt x="65" y="271"/>
                  </a:lnTo>
                  <a:lnTo>
                    <a:pt x="76" y="279"/>
                  </a:lnTo>
                  <a:lnTo>
                    <a:pt x="75" y="282"/>
                  </a:lnTo>
                  <a:lnTo>
                    <a:pt x="77" y="284"/>
                  </a:lnTo>
                  <a:lnTo>
                    <a:pt x="77" y="287"/>
                  </a:lnTo>
                  <a:lnTo>
                    <a:pt x="78" y="289"/>
                  </a:lnTo>
                  <a:lnTo>
                    <a:pt x="79" y="292"/>
                  </a:lnTo>
                  <a:lnTo>
                    <a:pt x="82" y="297"/>
                  </a:lnTo>
                  <a:lnTo>
                    <a:pt x="82" y="304"/>
                  </a:lnTo>
                  <a:lnTo>
                    <a:pt x="81" y="308"/>
                  </a:lnTo>
                  <a:lnTo>
                    <a:pt x="84" y="310"/>
                  </a:lnTo>
                  <a:lnTo>
                    <a:pt x="86" y="310"/>
                  </a:lnTo>
                  <a:lnTo>
                    <a:pt x="87" y="309"/>
                  </a:lnTo>
                  <a:lnTo>
                    <a:pt x="89" y="309"/>
                  </a:lnTo>
                  <a:lnTo>
                    <a:pt x="90" y="307"/>
                  </a:lnTo>
                  <a:lnTo>
                    <a:pt x="100" y="307"/>
                  </a:lnTo>
                  <a:lnTo>
                    <a:pt x="102" y="310"/>
                  </a:lnTo>
                  <a:lnTo>
                    <a:pt x="109" y="310"/>
                  </a:lnTo>
                  <a:lnTo>
                    <a:pt x="114" y="300"/>
                  </a:lnTo>
                  <a:lnTo>
                    <a:pt x="115" y="299"/>
                  </a:lnTo>
                  <a:lnTo>
                    <a:pt x="119" y="299"/>
                  </a:lnTo>
                  <a:lnTo>
                    <a:pt x="123" y="293"/>
                  </a:lnTo>
                  <a:lnTo>
                    <a:pt x="124" y="289"/>
                  </a:lnTo>
                  <a:lnTo>
                    <a:pt x="132" y="285"/>
                  </a:lnTo>
                  <a:lnTo>
                    <a:pt x="141" y="302"/>
                  </a:lnTo>
                  <a:lnTo>
                    <a:pt x="141" y="308"/>
                  </a:lnTo>
                  <a:lnTo>
                    <a:pt x="148" y="313"/>
                  </a:lnTo>
                  <a:lnTo>
                    <a:pt x="158" y="314"/>
                  </a:lnTo>
                  <a:lnTo>
                    <a:pt x="161" y="311"/>
                  </a:lnTo>
                  <a:lnTo>
                    <a:pt x="162" y="309"/>
                  </a:lnTo>
                  <a:lnTo>
                    <a:pt x="164" y="310"/>
                  </a:lnTo>
                  <a:lnTo>
                    <a:pt x="167" y="310"/>
                  </a:lnTo>
                  <a:lnTo>
                    <a:pt x="174" y="302"/>
                  </a:lnTo>
                  <a:lnTo>
                    <a:pt x="182" y="302"/>
                  </a:lnTo>
                  <a:lnTo>
                    <a:pt x="184" y="303"/>
                  </a:lnTo>
                  <a:lnTo>
                    <a:pt x="186" y="303"/>
                  </a:lnTo>
                  <a:lnTo>
                    <a:pt x="190" y="307"/>
                  </a:lnTo>
                  <a:lnTo>
                    <a:pt x="190" y="309"/>
                  </a:lnTo>
                  <a:lnTo>
                    <a:pt x="196" y="321"/>
                  </a:lnTo>
                  <a:lnTo>
                    <a:pt x="196" y="320"/>
                  </a:lnTo>
                  <a:lnTo>
                    <a:pt x="197" y="320"/>
                  </a:lnTo>
                  <a:lnTo>
                    <a:pt x="197" y="319"/>
                  </a:lnTo>
                  <a:lnTo>
                    <a:pt x="197" y="318"/>
                  </a:lnTo>
                  <a:lnTo>
                    <a:pt x="197" y="317"/>
                  </a:lnTo>
                  <a:lnTo>
                    <a:pt x="198" y="317"/>
                  </a:lnTo>
                  <a:lnTo>
                    <a:pt x="198" y="316"/>
                  </a:lnTo>
                  <a:lnTo>
                    <a:pt x="198" y="315"/>
                  </a:lnTo>
                  <a:lnTo>
                    <a:pt x="197" y="314"/>
                  </a:lnTo>
                  <a:lnTo>
                    <a:pt x="197" y="313"/>
                  </a:lnTo>
                  <a:lnTo>
                    <a:pt x="197" y="312"/>
                  </a:lnTo>
                  <a:lnTo>
                    <a:pt x="197" y="311"/>
                  </a:lnTo>
                  <a:lnTo>
                    <a:pt x="196" y="310"/>
                  </a:lnTo>
                  <a:lnTo>
                    <a:pt x="196" y="309"/>
                  </a:lnTo>
                  <a:lnTo>
                    <a:pt x="195" y="308"/>
                  </a:lnTo>
                  <a:lnTo>
                    <a:pt x="195" y="307"/>
                  </a:lnTo>
                  <a:lnTo>
                    <a:pt x="194" y="306"/>
                  </a:lnTo>
                  <a:lnTo>
                    <a:pt x="194" y="305"/>
                  </a:lnTo>
                  <a:lnTo>
                    <a:pt x="194" y="304"/>
                  </a:lnTo>
                  <a:lnTo>
                    <a:pt x="193" y="304"/>
                  </a:lnTo>
                  <a:lnTo>
                    <a:pt x="193" y="303"/>
                  </a:lnTo>
                  <a:lnTo>
                    <a:pt x="193" y="302"/>
                  </a:lnTo>
                  <a:lnTo>
                    <a:pt x="193" y="301"/>
                  </a:lnTo>
                  <a:lnTo>
                    <a:pt x="194" y="301"/>
                  </a:lnTo>
                  <a:lnTo>
                    <a:pt x="195" y="301"/>
                  </a:lnTo>
                  <a:lnTo>
                    <a:pt x="197" y="301"/>
                  </a:lnTo>
                  <a:lnTo>
                    <a:pt x="198" y="300"/>
                  </a:lnTo>
                  <a:lnTo>
                    <a:pt x="199" y="300"/>
                  </a:lnTo>
                  <a:lnTo>
                    <a:pt x="200" y="300"/>
                  </a:lnTo>
                  <a:lnTo>
                    <a:pt x="201" y="300"/>
                  </a:lnTo>
                  <a:lnTo>
                    <a:pt x="201" y="299"/>
                  </a:lnTo>
                  <a:lnTo>
                    <a:pt x="202" y="299"/>
                  </a:lnTo>
                  <a:lnTo>
                    <a:pt x="202" y="298"/>
                  </a:lnTo>
                  <a:lnTo>
                    <a:pt x="203" y="298"/>
                  </a:lnTo>
                  <a:lnTo>
                    <a:pt x="203" y="297"/>
                  </a:lnTo>
                  <a:lnTo>
                    <a:pt x="203" y="296"/>
                  </a:lnTo>
                  <a:lnTo>
                    <a:pt x="204" y="296"/>
                  </a:lnTo>
                  <a:lnTo>
                    <a:pt x="204" y="295"/>
                  </a:lnTo>
                  <a:lnTo>
                    <a:pt x="204" y="294"/>
                  </a:lnTo>
                  <a:lnTo>
                    <a:pt x="204" y="293"/>
                  </a:lnTo>
                  <a:lnTo>
                    <a:pt x="203" y="292"/>
                  </a:lnTo>
                  <a:lnTo>
                    <a:pt x="203" y="291"/>
                  </a:lnTo>
                  <a:lnTo>
                    <a:pt x="202" y="291"/>
                  </a:lnTo>
                  <a:lnTo>
                    <a:pt x="201" y="290"/>
                  </a:lnTo>
                  <a:lnTo>
                    <a:pt x="200" y="290"/>
                  </a:lnTo>
                  <a:lnTo>
                    <a:pt x="199" y="290"/>
                  </a:lnTo>
                  <a:lnTo>
                    <a:pt x="198" y="290"/>
                  </a:lnTo>
                  <a:lnTo>
                    <a:pt x="197" y="290"/>
                  </a:lnTo>
                  <a:lnTo>
                    <a:pt x="197" y="289"/>
                  </a:lnTo>
                  <a:lnTo>
                    <a:pt x="197" y="288"/>
                  </a:lnTo>
                  <a:lnTo>
                    <a:pt x="197" y="287"/>
                  </a:lnTo>
                  <a:lnTo>
                    <a:pt x="197" y="286"/>
                  </a:lnTo>
                  <a:lnTo>
                    <a:pt x="198" y="286"/>
                  </a:lnTo>
                  <a:lnTo>
                    <a:pt x="198" y="285"/>
                  </a:lnTo>
                  <a:lnTo>
                    <a:pt x="199" y="284"/>
                  </a:lnTo>
                  <a:lnTo>
                    <a:pt x="199" y="283"/>
                  </a:lnTo>
                  <a:lnTo>
                    <a:pt x="200" y="282"/>
                  </a:lnTo>
                  <a:lnTo>
                    <a:pt x="201" y="281"/>
                  </a:lnTo>
                  <a:lnTo>
                    <a:pt x="201" y="280"/>
                  </a:lnTo>
                  <a:lnTo>
                    <a:pt x="202" y="279"/>
                  </a:lnTo>
                  <a:lnTo>
                    <a:pt x="203" y="278"/>
                  </a:lnTo>
                  <a:lnTo>
                    <a:pt x="204" y="277"/>
                  </a:lnTo>
                  <a:lnTo>
                    <a:pt x="205" y="276"/>
                  </a:lnTo>
                  <a:lnTo>
                    <a:pt x="206" y="275"/>
                  </a:lnTo>
                  <a:lnTo>
                    <a:pt x="207" y="274"/>
                  </a:lnTo>
                  <a:lnTo>
                    <a:pt x="208" y="273"/>
                  </a:lnTo>
                  <a:lnTo>
                    <a:pt x="209" y="272"/>
                  </a:lnTo>
                  <a:lnTo>
                    <a:pt x="209" y="271"/>
                  </a:lnTo>
                  <a:lnTo>
                    <a:pt x="210" y="271"/>
                  </a:lnTo>
                  <a:lnTo>
                    <a:pt x="211" y="270"/>
                  </a:lnTo>
                  <a:lnTo>
                    <a:pt x="211" y="269"/>
                  </a:lnTo>
                  <a:lnTo>
                    <a:pt x="212" y="268"/>
                  </a:lnTo>
                  <a:lnTo>
                    <a:pt x="212" y="267"/>
                  </a:lnTo>
                  <a:lnTo>
                    <a:pt x="213" y="266"/>
                  </a:lnTo>
                  <a:lnTo>
                    <a:pt x="213" y="265"/>
                  </a:lnTo>
                  <a:lnTo>
                    <a:pt x="213" y="264"/>
                  </a:lnTo>
                  <a:lnTo>
                    <a:pt x="213" y="263"/>
                  </a:lnTo>
                  <a:lnTo>
                    <a:pt x="212" y="263"/>
                  </a:lnTo>
                  <a:lnTo>
                    <a:pt x="212" y="262"/>
                  </a:lnTo>
                  <a:lnTo>
                    <a:pt x="212" y="261"/>
                  </a:lnTo>
                  <a:lnTo>
                    <a:pt x="211" y="261"/>
                  </a:lnTo>
                  <a:lnTo>
                    <a:pt x="211" y="260"/>
                  </a:lnTo>
                  <a:lnTo>
                    <a:pt x="210" y="260"/>
                  </a:lnTo>
                  <a:lnTo>
                    <a:pt x="209" y="259"/>
                  </a:lnTo>
                  <a:lnTo>
                    <a:pt x="209" y="258"/>
                  </a:lnTo>
                  <a:lnTo>
                    <a:pt x="208" y="258"/>
                  </a:lnTo>
                  <a:lnTo>
                    <a:pt x="207" y="257"/>
                  </a:lnTo>
                  <a:lnTo>
                    <a:pt x="206" y="257"/>
                  </a:lnTo>
                  <a:lnTo>
                    <a:pt x="205" y="256"/>
                  </a:lnTo>
                  <a:lnTo>
                    <a:pt x="204" y="256"/>
                  </a:lnTo>
                  <a:lnTo>
                    <a:pt x="204" y="255"/>
                  </a:lnTo>
                  <a:lnTo>
                    <a:pt x="203" y="255"/>
                  </a:lnTo>
                  <a:lnTo>
                    <a:pt x="203" y="254"/>
                  </a:lnTo>
                  <a:lnTo>
                    <a:pt x="202" y="254"/>
                  </a:lnTo>
                  <a:lnTo>
                    <a:pt x="202" y="253"/>
                  </a:lnTo>
                  <a:lnTo>
                    <a:pt x="202" y="252"/>
                  </a:lnTo>
                  <a:lnTo>
                    <a:pt x="203" y="252"/>
                  </a:lnTo>
                  <a:lnTo>
                    <a:pt x="204" y="252"/>
                  </a:lnTo>
                  <a:lnTo>
                    <a:pt x="205" y="252"/>
                  </a:lnTo>
                  <a:lnTo>
                    <a:pt x="206" y="252"/>
                  </a:lnTo>
                  <a:lnTo>
                    <a:pt x="207" y="252"/>
                  </a:lnTo>
                  <a:lnTo>
                    <a:pt x="208" y="252"/>
                  </a:lnTo>
                  <a:lnTo>
                    <a:pt x="209" y="252"/>
                  </a:lnTo>
                  <a:lnTo>
                    <a:pt x="210" y="252"/>
                  </a:lnTo>
                  <a:lnTo>
                    <a:pt x="211" y="251"/>
                  </a:lnTo>
                  <a:lnTo>
                    <a:pt x="212" y="251"/>
                  </a:lnTo>
                  <a:lnTo>
                    <a:pt x="213" y="251"/>
                  </a:lnTo>
                  <a:lnTo>
                    <a:pt x="214" y="251"/>
                  </a:lnTo>
                  <a:lnTo>
                    <a:pt x="215" y="251"/>
                  </a:lnTo>
                  <a:lnTo>
                    <a:pt x="215" y="250"/>
                  </a:lnTo>
                  <a:lnTo>
                    <a:pt x="216" y="250"/>
                  </a:lnTo>
                  <a:lnTo>
                    <a:pt x="217" y="249"/>
                  </a:lnTo>
                  <a:lnTo>
                    <a:pt x="218" y="248"/>
                  </a:lnTo>
                  <a:lnTo>
                    <a:pt x="218" y="247"/>
                  </a:lnTo>
                  <a:lnTo>
                    <a:pt x="219" y="246"/>
                  </a:lnTo>
                  <a:lnTo>
                    <a:pt x="220" y="245"/>
                  </a:lnTo>
                  <a:lnTo>
                    <a:pt x="220" y="244"/>
                  </a:lnTo>
                  <a:lnTo>
                    <a:pt x="220" y="243"/>
                  </a:lnTo>
                  <a:lnTo>
                    <a:pt x="220" y="242"/>
                  </a:lnTo>
                  <a:lnTo>
                    <a:pt x="221" y="241"/>
                  </a:lnTo>
                  <a:lnTo>
                    <a:pt x="221" y="239"/>
                  </a:lnTo>
                  <a:lnTo>
                    <a:pt x="221" y="237"/>
                  </a:lnTo>
                  <a:lnTo>
                    <a:pt x="222" y="236"/>
                  </a:lnTo>
                  <a:lnTo>
                    <a:pt x="222" y="234"/>
                  </a:lnTo>
                  <a:lnTo>
                    <a:pt x="223" y="232"/>
                  </a:lnTo>
                  <a:lnTo>
                    <a:pt x="223" y="231"/>
                  </a:lnTo>
                  <a:lnTo>
                    <a:pt x="223" y="230"/>
                  </a:lnTo>
                  <a:lnTo>
                    <a:pt x="223" y="229"/>
                  </a:lnTo>
                  <a:lnTo>
                    <a:pt x="223" y="228"/>
                  </a:lnTo>
                  <a:lnTo>
                    <a:pt x="223" y="227"/>
                  </a:lnTo>
                  <a:lnTo>
                    <a:pt x="223" y="226"/>
                  </a:lnTo>
                  <a:lnTo>
                    <a:pt x="223" y="225"/>
                  </a:lnTo>
                  <a:lnTo>
                    <a:pt x="223" y="224"/>
                  </a:lnTo>
                  <a:lnTo>
                    <a:pt x="224" y="223"/>
                  </a:lnTo>
                  <a:lnTo>
                    <a:pt x="224" y="222"/>
                  </a:lnTo>
                  <a:lnTo>
                    <a:pt x="224" y="221"/>
                  </a:lnTo>
                  <a:lnTo>
                    <a:pt x="225" y="221"/>
                  </a:lnTo>
                  <a:lnTo>
                    <a:pt x="226" y="220"/>
                  </a:lnTo>
                  <a:lnTo>
                    <a:pt x="227" y="220"/>
                  </a:lnTo>
                  <a:lnTo>
                    <a:pt x="228" y="220"/>
                  </a:lnTo>
                  <a:lnTo>
                    <a:pt x="229" y="220"/>
                  </a:lnTo>
                  <a:lnTo>
                    <a:pt x="230" y="220"/>
                  </a:lnTo>
                  <a:lnTo>
                    <a:pt x="231" y="220"/>
                  </a:lnTo>
                  <a:lnTo>
                    <a:pt x="231" y="221"/>
                  </a:lnTo>
                  <a:lnTo>
                    <a:pt x="232" y="221"/>
                  </a:lnTo>
                  <a:lnTo>
                    <a:pt x="232" y="222"/>
                  </a:lnTo>
                  <a:lnTo>
                    <a:pt x="233" y="223"/>
                  </a:lnTo>
                  <a:lnTo>
                    <a:pt x="233" y="224"/>
                  </a:lnTo>
                  <a:lnTo>
                    <a:pt x="234" y="225"/>
                  </a:lnTo>
                  <a:lnTo>
                    <a:pt x="234" y="226"/>
                  </a:lnTo>
                  <a:lnTo>
                    <a:pt x="235" y="227"/>
                  </a:lnTo>
                  <a:lnTo>
                    <a:pt x="235" y="228"/>
                  </a:lnTo>
                  <a:lnTo>
                    <a:pt x="236" y="229"/>
                  </a:lnTo>
                  <a:lnTo>
                    <a:pt x="236" y="230"/>
                  </a:lnTo>
                  <a:lnTo>
                    <a:pt x="237" y="231"/>
                  </a:lnTo>
                  <a:lnTo>
                    <a:pt x="238" y="232"/>
                  </a:lnTo>
                  <a:lnTo>
                    <a:pt x="238" y="233"/>
                  </a:lnTo>
                  <a:lnTo>
                    <a:pt x="239" y="233"/>
                  </a:lnTo>
                  <a:lnTo>
                    <a:pt x="239" y="234"/>
                  </a:lnTo>
                  <a:lnTo>
                    <a:pt x="240" y="234"/>
                  </a:lnTo>
                  <a:lnTo>
                    <a:pt x="240" y="235"/>
                  </a:lnTo>
                  <a:lnTo>
                    <a:pt x="241" y="235"/>
                  </a:lnTo>
                  <a:lnTo>
                    <a:pt x="242" y="235"/>
                  </a:lnTo>
                  <a:lnTo>
                    <a:pt x="243" y="235"/>
                  </a:lnTo>
                  <a:lnTo>
                    <a:pt x="244" y="234"/>
                  </a:lnTo>
                  <a:lnTo>
                    <a:pt x="245" y="233"/>
                  </a:lnTo>
                  <a:lnTo>
                    <a:pt x="245" y="232"/>
                  </a:lnTo>
                  <a:lnTo>
                    <a:pt x="245" y="231"/>
                  </a:lnTo>
                  <a:lnTo>
                    <a:pt x="246" y="230"/>
                  </a:lnTo>
                  <a:lnTo>
                    <a:pt x="246" y="229"/>
                  </a:lnTo>
                  <a:lnTo>
                    <a:pt x="247" y="227"/>
                  </a:lnTo>
                  <a:lnTo>
                    <a:pt x="247" y="226"/>
                  </a:lnTo>
                  <a:lnTo>
                    <a:pt x="248" y="225"/>
                  </a:lnTo>
                  <a:lnTo>
                    <a:pt x="248" y="224"/>
                  </a:lnTo>
                  <a:lnTo>
                    <a:pt x="249" y="223"/>
                  </a:lnTo>
                  <a:lnTo>
                    <a:pt x="249" y="222"/>
                  </a:lnTo>
                  <a:lnTo>
                    <a:pt x="250" y="221"/>
                  </a:lnTo>
                  <a:lnTo>
                    <a:pt x="250" y="220"/>
                  </a:lnTo>
                  <a:lnTo>
                    <a:pt x="251" y="218"/>
                  </a:lnTo>
                  <a:lnTo>
                    <a:pt x="251" y="217"/>
                  </a:lnTo>
                  <a:lnTo>
                    <a:pt x="252" y="217"/>
                  </a:lnTo>
                  <a:lnTo>
                    <a:pt x="252" y="216"/>
                  </a:lnTo>
                  <a:lnTo>
                    <a:pt x="252" y="215"/>
                  </a:lnTo>
                  <a:lnTo>
                    <a:pt x="252" y="214"/>
                  </a:lnTo>
                  <a:lnTo>
                    <a:pt x="253" y="214"/>
                  </a:lnTo>
                  <a:lnTo>
                    <a:pt x="253" y="213"/>
                  </a:lnTo>
                  <a:lnTo>
                    <a:pt x="253" y="212"/>
                  </a:lnTo>
                  <a:lnTo>
                    <a:pt x="253" y="211"/>
                  </a:lnTo>
                  <a:lnTo>
                    <a:pt x="253" y="210"/>
                  </a:lnTo>
                  <a:lnTo>
                    <a:pt x="253" y="209"/>
                  </a:lnTo>
                  <a:lnTo>
                    <a:pt x="253" y="208"/>
                  </a:lnTo>
                  <a:lnTo>
                    <a:pt x="253" y="207"/>
                  </a:lnTo>
                  <a:lnTo>
                    <a:pt x="253" y="206"/>
                  </a:lnTo>
                  <a:lnTo>
                    <a:pt x="253" y="205"/>
                  </a:lnTo>
                  <a:lnTo>
                    <a:pt x="253" y="204"/>
                  </a:lnTo>
                  <a:lnTo>
                    <a:pt x="252" y="203"/>
                  </a:lnTo>
                  <a:lnTo>
                    <a:pt x="252" y="202"/>
                  </a:lnTo>
                  <a:lnTo>
                    <a:pt x="251" y="201"/>
                  </a:lnTo>
                  <a:lnTo>
                    <a:pt x="251" y="200"/>
                  </a:lnTo>
                  <a:lnTo>
                    <a:pt x="250" y="199"/>
                  </a:lnTo>
                  <a:lnTo>
                    <a:pt x="249" y="198"/>
                  </a:lnTo>
                  <a:lnTo>
                    <a:pt x="248" y="198"/>
                  </a:lnTo>
                  <a:lnTo>
                    <a:pt x="248" y="197"/>
                  </a:lnTo>
                  <a:lnTo>
                    <a:pt x="247" y="197"/>
                  </a:lnTo>
                  <a:lnTo>
                    <a:pt x="246" y="196"/>
                  </a:lnTo>
                  <a:lnTo>
                    <a:pt x="245" y="196"/>
                  </a:lnTo>
                  <a:lnTo>
                    <a:pt x="244" y="195"/>
                  </a:lnTo>
                  <a:lnTo>
                    <a:pt x="243" y="195"/>
                  </a:lnTo>
                  <a:lnTo>
                    <a:pt x="242" y="195"/>
                  </a:lnTo>
                  <a:lnTo>
                    <a:pt x="241" y="194"/>
                  </a:lnTo>
                  <a:lnTo>
                    <a:pt x="240" y="194"/>
                  </a:lnTo>
                  <a:lnTo>
                    <a:pt x="239" y="194"/>
                  </a:lnTo>
                  <a:lnTo>
                    <a:pt x="239" y="193"/>
                  </a:lnTo>
                  <a:lnTo>
                    <a:pt x="238" y="193"/>
                  </a:lnTo>
                  <a:lnTo>
                    <a:pt x="237" y="192"/>
                  </a:lnTo>
                  <a:lnTo>
                    <a:pt x="237" y="191"/>
                  </a:lnTo>
                  <a:lnTo>
                    <a:pt x="238" y="190"/>
                  </a:lnTo>
                  <a:lnTo>
                    <a:pt x="239" y="190"/>
                  </a:lnTo>
                  <a:lnTo>
                    <a:pt x="239" y="189"/>
                  </a:lnTo>
                  <a:lnTo>
                    <a:pt x="240" y="189"/>
                  </a:lnTo>
                  <a:lnTo>
                    <a:pt x="241" y="189"/>
                  </a:lnTo>
                  <a:lnTo>
                    <a:pt x="242" y="188"/>
                  </a:lnTo>
                  <a:lnTo>
                    <a:pt x="243" y="188"/>
                  </a:lnTo>
                  <a:lnTo>
                    <a:pt x="244" y="188"/>
                  </a:lnTo>
                  <a:lnTo>
                    <a:pt x="245" y="188"/>
                  </a:lnTo>
                  <a:lnTo>
                    <a:pt x="246" y="188"/>
                  </a:lnTo>
                  <a:lnTo>
                    <a:pt x="247" y="189"/>
                  </a:lnTo>
                  <a:lnTo>
                    <a:pt x="248" y="189"/>
                  </a:lnTo>
                  <a:lnTo>
                    <a:pt x="249" y="189"/>
                  </a:lnTo>
                  <a:lnTo>
                    <a:pt x="250" y="189"/>
                  </a:lnTo>
                  <a:lnTo>
                    <a:pt x="251" y="190"/>
                  </a:lnTo>
                  <a:lnTo>
                    <a:pt x="252" y="190"/>
                  </a:lnTo>
                  <a:lnTo>
                    <a:pt x="253" y="190"/>
                  </a:lnTo>
                  <a:lnTo>
                    <a:pt x="254" y="189"/>
                  </a:lnTo>
                  <a:lnTo>
                    <a:pt x="255" y="189"/>
                  </a:lnTo>
                  <a:lnTo>
                    <a:pt x="255" y="188"/>
                  </a:lnTo>
                  <a:lnTo>
                    <a:pt x="255" y="187"/>
                  </a:lnTo>
                  <a:lnTo>
                    <a:pt x="256" y="186"/>
                  </a:lnTo>
                  <a:lnTo>
                    <a:pt x="256" y="185"/>
                  </a:lnTo>
                  <a:lnTo>
                    <a:pt x="256" y="184"/>
                  </a:lnTo>
                  <a:lnTo>
                    <a:pt x="256" y="183"/>
                  </a:lnTo>
                  <a:lnTo>
                    <a:pt x="256" y="182"/>
                  </a:lnTo>
                  <a:lnTo>
                    <a:pt x="256" y="181"/>
                  </a:lnTo>
                  <a:lnTo>
                    <a:pt x="256" y="179"/>
                  </a:lnTo>
                  <a:lnTo>
                    <a:pt x="256" y="178"/>
                  </a:lnTo>
                  <a:lnTo>
                    <a:pt x="256" y="176"/>
                  </a:lnTo>
                  <a:lnTo>
                    <a:pt x="256" y="175"/>
                  </a:lnTo>
                  <a:lnTo>
                    <a:pt x="255" y="174"/>
                  </a:lnTo>
                  <a:lnTo>
                    <a:pt x="255" y="173"/>
                  </a:lnTo>
                  <a:lnTo>
                    <a:pt x="255" y="172"/>
                  </a:lnTo>
                  <a:lnTo>
                    <a:pt x="255" y="171"/>
                  </a:lnTo>
                  <a:lnTo>
                    <a:pt x="255" y="170"/>
                  </a:lnTo>
                  <a:lnTo>
                    <a:pt x="254" y="170"/>
                  </a:lnTo>
                  <a:lnTo>
                    <a:pt x="254" y="169"/>
                  </a:lnTo>
                  <a:lnTo>
                    <a:pt x="254" y="168"/>
                  </a:lnTo>
                  <a:lnTo>
                    <a:pt x="253" y="168"/>
                  </a:lnTo>
                  <a:lnTo>
                    <a:pt x="253" y="167"/>
                  </a:lnTo>
                  <a:lnTo>
                    <a:pt x="252" y="166"/>
                  </a:lnTo>
                  <a:lnTo>
                    <a:pt x="251" y="165"/>
                  </a:lnTo>
                  <a:lnTo>
                    <a:pt x="250" y="165"/>
                  </a:lnTo>
                  <a:lnTo>
                    <a:pt x="250" y="164"/>
                  </a:lnTo>
                  <a:lnTo>
                    <a:pt x="248" y="164"/>
                  </a:lnTo>
                  <a:lnTo>
                    <a:pt x="247" y="163"/>
                  </a:lnTo>
                  <a:lnTo>
                    <a:pt x="246" y="162"/>
                  </a:lnTo>
                  <a:lnTo>
                    <a:pt x="246" y="161"/>
                  </a:lnTo>
                  <a:lnTo>
                    <a:pt x="245" y="161"/>
                  </a:lnTo>
                  <a:lnTo>
                    <a:pt x="246" y="160"/>
                  </a:lnTo>
                  <a:lnTo>
                    <a:pt x="246" y="159"/>
                  </a:lnTo>
                  <a:lnTo>
                    <a:pt x="247" y="159"/>
                  </a:lnTo>
                  <a:lnTo>
                    <a:pt x="247" y="158"/>
                  </a:lnTo>
                  <a:lnTo>
                    <a:pt x="248" y="158"/>
                  </a:lnTo>
                  <a:lnTo>
                    <a:pt x="248" y="157"/>
                  </a:lnTo>
                  <a:lnTo>
                    <a:pt x="249" y="157"/>
                  </a:lnTo>
                  <a:lnTo>
                    <a:pt x="249" y="156"/>
                  </a:lnTo>
                  <a:lnTo>
                    <a:pt x="248" y="156"/>
                  </a:lnTo>
                  <a:lnTo>
                    <a:pt x="247" y="156"/>
                  </a:lnTo>
                  <a:lnTo>
                    <a:pt x="246" y="156"/>
                  </a:lnTo>
                  <a:lnTo>
                    <a:pt x="245" y="157"/>
                  </a:lnTo>
                  <a:lnTo>
                    <a:pt x="244" y="157"/>
                  </a:lnTo>
                  <a:lnTo>
                    <a:pt x="243" y="157"/>
                  </a:lnTo>
                  <a:lnTo>
                    <a:pt x="242" y="157"/>
                  </a:lnTo>
                  <a:lnTo>
                    <a:pt x="241" y="157"/>
                  </a:lnTo>
                  <a:lnTo>
                    <a:pt x="240" y="157"/>
                  </a:lnTo>
                  <a:lnTo>
                    <a:pt x="239" y="157"/>
                  </a:lnTo>
                  <a:lnTo>
                    <a:pt x="238" y="157"/>
                  </a:lnTo>
                  <a:lnTo>
                    <a:pt x="238" y="156"/>
                  </a:lnTo>
                  <a:lnTo>
                    <a:pt x="237" y="156"/>
                  </a:lnTo>
                  <a:lnTo>
                    <a:pt x="237" y="155"/>
                  </a:lnTo>
                  <a:lnTo>
                    <a:pt x="237" y="154"/>
                  </a:lnTo>
                  <a:lnTo>
                    <a:pt x="237" y="153"/>
                  </a:lnTo>
                  <a:lnTo>
                    <a:pt x="236" y="153"/>
                  </a:lnTo>
                  <a:lnTo>
                    <a:pt x="236" y="152"/>
                  </a:lnTo>
                  <a:lnTo>
                    <a:pt x="237" y="152"/>
                  </a:lnTo>
                  <a:lnTo>
                    <a:pt x="237" y="151"/>
                  </a:lnTo>
                  <a:lnTo>
                    <a:pt x="237" y="150"/>
                  </a:lnTo>
                  <a:lnTo>
                    <a:pt x="237" y="149"/>
                  </a:lnTo>
                  <a:lnTo>
                    <a:pt x="238" y="148"/>
                  </a:lnTo>
                  <a:lnTo>
                    <a:pt x="238" y="147"/>
                  </a:lnTo>
                  <a:lnTo>
                    <a:pt x="238" y="146"/>
                  </a:lnTo>
                  <a:lnTo>
                    <a:pt x="239" y="146"/>
                  </a:lnTo>
                  <a:lnTo>
                    <a:pt x="239" y="145"/>
                  </a:lnTo>
                  <a:lnTo>
                    <a:pt x="240" y="145"/>
                  </a:lnTo>
                  <a:lnTo>
                    <a:pt x="240" y="144"/>
                  </a:lnTo>
                  <a:lnTo>
                    <a:pt x="241" y="144"/>
                  </a:lnTo>
                  <a:lnTo>
                    <a:pt x="242" y="144"/>
                  </a:lnTo>
                  <a:lnTo>
                    <a:pt x="243" y="144"/>
                  </a:lnTo>
                  <a:lnTo>
                    <a:pt x="244" y="144"/>
                  </a:lnTo>
                  <a:lnTo>
                    <a:pt x="245" y="144"/>
                  </a:lnTo>
                  <a:lnTo>
                    <a:pt x="246" y="145"/>
                  </a:lnTo>
                  <a:lnTo>
                    <a:pt x="247" y="145"/>
                  </a:lnTo>
                  <a:lnTo>
                    <a:pt x="249" y="146"/>
                  </a:lnTo>
                  <a:lnTo>
                    <a:pt x="250" y="146"/>
                  </a:lnTo>
                  <a:lnTo>
                    <a:pt x="250" y="147"/>
                  </a:lnTo>
                  <a:lnTo>
                    <a:pt x="251" y="147"/>
                  </a:lnTo>
                  <a:lnTo>
                    <a:pt x="252" y="147"/>
                  </a:lnTo>
                  <a:lnTo>
                    <a:pt x="253" y="148"/>
                  </a:lnTo>
                  <a:lnTo>
                    <a:pt x="253" y="147"/>
                  </a:lnTo>
                  <a:lnTo>
                    <a:pt x="254" y="147"/>
                  </a:lnTo>
                  <a:lnTo>
                    <a:pt x="255" y="147"/>
                  </a:lnTo>
                  <a:lnTo>
                    <a:pt x="255" y="146"/>
                  </a:lnTo>
                  <a:lnTo>
                    <a:pt x="256" y="146"/>
                  </a:lnTo>
                  <a:lnTo>
                    <a:pt x="257" y="145"/>
                  </a:lnTo>
                  <a:lnTo>
                    <a:pt x="257" y="144"/>
                  </a:lnTo>
                  <a:lnTo>
                    <a:pt x="258" y="144"/>
                  </a:lnTo>
                  <a:lnTo>
                    <a:pt x="259" y="143"/>
                  </a:lnTo>
                  <a:lnTo>
                    <a:pt x="259" y="142"/>
                  </a:lnTo>
                  <a:lnTo>
                    <a:pt x="260" y="142"/>
                  </a:lnTo>
                  <a:lnTo>
                    <a:pt x="260" y="141"/>
                  </a:lnTo>
                  <a:lnTo>
                    <a:pt x="261" y="141"/>
                  </a:lnTo>
                  <a:lnTo>
                    <a:pt x="262" y="141"/>
                  </a:lnTo>
                  <a:lnTo>
                    <a:pt x="263" y="140"/>
                  </a:lnTo>
                  <a:lnTo>
                    <a:pt x="264" y="140"/>
                  </a:lnTo>
                  <a:lnTo>
                    <a:pt x="265" y="140"/>
                  </a:lnTo>
                  <a:lnTo>
                    <a:pt x="266" y="140"/>
                  </a:lnTo>
                  <a:lnTo>
                    <a:pt x="267" y="140"/>
                  </a:lnTo>
                  <a:lnTo>
                    <a:pt x="268" y="140"/>
                  </a:lnTo>
                  <a:lnTo>
                    <a:pt x="269" y="140"/>
                  </a:lnTo>
                  <a:lnTo>
                    <a:pt x="270" y="140"/>
                  </a:lnTo>
                  <a:lnTo>
                    <a:pt x="271" y="140"/>
                  </a:lnTo>
                  <a:lnTo>
                    <a:pt x="272" y="140"/>
                  </a:lnTo>
                  <a:lnTo>
                    <a:pt x="272" y="139"/>
                  </a:lnTo>
                  <a:lnTo>
                    <a:pt x="273" y="139"/>
                  </a:lnTo>
                  <a:lnTo>
                    <a:pt x="273" y="138"/>
                  </a:lnTo>
                  <a:lnTo>
                    <a:pt x="273" y="137"/>
                  </a:lnTo>
                  <a:lnTo>
                    <a:pt x="272" y="137"/>
                  </a:lnTo>
                  <a:lnTo>
                    <a:pt x="272" y="136"/>
                  </a:lnTo>
                  <a:lnTo>
                    <a:pt x="272" y="135"/>
                  </a:lnTo>
                  <a:lnTo>
                    <a:pt x="271" y="134"/>
                  </a:lnTo>
                  <a:lnTo>
                    <a:pt x="270" y="133"/>
                  </a:lnTo>
                  <a:lnTo>
                    <a:pt x="269" y="132"/>
                  </a:lnTo>
                  <a:lnTo>
                    <a:pt x="268" y="130"/>
                  </a:lnTo>
                  <a:lnTo>
                    <a:pt x="268" y="129"/>
                  </a:lnTo>
                  <a:lnTo>
                    <a:pt x="267" y="128"/>
                  </a:lnTo>
                  <a:lnTo>
                    <a:pt x="267" y="127"/>
                  </a:lnTo>
                  <a:lnTo>
                    <a:pt x="266" y="127"/>
                  </a:lnTo>
                  <a:lnTo>
                    <a:pt x="266" y="126"/>
                  </a:lnTo>
                  <a:lnTo>
                    <a:pt x="266" y="125"/>
                  </a:lnTo>
                  <a:lnTo>
                    <a:pt x="265" y="124"/>
                  </a:lnTo>
                  <a:lnTo>
                    <a:pt x="265" y="123"/>
                  </a:lnTo>
                  <a:lnTo>
                    <a:pt x="265" y="122"/>
                  </a:lnTo>
                  <a:lnTo>
                    <a:pt x="265" y="121"/>
                  </a:lnTo>
                  <a:lnTo>
                    <a:pt x="265" y="120"/>
                  </a:lnTo>
                  <a:lnTo>
                    <a:pt x="265" y="119"/>
                  </a:lnTo>
                  <a:lnTo>
                    <a:pt x="265" y="118"/>
                  </a:lnTo>
                  <a:lnTo>
                    <a:pt x="265" y="117"/>
                  </a:lnTo>
                  <a:lnTo>
                    <a:pt x="265" y="116"/>
                  </a:lnTo>
                  <a:lnTo>
                    <a:pt x="265" y="115"/>
                  </a:lnTo>
                  <a:lnTo>
                    <a:pt x="265" y="114"/>
                  </a:lnTo>
                  <a:lnTo>
                    <a:pt x="266" y="112"/>
                  </a:lnTo>
                  <a:lnTo>
                    <a:pt x="266" y="111"/>
                  </a:lnTo>
                  <a:lnTo>
                    <a:pt x="266" y="110"/>
                  </a:lnTo>
                  <a:lnTo>
                    <a:pt x="266" y="109"/>
                  </a:lnTo>
                  <a:lnTo>
                    <a:pt x="266" y="108"/>
                  </a:lnTo>
                  <a:lnTo>
                    <a:pt x="266" y="107"/>
                  </a:lnTo>
                  <a:lnTo>
                    <a:pt x="266" y="106"/>
                  </a:lnTo>
                  <a:lnTo>
                    <a:pt x="265" y="106"/>
                  </a:lnTo>
                  <a:lnTo>
                    <a:pt x="265" y="105"/>
                  </a:lnTo>
                  <a:lnTo>
                    <a:pt x="264" y="104"/>
                  </a:lnTo>
                  <a:lnTo>
                    <a:pt x="263" y="104"/>
                  </a:lnTo>
                  <a:lnTo>
                    <a:pt x="263" y="103"/>
                  </a:lnTo>
                  <a:lnTo>
                    <a:pt x="262" y="103"/>
                  </a:lnTo>
                  <a:lnTo>
                    <a:pt x="261" y="103"/>
                  </a:lnTo>
                  <a:lnTo>
                    <a:pt x="260" y="103"/>
                  </a:lnTo>
                  <a:lnTo>
                    <a:pt x="259" y="103"/>
                  </a:lnTo>
                  <a:lnTo>
                    <a:pt x="258" y="103"/>
                  </a:lnTo>
                  <a:lnTo>
                    <a:pt x="257" y="103"/>
                  </a:lnTo>
                  <a:lnTo>
                    <a:pt x="256" y="103"/>
                  </a:lnTo>
                  <a:lnTo>
                    <a:pt x="255" y="104"/>
                  </a:lnTo>
                  <a:lnTo>
                    <a:pt x="254" y="105"/>
                  </a:lnTo>
                  <a:lnTo>
                    <a:pt x="253" y="106"/>
                  </a:lnTo>
                  <a:lnTo>
                    <a:pt x="253" y="107"/>
                  </a:lnTo>
                  <a:lnTo>
                    <a:pt x="252" y="107"/>
                  </a:lnTo>
                  <a:lnTo>
                    <a:pt x="252" y="108"/>
                  </a:lnTo>
                  <a:lnTo>
                    <a:pt x="252" y="109"/>
                  </a:lnTo>
                  <a:lnTo>
                    <a:pt x="252" y="110"/>
                  </a:lnTo>
                  <a:lnTo>
                    <a:pt x="251" y="111"/>
                  </a:lnTo>
                  <a:lnTo>
                    <a:pt x="251" y="112"/>
                  </a:lnTo>
                  <a:lnTo>
                    <a:pt x="250" y="113"/>
                  </a:lnTo>
                  <a:lnTo>
                    <a:pt x="249" y="114"/>
                  </a:lnTo>
                  <a:lnTo>
                    <a:pt x="248" y="115"/>
                  </a:lnTo>
                  <a:lnTo>
                    <a:pt x="247" y="116"/>
                  </a:lnTo>
                  <a:lnTo>
                    <a:pt x="246" y="116"/>
                  </a:lnTo>
                  <a:lnTo>
                    <a:pt x="245" y="117"/>
                  </a:lnTo>
                  <a:lnTo>
                    <a:pt x="244" y="117"/>
                  </a:lnTo>
                  <a:lnTo>
                    <a:pt x="243" y="118"/>
                  </a:lnTo>
                  <a:lnTo>
                    <a:pt x="242" y="118"/>
                  </a:lnTo>
                  <a:lnTo>
                    <a:pt x="241" y="118"/>
                  </a:lnTo>
                  <a:lnTo>
                    <a:pt x="240" y="119"/>
                  </a:lnTo>
                  <a:lnTo>
                    <a:pt x="239" y="119"/>
                  </a:lnTo>
                  <a:lnTo>
                    <a:pt x="238" y="120"/>
                  </a:lnTo>
                  <a:lnTo>
                    <a:pt x="237" y="120"/>
                  </a:lnTo>
                  <a:lnTo>
                    <a:pt x="236" y="121"/>
                  </a:lnTo>
                  <a:lnTo>
                    <a:pt x="235" y="121"/>
                  </a:lnTo>
                  <a:lnTo>
                    <a:pt x="234" y="122"/>
                  </a:lnTo>
                  <a:lnTo>
                    <a:pt x="233" y="123"/>
                  </a:lnTo>
                  <a:lnTo>
                    <a:pt x="232" y="123"/>
                  </a:lnTo>
                  <a:lnTo>
                    <a:pt x="232" y="124"/>
                  </a:lnTo>
                  <a:lnTo>
                    <a:pt x="231" y="124"/>
                  </a:lnTo>
                  <a:lnTo>
                    <a:pt x="230" y="124"/>
                  </a:lnTo>
                  <a:lnTo>
                    <a:pt x="229" y="123"/>
                  </a:lnTo>
                  <a:lnTo>
                    <a:pt x="229" y="122"/>
                  </a:lnTo>
                  <a:lnTo>
                    <a:pt x="229" y="121"/>
                  </a:lnTo>
                  <a:lnTo>
                    <a:pt x="229" y="120"/>
                  </a:lnTo>
                  <a:lnTo>
                    <a:pt x="229" y="119"/>
                  </a:lnTo>
                  <a:lnTo>
                    <a:pt x="230" y="119"/>
                  </a:lnTo>
                  <a:lnTo>
                    <a:pt x="230" y="118"/>
                  </a:lnTo>
                  <a:lnTo>
                    <a:pt x="230" y="117"/>
                  </a:lnTo>
                  <a:lnTo>
                    <a:pt x="231" y="117"/>
                  </a:lnTo>
                  <a:lnTo>
                    <a:pt x="231" y="116"/>
                  </a:lnTo>
                  <a:lnTo>
                    <a:pt x="232" y="116"/>
                  </a:lnTo>
                  <a:lnTo>
                    <a:pt x="232" y="115"/>
                  </a:lnTo>
                  <a:lnTo>
                    <a:pt x="233" y="115"/>
                  </a:lnTo>
                  <a:lnTo>
                    <a:pt x="234" y="115"/>
                  </a:lnTo>
                  <a:lnTo>
                    <a:pt x="235" y="114"/>
                  </a:lnTo>
                  <a:lnTo>
                    <a:pt x="236" y="114"/>
                  </a:lnTo>
                  <a:lnTo>
                    <a:pt x="238" y="113"/>
                  </a:lnTo>
                  <a:lnTo>
                    <a:pt x="240" y="113"/>
                  </a:lnTo>
                  <a:lnTo>
                    <a:pt x="241" y="113"/>
                  </a:lnTo>
                  <a:lnTo>
                    <a:pt x="242" y="112"/>
                  </a:lnTo>
                  <a:lnTo>
                    <a:pt x="243" y="112"/>
                  </a:lnTo>
                  <a:lnTo>
                    <a:pt x="244" y="112"/>
                  </a:lnTo>
                  <a:lnTo>
                    <a:pt x="245" y="111"/>
                  </a:lnTo>
                  <a:lnTo>
                    <a:pt x="246" y="110"/>
                  </a:lnTo>
                  <a:lnTo>
                    <a:pt x="247" y="110"/>
                  </a:lnTo>
                  <a:lnTo>
                    <a:pt x="247" y="109"/>
                  </a:lnTo>
                  <a:lnTo>
                    <a:pt x="248" y="109"/>
                  </a:lnTo>
                  <a:lnTo>
                    <a:pt x="249" y="108"/>
                  </a:lnTo>
                  <a:lnTo>
                    <a:pt x="249" y="107"/>
                  </a:lnTo>
                  <a:lnTo>
                    <a:pt x="250" y="107"/>
                  </a:lnTo>
                  <a:lnTo>
                    <a:pt x="250" y="106"/>
                  </a:lnTo>
                  <a:lnTo>
                    <a:pt x="250" y="105"/>
                  </a:lnTo>
                  <a:lnTo>
                    <a:pt x="251" y="105"/>
                  </a:lnTo>
                  <a:lnTo>
                    <a:pt x="251" y="104"/>
                  </a:lnTo>
                  <a:lnTo>
                    <a:pt x="252" y="102"/>
                  </a:lnTo>
                  <a:lnTo>
                    <a:pt x="252" y="101"/>
                  </a:lnTo>
                  <a:lnTo>
                    <a:pt x="253" y="99"/>
                  </a:lnTo>
                  <a:lnTo>
                    <a:pt x="254" y="98"/>
                  </a:lnTo>
                  <a:lnTo>
                    <a:pt x="254" y="97"/>
                  </a:lnTo>
                  <a:lnTo>
                    <a:pt x="254" y="96"/>
                  </a:lnTo>
                  <a:lnTo>
                    <a:pt x="255" y="95"/>
                  </a:lnTo>
                  <a:lnTo>
                    <a:pt x="256" y="94"/>
                  </a:lnTo>
                  <a:lnTo>
                    <a:pt x="256" y="93"/>
                  </a:lnTo>
                  <a:lnTo>
                    <a:pt x="257" y="93"/>
                  </a:lnTo>
                  <a:lnTo>
                    <a:pt x="258" y="92"/>
                  </a:lnTo>
                  <a:lnTo>
                    <a:pt x="259" y="91"/>
                  </a:lnTo>
                  <a:lnTo>
                    <a:pt x="260" y="91"/>
                  </a:lnTo>
                  <a:lnTo>
                    <a:pt x="261" y="90"/>
                  </a:lnTo>
                  <a:lnTo>
                    <a:pt x="263" y="89"/>
                  </a:lnTo>
                  <a:lnTo>
                    <a:pt x="264" y="88"/>
                  </a:lnTo>
                  <a:lnTo>
                    <a:pt x="265" y="88"/>
                  </a:lnTo>
                  <a:lnTo>
                    <a:pt x="266" y="88"/>
                  </a:lnTo>
                  <a:lnTo>
                    <a:pt x="267" y="87"/>
                  </a:lnTo>
                  <a:lnTo>
                    <a:pt x="268" y="86"/>
                  </a:lnTo>
                  <a:lnTo>
                    <a:pt x="269" y="86"/>
                  </a:lnTo>
                  <a:lnTo>
                    <a:pt x="269" y="85"/>
                  </a:lnTo>
                  <a:lnTo>
                    <a:pt x="270" y="84"/>
                  </a:lnTo>
                  <a:lnTo>
                    <a:pt x="271" y="83"/>
                  </a:lnTo>
                  <a:lnTo>
                    <a:pt x="271" y="82"/>
                  </a:lnTo>
                  <a:lnTo>
                    <a:pt x="272" y="81"/>
                  </a:lnTo>
                  <a:lnTo>
                    <a:pt x="271" y="81"/>
                  </a:lnTo>
                  <a:lnTo>
                    <a:pt x="271" y="80"/>
                  </a:lnTo>
                  <a:lnTo>
                    <a:pt x="270" y="80"/>
                  </a:lnTo>
                  <a:lnTo>
                    <a:pt x="269" y="80"/>
                  </a:lnTo>
                  <a:lnTo>
                    <a:pt x="268" y="80"/>
                  </a:lnTo>
                  <a:lnTo>
                    <a:pt x="267" y="81"/>
                  </a:lnTo>
                  <a:lnTo>
                    <a:pt x="266" y="81"/>
                  </a:lnTo>
                  <a:lnTo>
                    <a:pt x="265" y="81"/>
                  </a:lnTo>
                  <a:lnTo>
                    <a:pt x="263" y="82"/>
                  </a:lnTo>
                  <a:lnTo>
                    <a:pt x="262" y="82"/>
                  </a:lnTo>
                  <a:lnTo>
                    <a:pt x="260" y="82"/>
                  </a:lnTo>
                  <a:lnTo>
                    <a:pt x="258" y="82"/>
                  </a:lnTo>
                  <a:lnTo>
                    <a:pt x="257" y="82"/>
                  </a:lnTo>
                  <a:lnTo>
                    <a:pt x="257" y="83"/>
                  </a:lnTo>
                  <a:lnTo>
                    <a:pt x="256" y="82"/>
                  </a:lnTo>
                  <a:lnTo>
                    <a:pt x="255" y="82"/>
                  </a:lnTo>
                  <a:lnTo>
                    <a:pt x="254" y="82"/>
                  </a:lnTo>
                  <a:lnTo>
                    <a:pt x="253" y="82"/>
                  </a:lnTo>
                  <a:lnTo>
                    <a:pt x="252" y="82"/>
                  </a:lnTo>
                  <a:lnTo>
                    <a:pt x="251" y="82"/>
                  </a:lnTo>
                  <a:lnTo>
                    <a:pt x="250" y="81"/>
                  </a:lnTo>
                  <a:lnTo>
                    <a:pt x="249" y="81"/>
                  </a:lnTo>
                  <a:lnTo>
                    <a:pt x="247" y="80"/>
                  </a:lnTo>
                  <a:lnTo>
                    <a:pt x="246" y="80"/>
                  </a:lnTo>
                  <a:lnTo>
                    <a:pt x="244" y="79"/>
                  </a:lnTo>
                  <a:lnTo>
                    <a:pt x="243" y="79"/>
                  </a:lnTo>
                  <a:lnTo>
                    <a:pt x="241" y="78"/>
                  </a:lnTo>
                  <a:lnTo>
                    <a:pt x="240" y="78"/>
                  </a:lnTo>
                  <a:lnTo>
                    <a:pt x="238" y="77"/>
                  </a:lnTo>
                  <a:lnTo>
                    <a:pt x="237" y="77"/>
                  </a:lnTo>
                  <a:lnTo>
                    <a:pt x="235" y="76"/>
                  </a:lnTo>
                  <a:lnTo>
                    <a:pt x="233" y="75"/>
                  </a:lnTo>
                  <a:lnTo>
                    <a:pt x="232" y="75"/>
                  </a:lnTo>
                  <a:lnTo>
                    <a:pt x="229" y="73"/>
                  </a:lnTo>
                  <a:lnTo>
                    <a:pt x="226" y="71"/>
                  </a:lnTo>
                  <a:lnTo>
                    <a:pt x="223" y="70"/>
                  </a:lnTo>
                  <a:lnTo>
                    <a:pt x="222" y="69"/>
                  </a:lnTo>
                  <a:lnTo>
                    <a:pt x="220" y="68"/>
                  </a:lnTo>
                  <a:lnTo>
                    <a:pt x="219" y="68"/>
                  </a:lnTo>
                  <a:lnTo>
                    <a:pt x="217" y="67"/>
                  </a:lnTo>
                  <a:lnTo>
                    <a:pt x="216" y="67"/>
                  </a:lnTo>
                  <a:lnTo>
                    <a:pt x="215" y="66"/>
                  </a:lnTo>
                  <a:lnTo>
                    <a:pt x="211" y="65"/>
                  </a:lnTo>
                  <a:lnTo>
                    <a:pt x="210" y="64"/>
                  </a:lnTo>
                  <a:lnTo>
                    <a:pt x="208" y="64"/>
                  </a:lnTo>
                  <a:lnTo>
                    <a:pt x="206" y="63"/>
                  </a:lnTo>
                  <a:lnTo>
                    <a:pt x="205" y="62"/>
                  </a:lnTo>
                  <a:lnTo>
                    <a:pt x="204" y="62"/>
                  </a:lnTo>
                  <a:lnTo>
                    <a:pt x="203" y="62"/>
                  </a:lnTo>
                  <a:lnTo>
                    <a:pt x="203" y="61"/>
                  </a:lnTo>
                  <a:lnTo>
                    <a:pt x="202" y="61"/>
                  </a:lnTo>
                  <a:lnTo>
                    <a:pt x="201" y="61"/>
                  </a:lnTo>
                  <a:lnTo>
                    <a:pt x="201" y="60"/>
                  </a:lnTo>
                  <a:lnTo>
                    <a:pt x="200" y="59"/>
                  </a:lnTo>
                  <a:lnTo>
                    <a:pt x="199" y="59"/>
                  </a:lnTo>
                  <a:lnTo>
                    <a:pt x="198" y="58"/>
                  </a:lnTo>
                  <a:lnTo>
                    <a:pt x="198" y="57"/>
                  </a:lnTo>
                  <a:lnTo>
                    <a:pt x="197" y="56"/>
                  </a:lnTo>
                  <a:lnTo>
                    <a:pt x="196" y="56"/>
                  </a:lnTo>
                  <a:lnTo>
                    <a:pt x="196" y="55"/>
                  </a:lnTo>
                  <a:lnTo>
                    <a:pt x="196" y="54"/>
                  </a:lnTo>
                  <a:lnTo>
                    <a:pt x="195" y="54"/>
                  </a:lnTo>
                  <a:lnTo>
                    <a:pt x="195" y="53"/>
                  </a:lnTo>
                  <a:lnTo>
                    <a:pt x="194" y="52"/>
                  </a:lnTo>
                  <a:lnTo>
                    <a:pt x="194" y="51"/>
                  </a:lnTo>
                  <a:lnTo>
                    <a:pt x="194" y="50"/>
                  </a:lnTo>
                  <a:lnTo>
                    <a:pt x="194" y="49"/>
                  </a:lnTo>
                  <a:lnTo>
                    <a:pt x="194" y="48"/>
                  </a:lnTo>
                  <a:lnTo>
                    <a:pt x="194" y="47"/>
                  </a:lnTo>
                  <a:lnTo>
                    <a:pt x="194" y="46"/>
                  </a:lnTo>
                  <a:lnTo>
                    <a:pt x="194" y="45"/>
                  </a:lnTo>
                  <a:lnTo>
                    <a:pt x="195" y="44"/>
                  </a:lnTo>
                  <a:lnTo>
                    <a:pt x="195" y="43"/>
                  </a:lnTo>
                  <a:lnTo>
                    <a:pt x="196" y="43"/>
                  </a:lnTo>
                  <a:lnTo>
                    <a:pt x="196" y="42"/>
                  </a:lnTo>
                  <a:lnTo>
                    <a:pt x="196" y="41"/>
                  </a:lnTo>
                  <a:lnTo>
                    <a:pt x="197" y="41"/>
                  </a:lnTo>
                  <a:lnTo>
                    <a:pt x="198" y="40"/>
                  </a:lnTo>
                  <a:lnTo>
                    <a:pt x="199" y="39"/>
                  </a:lnTo>
                  <a:lnTo>
                    <a:pt x="200" y="38"/>
                  </a:lnTo>
                  <a:lnTo>
                    <a:pt x="201" y="37"/>
                  </a:lnTo>
                  <a:lnTo>
                    <a:pt x="203" y="36"/>
                  </a:lnTo>
                  <a:lnTo>
                    <a:pt x="204" y="34"/>
                  </a:lnTo>
                  <a:lnTo>
                    <a:pt x="205" y="33"/>
                  </a:lnTo>
                  <a:lnTo>
                    <a:pt x="206" y="33"/>
                  </a:lnTo>
                  <a:lnTo>
                    <a:pt x="206" y="32"/>
                  </a:lnTo>
                  <a:lnTo>
                    <a:pt x="207" y="32"/>
                  </a:lnTo>
                  <a:lnTo>
                    <a:pt x="208" y="32"/>
                  </a:lnTo>
                  <a:lnTo>
                    <a:pt x="209" y="31"/>
                  </a:lnTo>
                  <a:lnTo>
                    <a:pt x="210" y="30"/>
                  </a:lnTo>
                  <a:lnTo>
                    <a:pt x="211" y="30"/>
                  </a:lnTo>
                  <a:lnTo>
                    <a:pt x="212" y="30"/>
                  </a:lnTo>
                  <a:lnTo>
                    <a:pt x="213" y="30"/>
                  </a:lnTo>
                  <a:lnTo>
                    <a:pt x="214" y="29"/>
                  </a:lnTo>
                  <a:lnTo>
                    <a:pt x="215" y="29"/>
                  </a:lnTo>
                  <a:lnTo>
                    <a:pt x="216" y="29"/>
                  </a:lnTo>
                  <a:lnTo>
                    <a:pt x="217" y="29"/>
                  </a:lnTo>
                  <a:lnTo>
                    <a:pt x="218" y="28"/>
                  </a:lnTo>
                  <a:close/>
                </a:path>
              </a:pathLst>
            </a:custGeom>
            <a:grp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grpSp>
      <p:sp>
        <p:nvSpPr>
          <p:cNvPr id="37" name="文本框 36"/>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grpSp>
        <p:nvGrpSpPr>
          <p:cNvPr id="39" name="组合 38"/>
          <p:cNvGrpSpPr/>
          <p:nvPr/>
        </p:nvGrpSpPr>
        <p:grpSpPr>
          <a:xfrm>
            <a:off x="2197817" y="4465740"/>
            <a:ext cx="1484991" cy="566057"/>
            <a:chOff x="3261227" y="5214212"/>
            <a:chExt cx="1796400" cy="566057"/>
          </a:xfrm>
        </p:grpSpPr>
        <p:sp>
          <p:nvSpPr>
            <p:cNvPr id="40" name="矩形 39"/>
            <p:cNvSpPr/>
            <p:nvPr/>
          </p:nvSpPr>
          <p:spPr>
            <a:xfrm>
              <a:off x="3261227" y="5344669"/>
              <a:ext cx="1796400" cy="435600"/>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chemeClr val="bg1"/>
                  </a:solidFill>
                  <a:latin charset="-122" panose="020b0503020204020204" pitchFamily="34" typeface="微软雅黑"/>
                  <a:ea charset="-122" panose="020b0503020204020204" pitchFamily="34" typeface="微软雅黑"/>
                </a:rPr>
                <a:t>点击添加标题</a:t>
              </a:r>
            </a:p>
          </p:txBody>
        </p:sp>
        <p:sp>
          <p:nvSpPr>
            <p:cNvPr id="41" name="直角三角形 40"/>
            <p:cNvSpPr/>
            <p:nvPr/>
          </p:nvSpPr>
          <p:spPr>
            <a:xfrm flipH="1">
              <a:off x="3261227" y="5214212"/>
              <a:ext cx="183174" cy="130457"/>
            </a:xfrm>
            <a:prstGeom prst="rtTriangle">
              <a:avLst/>
            </a:prstGeom>
            <a:gradFill flip="none" rotWithShape="1">
              <a:gsLst>
                <a:gs pos="0">
                  <a:srgbClr val="57FD23"/>
                </a:gs>
                <a:gs pos="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sp>
        <p:nvSpPr>
          <p:cNvPr id="42" name="文本框 41"/>
          <p:cNvSpPr txBox="1"/>
          <p:nvPr/>
        </p:nvSpPr>
        <p:spPr>
          <a:xfrm>
            <a:off x="6382334" y="2128717"/>
            <a:ext cx="3596066" cy="131064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a:t>
            </a:r>
          </a:p>
        </p:txBody>
      </p:sp>
      <p:grpSp>
        <p:nvGrpSpPr>
          <p:cNvPr id="50" name="组合 49"/>
          <p:cNvGrpSpPr/>
          <p:nvPr/>
        </p:nvGrpSpPr>
        <p:grpSpPr>
          <a:xfrm>
            <a:off x="6553880" y="4008535"/>
            <a:ext cx="3062586" cy="369332"/>
            <a:chOff x="6553880" y="4008535"/>
            <a:chExt cx="3062586" cy="369332"/>
          </a:xfrm>
        </p:grpSpPr>
        <p:grpSp>
          <p:nvGrpSpPr>
            <p:cNvPr id="48" name="组合 47"/>
            <p:cNvGrpSpPr/>
            <p:nvPr/>
          </p:nvGrpSpPr>
          <p:grpSpPr>
            <a:xfrm>
              <a:off x="6553880" y="4008535"/>
              <a:ext cx="3006979" cy="369332"/>
              <a:chOff x="6553880" y="4008535"/>
              <a:chExt cx="3006979" cy="369332"/>
            </a:xfrm>
          </p:grpSpPr>
          <p:sp>
            <p:nvSpPr>
              <p:cNvPr id="43" name="文本框 42"/>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标题1</a:t>
                </a:r>
              </a:p>
            </p:txBody>
          </p:sp>
          <p:cxnSp>
            <p:nvCxnSpPr>
              <p:cNvPr id="47" name="直接连接符 46"/>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9" name="文本框 48"/>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grpSp>
        <p:nvGrpSpPr>
          <p:cNvPr id="51" name="组合 50"/>
          <p:cNvGrpSpPr/>
          <p:nvPr/>
        </p:nvGrpSpPr>
        <p:grpSpPr>
          <a:xfrm>
            <a:off x="6553880" y="4478175"/>
            <a:ext cx="3062586" cy="369332"/>
            <a:chOff x="6553880" y="4008535"/>
            <a:chExt cx="3062586" cy="369332"/>
          </a:xfrm>
        </p:grpSpPr>
        <p:grpSp>
          <p:nvGrpSpPr>
            <p:cNvPr id="52" name="组合 51"/>
            <p:cNvGrpSpPr/>
            <p:nvPr/>
          </p:nvGrpSpPr>
          <p:grpSpPr>
            <a:xfrm>
              <a:off x="6553880" y="4008535"/>
              <a:ext cx="3006979" cy="369332"/>
              <a:chOff x="6553880" y="4008535"/>
              <a:chExt cx="3006979" cy="369332"/>
            </a:xfrm>
          </p:grpSpPr>
          <p:sp>
            <p:nvSpPr>
              <p:cNvPr id="54" name="文本框 53"/>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标题2</a:t>
                </a:r>
              </a:p>
            </p:txBody>
          </p:sp>
          <p:cxnSp>
            <p:nvCxnSpPr>
              <p:cNvPr id="55" name="直接连接符 54"/>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grpSp>
        <p:nvGrpSpPr>
          <p:cNvPr id="56" name="组合 55"/>
          <p:cNvGrpSpPr/>
          <p:nvPr/>
        </p:nvGrpSpPr>
        <p:grpSpPr>
          <a:xfrm>
            <a:off x="6553880" y="4951612"/>
            <a:ext cx="3062586" cy="369332"/>
            <a:chOff x="6553880" y="4008535"/>
            <a:chExt cx="3062586" cy="369332"/>
          </a:xfrm>
        </p:grpSpPr>
        <p:grpSp>
          <p:nvGrpSpPr>
            <p:cNvPr id="57" name="组合 56"/>
            <p:cNvGrpSpPr/>
            <p:nvPr/>
          </p:nvGrpSpPr>
          <p:grpSpPr>
            <a:xfrm>
              <a:off x="6553880" y="4008535"/>
              <a:ext cx="3006979" cy="369332"/>
              <a:chOff x="6553880" y="4008535"/>
              <a:chExt cx="3006979" cy="369332"/>
            </a:xfrm>
          </p:grpSpPr>
          <p:sp>
            <p:nvSpPr>
              <p:cNvPr id="59" name="文本框 58"/>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标题3</a:t>
                </a:r>
              </a:p>
            </p:txBody>
          </p:sp>
          <p:cxnSp>
            <p:nvCxnSpPr>
              <p:cNvPr id="60" name="直接连接符 59"/>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8" name="文本框 57"/>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spTree>
    <p:extLst>
      <p:ext uri="{BB962C8B-B14F-4D97-AF65-F5344CB8AC3E}">
        <p14:creationId val="1354330972"/>
      </p:ext>
    </p:extLst>
  </p:cSld>
  <p:clrMapOvr>
    <a:masterClrMapping/>
  </p:clrMapOvr>
  <p:transition advTm="300" spd="slow">
    <p:fade/>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868686"/>
            </a:gs>
            <a:gs pos="100000">
              <a:srgbClr val="424242"/>
            </a:gs>
          </a:gsLst>
          <a:path path="circle">
            <a:fillToRect b="50000" l="50000" r="50000" t="50000"/>
          </a:path>
        </a:gradFill>
        <a:effectLst/>
      </p:bgPr>
    </p:bg>
    <p:spTree>
      <p:nvGrpSpPr>
        <p:cNvPr id="1" name=""/>
        <p:cNvGrpSpPr/>
        <p:nvPr/>
      </p:nvGrpSpPr>
      <p:grpSpPr>
        <a:xfrm>
          <a:off x="0" y="0"/>
          <a:ext cx="0" cy="0"/>
        </a:xfrm>
      </p:grpSpPr>
      <p:sp>
        <p:nvSpPr>
          <p:cNvPr id="2" name="Freeform 24"/>
          <p:cNvSpPr>
            <a:spLocks noChangeAspect="1"/>
          </p:cNvSpPr>
          <p:nvPr/>
        </p:nvSpPr>
        <p:spPr bwMode="auto">
          <a:xfrm>
            <a:off x="2830982" y="1998396"/>
            <a:ext cx="1995084" cy="3528000"/>
          </a:xfrm>
          <a:custGeom>
            <a:gdLst>
              <a:gd fmla="*/ 2147483647 w 378" name="T0"/>
              <a:gd fmla="*/ 2147483647 h 642" name="T1"/>
              <a:gd fmla="*/ 2147483647 w 378" name="T2"/>
              <a:gd fmla="*/ 2147483647 h 642" name="T3"/>
              <a:gd fmla="*/ 2147483647 w 378" name="T4"/>
              <a:gd fmla="*/ 2147483647 h 642" name="T5"/>
              <a:gd fmla="*/ 2147483647 w 378" name="T6"/>
              <a:gd fmla="*/ 2147483647 h 642" name="T7"/>
              <a:gd fmla="*/ 2147483647 w 378" name="T8"/>
              <a:gd fmla="*/ 2147483647 h 642" name="T9"/>
              <a:gd fmla="*/ 2147483647 w 378" name="T10"/>
              <a:gd fmla="*/ 2147483647 h 642" name="T11"/>
              <a:gd fmla="*/ 2147483647 w 378" name="T12"/>
              <a:gd fmla="*/ 2147483647 h 642" name="T13"/>
              <a:gd fmla="*/ 2147483647 w 378" name="T14"/>
              <a:gd fmla="*/ 2147483647 h 642" name="T15"/>
              <a:gd fmla="*/ 2147483647 w 378" name="T16"/>
              <a:gd fmla="*/ 2147483647 h 642" name="T17"/>
              <a:gd fmla="*/ 2147483647 w 378" name="T18"/>
              <a:gd fmla="*/ 2147483647 h 642" name="T19"/>
              <a:gd fmla="*/ 2147483647 w 378" name="T20"/>
              <a:gd fmla="*/ 2147483647 h 642" name="T21"/>
              <a:gd fmla="*/ 2147483647 w 378" name="T22"/>
              <a:gd fmla="*/ 2147483647 h 642" name="T23"/>
              <a:gd fmla="*/ 2147483647 w 378" name="T24"/>
              <a:gd fmla="*/ 2147483647 h 642" name="T25"/>
              <a:gd fmla="*/ 2147483647 w 378" name="T26"/>
              <a:gd fmla="*/ 2147483647 h 642" name="T27"/>
              <a:gd fmla="*/ 2147483647 w 378" name="T28"/>
              <a:gd fmla="*/ 2147483647 h 642" name="T29"/>
              <a:gd fmla="*/ 2147483647 w 378" name="T30"/>
              <a:gd fmla="*/ 2147483647 h 642" name="T31"/>
              <a:gd fmla="*/ 2147483647 w 378" name="T32"/>
              <a:gd fmla="*/ 2147483647 h 642" name="T33"/>
              <a:gd fmla="*/ 2147483647 w 378" name="T34"/>
              <a:gd fmla="*/ 2147483647 h 642" name="T35"/>
              <a:gd fmla="*/ 2147483647 w 378" name="T36"/>
              <a:gd fmla="*/ 2147483647 h 642" name="T37"/>
              <a:gd fmla="*/ 2147483647 w 378" name="T38"/>
              <a:gd fmla="*/ 2147483647 h 642" name="T39"/>
              <a:gd fmla="*/ 2147483647 w 378" name="T40"/>
              <a:gd fmla="*/ 2147483647 h 642" name="T41"/>
              <a:gd fmla="*/ 2147483647 w 378" name="T42"/>
              <a:gd fmla="*/ 2147483647 h 642" name="T43"/>
              <a:gd fmla="*/ 2147483647 w 378" name="T44"/>
              <a:gd fmla="*/ 2147483647 h 642" name="T45"/>
              <a:gd fmla="*/ 2147483647 w 378" name="T46"/>
              <a:gd fmla="*/ 2147483647 h 642" name="T47"/>
              <a:gd fmla="*/ 2147483647 w 378" name="T48"/>
              <a:gd fmla="*/ 2147483647 h 642" name="T49"/>
              <a:gd fmla="*/ 2147483647 w 378" name="T50"/>
              <a:gd fmla="*/ 2147483647 h 642" name="T51"/>
              <a:gd fmla="*/ 2147483647 w 378" name="T52"/>
              <a:gd fmla="*/ 2147483647 h 642" name="T53"/>
              <a:gd fmla="*/ 2147483647 w 378" name="T54"/>
              <a:gd fmla="*/ 2147483647 h 642" name="T55"/>
              <a:gd fmla="*/ 2147483647 w 378" name="T56"/>
              <a:gd fmla="*/ 2147483647 h 642" name="T57"/>
              <a:gd fmla="*/ 2147483647 w 378" name="T58"/>
              <a:gd fmla="*/ 2147483647 h 642" name="T59"/>
              <a:gd fmla="*/ 2147483647 w 378" name="T60"/>
              <a:gd fmla="*/ 2147483647 h 642" name="T61"/>
              <a:gd fmla="*/ 2147483647 w 378" name="T62"/>
              <a:gd fmla="*/ 2147483647 h 642" name="T63"/>
              <a:gd fmla="*/ 2147483647 w 378" name="T64"/>
              <a:gd fmla="*/ 2147483647 h 642" name="T65"/>
              <a:gd fmla="*/ 2147483647 w 378" name="T66"/>
              <a:gd fmla="*/ 2147483647 h 642" name="T67"/>
              <a:gd fmla="*/ 2147483647 w 378" name="T68"/>
              <a:gd fmla="*/ 2147483647 h 642" name="T69"/>
              <a:gd fmla="*/ 2147483647 w 378" name="T70"/>
              <a:gd fmla="*/ 2147483647 h 642" name="T71"/>
              <a:gd fmla="*/ 2147483647 w 378" name="T72"/>
              <a:gd fmla="*/ 2147483647 h 642" name="T73"/>
              <a:gd fmla="*/ 2147483647 w 378" name="T74"/>
              <a:gd fmla="*/ 2147483647 h 642" name="T75"/>
              <a:gd fmla="*/ 2147483647 w 378" name="T76"/>
              <a:gd fmla="*/ 2147483647 h 642" name="T77"/>
              <a:gd fmla="*/ 2147483647 w 378" name="T78"/>
              <a:gd fmla="*/ 2147483647 h 642" name="T79"/>
              <a:gd fmla="*/ 2147483647 w 378" name="T80"/>
              <a:gd fmla="*/ 2147483647 h 642" name="T81"/>
              <a:gd fmla="*/ 2147483647 w 378" name="T82"/>
              <a:gd fmla="*/ 2147483647 h 642" name="T83"/>
              <a:gd fmla="*/ 2147483647 w 378" name="T84"/>
              <a:gd fmla="*/ 2147483647 h 642" name="T85"/>
              <a:gd fmla="*/ 2147483647 w 378" name="T86"/>
              <a:gd fmla="*/ 2147483647 h 642" name="T87"/>
              <a:gd fmla="*/ 2147483647 w 378" name="T88"/>
              <a:gd fmla="*/ 2147483647 h 642" name="T89"/>
              <a:gd fmla="*/ 2147483647 w 378" name="T90"/>
              <a:gd fmla="*/ 2147483647 h 642" name="T91"/>
              <a:gd fmla="*/ 2147483647 w 378" name="T92"/>
              <a:gd fmla="*/ 2147483647 h 642" name="T93"/>
              <a:gd fmla="*/ 2147483647 w 378" name="T94"/>
              <a:gd fmla="*/ 2147483647 h 642" name="T95"/>
              <a:gd fmla="*/ 2147483647 w 378" name="T96"/>
              <a:gd fmla="*/ 2147483647 h 642" name="T97"/>
              <a:gd fmla="*/ 2147483647 w 378" name="T98"/>
              <a:gd fmla="*/ 2147483647 h 642" name="T99"/>
              <a:gd fmla="*/ 2147483647 w 378" name="T100"/>
              <a:gd fmla="*/ 2147483647 h 642" name="T101"/>
              <a:gd fmla="*/ 2147483647 w 378" name="T102"/>
              <a:gd fmla="*/ 2147483647 h 642" name="T103"/>
              <a:gd fmla="*/ 2147483647 w 378" name="T104"/>
              <a:gd fmla="*/ 2147483647 h 642" name="T105"/>
              <a:gd fmla="*/ 2147483647 w 378" name="T106"/>
              <a:gd fmla="*/ 2147483647 h 642" name="T107"/>
              <a:gd fmla="*/ 2147483647 w 378" name="T108"/>
              <a:gd fmla="*/ 2147483647 h 642" name="T109"/>
              <a:gd fmla="*/ 2147483647 w 378" name="T110"/>
              <a:gd fmla="*/ 2147483647 h 64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378" name="T168"/>
              <a:gd fmla="*/ 0 h 642" name="T169"/>
              <a:gd fmla="*/ 378 w 378" name="T170"/>
              <a:gd fmla="*/ 642 h 642"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642" w="378">
                <a:moveTo>
                  <a:pt x="286" y="641"/>
                </a:moveTo>
                <a:lnTo>
                  <a:pt x="287" y="625"/>
                </a:lnTo>
                <a:lnTo>
                  <a:pt x="286" y="621"/>
                </a:lnTo>
                <a:lnTo>
                  <a:pt x="284" y="620"/>
                </a:lnTo>
                <a:lnTo>
                  <a:pt x="284" y="612"/>
                </a:lnTo>
                <a:lnTo>
                  <a:pt x="285" y="611"/>
                </a:lnTo>
                <a:lnTo>
                  <a:pt x="285" y="598"/>
                </a:lnTo>
                <a:lnTo>
                  <a:pt x="283" y="596"/>
                </a:lnTo>
                <a:lnTo>
                  <a:pt x="281" y="596"/>
                </a:lnTo>
                <a:lnTo>
                  <a:pt x="279" y="594"/>
                </a:lnTo>
                <a:lnTo>
                  <a:pt x="279" y="592"/>
                </a:lnTo>
                <a:lnTo>
                  <a:pt x="278" y="591"/>
                </a:lnTo>
                <a:lnTo>
                  <a:pt x="277" y="581"/>
                </a:lnTo>
                <a:lnTo>
                  <a:pt x="281" y="577"/>
                </a:lnTo>
                <a:lnTo>
                  <a:pt x="281" y="573"/>
                </a:lnTo>
                <a:lnTo>
                  <a:pt x="286" y="566"/>
                </a:lnTo>
                <a:lnTo>
                  <a:pt x="292" y="566"/>
                </a:lnTo>
                <a:lnTo>
                  <a:pt x="294" y="568"/>
                </a:lnTo>
                <a:lnTo>
                  <a:pt x="300" y="567"/>
                </a:lnTo>
                <a:lnTo>
                  <a:pt x="304" y="566"/>
                </a:lnTo>
                <a:lnTo>
                  <a:pt x="305" y="567"/>
                </a:lnTo>
                <a:lnTo>
                  <a:pt x="308" y="567"/>
                </a:lnTo>
                <a:lnTo>
                  <a:pt x="311" y="570"/>
                </a:lnTo>
                <a:lnTo>
                  <a:pt x="315" y="568"/>
                </a:lnTo>
                <a:lnTo>
                  <a:pt x="316" y="565"/>
                </a:lnTo>
                <a:lnTo>
                  <a:pt x="318" y="563"/>
                </a:lnTo>
                <a:lnTo>
                  <a:pt x="321" y="565"/>
                </a:lnTo>
                <a:lnTo>
                  <a:pt x="324" y="564"/>
                </a:lnTo>
                <a:lnTo>
                  <a:pt x="324" y="558"/>
                </a:lnTo>
                <a:lnTo>
                  <a:pt x="322" y="558"/>
                </a:lnTo>
                <a:lnTo>
                  <a:pt x="322" y="550"/>
                </a:lnTo>
                <a:lnTo>
                  <a:pt x="321" y="550"/>
                </a:lnTo>
                <a:lnTo>
                  <a:pt x="321" y="546"/>
                </a:lnTo>
                <a:lnTo>
                  <a:pt x="314" y="541"/>
                </a:lnTo>
                <a:lnTo>
                  <a:pt x="311" y="541"/>
                </a:lnTo>
                <a:lnTo>
                  <a:pt x="311" y="540"/>
                </a:lnTo>
                <a:lnTo>
                  <a:pt x="305" y="540"/>
                </a:lnTo>
                <a:lnTo>
                  <a:pt x="304" y="539"/>
                </a:lnTo>
                <a:lnTo>
                  <a:pt x="295" y="539"/>
                </a:lnTo>
                <a:lnTo>
                  <a:pt x="294" y="537"/>
                </a:lnTo>
                <a:lnTo>
                  <a:pt x="296" y="536"/>
                </a:lnTo>
                <a:lnTo>
                  <a:pt x="295" y="526"/>
                </a:lnTo>
                <a:lnTo>
                  <a:pt x="291" y="523"/>
                </a:lnTo>
                <a:lnTo>
                  <a:pt x="289" y="523"/>
                </a:lnTo>
                <a:lnTo>
                  <a:pt x="288" y="522"/>
                </a:lnTo>
                <a:lnTo>
                  <a:pt x="278" y="523"/>
                </a:lnTo>
                <a:lnTo>
                  <a:pt x="275" y="521"/>
                </a:lnTo>
                <a:lnTo>
                  <a:pt x="274" y="521"/>
                </a:lnTo>
                <a:lnTo>
                  <a:pt x="273" y="519"/>
                </a:lnTo>
                <a:lnTo>
                  <a:pt x="277" y="514"/>
                </a:lnTo>
                <a:lnTo>
                  <a:pt x="281" y="515"/>
                </a:lnTo>
                <a:lnTo>
                  <a:pt x="282" y="513"/>
                </a:lnTo>
                <a:lnTo>
                  <a:pt x="291" y="513"/>
                </a:lnTo>
                <a:lnTo>
                  <a:pt x="292" y="514"/>
                </a:lnTo>
                <a:lnTo>
                  <a:pt x="295" y="514"/>
                </a:lnTo>
                <a:lnTo>
                  <a:pt x="297" y="513"/>
                </a:lnTo>
                <a:lnTo>
                  <a:pt x="299" y="513"/>
                </a:lnTo>
                <a:lnTo>
                  <a:pt x="301" y="514"/>
                </a:lnTo>
                <a:lnTo>
                  <a:pt x="303" y="514"/>
                </a:lnTo>
                <a:lnTo>
                  <a:pt x="304" y="515"/>
                </a:lnTo>
                <a:lnTo>
                  <a:pt x="308" y="515"/>
                </a:lnTo>
                <a:lnTo>
                  <a:pt x="309" y="516"/>
                </a:lnTo>
                <a:lnTo>
                  <a:pt x="321" y="516"/>
                </a:lnTo>
                <a:lnTo>
                  <a:pt x="323" y="518"/>
                </a:lnTo>
                <a:lnTo>
                  <a:pt x="341" y="516"/>
                </a:lnTo>
                <a:lnTo>
                  <a:pt x="345" y="511"/>
                </a:lnTo>
                <a:lnTo>
                  <a:pt x="346" y="511"/>
                </a:lnTo>
                <a:lnTo>
                  <a:pt x="348" y="516"/>
                </a:lnTo>
                <a:lnTo>
                  <a:pt x="347" y="517"/>
                </a:lnTo>
                <a:lnTo>
                  <a:pt x="349" y="519"/>
                </a:lnTo>
                <a:lnTo>
                  <a:pt x="353" y="519"/>
                </a:lnTo>
                <a:lnTo>
                  <a:pt x="356" y="521"/>
                </a:lnTo>
                <a:lnTo>
                  <a:pt x="357" y="521"/>
                </a:lnTo>
                <a:lnTo>
                  <a:pt x="360" y="518"/>
                </a:lnTo>
                <a:lnTo>
                  <a:pt x="363" y="518"/>
                </a:lnTo>
                <a:lnTo>
                  <a:pt x="366" y="513"/>
                </a:lnTo>
                <a:lnTo>
                  <a:pt x="370" y="512"/>
                </a:lnTo>
                <a:lnTo>
                  <a:pt x="374" y="509"/>
                </a:lnTo>
                <a:lnTo>
                  <a:pt x="376" y="508"/>
                </a:lnTo>
                <a:lnTo>
                  <a:pt x="376" y="501"/>
                </a:lnTo>
                <a:lnTo>
                  <a:pt x="377" y="500"/>
                </a:lnTo>
                <a:lnTo>
                  <a:pt x="376" y="489"/>
                </a:lnTo>
                <a:lnTo>
                  <a:pt x="378" y="487"/>
                </a:lnTo>
                <a:lnTo>
                  <a:pt x="376" y="486"/>
                </a:lnTo>
                <a:lnTo>
                  <a:pt x="376" y="483"/>
                </a:lnTo>
                <a:lnTo>
                  <a:pt x="362" y="472"/>
                </a:lnTo>
                <a:lnTo>
                  <a:pt x="359" y="465"/>
                </a:lnTo>
                <a:lnTo>
                  <a:pt x="357" y="463"/>
                </a:lnTo>
                <a:lnTo>
                  <a:pt x="349" y="460"/>
                </a:lnTo>
                <a:lnTo>
                  <a:pt x="352" y="456"/>
                </a:lnTo>
                <a:lnTo>
                  <a:pt x="352" y="454"/>
                </a:lnTo>
                <a:lnTo>
                  <a:pt x="350" y="453"/>
                </a:lnTo>
                <a:lnTo>
                  <a:pt x="348" y="444"/>
                </a:lnTo>
                <a:lnTo>
                  <a:pt x="347" y="443"/>
                </a:lnTo>
                <a:lnTo>
                  <a:pt x="347" y="438"/>
                </a:lnTo>
                <a:lnTo>
                  <a:pt x="345" y="436"/>
                </a:lnTo>
                <a:lnTo>
                  <a:pt x="343" y="436"/>
                </a:lnTo>
                <a:lnTo>
                  <a:pt x="340" y="433"/>
                </a:lnTo>
                <a:lnTo>
                  <a:pt x="336" y="432"/>
                </a:lnTo>
                <a:lnTo>
                  <a:pt x="338" y="427"/>
                </a:lnTo>
                <a:lnTo>
                  <a:pt x="339" y="421"/>
                </a:lnTo>
                <a:lnTo>
                  <a:pt x="329" y="417"/>
                </a:lnTo>
                <a:lnTo>
                  <a:pt x="329" y="415"/>
                </a:lnTo>
                <a:lnTo>
                  <a:pt x="328" y="414"/>
                </a:lnTo>
                <a:lnTo>
                  <a:pt x="326" y="409"/>
                </a:lnTo>
                <a:lnTo>
                  <a:pt x="321" y="406"/>
                </a:lnTo>
                <a:lnTo>
                  <a:pt x="318" y="402"/>
                </a:lnTo>
                <a:lnTo>
                  <a:pt x="316" y="373"/>
                </a:lnTo>
                <a:lnTo>
                  <a:pt x="319" y="370"/>
                </a:lnTo>
                <a:lnTo>
                  <a:pt x="319" y="367"/>
                </a:lnTo>
                <a:lnTo>
                  <a:pt x="321" y="363"/>
                </a:lnTo>
                <a:lnTo>
                  <a:pt x="321" y="360"/>
                </a:lnTo>
                <a:lnTo>
                  <a:pt x="323" y="356"/>
                </a:lnTo>
                <a:lnTo>
                  <a:pt x="323" y="352"/>
                </a:lnTo>
                <a:lnTo>
                  <a:pt x="326" y="348"/>
                </a:lnTo>
                <a:lnTo>
                  <a:pt x="327" y="342"/>
                </a:lnTo>
                <a:lnTo>
                  <a:pt x="328" y="341"/>
                </a:lnTo>
                <a:lnTo>
                  <a:pt x="329" y="336"/>
                </a:lnTo>
                <a:lnTo>
                  <a:pt x="331" y="336"/>
                </a:lnTo>
                <a:lnTo>
                  <a:pt x="330" y="332"/>
                </a:lnTo>
                <a:lnTo>
                  <a:pt x="335" y="325"/>
                </a:lnTo>
                <a:lnTo>
                  <a:pt x="331" y="306"/>
                </a:lnTo>
                <a:lnTo>
                  <a:pt x="330" y="302"/>
                </a:lnTo>
                <a:lnTo>
                  <a:pt x="327" y="297"/>
                </a:lnTo>
                <a:lnTo>
                  <a:pt x="325" y="287"/>
                </a:lnTo>
                <a:lnTo>
                  <a:pt x="324" y="286"/>
                </a:lnTo>
                <a:lnTo>
                  <a:pt x="323" y="244"/>
                </a:lnTo>
                <a:lnTo>
                  <a:pt x="319" y="239"/>
                </a:lnTo>
                <a:lnTo>
                  <a:pt x="317" y="210"/>
                </a:lnTo>
                <a:lnTo>
                  <a:pt x="322" y="203"/>
                </a:lnTo>
                <a:lnTo>
                  <a:pt x="322" y="201"/>
                </a:lnTo>
                <a:lnTo>
                  <a:pt x="326" y="197"/>
                </a:lnTo>
                <a:lnTo>
                  <a:pt x="329" y="190"/>
                </a:lnTo>
                <a:lnTo>
                  <a:pt x="331" y="189"/>
                </a:lnTo>
                <a:lnTo>
                  <a:pt x="329" y="175"/>
                </a:lnTo>
                <a:lnTo>
                  <a:pt x="336" y="166"/>
                </a:lnTo>
                <a:lnTo>
                  <a:pt x="336" y="163"/>
                </a:lnTo>
                <a:lnTo>
                  <a:pt x="338" y="160"/>
                </a:lnTo>
                <a:lnTo>
                  <a:pt x="338" y="158"/>
                </a:lnTo>
                <a:lnTo>
                  <a:pt x="336" y="157"/>
                </a:lnTo>
                <a:lnTo>
                  <a:pt x="334" y="153"/>
                </a:lnTo>
                <a:lnTo>
                  <a:pt x="333" y="152"/>
                </a:lnTo>
                <a:lnTo>
                  <a:pt x="332" y="149"/>
                </a:lnTo>
                <a:lnTo>
                  <a:pt x="320" y="135"/>
                </a:lnTo>
                <a:lnTo>
                  <a:pt x="319" y="127"/>
                </a:lnTo>
                <a:lnTo>
                  <a:pt x="318" y="125"/>
                </a:lnTo>
                <a:lnTo>
                  <a:pt x="317" y="114"/>
                </a:lnTo>
                <a:lnTo>
                  <a:pt x="321" y="106"/>
                </a:lnTo>
                <a:lnTo>
                  <a:pt x="329" y="100"/>
                </a:lnTo>
                <a:lnTo>
                  <a:pt x="334" y="91"/>
                </a:lnTo>
                <a:lnTo>
                  <a:pt x="337" y="91"/>
                </a:lnTo>
                <a:lnTo>
                  <a:pt x="340" y="87"/>
                </a:lnTo>
                <a:lnTo>
                  <a:pt x="339" y="80"/>
                </a:lnTo>
                <a:lnTo>
                  <a:pt x="340" y="78"/>
                </a:lnTo>
                <a:lnTo>
                  <a:pt x="339" y="74"/>
                </a:lnTo>
                <a:lnTo>
                  <a:pt x="345" y="71"/>
                </a:lnTo>
                <a:lnTo>
                  <a:pt x="345" y="68"/>
                </a:lnTo>
                <a:lnTo>
                  <a:pt x="346" y="67"/>
                </a:lnTo>
                <a:lnTo>
                  <a:pt x="346" y="63"/>
                </a:lnTo>
                <a:lnTo>
                  <a:pt x="348" y="60"/>
                </a:lnTo>
                <a:lnTo>
                  <a:pt x="348" y="50"/>
                </a:lnTo>
                <a:lnTo>
                  <a:pt x="350" y="48"/>
                </a:lnTo>
                <a:lnTo>
                  <a:pt x="350" y="46"/>
                </a:lnTo>
                <a:lnTo>
                  <a:pt x="354" y="42"/>
                </a:lnTo>
                <a:lnTo>
                  <a:pt x="355" y="37"/>
                </a:lnTo>
                <a:lnTo>
                  <a:pt x="356" y="37"/>
                </a:lnTo>
                <a:lnTo>
                  <a:pt x="356" y="32"/>
                </a:lnTo>
                <a:lnTo>
                  <a:pt x="357" y="31"/>
                </a:lnTo>
                <a:lnTo>
                  <a:pt x="357" y="24"/>
                </a:lnTo>
                <a:lnTo>
                  <a:pt x="353" y="20"/>
                </a:lnTo>
                <a:lnTo>
                  <a:pt x="352" y="15"/>
                </a:lnTo>
                <a:lnTo>
                  <a:pt x="352" y="6"/>
                </a:lnTo>
                <a:lnTo>
                  <a:pt x="352" y="2"/>
                </a:lnTo>
                <a:lnTo>
                  <a:pt x="350" y="0"/>
                </a:lnTo>
                <a:lnTo>
                  <a:pt x="346" y="1"/>
                </a:lnTo>
                <a:lnTo>
                  <a:pt x="344" y="2"/>
                </a:lnTo>
                <a:lnTo>
                  <a:pt x="340" y="3"/>
                </a:lnTo>
                <a:lnTo>
                  <a:pt x="339" y="2"/>
                </a:lnTo>
                <a:lnTo>
                  <a:pt x="338" y="4"/>
                </a:lnTo>
                <a:lnTo>
                  <a:pt x="334" y="5"/>
                </a:lnTo>
                <a:lnTo>
                  <a:pt x="331" y="10"/>
                </a:lnTo>
                <a:lnTo>
                  <a:pt x="331" y="11"/>
                </a:lnTo>
                <a:lnTo>
                  <a:pt x="328" y="13"/>
                </a:lnTo>
                <a:lnTo>
                  <a:pt x="324" y="24"/>
                </a:lnTo>
                <a:lnTo>
                  <a:pt x="318" y="20"/>
                </a:lnTo>
                <a:lnTo>
                  <a:pt x="312" y="17"/>
                </a:lnTo>
                <a:lnTo>
                  <a:pt x="308" y="17"/>
                </a:lnTo>
                <a:lnTo>
                  <a:pt x="304" y="22"/>
                </a:lnTo>
                <a:lnTo>
                  <a:pt x="299" y="17"/>
                </a:lnTo>
                <a:lnTo>
                  <a:pt x="298" y="15"/>
                </a:lnTo>
                <a:lnTo>
                  <a:pt x="296" y="13"/>
                </a:lnTo>
                <a:lnTo>
                  <a:pt x="289" y="13"/>
                </a:lnTo>
                <a:lnTo>
                  <a:pt x="285" y="17"/>
                </a:lnTo>
                <a:lnTo>
                  <a:pt x="285" y="19"/>
                </a:lnTo>
                <a:lnTo>
                  <a:pt x="291" y="23"/>
                </a:lnTo>
                <a:lnTo>
                  <a:pt x="292" y="27"/>
                </a:lnTo>
                <a:lnTo>
                  <a:pt x="289" y="29"/>
                </a:lnTo>
                <a:lnTo>
                  <a:pt x="287" y="31"/>
                </a:lnTo>
                <a:lnTo>
                  <a:pt x="284" y="30"/>
                </a:lnTo>
                <a:lnTo>
                  <a:pt x="281" y="30"/>
                </a:lnTo>
                <a:lnTo>
                  <a:pt x="278" y="29"/>
                </a:lnTo>
                <a:lnTo>
                  <a:pt x="274" y="30"/>
                </a:lnTo>
                <a:lnTo>
                  <a:pt x="274" y="33"/>
                </a:lnTo>
                <a:lnTo>
                  <a:pt x="275" y="34"/>
                </a:lnTo>
                <a:lnTo>
                  <a:pt x="276" y="39"/>
                </a:lnTo>
                <a:lnTo>
                  <a:pt x="264" y="47"/>
                </a:lnTo>
                <a:lnTo>
                  <a:pt x="262" y="54"/>
                </a:lnTo>
                <a:lnTo>
                  <a:pt x="263" y="56"/>
                </a:lnTo>
                <a:lnTo>
                  <a:pt x="261" y="58"/>
                </a:lnTo>
                <a:lnTo>
                  <a:pt x="261" y="59"/>
                </a:lnTo>
                <a:lnTo>
                  <a:pt x="257" y="60"/>
                </a:lnTo>
                <a:lnTo>
                  <a:pt x="253" y="67"/>
                </a:lnTo>
                <a:lnTo>
                  <a:pt x="248" y="67"/>
                </a:lnTo>
                <a:lnTo>
                  <a:pt x="243" y="73"/>
                </a:lnTo>
                <a:lnTo>
                  <a:pt x="243" y="75"/>
                </a:lnTo>
                <a:lnTo>
                  <a:pt x="239" y="78"/>
                </a:lnTo>
                <a:lnTo>
                  <a:pt x="239" y="81"/>
                </a:lnTo>
                <a:lnTo>
                  <a:pt x="232" y="88"/>
                </a:lnTo>
                <a:lnTo>
                  <a:pt x="228" y="96"/>
                </a:lnTo>
                <a:lnTo>
                  <a:pt x="221" y="107"/>
                </a:lnTo>
                <a:lnTo>
                  <a:pt x="219" y="111"/>
                </a:lnTo>
                <a:lnTo>
                  <a:pt x="217" y="114"/>
                </a:lnTo>
                <a:lnTo>
                  <a:pt x="218" y="125"/>
                </a:lnTo>
                <a:lnTo>
                  <a:pt x="225" y="133"/>
                </a:lnTo>
                <a:lnTo>
                  <a:pt x="220" y="134"/>
                </a:lnTo>
                <a:lnTo>
                  <a:pt x="219" y="133"/>
                </a:lnTo>
                <a:lnTo>
                  <a:pt x="215" y="133"/>
                </a:lnTo>
                <a:lnTo>
                  <a:pt x="213" y="132"/>
                </a:lnTo>
                <a:lnTo>
                  <a:pt x="209" y="132"/>
                </a:lnTo>
                <a:lnTo>
                  <a:pt x="207" y="133"/>
                </a:lnTo>
                <a:lnTo>
                  <a:pt x="208" y="139"/>
                </a:lnTo>
                <a:lnTo>
                  <a:pt x="209" y="141"/>
                </a:lnTo>
                <a:lnTo>
                  <a:pt x="210" y="157"/>
                </a:lnTo>
                <a:lnTo>
                  <a:pt x="211" y="162"/>
                </a:lnTo>
                <a:lnTo>
                  <a:pt x="202" y="163"/>
                </a:lnTo>
                <a:lnTo>
                  <a:pt x="194" y="160"/>
                </a:lnTo>
                <a:lnTo>
                  <a:pt x="184" y="160"/>
                </a:lnTo>
                <a:lnTo>
                  <a:pt x="178" y="165"/>
                </a:lnTo>
                <a:lnTo>
                  <a:pt x="168" y="165"/>
                </a:lnTo>
                <a:lnTo>
                  <a:pt x="160" y="156"/>
                </a:lnTo>
                <a:lnTo>
                  <a:pt x="155" y="155"/>
                </a:lnTo>
                <a:lnTo>
                  <a:pt x="152" y="152"/>
                </a:lnTo>
                <a:lnTo>
                  <a:pt x="149" y="153"/>
                </a:lnTo>
                <a:lnTo>
                  <a:pt x="145" y="150"/>
                </a:lnTo>
                <a:lnTo>
                  <a:pt x="142" y="150"/>
                </a:lnTo>
                <a:lnTo>
                  <a:pt x="120" y="170"/>
                </a:lnTo>
                <a:lnTo>
                  <a:pt x="120" y="172"/>
                </a:lnTo>
                <a:lnTo>
                  <a:pt x="119" y="172"/>
                </a:lnTo>
                <a:lnTo>
                  <a:pt x="121" y="178"/>
                </a:lnTo>
                <a:lnTo>
                  <a:pt x="117" y="182"/>
                </a:lnTo>
                <a:lnTo>
                  <a:pt x="117" y="189"/>
                </a:lnTo>
                <a:lnTo>
                  <a:pt x="116" y="190"/>
                </a:lnTo>
                <a:lnTo>
                  <a:pt x="116" y="195"/>
                </a:lnTo>
                <a:lnTo>
                  <a:pt x="118" y="197"/>
                </a:lnTo>
                <a:lnTo>
                  <a:pt x="118" y="205"/>
                </a:lnTo>
                <a:lnTo>
                  <a:pt x="117" y="206"/>
                </a:lnTo>
                <a:lnTo>
                  <a:pt x="118" y="224"/>
                </a:lnTo>
                <a:lnTo>
                  <a:pt x="125" y="227"/>
                </a:lnTo>
                <a:lnTo>
                  <a:pt x="129" y="230"/>
                </a:lnTo>
                <a:lnTo>
                  <a:pt x="131" y="230"/>
                </a:lnTo>
                <a:lnTo>
                  <a:pt x="132" y="231"/>
                </a:lnTo>
                <a:lnTo>
                  <a:pt x="140" y="232"/>
                </a:lnTo>
                <a:lnTo>
                  <a:pt x="141" y="233"/>
                </a:lnTo>
                <a:lnTo>
                  <a:pt x="142" y="232"/>
                </a:lnTo>
                <a:lnTo>
                  <a:pt x="144" y="234"/>
                </a:lnTo>
                <a:lnTo>
                  <a:pt x="147" y="234"/>
                </a:lnTo>
                <a:lnTo>
                  <a:pt x="150" y="237"/>
                </a:lnTo>
                <a:lnTo>
                  <a:pt x="153" y="236"/>
                </a:lnTo>
                <a:lnTo>
                  <a:pt x="155" y="239"/>
                </a:lnTo>
                <a:lnTo>
                  <a:pt x="169" y="248"/>
                </a:lnTo>
                <a:lnTo>
                  <a:pt x="174" y="249"/>
                </a:lnTo>
                <a:lnTo>
                  <a:pt x="176" y="250"/>
                </a:lnTo>
                <a:lnTo>
                  <a:pt x="178" y="250"/>
                </a:lnTo>
                <a:lnTo>
                  <a:pt x="183" y="254"/>
                </a:lnTo>
                <a:lnTo>
                  <a:pt x="187" y="255"/>
                </a:lnTo>
                <a:lnTo>
                  <a:pt x="194" y="260"/>
                </a:lnTo>
                <a:lnTo>
                  <a:pt x="199" y="261"/>
                </a:lnTo>
                <a:lnTo>
                  <a:pt x="203" y="263"/>
                </a:lnTo>
                <a:lnTo>
                  <a:pt x="207" y="263"/>
                </a:lnTo>
                <a:lnTo>
                  <a:pt x="211" y="266"/>
                </a:lnTo>
                <a:lnTo>
                  <a:pt x="211" y="276"/>
                </a:lnTo>
                <a:lnTo>
                  <a:pt x="210" y="278"/>
                </a:lnTo>
                <a:lnTo>
                  <a:pt x="211" y="295"/>
                </a:lnTo>
                <a:lnTo>
                  <a:pt x="210" y="297"/>
                </a:lnTo>
                <a:lnTo>
                  <a:pt x="210" y="299"/>
                </a:lnTo>
                <a:lnTo>
                  <a:pt x="206" y="302"/>
                </a:lnTo>
                <a:lnTo>
                  <a:pt x="204" y="305"/>
                </a:lnTo>
                <a:lnTo>
                  <a:pt x="202" y="305"/>
                </a:lnTo>
                <a:lnTo>
                  <a:pt x="200" y="308"/>
                </a:lnTo>
                <a:lnTo>
                  <a:pt x="200" y="322"/>
                </a:lnTo>
                <a:lnTo>
                  <a:pt x="202" y="322"/>
                </a:lnTo>
                <a:lnTo>
                  <a:pt x="202" y="327"/>
                </a:lnTo>
                <a:lnTo>
                  <a:pt x="205" y="332"/>
                </a:lnTo>
                <a:lnTo>
                  <a:pt x="205" y="336"/>
                </a:lnTo>
                <a:lnTo>
                  <a:pt x="208" y="341"/>
                </a:lnTo>
                <a:lnTo>
                  <a:pt x="209" y="350"/>
                </a:lnTo>
                <a:lnTo>
                  <a:pt x="203" y="355"/>
                </a:lnTo>
                <a:lnTo>
                  <a:pt x="180" y="356"/>
                </a:lnTo>
                <a:lnTo>
                  <a:pt x="179" y="357"/>
                </a:lnTo>
                <a:lnTo>
                  <a:pt x="170" y="358"/>
                </a:lnTo>
                <a:lnTo>
                  <a:pt x="169" y="359"/>
                </a:lnTo>
                <a:lnTo>
                  <a:pt x="157" y="360"/>
                </a:lnTo>
                <a:lnTo>
                  <a:pt x="156" y="358"/>
                </a:lnTo>
                <a:lnTo>
                  <a:pt x="153" y="358"/>
                </a:lnTo>
                <a:lnTo>
                  <a:pt x="146" y="361"/>
                </a:lnTo>
                <a:lnTo>
                  <a:pt x="156" y="376"/>
                </a:lnTo>
                <a:lnTo>
                  <a:pt x="156" y="381"/>
                </a:lnTo>
                <a:lnTo>
                  <a:pt x="154" y="383"/>
                </a:lnTo>
                <a:lnTo>
                  <a:pt x="143" y="383"/>
                </a:lnTo>
                <a:lnTo>
                  <a:pt x="142" y="384"/>
                </a:lnTo>
                <a:lnTo>
                  <a:pt x="127" y="385"/>
                </a:lnTo>
                <a:lnTo>
                  <a:pt x="126" y="386"/>
                </a:lnTo>
                <a:lnTo>
                  <a:pt x="119" y="387"/>
                </a:lnTo>
                <a:lnTo>
                  <a:pt x="118" y="388"/>
                </a:lnTo>
                <a:lnTo>
                  <a:pt x="115" y="388"/>
                </a:lnTo>
                <a:lnTo>
                  <a:pt x="109" y="382"/>
                </a:lnTo>
                <a:lnTo>
                  <a:pt x="104" y="379"/>
                </a:lnTo>
                <a:lnTo>
                  <a:pt x="95" y="372"/>
                </a:lnTo>
                <a:lnTo>
                  <a:pt x="70" y="374"/>
                </a:lnTo>
                <a:lnTo>
                  <a:pt x="67" y="377"/>
                </a:lnTo>
                <a:lnTo>
                  <a:pt x="64" y="380"/>
                </a:lnTo>
                <a:lnTo>
                  <a:pt x="65" y="387"/>
                </a:lnTo>
                <a:lnTo>
                  <a:pt x="70" y="393"/>
                </a:lnTo>
                <a:lnTo>
                  <a:pt x="64" y="406"/>
                </a:lnTo>
                <a:lnTo>
                  <a:pt x="59" y="410"/>
                </a:lnTo>
                <a:lnTo>
                  <a:pt x="59" y="412"/>
                </a:lnTo>
                <a:lnTo>
                  <a:pt x="56" y="416"/>
                </a:lnTo>
                <a:lnTo>
                  <a:pt x="57" y="422"/>
                </a:lnTo>
                <a:lnTo>
                  <a:pt x="60" y="422"/>
                </a:lnTo>
                <a:lnTo>
                  <a:pt x="62" y="423"/>
                </a:lnTo>
                <a:lnTo>
                  <a:pt x="65" y="423"/>
                </a:lnTo>
                <a:lnTo>
                  <a:pt x="67" y="424"/>
                </a:lnTo>
                <a:lnTo>
                  <a:pt x="73" y="426"/>
                </a:lnTo>
                <a:lnTo>
                  <a:pt x="82" y="434"/>
                </a:lnTo>
                <a:lnTo>
                  <a:pt x="82" y="436"/>
                </a:lnTo>
                <a:lnTo>
                  <a:pt x="80" y="438"/>
                </a:lnTo>
                <a:lnTo>
                  <a:pt x="73" y="438"/>
                </a:lnTo>
                <a:lnTo>
                  <a:pt x="73" y="442"/>
                </a:lnTo>
                <a:lnTo>
                  <a:pt x="68" y="452"/>
                </a:lnTo>
                <a:lnTo>
                  <a:pt x="67" y="458"/>
                </a:lnTo>
                <a:lnTo>
                  <a:pt x="65" y="459"/>
                </a:lnTo>
                <a:lnTo>
                  <a:pt x="67" y="480"/>
                </a:lnTo>
                <a:lnTo>
                  <a:pt x="71" y="486"/>
                </a:lnTo>
                <a:lnTo>
                  <a:pt x="71" y="489"/>
                </a:lnTo>
                <a:lnTo>
                  <a:pt x="71" y="498"/>
                </a:lnTo>
                <a:lnTo>
                  <a:pt x="70" y="496"/>
                </a:lnTo>
                <a:lnTo>
                  <a:pt x="68" y="496"/>
                </a:lnTo>
                <a:lnTo>
                  <a:pt x="65" y="494"/>
                </a:lnTo>
                <a:lnTo>
                  <a:pt x="55" y="494"/>
                </a:lnTo>
                <a:lnTo>
                  <a:pt x="49" y="497"/>
                </a:lnTo>
                <a:lnTo>
                  <a:pt x="43" y="492"/>
                </a:lnTo>
                <a:lnTo>
                  <a:pt x="34" y="493"/>
                </a:lnTo>
                <a:lnTo>
                  <a:pt x="31" y="496"/>
                </a:lnTo>
                <a:lnTo>
                  <a:pt x="29" y="501"/>
                </a:lnTo>
                <a:lnTo>
                  <a:pt x="24" y="507"/>
                </a:lnTo>
                <a:lnTo>
                  <a:pt x="22" y="508"/>
                </a:lnTo>
                <a:lnTo>
                  <a:pt x="17" y="514"/>
                </a:lnTo>
                <a:lnTo>
                  <a:pt x="17" y="516"/>
                </a:lnTo>
                <a:lnTo>
                  <a:pt x="20" y="521"/>
                </a:lnTo>
                <a:lnTo>
                  <a:pt x="23" y="524"/>
                </a:lnTo>
                <a:lnTo>
                  <a:pt x="29" y="526"/>
                </a:lnTo>
                <a:lnTo>
                  <a:pt x="31" y="528"/>
                </a:lnTo>
                <a:lnTo>
                  <a:pt x="29" y="535"/>
                </a:lnTo>
                <a:lnTo>
                  <a:pt x="29" y="544"/>
                </a:lnTo>
                <a:lnTo>
                  <a:pt x="27" y="545"/>
                </a:lnTo>
                <a:lnTo>
                  <a:pt x="26" y="547"/>
                </a:lnTo>
                <a:lnTo>
                  <a:pt x="24" y="547"/>
                </a:lnTo>
                <a:lnTo>
                  <a:pt x="23" y="548"/>
                </a:lnTo>
                <a:lnTo>
                  <a:pt x="21" y="548"/>
                </a:lnTo>
                <a:lnTo>
                  <a:pt x="21" y="550"/>
                </a:lnTo>
                <a:lnTo>
                  <a:pt x="15" y="551"/>
                </a:lnTo>
                <a:lnTo>
                  <a:pt x="13" y="550"/>
                </a:lnTo>
                <a:lnTo>
                  <a:pt x="9" y="550"/>
                </a:lnTo>
                <a:lnTo>
                  <a:pt x="7" y="549"/>
                </a:lnTo>
                <a:lnTo>
                  <a:pt x="2" y="549"/>
                </a:lnTo>
                <a:lnTo>
                  <a:pt x="0" y="555"/>
                </a:lnTo>
                <a:lnTo>
                  <a:pt x="9" y="564"/>
                </a:lnTo>
                <a:lnTo>
                  <a:pt x="9" y="565"/>
                </a:lnTo>
                <a:lnTo>
                  <a:pt x="12" y="567"/>
                </a:lnTo>
                <a:lnTo>
                  <a:pt x="17" y="565"/>
                </a:lnTo>
                <a:lnTo>
                  <a:pt x="18" y="563"/>
                </a:lnTo>
                <a:lnTo>
                  <a:pt x="20" y="563"/>
                </a:lnTo>
                <a:lnTo>
                  <a:pt x="26" y="557"/>
                </a:lnTo>
                <a:lnTo>
                  <a:pt x="40" y="557"/>
                </a:lnTo>
                <a:lnTo>
                  <a:pt x="41" y="555"/>
                </a:lnTo>
                <a:lnTo>
                  <a:pt x="43" y="555"/>
                </a:lnTo>
                <a:lnTo>
                  <a:pt x="46" y="558"/>
                </a:lnTo>
                <a:lnTo>
                  <a:pt x="48" y="568"/>
                </a:lnTo>
                <a:lnTo>
                  <a:pt x="50" y="569"/>
                </a:lnTo>
                <a:lnTo>
                  <a:pt x="59" y="569"/>
                </a:lnTo>
                <a:lnTo>
                  <a:pt x="64" y="573"/>
                </a:lnTo>
                <a:lnTo>
                  <a:pt x="67" y="573"/>
                </a:lnTo>
                <a:lnTo>
                  <a:pt x="72" y="568"/>
                </a:lnTo>
                <a:lnTo>
                  <a:pt x="75" y="568"/>
                </a:lnTo>
                <a:lnTo>
                  <a:pt x="75" y="569"/>
                </a:lnTo>
                <a:lnTo>
                  <a:pt x="82" y="569"/>
                </a:lnTo>
                <a:lnTo>
                  <a:pt x="84" y="565"/>
                </a:lnTo>
                <a:lnTo>
                  <a:pt x="89" y="565"/>
                </a:lnTo>
                <a:lnTo>
                  <a:pt x="91" y="566"/>
                </a:lnTo>
                <a:lnTo>
                  <a:pt x="106" y="565"/>
                </a:lnTo>
                <a:lnTo>
                  <a:pt x="112" y="570"/>
                </a:lnTo>
                <a:lnTo>
                  <a:pt x="111" y="572"/>
                </a:lnTo>
                <a:lnTo>
                  <a:pt x="114" y="574"/>
                </a:lnTo>
                <a:lnTo>
                  <a:pt x="113" y="577"/>
                </a:lnTo>
                <a:lnTo>
                  <a:pt x="115" y="579"/>
                </a:lnTo>
                <a:lnTo>
                  <a:pt x="115" y="583"/>
                </a:lnTo>
                <a:lnTo>
                  <a:pt x="122" y="587"/>
                </a:lnTo>
                <a:lnTo>
                  <a:pt x="124" y="587"/>
                </a:lnTo>
                <a:lnTo>
                  <a:pt x="129" y="579"/>
                </a:lnTo>
                <a:lnTo>
                  <a:pt x="133" y="579"/>
                </a:lnTo>
                <a:lnTo>
                  <a:pt x="137" y="582"/>
                </a:lnTo>
                <a:lnTo>
                  <a:pt x="137" y="584"/>
                </a:lnTo>
                <a:lnTo>
                  <a:pt x="141" y="589"/>
                </a:lnTo>
                <a:lnTo>
                  <a:pt x="145" y="589"/>
                </a:lnTo>
                <a:lnTo>
                  <a:pt x="150" y="590"/>
                </a:lnTo>
                <a:lnTo>
                  <a:pt x="153" y="590"/>
                </a:lnTo>
                <a:lnTo>
                  <a:pt x="155" y="591"/>
                </a:lnTo>
                <a:lnTo>
                  <a:pt x="155" y="594"/>
                </a:lnTo>
                <a:lnTo>
                  <a:pt x="158" y="595"/>
                </a:lnTo>
                <a:lnTo>
                  <a:pt x="158" y="597"/>
                </a:lnTo>
                <a:lnTo>
                  <a:pt x="164" y="603"/>
                </a:lnTo>
                <a:lnTo>
                  <a:pt x="173" y="606"/>
                </a:lnTo>
                <a:lnTo>
                  <a:pt x="179" y="601"/>
                </a:lnTo>
                <a:lnTo>
                  <a:pt x="186" y="601"/>
                </a:lnTo>
                <a:lnTo>
                  <a:pt x="187" y="599"/>
                </a:lnTo>
                <a:lnTo>
                  <a:pt x="203" y="602"/>
                </a:lnTo>
                <a:lnTo>
                  <a:pt x="205" y="604"/>
                </a:lnTo>
                <a:lnTo>
                  <a:pt x="205" y="605"/>
                </a:lnTo>
                <a:lnTo>
                  <a:pt x="204" y="607"/>
                </a:lnTo>
                <a:lnTo>
                  <a:pt x="207" y="607"/>
                </a:lnTo>
                <a:lnTo>
                  <a:pt x="208" y="606"/>
                </a:lnTo>
                <a:lnTo>
                  <a:pt x="211" y="605"/>
                </a:lnTo>
                <a:lnTo>
                  <a:pt x="211" y="606"/>
                </a:lnTo>
                <a:lnTo>
                  <a:pt x="216" y="609"/>
                </a:lnTo>
                <a:lnTo>
                  <a:pt x="219" y="609"/>
                </a:lnTo>
                <a:lnTo>
                  <a:pt x="224" y="614"/>
                </a:lnTo>
                <a:lnTo>
                  <a:pt x="225" y="614"/>
                </a:lnTo>
                <a:lnTo>
                  <a:pt x="235" y="622"/>
                </a:lnTo>
                <a:lnTo>
                  <a:pt x="237" y="621"/>
                </a:lnTo>
                <a:lnTo>
                  <a:pt x="244" y="625"/>
                </a:lnTo>
                <a:lnTo>
                  <a:pt x="248" y="625"/>
                </a:lnTo>
                <a:lnTo>
                  <a:pt x="252" y="627"/>
                </a:lnTo>
                <a:lnTo>
                  <a:pt x="257" y="633"/>
                </a:lnTo>
                <a:lnTo>
                  <a:pt x="257" y="634"/>
                </a:lnTo>
                <a:lnTo>
                  <a:pt x="261" y="638"/>
                </a:lnTo>
                <a:lnTo>
                  <a:pt x="261" y="639"/>
                </a:lnTo>
                <a:lnTo>
                  <a:pt x="265" y="642"/>
                </a:lnTo>
                <a:lnTo>
                  <a:pt x="286" y="641"/>
                </a:lnTo>
                <a:close/>
              </a:path>
            </a:pathLst>
          </a:custGeom>
          <a:solidFill>
            <a:schemeClr val="bg2">
              <a:lumMod val="90000"/>
            </a:schemeClr>
          </a:solidFill>
          <a:ln w="12700">
            <a:solidFill>
              <a:schemeClr val="bg1"/>
            </a:solidFill>
            <a:prstDash val="solid"/>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grpSp>
        <p:nvGrpSpPr>
          <p:cNvPr id="39" name="组合 38"/>
          <p:cNvGrpSpPr/>
          <p:nvPr/>
        </p:nvGrpSpPr>
        <p:grpSpPr>
          <a:xfrm>
            <a:off x="2343533" y="4847507"/>
            <a:ext cx="1484991" cy="587020"/>
            <a:chOff x="2197817" y="4444777"/>
            <a:chExt cx="1484991" cy="587020"/>
          </a:xfrm>
        </p:grpSpPr>
        <p:sp>
          <p:nvSpPr>
            <p:cNvPr id="4" name="矩形 3"/>
            <p:cNvSpPr/>
            <p:nvPr/>
          </p:nvSpPr>
          <p:spPr>
            <a:xfrm>
              <a:off x="2197817" y="4596197"/>
              <a:ext cx="1484991" cy="435600"/>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陕西省</a:t>
              </a:r>
            </a:p>
          </p:txBody>
        </p:sp>
        <p:sp>
          <p:nvSpPr>
            <p:cNvPr id="5" name="直角三角形 4"/>
            <p:cNvSpPr/>
            <p:nvPr/>
          </p:nvSpPr>
          <p:spPr>
            <a:xfrm flipH="1" rot="5400000">
              <a:off x="3541869" y="4455258"/>
              <a:ext cx="151420" cy="130457"/>
            </a:xfrm>
            <a:prstGeom prst="rtTriangle">
              <a:avLst/>
            </a:prstGeom>
            <a:gradFill flip="none" rotWithShape="1">
              <a:gsLst>
                <a:gs pos="0">
                  <a:srgbClr val="57FD23"/>
                </a:gs>
                <a:gs pos="0">
                  <a:srgbClr val="2BAE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sp>
        <p:nvSpPr>
          <p:cNvPr id="6" name="文本框 5"/>
          <p:cNvSpPr txBox="1"/>
          <p:nvPr/>
        </p:nvSpPr>
        <p:spPr>
          <a:xfrm>
            <a:off x="6382334" y="2128717"/>
            <a:ext cx="3596066" cy="131064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a:t>
            </a:r>
          </a:p>
        </p:txBody>
      </p:sp>
      <p:grpSp>
        <p:nvGrpSpPr>
          <p:cNvPr id="7" name="组合 6"/>
          <p:cNvGrpSpPr/>
          <p:nvPr/>
        </p:nvGrpSpPr>
        <p:grpSpPr>
          <a:xfrm>
            <a:off x="6553880" y="4008535"/>
            <a:ext cx="3062586" cy="369332"/>
            <a:chOff x="6553880" y="4008535"/>
            <a:chExt cx="3062586" cy="369332"/>
          </a:xfrm>
        </p:grpSpPr>
        <p:grpSp>
          <p:nvGrpSpPr>
            <p:cNvPr id="8" name="组合 7"/>
            <p:cNvGrpSpPr/>
            <p:nvPr/>
          </p:nvGrpSpPr>
          <p:grpSpPr>
            <a:xfrm>
              <a:off x="6553880" y="4008535"/>
              <a:ext cx="3006979" cy="369332"/>
              <a:chOff x="6553880" y="4008535"/>
              <a:chExt cx="3006979" cy="369332"/>
            </a:xfrm>
          </p:grpSpPr>
          <p:sp>
            <p:nvSpPr>
              <p:cNvPr id="10" name="文本框 9"/>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标题1</a:t>
                </a:r>
              </a:p>
            </p:txBody>
          </p:sp>
          <p:cxnSp>
            <p:nvCxnSpPr>
              <p:cNvPr id="11" name="直接连接符 10"/>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grpSp>
        <p:nvGrpSpPr>
          <p:cNvPr id="12" name="组合 11"/>
          <p:cNvGrpSpPr/>
          <p:nvPr/>
        </p:nvGrpSpPr>
        <p:grpSpPr>
          <a:xfrm>
            <a:off x="6553880" y="4478175"/>
            <a:ext cx="3062586" cy="369332"/>
            <a:chOff x="6553880" y="4008535"/>
            <a:chExt cx="3062586" cy="369332"/>
          </a:xfrm>
        </p:grpSpPr>
        <p:grpSp>
          <p:nvGrpSpPr>
            <p:cNvPr id="13" name="组合 12"/>
            <p:cNvGrpSpPr/>
            <p:nvPr/>
          </p:nvGrpSpPr>
          <p:grpSpPr>
            <a:xfrm>
              <a:off x="6553880" y="4008535"/>
              <a:ext cx="3006979" cy="369332"/>
              <a:chOff x="6553880" y="4008535"/>
              <a:chExt cx="3006979" cy="369332"/>
            </a:xfrm>
          </p:grpSpPr>
          <p:sp>
            <p:nvSpPr>
              <p:cNvPr id="15" name="文本框 14"/>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标题2</a:t>
                </a:r>
              </a:p>
            </p:txBody>
          </p:sp>
          <p:cxnSp>
            <p:nvCxnSpPr>
              <p:cNvPr id="16" name="直接连接符 15"/>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grpSp>
        <p:nvGrpSpPr>
          <p:cNvPr id="17" name="组合 16"/>
          <p:cNvGrpSpPr/>
          <p:nvPr/>
        </p:nvGrpSpPr>
        <p:grpSpPr>
          <a:xfrm>
            <a:off x="6553880" y="4951612"/>
            <a:ext cx="3062586" cy="369332"/>
            <a:chOff x="6553880" y="4008535"/>
            <a:chExt cx="3062586" cy="369332"/>
          </a:xfrm>
        </p:grpSpPr>
        <p:grpSp>
          <p:nvGrpSpPr>
            <p:cNvPr id="18" name="组合 17"/>
            <p:cNvGrpSpPr/>
            <p:nvPr/>
          </p:nvGrpSpPr>
          <p:grpSpPr>
            <a:xfrm>
              <a:off x="6553880" y="4008535"/>
              <a:ext cx="3006979" cy="369332"/>
              <a:chOff x="6553880" y="4008535"/>
              <a:chExt cx="3006979" cy="369332"/>
            </a:xfrm>
          </p:grpSpPr>
          <p:sp>
            <p:nvSpPr>
              <p:cNvPr id="20" name="文本框 19"/>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标题3</a:t>
                </a:r>
              </a:p>
            </p:txBody>
          </p:sp>
          <p:cxnSp>
            <p:nvCxnSpPr>
              <p:cNvPr id="21" name="直接连接符 20"/>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sp>
        <p:nvSpPr>
          <p:cNvPr id="38" name="文本框 37"/>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Tree>
    <p:extLst>
      <p:ext uri="{BB962C8B-B14F-4D97-AF65-F5344CB8AC3E}">
        <p14:creationId val="865028507"/>
      </p:ext>
    </p:extLst>
  </p:cSld>
  <p:clrMapOvr>
    <a:overrideClrMapping accent1="accent1" accent2="accent2" accent3="accent3" accent4="accent4" accent5="accent5" accent6="accent6" bg1="lt1" bg2="lt2" folHlink="folHlink" hlink="hlink" tx1="dk1" tx2="dk2"/>
  </p:clrMapOvr>
  <p:transition advTm="300" spd="slow">
    <p:fad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868686"/>
            </a:gs>
            <a:gs pos="100000">
              <a:srgbClr val="424242"/>
            </a:gs>
          </a:gsLst>
          <a:path path="circle">
            <a:fillToRect b="50000" l="50000" r="50000" t="50000"/>
          </a:path>
        </a:gradFill>
        <a:effectLst/>
      </p:bgPr>
    </p:bg>
    <p:spTree>
      <p:nvGrpSpPr>
        <p:cNvPr id="1" name=""/>
        <p:cNvGrpSpPr/>
        <p:nvPr/>
      </p:nvGrpSpPr>
      <p:grpSpPr>
        <a:xfrm>
          <a:off x="0" y="0"/>
          <a:ext cx="0" cy="0"/>
        </a:xfrm>
      </p:grpSpPr>
      <p:sp>
        <p:nvSpPr>
          <p:cNvPr id="2" name="Freeform 9"/>
          <p:cNvSpPr>
            <a:spLocks noChangeAspect="1"/>
          </p:cNvSpPr>
          <p:nvPr/>
        </p:nvSpPr>
        <p:spPr bwMode="auto">
          <a:xfrm>
            <a:off x="2259453" y="2189780"/>
            <a:ext cx="3506701" cy="2736000"/>
          </a:xfrm>
          <a:custGeom>
            <a:gdLst>
              <a:gd fmla="*/ 2147483647 w 1456" name="T0"/>
              <a:gd fmla="*/ 2147483647 h 1090" name="T1"/>
              <a:gd fmla="*/ 2147483647 w 1456" name="T2"/>
              <a:gd fmla="*/ 2147483647 h 1090" name="T3"/>
              <a:gd fmla="*/ 2147483647 w 1456" name="T4"/>
              <a:gd fmla="*/ 2147483647 h 1090" name="T5"/>
              <a:gd fmla="*/ 2147483647 w 1456" name="T6"/>
              <a:gd fmla="*/ 2147483647 h 1090" name="T7"/>
              <a:gd fmla="*/ 2147483647 w 1456" name="T8"/>
              <a:gd fmla="*/ 2147483647 h 1090" name="T9"/>
              <a:gd fmla="*/ 2147483647 w 1456" name="T10"/>
              <a:gd fmla="*/ 2147483647 h 1090" name="T11"/>
              <a:gd fmla="*/ 2147483647 w 1456" name="T12"/>
              <a:gd fmla="*/ 2147483647 h 1090" name="T13"/>
              <a:gd fmla="*/ 2147483647 w 1456" name="T14"/>
              <a:gd fmla="*/ 2147483647 h 1090" name="T15"/>
              <a:gd fmla="*/ 2147483647 w 1456" name="T16"/>
              <a:gd fmla="*/ 2147483647 h 1090" name="T17"/>
              <a:gd fmla="*/ 2147483647 w 1456" name="T18"/>
              <a:gd fmla="*/ 2147483647 h 1090" name="T19"/>
              <a:gd fmla="*/ 2147483647 w 1456" name="T20"/>
              <a:gd fmla="*/ 2147483647 h 1090" name="T21"/>
              <a:gd fmla="*/ 2147483647 w 1456" name="T22"/>
              <a:gd fmla="*/ 2147483647 h 1090" name="T23"/>
              <a:gd fmla="*/ 2147483647 w 1456" name="T24"/>
              <a:gd fmla="*/ 2147483647 h 1090" name="T25"/>
              <a:gd fmla="*/ 2147483647 w 1456" name="T26"/>
              <a:gd fmla="*/ 2147483647 h 1090" name="T27"/>
              <a:gd fmla="*/ 2147483647 w 1456" name="T28"/>
              <a:gd fmla="*/ 2147483647 h 1090" name="T29"/>
              <a:gd fmla="*/ 2147483647 w 1456" name="T30"/>
              <a:gd fmla="*/ 2147483647 h 1090" name="T31"/>
              <a:gd fmla="*/ 2147483647 w 1456" name="T32"/>
              <a:gd fmla="*/ 2147483647 h 1090" name="T33"/>
              <a:gd fmla="*/ 2147483647 w 1456" name="T34"/>
              <a:gd fmla="*/ 2147483647 h 1090" name="T35"/>
              <a:gd fmla="*/ 2147483647 w 1456" name="T36"/>
              <a:gd fmla="*/ 2147483647 h 1090" name="T37"/>
              <a:gd fmla="*/ 2147483647 w 1456" name="T38"/>
              <a:gd fmla="*/ 2147483647 h 1090" name="T39"/>
              <a:gd fmla="*/ 2147483647 w 1456" name="T40"/>
              <a:gd fmla="*/ 2147483647 h 1090" name="T41"/>
              <a:gd fmla="*/ 2147483647 w 1456" name="T42"/>
              <a:gd fmla="*/ 2147483647 h 1090" name="T43"/>
              <a:gd fmla="*/ 2147483647 w 1456" name="T44"/>
              <a:gd fmla="*/ 2147483647 h 1090" name="T45"/>
              <a:gd fmla="*/ 2147483647 w 1456" name="T46"/>
              <a:gd fmla="*/ 2147483647 h 1090" name="T47"/>
              <a:gd fmla="*/ 2147483647 w 1456" name="T48"/>
              <a:gd fmla="*/ 2147483647 h 1090" name="T49"/>
              <a:gd fmla="*/ 2147483647 w 1456" name="T50"/>
              <a:gd fmla="*/ 2147483647 h 1090" name="T51"/>
              <a:gd fmla="*/ 2147483647 w 1456" name="T52"/>
              <a:gd fmla="*/ 2147483647 h 1090" name="T53"/>
              <a:gd fmla="*/ 2147483647 w 1456" name="T54"/>
              <a:gd fmla="*/ 2147483647 h 1090" name="T55"/>
              <a:gd fmla="*/ 2147483647 w 1456" name="T56"/>
              <a:gd fmla="*/ 2147483647 h 1090" name="T57"/>
              <a:gd fmla="*/ 2147483647 w 1456" name="T58"/>
              <a:gd fmla="*/ 2147483647 h 1090" name="T59"/>
              <a:gd fmla="*/ 2147483647 w 1456" name="T60"/>
              <a:gd fmla="*/ 2147483647 h 1090" name="T61"/>
              <a:gd fmla="*/ 2147483647 w 1456" name="T62"/>
              <a:gd fmla="*/ 2147483647 h 1090" name="T63"/>
              <a:gd fmla="*/ 2147483647 w 1456" name="T64"/>
              <a:gd fmla="*/ 2147483647 h 1090" name="T65"/>
              <a:gd fmla="*/ 2147483647 w 1456" name="T66"/>
              <a:gd fmla="*/ 2147483647 h 1090" name="T67"/>
              <a:gd fmla="*/ 2147483647 w 1456" name="T68"/>
              <a:gd fmla="*/ 2147483647 h 1090" name="T69"/>
              <a:gd fmla="*/ 2147483647 w 1456" name="T70"/>
              <a:gd fmla="*/ 2147483647 h 1090" name="T71"/>
              <a:gd fmla="*/ 2147483647 w 1456" name="T72"/>
              <a:gd fmla="*/ 2147483647 h 1090" name="T73"/>
              <a:gd fmla="*/ 2147483647 w 1456" name="T74"/>
              <a:gd fmla="*/ 2147483647 h 1090" name="T75"/>
              <a:gd fmla="*/ 2147483647 w 1456" name="T76"/>
              <a:gd fmla="*/ 2147483647 h 1090" name="T77"/>
              <a:gd fmla="*/ 2147483647 w 1456" name="T78"/>
              <a:gd fmla="*/ 2147483647 h 1090" name="T79"/>
              <a:gd fmla="*/ 2147483647 w 1456" name="T80"/>
              <a:gd fmla="*/ 2147483647 h 1090" name="T81"/>
              <a:gd fmla="*/ 2147483647 w 1456" name="T82"/>
              <a:gd fmla="*/ 2147483647 h 1090" name="T83"/>
              <a:gd fmla="*/ 2147483647 w 1456" name="T84"/>
              <a:gd fmla="*/ 2147483647 h 1090" name="T85"/>
              <a:gd fmla="*/ 2147483647 w 1456" name="T86"/>
              <a:gd fmla="*/ 2147483647 h 1090" name="T87"/>
              <a:gd fmla="*/ 2147483647 w 1456" name="T88"/>
              <a:gd fmla="*/ 2147483647 h 1090" name="T89"/>
              <a:gd fmla="*/ 2147483647 w 1456" name="T90"/>
              <a:gd fmla="*/ 2147483647 h 1090" name="T91"/>
              <a:gd fmla="*/ 2147483647 w 1456" name="T92"/>
              <a:gd fmla="*/ 2147483647 h 1090" name="T93"/>
              <a:gd fmla="*/ 2147483647 w 1456" name="T94"/>
              <a:gd fmla="*/ 2147483647 h 1090" name="T95"/>
              <a:gd fmla="*/ 2147483647 w 1456" name="T96"/>
              <a:gd fmla="*/ 2147483647 h 1090" name="T97"/>
              <a:gd fmla="*/ 2147483647 w 1456" name="T98"/>
              <a:gd fmla="*/ 2147483647 h 1090" name="T99"/>
              <a:gd fmla="*/ 2147483647 w 1456" name="T100"/>
              <a:gd fmla="*/ 2147483647 h 1090" name="T101"/>
              <a:gd fmla="*/ 2147483647 w 1456" name="T102"/>
              <a:gd fmla="*/ 2147483647 h 1090" name="T103"/>
              <a:gd fmla="*/ 2147483647 w 1456" name="T104"/>
              <a:gd fmla="*/ 2147483647 h 1090" name="T105"/>
              <a:gd fmla="*/ 2147483647 w 1456" name="T106"/>
              <a:gd fmla="*/ 2147483647 h 1090" name="T107"/>
              <a:gd fmla="*/ 2147483647 w 1456" name="T108"/>
              <a:gd fmla="*/ 2147483647 h 1090" name="T109"/>
              <a:gd fmla="*/ 2147483647 w 1456" name="T110"/>
              <a:gd fmla="*/ 2147483647 h 1090" name="T111"/>
              <a:gd fmla="*/ 2147483647 w 1456" name="T112"/>
              <a:gd fmla="*/ 2147483647 h 1090" name="T113"/>
              <a:gd fmla="*/ 2147483647 w 1456" name="T114"/>
              <a:gd fmla="*/ 2147483647 h 1090" name="T115"/>
              <a:gd fmla="*/ 2147483647 w 1456" name="T116"/>
              <a:gd fmla="*/ 2147483647 h 1090" name="T117"/>
              <a:gd fmla="*/ 2147483647 w 1456" name="T118"/>
              <a:gd fmla="*/ 2147483647 h 1090" name="T119"/>
              <a:gd fmla="*/ 2147483647 w 1456" name="T120"/>
              <a:gd fmla="*/ 2147483647 h 1090" name="T121"/>
              <a:gd fmla="*/ 2147483647 w 1456" name="T122"/>
              <a:gd fmla="*/ 2147483647 h 109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456" name="T186"/>
              <a:gd fmla="*/ 0 h 1090" name="T187"/>
              <a:gd fmla="*/ 1456 w 1456" name="T188"/>
              <a:gd fmla="*/ 1090 h 109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090" w="1456">
                <a:moveTo>
                  <a:pt x="228" y="1074"/>
                </a:moveTo>
                <a:lnTo>
                  <a:pt x="220" y="1064"/>
                </a:lnTo>
                <a:lnTo>
                  <a:pt x="208" y="1056"/>
                </a:lnTo>
                <a:lnTo>
                  <a:pt x="197" y="1049"/>
                </a:lnTo>
                <a:lnTo>
                  <a:pt x="196" y="1048"/>
                </a:lnTo>
                <a:lnTo>
                  <a:pt x="195" y="1047"/>
                </a:lnTo>
                <a:lnTo>
                  <a:pt x="195" y="1046"/>
                </a:lnTo>
                <a:lnTo>
                  <a:pt x="192" y="1037"/>
                </a:lnTo>
                <a:lnTo>
                  <a:pt x="195" y="1018"/>
                </a:lnTo>
                <a:lnTo>
                  <a:pt x="193" y="988"/>
                </a:lnTo>
                <a:lnTo>
                  <a:pt x="194" y="976"/>
                </a:lnTo>
                <a:lnTo>
                  <a:pt x="176" y="972"/>
                </a:lnTo>
                <a:lnTo>
                  <a:pt x="161" y="964"/>
                </a:lnTo>
                <a:lnTo>
                  <a:pt x="143" y="954"/>
                </a:lnTo>
                <a:lnTo>
                  <a:pt x="122" y="938"/>
                </a:lnTo>
                <a:lnTo>
                  <a:pt x="114" y="925"/>
                </a:lnTo>
                <a:lnTo>
                  <a:pt x="112" y="924"/>
                </a:lnTo>
                <a:lnTo>
                  <a:pt x="111" y="924"/>
                </a:lnTo>
                <a:lnTo>
                  <a:pt x="110" y="923"/>
                </a:lnTo>
                <a:lnTo>
                  <a:pt x="109" y="922"/>
                </a:lnTo>
                <a:lnTo>
                  <a:pt x="107" y="922"/>
                </a:lnTo>
                <a:lnTo>
                  <a:pt x="106" y="921"/>
                </a:lnTo>
                <a:lnTo>
                  <a:pt x="105" y="920"/>
                </a:lnTo>
                <a:lnTo>
                  <a:pt x="103" y="919"/>
                </a:lnTo>
                <a:lnTo>
                  <a:pt x="101" y="918"/>
                </a:lnTo>
                <a:lnTo>
                  <a:pt x="99" y="918"/>
                </a:lnTo>
                <a:lnTo>
                  <a:pt x="97" y="917"/>
                </a:lnTo>
                <a:lnTo>
                  <a:pt x="95" y="916"/>
                </a:lnTo>
                <a:lnTo>
                  <a:pt x="93" y="915"/>
                </a:lnTo>
                <a:lnTo>
                  <a:pt x="91" y="915"/>
                </a:lnTo>
                <a:lnTo>
                  <a:pt x="90" y="914"/>
                </a:lnTo>
                <a:lnTo>
                  <a:pt x="88" y="913"/>
                </a:lnTo>
                <a:lnTo>
                  <a:pt x="87" y="913"/>
                </a:lnTo>
                <a:lnTo>
                  <a:pt x="84" y="912"/>
                </a:lnTo>
                <a:lnTo>
                  <a:pt x="85" y="903"/>
                </a:lnTo>
                <a:lnTo>
                  <a:pt x="85" y="902"/>
                </a:lnTo>
                <a:lnTo>
                  <a:pt x="84" y="902"/>
                </a:lnTo>
                <a:lnTo>
                  <a:pt x="84" y="901"/>
                </a:lnTo>
                <a:lnTo>
                  <a:pt x="84" y="900"/>
                </a:lnTo>
                <a:lnTo>
                  <a:pt x="83" y="899"/>
                </a:lnTo>
                <a:lnTo>
                  <a:pt x="83" y="898"/>
                </a:lnTo>
                <a:lnTo>
                  <a:pt x="83" y="896"/>
                </a:lnTo>
                <a:lnTo>
                  <a:pt x="82" y="895"/>
                </a:lnTo>
                <a:lnTo>
                  <a:pt x="82" y="894"/>
                </a:lnTo>
                <a:lnTo>
                  <a:pt x="81" y="892"/>
                </a:lnTo>
                <a:lnTo>
                  <a:pt x="81" y="891"/>
                </a:lnTo>
                <a:lnTo>
                  <a:pt x="81" y="889"/>
                </a:lnTo>
                <a:lnTo>
                  <a:pt x="81" y="888"/>
                </a:lnTo>
                <a:lnTo>
                  <a:pt x="81" y="886"/>
                </a:lnTo>
                <a:lnTo>
                  <a:pt x="81" y="884"/>
                </a:lnTo>
                <a:lnTo>
                  <a:pt x="81" y="883"/>
                </a:lnTo>
                <a:lnTo>
                  <a:pt x="81" y="881"/>
                </a:lnTo>
                <a:lnTo>
                  <a:pt x="81" y="880"/>
                </a:lnTo>
                <a:lnTo>
                  <a:pt x="81" y="878"/>
                </a:lnTo>
                <a:lnTo>
                  <a:pt x="82" y="877"/>
                </a:lnTo>
                <a:lnTo>
                  <a:pt x="83" y="875"/>
                </a:lnTo>
                <a:lnTo>
                  <a:pt x="84" y="874"/>
                </a:lnTo>
                <a:lnTo>
                  <a:pt x="85" y="872"/>
                </a:lnTo>
                <a:lnTo>
                  <a:pt x="85" y="871"/>
                </a:lnTo>
                <a:lnTo>
                  <a:pt x="86" y="870"/>
                </a:lnTo>
                <a:lnTo>
                  <a:pt x="87" y="868"/>
                </a:lnTo>
                <a:lnTo>
                  <a:pt x="88" y="867"/>
                </a:lnTo>
                <a:lnTo>
                  <a:pt x="89" y="866"/>
                </a:lnTo>
                <a:lnTo>
                  <a:pt x="90" y="865"/>
                </a:lnTo>
                <a:lnTo>
                  <a:pt x="90" y="864"/>
                </a:lnTo>
                <a:lnTo>
                  <a:pt x="90" y="863"/>
                </a:lnTo>
                <a:lnTo>
                  <a:pt x="90" y="862"/>
                </a:lnTo>
                <a:lnTo>
                  <a:pt x="90" y="860"/>
                </a:lnTo>
                <a:lnTo>
                  <a:pt x="90" y="859"/>
                </a:lnTo>
                <a:lnTo>
                  <a:pt x="89" y="858"/>
                </a:lnTo>
                <a:lnTo>
                  <a:pt x="89" y="857"/>
                </a:lnTo>
                <a:lnTo>
                  <a:pt x="89" y="856"/>
                </a:lnTo>
                <a:lnTo>
                  <a:pt x="89" y="855"/>
                </a:lnTo>
                <a:lnTo>
                  <a:pt x="88" y="854"/>
                </a:lnTo>
                <a:lnTo>
                  <a:pt x="88" y="853"/>
                </a:lnTo>
                <a:lnTo>
                  <a:pt x="88" y="852"/>
                </a:lnTo>
                <a:lnTo>
                  <a:pt x="88" y="850"/>
                </a:lnTo>
                <a:lnTo>
                  <a:pt x="87" y="846"/>
                </a:lnTo>
                <a:lnTo>
                  <a:pt x="84" y="837"/>
                </a:lnTo>
                <a:lnTo>
                  <a:pt x="83" y="836"/>
                </a:lnTo>
                <a:lnTo>
                  <a:pt x="83" y="835"/>
                </a:lnTo>
                <a:lnTo>
                  <a:pt x="82" y="834"/>
                </a:lnTo>
                <a:lnTo>
                  <a:pt x="81" y="834"/>
                </a:lnTo>
                <a:lnTo>
                  <a:pt x="68" y="828"/>
                </a:lnTo>
                <a:lnTo>
                  <a:pt x="61" y="808"/>
                </a:lnTo>
                <a:lnTo>
                  <a:pt x="32" y="795"/>
                </a:lnTo>
                <a:lnTo>
                  <a:pt x="27" y="789"/>
                </a:lnTo>
                <a:lnTo>
                  <a:pt x="27" y="788"/>
                </a:lnTo>
                <a:lnTo>
                  <a:pt x="26" y="788"/>
                </a:lnTo>
                <a:lnTo>
                  <a:pt x="25" y="787"/>
                </a:lnTo>
                <a:lnTo>
                  <a:pt x="24" y="787"/>
                </a:lnTo>
                <a:lnTo>
                  <a:pt x="22" y="786"/>
                </a:lnTo>
                <a:lnTo>
                  <a:pt x="21" y="786"/>
                </a:lnTo>
                <a:lnTo>
                  <a:pt x="20" y="785"/>
                </a:lnTo>
                <a:lnTo>
                  <a:pt x="18" y="784"/>
                </a:lnTo>
                <a:lnTo>
                  <a:pt x="17" y="784"/>
                </a:lnTo>
                <a:lnTo>
                  <a:pt x="15" y="783"/>
                </a:lnTo>
                <a:lnTo>
                  <a:pt x="14" y="782"/>
                </a:lnTo>
                <a:lnTo>
                  <a:pt x="13" y="781"/>
                </a:lnTo>
                <a:lnTo>
                  <a:pt x="12" y="780"/>
                </a:lnTo>
                <a:lnTo>
                  <a:pt x="11" y="778"/>
                </a:lnTo>
                <a:lnTo>
                  <a:pt x="10" y="777"/>
                </a:lnTo>
                <a:lnTo>
                  <a:pt x="10" y="776"/>
                </a:lnTo>
                <a:lnTo>
                  <a:pt x="10" y="774"/>
                </a:lnTo>
                <a:lnTo>
                  <a:pt x="10" y="773"/>
                </a:lnTo>
                <a:lnTo>
                  <a:pt x="10" y="772"/>
                </a:lnTo>
                <a:lnTo>
                  <a:pt x="10" y="770"/>
                </a:lnTo>
                <a:lnTo>
                  <a:pt x="11" y="769"/>
                </a:lnTo>
                <a:lnTo>
                  <a:pt x="11" y="767"/>
                </a:lnTo>
                <a:lnTo>
                  <a:pt x="12" y="766"/>
                </a:lnTo>
                <a:lnTo>
                  <a:pt x="13" y="765"/>
                </a:lnTo>
                <a:lnTo>
                  <a:pt x="14" y="763"/>
                </a:lnTo>
                <a:lnTo>
                  <a:pt x="15" y="762"/>
                </a:lnTo>
                <a:lnTo>
                  <a:pt x="15" y="761"/>
                </a:lnTo>
                <a:lnTo>
                  <a:pt x="16" y="760"/>
                </a:lnTo>
                <a:lnTo>
                  <a:pt x="17" y="760"/>
                </a:lnTo>
                <a:lnTo>
                  <a:pt x="18" y="759"/>
                </a:lnTo>
                <a:lnTo>
                  <a:pt x="19" y="758"/>
                </a:lnTo>
                <a:lnTo>
                  <a:pt x="20" y="758"/>
                </a:lnTo>
                <a:lnTo>
                  <a:pt x="20" y="757"/>
                </a:lnTo>
                <a:lnTo>
                  <a:pt x="21" y="757"/>
                </a:lnTo>
                <a:lnTo>
                  <a:pt x="22" y="757"/>
                </a:lnTo>
                <a:lnTo>
                  <a:pt x="22" y="756"/>
                </a:lnTo>
                <a:lnTo>
                  <a:pt x="23" y="756"/>
                </a:lnTo>
                <a:lnTo>
                  <a:pt x="24" y="756"/>
                </a:lnTo>
                <a:lnTo>
                  <a:pt x="25" y="756"/>
                </a:lnTo>
                <a:lnTo>
                  <a:pt x="26" y="757"/>
                </a:lnTo>
                <a:lnTo>
                  <a:pt x="27" y="757"/>
                </a:lnTo>
                <a:lnTo>
                  <a:pt x="28" y="757"/>
                </a:lnTo>
                <a:lnTo>
                  <a:pt x="30" y="758"/>
                </a:lnTo>
                <a:lnTo>
                  <a:pt x="32" y="759"/>
                </a:lnTo>
                <a:lnTo>
                  <a:pt x="34" y="759"/>
                </a:lnTo>
                <a:lnTo>
                  <a:pt x="36" y="760"/>
                </a:lnTo>
                <a:lnTo>
                  <a:pt x="38" y="761"/>
                </a:lnTo>
                <a:lnTo>
                  <a:pt x="41" y="761"/>
                </a:lnTo>
                <a:lnTo>
                  <a:pt x="43" y="762"/>
                </a:lnTo>
                <a:lnTo>
                  <a:pt x="45" y="763"/>
                </a:lnTo>
                <a:lnTo>
                  <a:pt x="47" y="763"/>
                </a:lnTo>
                <a:lnTo>
                  <a:pt x="48" y="764"/>
                </a:lnTo>
                <a:lnTo>
                  <a:pt x="50" y="764"/>
                </a:lnTo>
                <a:lnTo>
                  <a:pt x="51" y="764"/>
                </a:lnTo>
                <a:lnTo>
                  <a:pt x="53" y="765"/>
                </a:lnTo>
                <a:lnTo>
                  <a:pt x="54" y="765"/>
                </a:lnTo>
                <a:lnTo>
                  <a:pt x="55" y="765"/>
                </a:lnTo>
                <a:lnTo>
                  <a:pt x="56" y="765"/>
                </a:lnTo>
                <a:lnTo>
                  <a:pt x="56" y="764"/>
                </a:lnTo>
                <a:lnTo>
                  <a:pt x="57" y="764"/>
                </a:lnTo>
                <a:lnTo>
                  <a:pt x="58" y="763"/>
                </a:lnTo>
                <a:lnTo>
                  <a:pt x="58" y="762"/>
                </a:lnTo>
                <a:lnTo>
                  <a:pt x="59" y="762"/>
                </a:lnTo>
                <a:lnTo>
                  <a:pt x="58" y="761"/>
                </a:lnTo>
                <a:lnTo>
                  <a:pt x="58" y="760"/>
                </a:lnTo>
                <a:lnTo>
                  <a:pt x="57" y="759"/>
                </a:lnTo>
                <a:lnTo>
                  <a:pt x="57" y="758"/>
                </a:lnTo>
                <a:lnTo>
                  <a:pt x="56" y="757"/>
                </a:lnTo>
                <a:lnTo>
                  <a:pt x="56" y="756"/>
                </a:lnTo>
                <a:lnTo>
                  <a:pt x="55" y="755"/>
                </a:lnTo>
                <a:lnTo>
                  <a:pt x="54" y="753"/>
                </a:lnTo>
                <a:lnTo>
                  <a:pt x="54" y="752"/>
                </a:lnTo>
                <a:lnTo>
                  <a:pt x="53" y="750"/>
                </a:lnTo>
                <a:lnTo>
                  <a:pt x="52" y="749"/>
                </a:lnTo>
                <a:lnTo>
                  <a:pt x="52" y="748"/>
                </a:lnTo>
                <a:lnTo>
                  <a:pt x="51" y="746"/>
                </a:lnTo>
                <a:lnTo>
                  <a:pt x="51" y="745"/>
                </a:lnTo>
                <a:lnTo>
                  <a:pt x="51" y="744"/>
                </a:lnTo>
                <a:lnTo>
                  <a:pt x="51" y="743"/>
                </a:lnTo>
                <a:lnTo>
                  <a:pt x="51" y="742"/>
                </a:lnTo>
                <a:lnTo>
                  <a:pt x="51" y="741"/>
                </a:lnTo>
                <a:lnTo>
                  <a:pt x="51" y="740"/>
                </a:lnTo>
                <a:lnTo>
                  <a:pt x="51" y="738"/>
                </a:lnTo>
                <a:lnTo>
                  <a:pt x="52" y="738"/>
                </a:lnTo>
                <a:lnTo>
                  <a:pt x="52" y="737"/>
                </a:lnTo>
                <a:lnTo>
                  <a:pt x="53" y="736"/>
                </a:lnTo>
                <a:lnTo>
                  <a:pt x="54" y="735"/>
                </a:lnTo>
                <a:lnTo>
                  <a:pt x="54" y="734"/>
                </a:lnTo>
                <a:lnTo>
                  <a:pt x="56" y="732"/>
                </a:lnTo>
                <a:lnTo>
                  <a:pt x="56" y="731"/>
                </a:lnTo>
                <a:lnTo>
                  <a:pt x="56" y="730"/>
                </a:lnTo>
                <a:lnTo>
                  <a:pt x="57" y="729"/>
                </a:lnTo>
                <a:lnTo>
                  <a:pt x="57" y="728"/>
                </a:lnTo>
                <a:lnTo>
                  <a:pt x="58" y="727"/>
                </a:lnTo>
                <a:lnTo>
                  <a:pt x="58" y="725"/>
                </a:lnTo>
                <a:lnTo>
                  <a:pt x="59" y="724"/>
                </a:lnTo>
                <a:lnTo>
                  <a:pt x="59" y="723"/>
                </a:lnTo>
                <a:lnTo>
                  <a:pt x="59" y="721"/>
                </a:lnTo>
                <a:lnTo>
                  <a:pt x="59" y="720"/>
                </a:lnTo>
                <a:lnTo>
                  <a:pt x="59" y="718"/>
                </a:lnTo>
                <a:lnTo>
                  <a:pt x="59" y="717"/>
                </a:lnTo>
                <a:lnTo>
                  <a:pt x="59" y="716"/>
                </a:lnTo>
                <a:lnTo>
                  <a:pt x="59" y="714"/>
                </a:lnTo>
                <a:lnTo>
                  <a:pt x="59" y="713"/>
                </a:lnTo>
                <a:lnTo>
                  <a:pt x="58" y="712"/>
                </a:lnTo>
                <a:lnTo>
                  <a:pt x="58" y="711"/>
                </a:lnTo>
                <a:lnTo>
                  <a:pt x="58" y="710"/>
                </a:lnTo>
                <a:lnTo>
                  <a:pt x="58" y="709"/>
                </a:lnTo>
                <a:lnTo>
                  <a:pt x="58" y="708"/>
                </a:lnTo>
                <a:lnTo>
                  <a:pt x="57" y="708"/>
                </a:lnTo>
                <a:lnTo>
                  <a:pt x="57" y="707"/>
                </a:lnTo>
                <a:lnTo>
                  <a:pt x="57" y="706"/>
                </a:lnTo>
                <a:lnTo>
                  <a:pt x="57" y="705"/>
                </a:lnTo>
                <a:lnTo>
                  <a:pt x="57" y="704"/>
                </a:lnTo>
                <a:lnTo>
                  <a:pt x="57" y="703"/>
                </a:lnTo>
                <a:lnTo>
                  <a:pt x="56" y="702"/>
                </a:lnTo>
                <a:lnTo>
                  <a:pt x="57" y="701"/>
                </a:lnTo>
                <a:lnTo>
                  <a:pt x="57" y="699"/>
                </a:lnTo>
                <a:lnTo>
                  <a:pt x="57" y="697"/>
                </a:lnTo>
                <a:lnTo>
                  <a:pt x="57" y="696"/>
                </a:lnTo>
                <a:lnTo>
                  <a:pt x="57" y="694"/>
                </a:lnTo>
                <a:lnTo>
                  <a:pt x="58" y="692"/>
                </a:lnTo>
                <a:lnTo>
                  <a:pt x="58" y="691"/>
                </a:lnTo>
                <a:lnTo>
                  <a:pt x="58" y="690"/>
                </a:lnTo>
                <a:lnTo>
                  <a:pt x="58" y="689"/>
                </a:lnTo>
                <a:lnTo>
                  <a:pt x="59" y="688"/>
                </a:lnTo>
                <a:lnTo>
                  <a:pt x="59" y="687"/>
                </a:lnTo>
                <a:lnTo>
                  <a:pt x="59" y="686"/>
                </a:lnTo>
                <a:lnTo>
                  <a:pt x="59" y="685"/>
                </a:lnTo>
                <a:lnTo>
                  <a:pt x="60" y="684"/>
                </a:lnTo>
                <a:lnTo>
                  <a:pt x="67" y="675"/>
                </a:lnTo>
                <a:lnTo>
                  <a:pt x="62" y="667"/>
                </a:lnTo>
                <a:lnTo>
                  <a:pt x="51" y="661"/>
                </a:lnTo>
                <a:lnTo>
                  <a:pt x="50" y="660"/>
                </a:lnTo>
                <a:lnTo>
                  <a:pt x="49" y="659"/>
                </a:lnTo>
                <a:lnTo>
                  <a:pt x="48" y="659"/>
                </a:lnTo>
                <a:lnTo>
                  <a:pt x="47" y="659"/>
                </a:lnTo>
                <a:lnTo>
                  <a:pt x="46" y="658"/>
                </a:lnTo>
                <a:lnTo>
                  <a:pt x="45" y="658"/>
                </a:lnTo>
                <a:lnTo>
                  <a:pt x="44" y="657"/>
                </a:lnTo>
                <a:lnTo>
                  <a:pt x="43" y="657"/>
                </a:lnTo>
                <a:lnTo>
                  <a:pt x="42" y="657"/>
                </a:lnTo>
                <a:lnTo>
                  <a:pt x="40" y="656"/>
                </a:lnTo>
                <a:lnTo>
                  <a:pt x="39" y="656"/>
                </a:lnTo>
                <a:lnTo>
                  <a:pt x="38" y="656"/>
                </a:lnTo>
                <a:lnTo>
                  <a:pt x="37" y="656"/>
                </a:lnTo>
                <a:lnTo>
                  <a:pt x="36" y="656"/>
                </a:lnTo>
                <a:lnTo>
                  <a:pt x="35" y="656"/>
                </a:lnTo>
                <a:lnTo>
                  <a:pt x="34" y="656"/>
                </a:lnTo>
                <a:lnTo>
                  <a:pt x="33" y="656"/>
                </a:lnTo>
                <a:lnTo>
                  <a:pt x="32" y="656"/>
                </a:lnTo>
                <a:lnTo>
                  <a:pt x="29" y="657"/>
                </a:lnTo>
                <a:lnTo>
                  <a:pt x="28" y="657"/>
                </a:lnTo>
                <a:lnTo>
                  <a:pt x="27" y="657"/>
                </a:lnTo>
                <a:lnTo>
                  <a:pt x="26" y="657"/>
                </a:lnTo>
                <a:lnTo>
                  <a:pt x="25" y="658"/>
                </a:lnTo>
                <a:lnTo>
                  <a:pt x="23" y="658"/>
                </a:lnTo>
                <a:lnTo>
                  <a:pt x="22" y="658"/>
                </a:lnTo>
                <a:lnTo>
                  <a:pt x="20" y="657"/>
                </a:lnTo>
                <a:lnTo>
                  <a:pt x="19" y="657"/>
                </a:lnTo>
                <a:lnTo>
                  <a:pt x="17" y="657"/>
                </a:lnTo>
                <a:lnTo>
                  <a:pt x="16" y="656"/>
                </a:lnTo>
                <a:lnTo>
                  <a:pt x="15" y="655"/>
                </a:lnTo>
                <a:lnTo>
                  <a:pt x="13" y="654"/>
                </a:lnTo>
                <a:lnTo>
                  <a:pt x="12" y="653"/>
                </a:lnTo>
                <a:lnTo>
                  <a:pt x="10" y="651"/>
                </a:lnTo>
                <a:lnTo>
                  <a:pt x="9" y="650"/>
                </a:lnTo>
                <a:lnTo>
                  <a:pt x="8" y="648"/>
                </a:lnTo>
                <a:lnTo>
                  <a:pt x="7" y="646"/>
                </a:lnTo>
                <a:lnTo>
                  <a:pt x="6" y="644"/>
                </a:lnTo>
                <a:lnTo>
                  <a:pt x="5" y="642"/>
                </a:lnTo>
                <a:lnTo>
                  <a:pt x="4" y="640"/>
                </a:lnTo>
                <a:lnTo>
                  <a:pt x="3" y="638"/>
                </a:lnTo>
                <a:lnTo>
                  <a:pt x="2" y="636"/>
                </a:lnTo>
                <a:lnTo>
                  <a:pt x="2" y="635"/>
                </a:lnTo>
                <a:lnTo>
                  <a:pt x="1" y="633"/>
                </a:lnTo>
                <a:lnTo>
                  <a:pt x="0" y="630"/>
                </a:lnTo>
                <a:lnTo>
                  <a:pt x="1" y="618"/>
                </a:lnTo>
                <a:lnTo>
                  <a:pt x="16" y="612"/>
                </a:lnTo>
                <a:lnTo>
                  <a:pt x="10" y="602"/>
                </a:lnTo>
                <a:lnTo>
                  <a:pt x="10" y="585"/>
                </a:lnTo>
                <a:lnTo>
                  <a:pt x="10" y="584"/>
                </a:lnTo>
                <a:lnTo>
                  <a:pt x="10" y="583"/>
                </a:lnTo>
                <a:lnTo>
                  <a:pt x="10" y="582"/>
                </a:lnTo>
                <a:lnTo>
                  <a:pt x="10" y="581"/>
                </a:lnTo>
                <a:lnTo>
                  <a:pt x="10" y="580"/>
                </a:lnTo>
                <a:lnTo>
                  <a:pt x="11" y="579"/>
                </a:lnTo>
                <a:lnTo>
                  <a:pt x="11" y="578"/>
                </a:lnTo>
                <a:lnTo>
                  <a:pt x="12" y="577"/>
                </a:lnTo>
                <a:lnTo>
                  <a:pt x="12" y="576"/>
                </a:lnTo>
                <a:lnTo>
                  <a:pt x="13" y="575"/>
                </a:lnTo>
                <a:lnTo>
                  <a:pt x="14" y="574"/>
                </a:lnTo>
                <a:lnTo>
                  <a:pt x="15" y="573"/>
                </a:lnTo>
                <a:lnTo>
                  <a:pt x="16" y="572"/>
                </a:lnTo>
                <a:lnTo>
                  <a:pt x="17" y="572"/>
                </a:lnTo>
                <a:lnTo>
                  <a:pt x="18" y="571"/>
                </a:lnTo>
                <a:lnTo>
                  <a:pt x="19" y="571"/>
                </a:lnTo>
                <a:lnTo>
                  <a:pt x="20" y="570"/>
                </a:lnTo>
                <a:lnTo>
                  <a:pt x="21" y="570"/>
                </a:lnTo>
                <a:lnTo>
                  <a:pt x="22" y="569"/>
                </a:lnTo>
                <a:lnTo>
                  <a:pt x="23" y="569"/>
                </a:lnTo>
                <a:lnTo>
                  <a:pt x="24" y="569"/>
                </a:lnTo>
                <a:lnTo>
                  <a:pt x="25" y="569"/>
                </a:lnTo>
                <a:lnTo>
                  <a:pt x="26" y="569"/>
                </a:lnTo>
                <a:lnTo>
                  <a:pt x="27" y="569"/>
                </a:lnTo>
                <a:lnTo>
                  <a:pt x="38" y="573"/>
                </a:lnTo>
                <a:lnTo>
                  <a:pt x="41" y="568"/>
                </a:lnTo>
                <a:lnTo>
                  <a:pt x="41" y="565"/>
                </a:lnTo>
                <a:lnTo>
                  <a:pt x="41" y="564"/>
                </a:lnTo>
                <a:lnTo>
                  <a:pt x="40" y="563"/>
                </a:lnTo>
                <a:lnTo>
                  <a:pt x="40" y="561"/>
                </a:lnTo>
                <a:lnTo>
                  <a:pt x="40" y="560"/>
                </a:lnTo>
                <a:lnTo>
                  <a:pt x="40" y="558"/>
                </a:lnTo>
                <a:lnTo>
                  <a:pt x="40" y="557"/>
                </a:lnTo>
                <a:lnTo>
                  <a:pt x="40" y="556"/>
                </a:lnTo>
                <a:lnTo>
                  <a:pt x="41" y="555"/>
                </a:lnTo>
                <a:lnTo>
                  <a:pt x="41" y="554"/>
                </a:lnTo>
                <a:lnTo>
                  <a:pt x="41" y="553"/>
                </a:lnTo>
                <a:lnTo>
                  <a:pt x="42" y="552"/>
                </a:lnTo>
                <a:lnTo>
                  <a:pt x="42" y="551"/>
                </a:lnTo>
                <a:lnTo>
                  <a:pt x="42" y="550"/>
                </a:lnTo>
                <a:lnTo>
                  <a:pt x="43" y="549"/>
                </a:lnTo>
                <a:lnTo>
                  <a:pt x="43" y="548"/>
                </a:lnTo>
                <a:lnTo>
                  <a:pt x="44" y="548"/>
                </a:lnTo>
                <a:lnTo>
                  <a:pt x="44" y="547"/>
                </a:lnTo>
                <a:lnTo>
                  <a:pt x="45" y="546"/>
                </a:lnTo>
                <a:lnTo>
                  <a:pt x="50" y="541"/>
                </a:lnTo>
                <a:lnTo>
                  <a:pt x="51" y="540"/>
                </a:lnTo>
                <a:lnTo>
                  <a:pt x="52" y="539"/>
                </a:lnTo>
                <a:lnTo>
                  <a:pt x="52" y="538"/>
                </a:lnTo>
                <a:lnTo>
                  <a:pt x="53" y="538"/>
                </a:lnTo>
                <a:lnTo>
                  <a:pt x="54" y="537"/>
                </a:lnTo>
                <a:lnTo>
                  <a:pt x="56" y="536"/>
                </a:lnTo>
                <a:lnTo>
                  <a:pt x="57" y="535"/>
                </a:lnTo>
                <a:lnTo>
                  <a:pt x="58" y="534"/>
                </a:lnTo>
                <a:lnTo>
                  <a:pt x="60" y="533"/>
                </a:lnTo>
                <a:lnTo>
                  <a:pt x="61" y="532"/>
                </a:lnTo>
                <a:lnTo>
                  <a:pt x="63" y="531"/>
                </a:lnTo>
                <a:lnTo>
                  <a:pt x="64" y="531"/>
                </a:lnTo>
                <a:lnTo>
                  <a:pt x="66" y="531"/>
                </a:lnTo>
                <a:lnTo>
                  <a:pt x="67" y="531"/>
                </a:lnTo>
                <a:lnTo>
                  <a:pt x="68" y="531"/>
                </a:lnTo>
                <a:lnTo>
                  <a:pt x="70" y="531"/>
                </a:lnTo>
                <a:lnTo>
                  <a:pt x="71" y="532"/>
                </a:lnTo>
                <a:lnTo>
                  <a:pt x="72" y="532"/>
                </a:lnTo>
                <a:lnTo>
                  <a:pt x="73" y="532"/>
                </a:lnTo>
                <a:lnTo>
                  <a:pt x="75" y="532"/>
                </a:lnTo>
                <a:lnTo>
                  <a:pt x="76" y="532"/>
                </a:lnTo>
                <a:lnTo>
                  <a:pt x="77" y="533"/>
                </a:lnTo>
                <a:lnTo>
                  <a:pt x="78" y="533"/>
                </a:lnTo>
                <a:lnTo>
                  <a:pt x="79" y="533"/>
                </a:lnTo>
                <a:lnTo>
                  <a:pt x="80" y="533"/>
                </a:lnTo>
                <a:lnTo>
                  <a:pt x="81" y="533"/>
                </a:lnTo>
                <a:lnTo>
                  <a:pt x="82" y="534"/>
                </a:lnTo>
                <a:lnTo>
                  <a:pt x="83" y="534"/>
                </a:lnTo>
                <a:lnTo>
                  <a:pt x="84" y="535"/>
                </a:lnTo>
                <a:lnTo>
                  <a:pt x="85" y="535"/>
                </a:lnTo>
                <a:lnTo>
                  <a:pt x="86" y="536"/>
                </a:lnTo>
                <a:lnTo>
                  <a:pt x="87" y="536"/>
                </a:lnTo>
                <a:lnTo>
                  <a:pt x="88" y="536"/>
                </a:lnTo>
                <a:lnTo>
                  <a:pt x="89" y="536"/>
                </a:lnTo>
                <a:lnTo>
                  <a:pt x="90" y="535"/>
                </a:lnTo>
                <a:lnTo>
                  <a:pt x="91" y="535"/>
                </a:lnTo>
                <a:lnTo>
                  <a:pt x="92" y="535"/>
                </a:lnTo>
                <a:lnTo>
                  <a:pt x="93" y="535"/>
                </a:lnTo>
                <a:lnTo>
                  <a:pt x="94" y="535"/>
                </a:lnTo>
                <a:lnTo>
                  <a:pt x="94" y="534"/>
                </a:lnTo>
                <a:lnTo>
                  <a:pt x="95" y="534"/>
                </a:lnTo>
                <a:lnTo>
                  <a:pt x="98" y="531"/>
                </a:lnTo>
                <a:lnTo>
                  <a:pt x="99" y="531"/>
                </a:lnTo>
                <a:lnTo>
                  <a:pt x="99" y="530"/>
                </a:lnTo>
                <a:lnTo>
                  <a:pt x="100" y="530"/>
                </a:lnTo>
                <a:lnTo>
                  <a:pt x="101" y="530"/>
                </a:lnTo>
                <a:lnTo>
                  <a:pt x="101" y="529"/>
                </a:lnTo>
                <a:lnTo>
                  <a:pt x="102" y="529"/>
                </a:lnTo>
                <a:lnTo>
                  <a:pt x="103" y="529"/>
                </a:lnTo>
                <a:lnTo>
                  <a:pt x="104" y="529"/>
                </a:lnTo>
                <a:lnTo>
                  <a:pt x="105" y="529"/>
                </a:lnTo>
                <a:lnTo>
                  <a:pt x="107" y="528"/>
                </a:lnTo>
                <a:lnTo>
                  <a:pt x="108" y="528"/>
                </a:lnTo>
                <a:lnTo>
                  <a:pt x="109" y="528"/>
                </a:lnTo>
                <a:lnTo>
                  <a:pt x="110" y="528"/>
                </a:lnTo>
                <a:lnTo>
                  <a:pt x="111" y="527"/>
                </a:lnTo>
                <a:lnTo>
                  <a:pt x="112" y="527"/>
                </a:lnTo>
                <a:lnTo>
                  <a:pt x="113" y="527"/>
                </a:lnTo>
                <a:lnTo>
                  <a:pt x="114" y="527"/>
                </a:lnTo>
                <a:lnTo>
                  <a:pt x="115" y="527"/>
                </a:lnTo>
                <a:lnTo>
                  <a:pt x="116" y="527"/>
                </a:lnTo>
                <a:lnTo>
                  <a:pt x="117" y="527"/>
                </a:lnTo>
                <a:lnTo>
                  <a:pt x="117" y="526"/>
                </a:lnTo>
                <a:lnTo>
                  <a:pt x="117" y="525"/>
                </a:lnTo>
                <a:lnTo>
                  <a:pt x="117" y="524"/>
                </a:lnTo>
                <a:lnTo>
                  <a:pt x="118" y="524"/>
                </a:lnTo>
                <a:lnTo>
                  <a:pt x="118" y="523"/>
                </a:lnTo>
                <a:lnTo>
                  <a:pt x="118" y="522"/>
                </a:lnTo>
                <a:lnTo>
                  <a:pt x="118" y="521"/>
                </a:lnTo>
                <a:lnTo>
                  <a:pt x="118" y="520"/>
                </a:lnTo>
                <a:lnTo>
                  <a:pt x="118" y="519"/>
                </a:lnTo>
                <a:lnTo>
                  <a:pt x="119" y="518"/>
                </a:lnTo>
                <a:lnTo>
                  <a:pt x="120" y="517"/>
                </a:lnTo>
                <a:lnTo>
                  <a:pt x="121" y="517"/>
                </a:lnTo>
                <a:lnTo>
                  <a:pt x="122" y="516"/>
                </a:lnTo>
                <a:lnTo>
                  <a:pt x="123" y="515"/>
                </a:lnTo>
                <a:lnTo>
                  <a:pt x="124" y="515"/>
                </a:lnTo>
                <a:lnTo>
                  <a:pt x="125" y="515"/>
                </a:lnTo>
                <a:lnTo>
                  <a:pt x="126" y="515"/>
                </a:lnTo>
                <a:lnTo>
                  <a:pt x="127" y="515"/>
                </a:lnTo>
                <a:lnTo>
                  <a:pt x="128" y="515"/>
                </a:lnTo>
                <a:lnTo>
                  <a:pt x="129" y="514"/>
                </a:lnTo>
                <a:lnTo>
                  <a:pt x="130" y="515"/>
                </a:lnTo>
                <a:lnTo>
                  <a:pt x="131" y="515"/>
                </a:lnTo>
                <a:lnTo>
                  <a:pt x="132" y="515"/>
                </a:lnTo>
                <a:lnTo>
                  <a:pt x="133" y="516"/>
                </a:lnTo>
                <a:lnTo>
                  <a:pt x="134" y="516"/>
                </a:lnTo>
                <a:lnTo>
                  <a:pt x="135" y="517"/>
                </a:lnTo>
                <a:lnTo>
                  <a:pt x="136" y="518"/>
                </a:lnTo>
                <a:lnTo>
                  <a:pt x="137" y="519"/>
                </a:lnTo>
                <a:lnTo>
                  <a:pt x="138" y="520"/>
                </a:lnTo>
                <a:lnTo>
                  <a:pt x="139" y="521"/>
                </a:lnTo>
                <a:lnTo>
                  <a:pt x="139" y="522"/>
                </a:lnTo>
                <a:lnTo>
                  <a:pt x="140" y="522"/>
                </a:lnTo>
                <a:lnTo>
                  <a:pt x="141" y="523"/>
                </a:lnTo>
                <a:lnTo>
                  <a:pt x="142" y="524"/>
                </a:lnTo>
                <a:lnTo>
                  <a:pt x="143" y="524"/>
                </a:lnTo>
                <a:lnTo>
                  <a:pt x="144" y="524"/>
                </a:lnTo>
                <a:lnTo>
                  <a:pt x="145" y="524"/>
                </a:lnTo>
                <a:lnTo>
                  <a:pt x="146" y="524"/>
                </a:lnTo>
                <a:lnTo>
                  <a:pt x="147" y="524"/>
                </a:lnTo>
                <a:lnTo>
                  <a:pt x="148" y="524"/>
                </a:lnTo>
                <a:lnTo>
                  <a:pt x="149" y="524"/>
                </a:lnTo>
                <a:lnTo>
                  <a:pt x="150" y="524"/>
                </a:lnTo>
                <a:lnTo>
                  <a:pt x="151" y="524"/>
                </a:lnTo>
                <a:lnTo>
                  <a:pt x="152" y="524"/>
                </a:lnTo>
                <a:lnTo>
                  <a:pt x="153" y="523"/>
                </a:lnTo>
                <a:lnTo>
                  <a:pt x="155" y="523"/>
                </a:lnTo>
                <a:lnTo>
                  <a:pt x="156" y="523"/>
                </a:lnTo>
                <a:lnTo>
                  <a:pt x="156" y="522"/>
                </a:lnTo>
                <a:lnTo>
                  <a:pt x="157" y="522"/>
                </a:lnTo>
                <a:lnTo>
                  <a:pt x="158" y="522"/>
                </a:lnTo>
                <a:lnTo>
                  <a:pt x="159" y="521"/>
                </a:lnTo>
                <a:lnTo>
                  <a:pt x="160" y="521"/>
                </a:lnTo>
                <a:lnTo>
                  <a:pt x="161" y="521"/>
                </a:lnTo>
                <a:lnTo>
                  <a:pt x="161" y="520"/>
                </a:lnTo>
                <a:lnTo>
                  <a:pt x="162" y="520"/>
                </a:lnTo>
                <a:lnTo>
                  <a:pt x="163" y="520"/>
                </a:lnTo>
                <a:lnTo>
                  <a:pt x="164" y="520"/>
                </a:lnTo>
                <a:lnTo>
                  <a:pt x="165" y="519"/>
                </a:lnTo>
                <a:lnTo>
                  <a:pt x="166" y="519"/>
                </a:lnTo>
                <a:lnTo>
                  <a:pt x="167" y="519"/>
                </a:lnTo>
                <a:lnTo>
                  <a:pt x="168" y="519"/>
                </a:lnTo>
                <a:lnTo>
                  <a:pt x="169" y="518"/>
                </a:lnTo>
                <a:lnTo>
                  <a:pt x="170" y="518"/>
                </a:lnTo>
                <a:lnTo>
                  <a:pt x="171" y="519"/>
                </a:lnTo>
                <a:lnTo>
                  <a:pt x="175" y="519"/>
                </a:lnTo>
                <a:lnTo>
                  <a:pt x="176" y="519"/>
                </a:lnTo>
                <a:lnTo>
                  <a:pt x="176" y="520"/>
                </a:lnTo>
                <a:lnTo>
                  <a:pt x="177" y="520"/>
                </a:lnTo>
                <a:lnTo>
                  <a:pt x="180" y="525"/>
                </a:lnTo>
                <a:lnTo>
                  <a:pt x="180" y="534"/>
                </a:lnTo>
                <a:lnTo>
                  <a:pt x="180" y="549"/>
                </a:lnTo>
                <a:lnTo>
                  <a:pt x="182" y="550"/>
                </a:lnTo>
                <a:lnTo>
                  <a:pt x="183" y="550"/>
                </a:lnTo>
                <a:lnTo>
                  <a:pt x="184" y="550"/>
                </a:lnTo>
                <a:lnTo>
                  <a:pt x="185" y="550"/>
                </a:lnTo>
                <a:lnTo>
                  <a:pt x="186" y="550"/>
                </a:lnTo>
                <a:lnTo>
                  <a:pt x="188" y="550"/>
                </a:lnTo>
                <a:lnTo>
                  <a:pt x="189" y="550"/>
                </a:lnTo>
                <a:lnTo>
                  <a:pt x="190" y="550"/>
                </a:lnTo>
                <a:lnTo>
                  <a:pt x="191" y="549"/>
                </a:lnTo>
                <a:lnTo>
                  <a:pt x="192" y="549"/>
                </a:lnTo>
                <a:lnTo>
                  <a:pt x="194" y="549"/>
                </a:lnTo>
                <a:lnTo>
                  <a:pt x="195" y="548"/>
                </a:lnTo>
                <a:lnTo>
                  <a:pt x="196" y="548"/>
                </a:lnTo>
                <a:lnTo>
                  <a:pt x="197" y="547"/>
                </a:lnTo>
                <a:lnTo>
                  <a:pt x="198" y="547"/>
                </a:lnTo>
                <a:lnTo>
                  <a:pt x="199" y="547"/>
                </a:lnTo>
                <a:lnTo>
                  <a:pt x="200" y="547"/>
                </a:lnTo>
                <a:lnTo>
                  <a:pt x="201" y="546"/>
                </a:lnTo>
                <a:lnTo>
                  <a:pt x="202" y="546"/>
                </a:lnTo>
                <a:lnTo>
                  <a:pt x="203" y="546"/>
                </a:lnTo>
                <a:lnTo>
                  <a:pt x="204" y="546"/>
                </a:lnTo>
                <a:lnTo>
                  <a:pt x="205" y="546"/>
                </a:lnTo>
                <a:lnTo>
                  <a:pt x="206" y="547"/>
                </a:lnTo>
                <a:lnTo>
                  <a:pt x="213" y="553"/>
                </a:lnTo>
                <a:lnTo>
                  <a:pt x="213" y="554"/>
                </a:lnTo>
                <a:lnTo>
                  <a:pt x="214" y="554"/>
                </a:lnTo>
                <a:lnTo>
                  <a:pt x="215" y="554"/>
                </a:lnTo>
                <a:lnTo>
                  <a:pt x="216" y="554"/>
                </a:lnTo>
                <a:lnTo>
                  <a:pt x="217" y="553"/>
                </a:lnTo>
                <a:lnTo>
                  <a:pt x="218" y="552"/>
                </a:lnTo>
                <a:lnTo>
                  <a:pt x="219" y="552"/>
                </a:lnTo>
                <a:lnTo>
                  <a:pt x="219" y="551"/>
                </a:lnTo>
                <a:lnTo>
                  <a:pt x="220" y="550"/>
                </a:lnTo>
                <a:lnTo>
                  <a:pt x="221" y="549"/>
                </a:lnTo>
                <a:lnTo>
                  <a:pt x="222" y="548"/>
                </a:lnTo>
                <a:lnTo>
                  <a:pt x="222" y="547"/>
                </a:lnTo>
                <a:lnTo>
                  <a:pt x="223" y="547"/>
                </a:lnTo>
                <a:lnTo>
                  <a:pt x="223" y="546"/>
                </a:lnTo>
                <a:lnTo>
                  <a:pt x="224" y="545"/>
                </a:lnTo>
                <a:lnTo>
                  <a:pt x="224" y="544"/>
                </a:lnTo>
                <a:lnTo>
                  <a:pt x="225" y="544"/>
                </a:lnTo>
                <a:lnTo>
                  <a:pt x="225" y="543"/>
                </a:lnTo>
                <a:lnTo>
                  <a:pt x="226" y="542"/>
                </a:lnTo>
                <a:lnTo>
                  <a:pt x="226" y="541"/>
                </a:lnTo>
                <a:lnTo>
                  <a:pt x="227" y="541"/>
                </a:lnTo>
                <a:lnTo>
                  <a:pt x="235" y="527"/>
                </a:lnTo>
                <a:lnTo>
                  <a:pt x="236" y="526"/>
                </a:lnTo>
                <a:lnTo>
                  <a:pt x="236" y="525"/>
                </a:lnTo>
                <a:lnTo>
                  <a:pt x="237" y="524"/>
                </a:lnTo>
                <a:lnTo>
                  <a:pt x="241" y="519"/>
                </a:lnTo>
                <a:lnTo>
                  <a:pt x="242" y="518"/>
                </a:lnTo>
                <a:lnTo>
                  <a:pt x="242" y="517"/>
                </a:lnTo>
                <a:lnTo>
                  <a:pt x="243" y="517"/>
                </a:lnTo>
                <a:lnTo>
                  <a:pt x="244" y="516"/>
                </a:lnTo>
                <a:lnTo>
                  <a:pt x="245" y="516"/>
                </a:lnTo>
                <a:lnTo>
                  <a:pt x="246" y="515"/>
                </a:lnTo>
                <a:lnTo>
                  <a:pt x="247" y="515"/>
                </a:lnTo>
                <a:lnTo>
                  <a:pt x="248" y="514"/>
                </a:lnTo>
                <a:lnTo>
                  <a:pt x="249" y="514"/>
                </a:lnTo>
                <a:lnTo>
                  <a:pt x="251" y="513"/>
                </a:lnTo>
                <a:lnTo>
                  <a:pt x="252" y="513"/>
                </a:lnTo>
                <a:lnTo>
                  <a:pt x="253" y="513"/>
                </a:lnTo>
                <a:lnTo>
                  <a:pt x="255" y="513"/>
                </a:lnTo>
                <a:lnTo>
                  <a:pt x="257" y="513"/>
                </a:lnTo>
                <a:lnTo>
                  <a:pt x="258" y="513"/>
                </a:lnTo>
                <a:lnTo>
                  <a:pt x="260" y="513"/>
                </a:lnTo>
                <a:lnTo>
                  <a:pt x="261" y="513"/>
                </a:lnTo>
                <a:lnTo>
                  <a:pt x="263" y="513"/>
                </a:lnTo>
                <a:lnTo>
                  <a:pt x="264" y="513"/>
                </a:lnTo>
                <a:lnTo>
                  <a:pt x="265" y="513"/>
                </a:lnTo>
                <a:lnTo>
                  <a:pt x="266" y="513"/>
                </a:lnTo>
                <a:lnTo>
                  <a:pt x="268" y="513"/>
                </a:lnTo>
                <a:lnTo>
                  <a:pt x="268" y="514"/>
                </a:lnTo>
                <a:lnTo>
                  <a:pt x="269" y="514"/>
                </a:lnTo>
                <a:lnTo>
                  <a:pt x="270" y="514"/>
                </a:lnTo>
                <a:lnTo>
                  <a:pt x="271" y="514"/>
                </a:lnTo>
                <a:lnTo>
                  <a:pt x="272" y="514"/>
                </a:lnTo>
                <a:lnTo>
                  <a:pt x="273" y="515"/>
                </a:lnTo>
                <a:lnTo>
                  <a:pt x="275" y="516"/>
                </a:lnTo>
                <a:lnTo>
                  <a:pt x="276" y="517"/>
                </a:lnTo>
                <a:lnTo>
                  <a:pt x="277" y="518"/>
                </a:lnTo>
                <a:lnTo>
                  <a:pt x="278" y="519"/>
                </a:lnTo>
                <a:lnTo>
                  <a:pt x="280" y="519"/>
                </a:lnTo>
                <a:lnTo>
                  <a:pt x="281" y="520"/>
                </a:lnTo>
                <a:lnTo>
                  <a:pt x="282" y="521"/>
                </a:lnTo>
                <a:lnTo>
                  <a:pt x="284" y="521"/>
                </a:lnTo>
                <a:lnTo>
                  <a:pt x="285" y="522"/>
                </a:lnTo>
                <a:lnTo>
                  <a:pt x="286" y="522"/>
                </a:lnTo>
                <a:lnTo>
                  <a:pt x="287" y="523"/>
                </a:lnTo>
                <a:lnTo>
                  <a:pt x="288" y="523"/>
                </a:lnTo>
                <a:lnTo>
                  <a:pt x="289" y="523"/>
                </a:lnTo>
                <a:lnTo>
                  <a:pt x="290" y="523"/>
                </a:lnTo>
                <a:lnTo>
                  <a:pt x="291" y="524"/>
                </a:lnTo>
                <a:lnTo>
                  <a:pt x="297" y="526"/>
                </a:lnTo>
                <a:lnTo>
                  <a:pt x="300" y="525"/>
                </a:lnTo>
                <a:lnTo>
                  <a:pt x="302" y="525"/>
                </a:lnTo>
                <a:lnTo>
                  <a:pt x="303" y="524"/>
                </a:lnTo>
                <a:lnTo>
                  <a:pt x="304" y="524"/>
                </a:lnTo>
                <a:lnTo>
                  <a:pt x="306" y="523"/>
                </a:lnTo>
                <a:lnTo>
                  <a:pt x="308" y="523"/>
                </a:lnTo>
                <a:lnTo>
                  <a:pt x="309" y="522"/>
                </a:lnTo>
                <a:lnTo>
                  <a:pt x="310" y="521"/>
                </a:lnTo>
                <a:lnTo>
                  <a:pt x="312" y="521"/>
                </a:lnTo>
                <a:lnTo>
                  <a:pt x="313" y="521"/>
                </a:lnTo>
                <a:lnTo>
                  <a:pt x="314" y="520"/>
                </a:lnTo>
                <a:lnTo>
                  <a:pt x="315" y="519"/>
                </a:lnTo>
                <a:lnTo>
                  <a:pt x="316" y="519"/>
                </a:lnTo>
                <a:lnTo>
                  <a:pt x="317" y="519"/>
                </a:lnTo>
                <a:lnTo>
                  <a:pt x="317" y="518"/>
                </a:lnTo>
                <a:lnTo>
                  <a:pt x="318" y="518"/>
                </a:lnTo>
                <a:lnTo>
                  <a:pt x="319" y="518"/>
                </a:lnTo>
                <a:lnTo>
                  <a:pt x="320" y="518"/>
                </a:lnTo>
                <a:lnTo>
                  <a:pt x="321" y="518"/>
                </a:lnTo>
                <a:lnTo>
                  <a:pt x="322" y="518"/>
                </a:lnTo>
                <a:lnTo>
                  <a:pt x="323" y="517"/>
                </a:lnTo>
                <a:lnTo>
                  <a:pt x="324" y="517"/>
                </a:lnTo>
                <a:lnTo>
                  <a:pt x="325" y="517"/>
                </a:lnTo>
                <a:lnTo>
                  <a:pt x="326" y="517"/>
                </a:lnTo>
                <a:lnTo>
                  <a:pt x="327" y="517"/>
                </a:lnTo>
                <a:lnTo>
                  <a:pt x="328" y="517"/>
                </a:lnTo>
                <a:lnTo>
                  <a:pt x="329" y="517"/>
                </a:lnTo>
                <a:lnTo>
                  <a:pt x="330" y="516"/>
                </a:lnTo>
                <a:lnTo>
                  <a:pt x="331" y="516"/>
                </a:lnTo>
                <a:lnTo>
                  <a:pt x="332" y="516"/>
                </a:lnTo>
                <a:lnTo>
                  <a:pt x="333" y="515"/>
                </a:lnTo>
                <a:lnTo>
                  <a:pt x="334" y="514"/>
                </a:lnTo>
                <a:lnTo>
                  <a:pt x="335" y="514"/>
                </a:lnTo>
                <a:lnTo>
                  <a:pt x="336" y="514"/>
                </a:lnTo>
                <a:lnTo>
                  <a:pt x="336" y="513"/>
                </a:lnTo>
                <a:lnTo>
                  <a:pt x="337" y="512"/>
                </a:lnTo>
                <a:lnTo>
                  <a:pt x="338" y="512"/>
                </a:lnTo>
                <a:lnTo>
                  <a:pt x="339" y="512"/>
                </a:lnTo>
                <a:lnTo>
                  <a:pt x="339" y="511"/>
                </a:lnTo>
                <a:lnTo>
                  <a:pt x="340" y="511"/>
                </a:lnTo>
                <a:lnTo>
                  <a:pt x="341" y="511"/>
                </a:lnTo>
                <a:lnTo>
                  <a:pt x="342" y="510"/>
                </a:lnTo>
                <a:lnTo>
                  <a:pt x="343" y="510"/>
                </a:lnTo>
                <a:lnTo>
                  <a:pt x="344" y="509"/>
                </a:lnTo>
                <a:lnTo>
                  <a:pt x="345" y="509"/>
                </a:lnTo>
                <a:lnTo>
                  <a:pt x="346" y="508"/>
                </a:lnTo>
                <a:lnTo>
                  <a:pt x="347" y="508"/>
                </a:lnTo>
                <a:lnTo>
                  <a:pt x="348" y="508"/>
                </a:lnTo>
                <a:lnTo>
                  <a:pt x="350" y="507"/>
                </a:lnTo>
                <a:lnTo>
                  <a:pt x="351" y="507"/>
                </a:lnTo>
                <a:lnTo>
                  <a:pt x="352" y="507"/>
                </a:lnTo>
                <a:lnTo>
                  <a:pt x="353" y="507"/>
                </a:lnTo>
                <a:lnTo>
                  <a:pt x="355" y="507"/>
                </a:lnTo>
                <a:lnTo>
                  <a:pt x="357" y="507"/>
                </a:lnTo>
                <a:lnTo>
                  <a:pt x="358" y="507"/>
                </a:lnTo>
                <a:lnTo>
                  <a:pt x="359" y="507"/>
                </a:lnTo>
                <a:lnTo>
                  <a:pt x="360" y="507"/>
                </a:lnTo>
                <a:lnTo>
                  <a:pt x="360" y="506"/>
                </a:lnTo>
                <a:lnTo>
                  <a:pt x="361" y="506"/>
                </a:lnTo>
                <a:lnTo>
                  <a:pt x="362" y="506"/>
                </a:lnTo>
                <a:lnTo>
                  <a:pt x="363" y="506"/>
                </a:lnTo>
                <a:lnTo>
                  <a:pt x="364" y="506"/>
                </a:lnTo>
                <a:lnTo>
                  <a:pt x="365" y="506"/>
                </a:lnTo>
                <a:lnTo>
                  <a:pt x="373" y="504"/>
                </a:lnTo>
                <a:lnTo>
                  <a:pt x="389" y="498"/>
                </a:lnTo>
                <a:lnTo>
                  <a:pt x="406" y="494"/>
                </a:lnTo>
                <a:lnTo>
                  <a:pt x="420" y="490"/>
                </a:lnTo>
                <a:lnTo>
                  <a:pt x="421" y="489"/>
                </a:lnTo>
                <a:lnTo>
                  <a:pt x="422" y="489"/>
                </a:lnTo>
                <a:lnTo>
                  <a:pt x="423" y="489"/>
                </a:lnTo>
                <a:lnTo>
                  <a:pt x="424" y="489"/>
                </a:lnTo>
                <a:lnTo>
                  <a:pt x="425" y="489"/>
                </a:lnTo>
                <a:lnTo>
                  <a:pt x="426" y="488"/>
                </a:lnTo>
                <a:lnTo>
                  <a:pt x="427" y="488"/>
                </a:lnTo>
                <a:lnTo>
                  <a:pt x="443" y="486"/>
                </a:lnTo>
                <a:lnTo>
                  <a:pt x="444" y="486"/>
                </a:lnTo>
                <a:lnTo>
                  <a:pt x="445" y="485"/>
                </a:lnTo>
                <a:lnTo>
                  <a:pt x="446" y="485"/>
                </a:lnTo>
                <a:lnTo>
                  <a:pt x="447" y="485"/>
                </a:lnTo>
                <a:lnTo>
                  <a:pt x="448" y="485"/>
                </a:lnTo>
                <a:lnTo>
                  <a:pt x="449" y="484"/>
                </a:lnTo>
                <a:lnTo>
                  <a:pt x="456" y="479"/>
                </a:lnTo>
                <a:lnTo>
                  <a:pt x="457" y="479"/>
                </a:lnTo>
                <a:lnTo>
                  <a:pt x="458" y="478"/>
                </a:lnTo>
                <a:lnTo>
                  <a:pt x="459" y="478"/>
                </a:lnTo>
                <a:lnTo>
                  <a:pt x="460" y="478"/>
                </a:lnTo>
                <a:lnTo>
                  <a:pt x="466" y="477"/>
                </a:lnTo>
                <a:lnTo>
                  <a:pt x="467" y="477"/>
                </a:lnTo>
                <a:lnTo>
                  <a:pt x="468" y="476"/>
                </a:lnTo>
                <a:lnTo>
                  <a:pt x="474" y="474"/>
                </a:lnTo>
                <a:lnTo>
                  <a:pt x="474" y="472"/>
                </a:lnTo>
                <a:lnTo>
                  <a:pt x="474" y="471"/>
                </a:lnTo>
                <a:lnTo>
                  <a:pt x="474" y="470"/>
                </a:lnTo>
                <a:lnTo>
                  <a:pt x="474" y="469"/>
                </a:lnTo>
                <a:lnTo>
                  <a:pt x="474" y="468"/>
                </a:lnTo>
                <a:lnTo>
                  <a:pt x="475" y="467"/>
                </a:lnTo>
                <a:lnTo>
                  <a:pt x="475" y="466"/>
                </a:lnTo>
                <a:lnTo>
                  <a:pt x="475" y="464"/>
                </a:lnTo>
                <a:lnTo>
                  <a:pt x="475" y="462"/>
                </a:lnTo>
                <a:lnTo>
                  <a:pt x="475" y="461"/>
                </a:lnTo>
                <a:lnTo>
                  <a:pt x="475" y="458"/>
                </a:lnTo>
                <a:lnTo>
                  <a:pt x="475" y="457"/>
                </a:lnTo>
                <a:lnTo>
                  <a:pt x="476" y="453"/>
                </a:lnTo>
                <a:lnTo>
                  <a:pt x="476" y="451"/>
                </a:lnTo>
                <a:lnTo>
                  <a:pt x="476" y="449"/>
                </a:lnTo>
                <a:lnTo>
                  <a:pt x="476" y="447"/>
                </a:lnTo>
                <a:lnTo>
                  <a:pt x="476" y="446"/>
                </a:lnTo>
                <a:lnTo>
                  <a:pt x="476" y="444"/>
                </a:lnTo>
                <a:lnTo>
                  <a:pt x="477" y="443"/>
                </a:lnTo>
                <a:lnTo>
                  <a:pt x="477" y="441"/>
                </a:lnTo>
                <a:lnTo>
                  <a:pt x="477" y="440"/>
                </a:lnTo>
                <a:lnTo>
                  <a:pt x="478" y="439"/>
                </a:lnTo>
                <a:lnTo>
                  <a:pt x="478" y="438"/>
                </a:lnTo>
                <a:lnTo>
                  <a:pt x="479" y="437"/>
                </a:lnTo>
                <a:lnTo>
                  <a:pt x="479" y="436"/>
                </a:lnTo>
                <a:lnTo>
                  <a:pt x="480" y="435"/>
                </a:lnTo>
                <a:lnTo>
                  <a:pt x="481" y="434"/>
                </a:lnTo>
                <a:lnTo>
                  <a:pt x="482" y="433"/>
                </a:lnTo>
                <a:lnTo>
                  <a:pt x="483" y="432"/>
                </a:lnTo>
                <a:lnTo>
                  <a:pt x="484" y="431"/>
                </a:lnTo>
                <a:lnTo>
                  <a:pt x="485" y="430"/>
                </a:lnTo>
                <a:lnTo>
                  <a:pt x="486" y="429"/>
                </a:lnTo>
                <a:lnTo>
                  <a:pt x="487" y="428"/>
                </a:lnTo>
                <a:lnTo>
                  <a:pt x="488" y="427"/>
                </a:lnTo>
                <a:lnTo>
                  <a:pt x="489" y="426"/>
                </a:lnTo>
                <a:lnTo>
                  <a:pt x="490" y="425"/>
                </a:lnTo>
                <a:lnTo>
                  <a:pt x="491" y="424"/>
                </a:lnTo>
                <a:lnTo>
                  <a:pt x="492" y="424"/>
                </a:lnTo>
                <a:lnTo>
                  <a:pt x="493" y="423"/>
                </a:lnTo>
                <a:lnTo>
                  <a:pt x="494" y="423"/>
                </a:lnTo>
                <a:lnTo>
                  <a:pt x="496" y="423"/>
                </a:lnTo>
                <a:lnTo>
                  <a:pt x="497" y="423"/>
                </a:lnTo>
                <a:lnTo>
                  <a:pt x="499" y="423"/>
                </a:lnTo>
                <a:lnTo>
                  <a:pt x="500" y="423"/>
                </a:lnTo>
                <a:lnTo>
                  <a:pt x="501" y="423"/>
                </a:lnTo>
                <a:lnTo>
                  <a:pt x="502" y="423"/>
                </a:lnTo>
                <a:lnTo>
                  <a:pt x="503" y="423"/>
                </a:lnTo>
                <a:lnTo>
                  <a:pt x="506" y="423"/>
                </a:lnTo>
                <a:lnTo>
                  <a:pt x="504" y="422"/>
                </a:lnTo>
                <a:lnTo>
                  <a:pt x="503" y="421"/>
                </a:lnTo>
                <a:lnTo>
                  <a:pt x="503" y="420"/>
                </a:lnTo>
                <a:lnTo>
                  <a:pt x="502" y="419"/>
                </a:lnTo>
                <a:lnTo>
                  <a:pt x="501" y="418"/>
                </a:lnTo>
                <a:lnTo>
                  <a:pt x="500" y="417"/>
                </a:lnTo>
                <a:lnTo>
                  <a:pt x="500" y="416"/>
                </a:lnTo>
                <a:lnTo>
                  <a:pt x="499" y="415"/>
                </a:lnTo>
                <a:lnTo>
                  <a:pt x="499" y="414"/>
                </a:lnTo>
                <a:lnTo>
                  <a:pt x="499" y="412"/>
                </a:lnTo>
                <a:lnTo>
                  <a:pt x="499" y="410"/>
                </a:lnTo>
                <a:lnTo>
                  <a:pt x="500" y="410"/>
                </a:lnTo>
                <a:lnTo>
                  <a:pt x="500" y="409"/>
                </a:lnTo>
                <a:lnTo>
                  <a:pt x="501" y="408"/>
                </a:lnTo>
                <a:lnTo>
                  <a:pt x="502" y="407"/>
                </a:lnTo>
                <a:lnTo>
                  <a:pt x="503" y="406"/>
                </a:lnTo>
                <a:lnTo>
                  <a:pt x="504" y="406"/>
                </a:lnTo>
                <a:lnTo>
                  <a:pt x="505" y="405"/>
                </a:lnTo>
                <a:lnTo>
                  <a:pt x="506" y="404"/>
                </a:lnTo>
                <a:lnTo>
                  <a:pt x="507" y="404"/>
                </a:lnTo>
                <a:lnTo>
                  <a:pt x="508" y="403"/>
                </a:lnTo>
                <a:lnTo>
                  <a:pt x="510" y="403"/>
                </a:lnTo>
                <a:lnTo>
                  <a:pt x="511" y="402"/>
                </a:lnTo>
                <a:lnTo>
                  <a:pt x="512" y="402"/>
                </a:lnTo>
                <a:lnTo>
                  <a:pt x="514" y="402"/>
                </a:lnTo>
                <a:lnTo>
                  <a:pt x="515" y="402"/>
                </a:lnTo>
                <a:lnTo>
                  <a:pt x="516" y="402"/>
                </a:lnTo>
                <a:lnTo>
                  <a:pt x="518" y="403"/>
                </a:lnTo>
                <a:lnTo>
                  <a:pt x="519" y="403"/>
                </a:lnTo>
                <a:lnTo>
                  <a:pt x="521" y="403"/>
                </a:lnTo>
                <a:lnTo>
                  <a:pt x="522" y="403"/>
                </a:lnTo>
                <a:lnTo>
                  <a:pt x="523" y="403"/>
                </a:lnTo>
                <a:lnTo>
                  <a:pt x="524" y="403"/>
                </a:lnTo>
                <a:lnTo>
                  <a:pt x="525" y="403"/>
                </a:lnTo>
                <a:lnTo>
                  <a:pt x="526" y="403"/>
                </a:lnTo>
                <a:lnTo>
                  <a:pt x="527" y="403"/>
                </a:lnTo>
                <a:lnTo>
                  <a:pt x="527" y="402"/>
                </a:lnTo>
                <a:lnTo>
                  <a:pt x="528" y="391"/>
                </a:lnTo>
                <a:lnTo>
                  <a:pt x="528" y="390"/>
                </a:lnTo>
                <a:lnTo>
                  <a:pt x="528" y="389"/>
                </a:lnTo>
                <a:lnTo>
                  <a:pt x="527" y="383"/>
                </a:lnTo>
                <a:lnTo>
                  <a:pt x="527" y="382"/>
                </a:lnTo>
                <a:lnTo>
                  <a:pt x="527" y="381"/>
                </a:lnTo>
                <a:lnTo>
                  <a:pt x="527" y="380"/>
                </a:lnTo>
                <a:lnTo>
                  <a:pt x="527" y="366"/>
                </a:lnTo>
                <a:lnTo>
                  <a:pt x="527" y="365"/>
                </a:lnTo>
                <a:lnTo>
                  <a:pt x="527" y="364"/>
                </a:lnTo>
                <a:lnTo>
                  <a:pt x="527" y="363"/>
                </a:lnTo>
                <a:lnTo>
                  <a:pt x="526" y="362"/>
                </a:lnTo>
                <a:lnTo>
                  <a:pt x="526" y="361"/>
                </a:lnTo>
                <a:lnTo>
                  <a:pt x="526" y="360"/>
                </a:lnTo>
                <a:lnTo>
                  <a:pt x="524" y="342"/>
                </a:lnTo>
                <a:lnTo>
                  <a:pt x="524" y="341"/>
                </a:lnTo>
                <a:lnTo>
                  <a:pt x="524" y="340"/>
                </a:lnTo>
                <a:lnTo>
                  <a:pt x="524" y="339"/>
                </a:lnTo>
                <a:lnTo>
                  <a:pt x="523" y="338"/>
                </a:lnTo>
                <a:lnTo>
                  <a:pt x="523" y="337"/>
                </a:lnTo>
                <a:lnTo>
                  <a:pt x="523" y="336"/>
                </a:lnTo>
                <a:lnTo>
                  <a:pt x="520" y="322"/>
                </a:lnTo>
                <a:lnTo>
                  <a:pt x="520" y="321"/>
                </a:lnTo>
                <a:lnTo>
                  <a:pt x="520" y="320"/>
                </a:lnTo>
                <a:lnTo>
                  <a:pt x="520" y="319"/>
                </a:lnTo>
                <a:lnTo>
                  <a:pt x="520" y="318"/>
                </a:lnTo>
                <a:lnTo>
                  <a:pt x="520" y="317"/>
                </a:lnTo>
                <a:lnTo>
                  <a:pt x="520" y="316"/>
                </a:lnTo>
                <a:lnTo>
                  <a:pt x="520" y="315"/>
                </a:lnTo>
                <a:lnTo>
                  <a:pt x="520" y="313"/>
                </a:lnTo>
                <a:lnTo>
                  <a:pt x="521" y="312"/>
                </a:lnTo>
                <a:lnTo>
                  <a:pt x="521" y="310"/>
                </a:lnTo>
                <a:lnTo>
                  <a:pt x="521" y="308"/>
                </a:lnTo>
                <a:lnTo>
                  <a:pt x="522" y="307"/>
                </a:lnTo>
                <a:lnTo>
                  <a:pt x="522" y="305"/>
                </a:lnTo>
                <a:lnTo>
                  <a:pt x="523" y="303"/>
                </a:lnTo>
                <a:lnTo>
                  <a:pt x="523" y="302"/>
                </a:lnTo>
                <a:lnTo>
                  <a:pt x="524" y="300"/>
                </a:lnTo>
                <a:lnTo>
                  <a:pt x="525" y="299"/>
                </a:lnTo>
                <a:lnTo>
                  <a:pt x="525" y="298"/>
                </a:lnTo>
                <a:lnTo>
                  <a:pt x="526" y="297"/>
                </a:lnTo>
                <a:lnTo>
                  <a:pt x="526" y="296"/>
                </a:lnTo>
                <a:lnTo>
                  <a:pt x="527" y="295"/>
                </a:lnTo>
                <a:lnTo>
                  <a:pt x="528" y="294"/>
                </a:lnTo>
                <a:lnTo>
                  <a:pt x="528" y="293"/>
                </a:lnTo>
                <a:lnTo>
                  <a:pt x="528" y="292"/>
                </a:lnTo>
                <a:lnTo>
                  <a:pt x="528" y="291"/>
                </a:lnTo>
                <a:lnTo>
                  <a:pt x="528" y="283"/>
                </a:lnTo>
                <a:lnTo>
                  <a:pt x="527" y="282"/>
                </a:lnTo>
                <a:lnTo>
                  <a:pt x="526" y="281"/>
                </a:lnTo>
                <a:lnTo>
                  <a:pt x="525" y="280"/>
                </a:lnTo>
                <a:lnTo>
                  <a:pt x="525" y="279"/>
                </a:lnTo>
                <a:lnTo>
                  <a:pt x="524" y="278"/>
                </a:lnTo>
                <a:lnTo>
                  <a:pt x="523" y="277"/>
                </a:lnTo>
                <a:lnTo>
                  <a:pt x="523" y="276"/>
                </a:lnTo>
                <a:lnTo>
                  <a:pt x="522" y="274"/>
                </a:lnTo>
                <a:lnTo>
                  <a:pt x="521" y="273"/>
                </a:lnTo>
                <a:lnTo>
                  <a:pt x="520" y="272"/>
                </a:lnTo>
                <a:lnTo>
                  <a:pt x="518" y="271"/>
                </a:lnTo>
                <a:lnTo>
                  <a:pt x="518" y="270"/>
                </a:lnTo>
                <a:lnTo>
                  <a:pt x="516" y="269"/>
                </a:lnTo>
                <a:lnTo>
                  <a:pt x="516" y="268"/>
                </a:lnTo>
                <a:lnTo>
                  <a:pt x="515" y="267"/>
                </a:lnTo>
                <a:lnTo>
                  <a:pt x="515" y="266"/>
                </a:lnTo>
                <a:lnTo>
                  <a:pt x="514" y="265"/>
                </a:lnTo>
                <a:lnTo>
                  <a:pt x="514" y="264"/>
                </a:lnTo>
                <a:lnTo>
                  <a:pt x="514" y="263"/>
                </a:lnTo>
                <a:lnTo>
                  <a:pt x="514" y="261"/>
                </a:lnTo>
                <a:lnTo>
                  <a:pt x="515" y="260"/>
                </a:lnTo>
                <a:lnTo>
                  <a:pt x="515" y="259"/>
                </a:lnTo>
                <a:lnTo>
                  <a:pt x="515" y="258"/>
                </a:lnTo>
                <a:lnTo>
                  <a:pt x="516" y="257"/>
                </a:lnTo>
                <a:lnTo>
                  <a:pt x="516" y="256"/>
                </a:lnTo>
                <a:lnTo>
                  <a:pt x="518" y="254"/>
                </a:lnTo>
                <a:lnTo>
                  <a:pt x="519" y="254"/>
                </a:lnTo>
                <a:lnTo>
                  <a:pt x="520" y="253"/>
                </a:lnTo>
                <a:lnTo>
                  <a:pt x="521" y="253"/>
                </a:lnTo>
                <a:lnTo>
                  <a:pt x="522" y="252"/>
                </a:lnTo>
                <a:lnTo>
                  <a:pt x="523" y="251"/>
                </a:lnTo>
                <a:lnTo>
                  <a:pt x="525" y="250"/>
                </a:lnTo>
                <a:lnTo>
                  <a:pt x="527" y="250"/>
                </a:lnTo>
                <a:lnTo>
                  <a:pt x="528" y="249"/>
                </a:lnTo>
                <a:lnTo>
                  <a:pt x="530" y="248"/>
                </a:lnTo>
                <a:lnTo>
                  <a:pt x="532" y="248"/>
                </a:lnTo>
                <a:lnTo>
                  <a:pt x="534" y="247"/>
                </a:lnTo>
                <a:lnTo>
                  <a:pt x="536" y="247"/>
                </a:lnTo>
                <a:lnTo>
                  <a:pt x="538" y="247"/>
                </a:lnTo>
                <a:lnTo>
                  <a:pt x="539" y="247"/>
                </a:lnTo>
                <a:lnTo>
                  <a:pt x="541" y="246"/>
                </a:lnTo>
                <a:lnTo>
                  <a:pt x="542" y="246"/>
                </a:lnTo>
                <a:lnTo>
                  <a:pt x="543" y="246"/>
                </a:lnTo>
                <a:lnTo>
                  <a:pt x="544" y="246"/>
                </a:lnTo>
                <a:lnTo>
                  <a:pt x="545" y="246"/>
                </a:lnTo>
                <a:lnTo>
                  <a:pt x="546" y="245"/>
                </a:lnTo>
                <a:lnTo>
                  <a:pt x="547" y="245"/>
                </a:lnTo>
                <a:lnTo>
                  <a:pt x="556" y="244"/>
                </a:lnTo>
                <a:lnTo>
                  <a:pt x="557" y="243"/>
                </a:lnTo>
                <a:lnTo>
                  <a:pt x="558" y="243"/>
                </a:lnTo>
                <a:lnTo>
                  <a:pt x="559" y="243"/>
                </a:lnTo>
                <a:lnTo>
                  <a:pt x="560" y="244"/>
                </a:lnTo>
                <a:lnTo>
                  <a:pt x="561" y="244"/>
                </a:lnTo>
                <a:lnTo>
                  <a:pt x="575" y="248"/>
                </a:lnTo>
                <a:lnTo>
                  <a:pt x="576" y="249"/>
                </a:lnTo>
                <a:lnTo>
                  <a:pt x="577" y="249"/>
                </a:lnTo>
                <a:lnTo>
                  <a:pt x="578" y="249"/>
                </a:lnTo>
                <a:lnTo>
                  <a:pt x="579" y="249"/>
                </a:lnTo>
                <a:lnTo>
                  <a:pt x="580" y="249"/>
                </a:lnTo>
                <a:lnTo>
                  <a:pt x="581" y="248"/>
                </a:lnTo>
                <a:lnTo>
                  <a:pt x="582" y="248"/>
                </a:lnTo>
                <a:lnTo>
                  <a:pt x="584" y="247"/>
                </a:lnTo>
                <a:lnTo>
                  <a:pt x="586" y="247"/>
                </a:lnTo>
                <a:lnTo>
                  <a:pt x="588" y="246"/>
                </a:lnTo>
                <a:lnTo>
                  <a:pt x="591" y="246"/>
                </a:lnTo>
                <a:lnTo>
                  <a:pt x="593" y="245"/>
                </a:lnTo>
                <a:lnTo>
                  <a:pt x="596" y="244"/>
                </a:lnTo>
                <a:lnTo>
                  <a:pt x="599" y="244"/>
                </a:lnTo>
                <a:lnTo>
                  <a:pt x="602" y="243"/>
                </a:lnTo>
                <a:lnTo>
                  <a:pt x="605" y="243"/>
                </a:lnTo>
                <a:lnTo>
                  <a:pt x="608" y="242"/>
                </a:lnTo>
                <a:lnTo>
                  <a:pt x="610" y="242"/>
                </a:lnTo>
                <a:lnTo>
                  <a:pt x="613" y="242"/>
                </a:lnTo>
                <a:lnTo>
                  <a:pt x="616" y="242"/>
                </a:lnTo>
                <a:lnTo>
                  <a:pt x="618" y="242"/>
                </a:lnTo>
                <a:lnTo>
                  <a:pt x="621" y="242"/>
                </a:lnTo>
                <a:lnTo>
                  <a:pt x="623" y="243"/>
                </a:lnTo>
                <a:lnTo>
                  <a:pt x="625" y="243"/>
                </a:lnTo>
                <a:lnTo>
                  <a:pt x="627" y="243"/>
                </a:lnTo>
                <a:lnTo>
                  <a:pt x="629" y="244"/>
                </a:lnTo>
                <a:lnTo>
                  <a:pt x="631" y="244"/>
                </a:lnTo>
                <a:lnTo>
                  <a:pt x="633" y="245"/>
                </a:lnTo>
                <a:lnTo>
                  <a:pt x="634" y="245"/>
                </a:lnTo>
                <a:lnTo>
                  <a:pt x="635" y="246"/>
                </a:lnTo>
                <a:lnTo>
                  <a:pt x="637" y="247"/>
                </a:lnTo>
                <a:lnTo>
                  <a:pt x="638" y="247"/>
                </a:lnTo>
                <a:lnTo>
                  <a:pt x="639" y="248"/>
                </a:lnTo>
                <a:lnTo>
                  <a:pt x="639" y="249"/>
                </a:lnTo>
                <a:lnTo>
                  <a:pt x="640" y="250"/>
                </a:lnTo>
                <a:lnTo>
                  <a:pt x="641" y="251"/>
                </a:lnTo>
                <a:lnTo>
                  <a:pt x="642" y="252"/>
                </a:lnTo>
                <a:lnTo>
                  <a:pt x="643" y="253"/>
                </a:lnTo>
                <a:lnTo>
                  <a:pt x="644" y="254"/>
                </a:lnTo>
                <a:lnTo>
                  <a:pt x="645" y="255"/>
                </a:lnTo>
                <a:lnTo>
                  <a:pt x="646" y="256"/>
                </a:lnTo>
                <a:lnTo>
                  <a:pt x="648" y="258"/>
                </a:lnTo>
                <a:lnTo>
                  <a:pt x="649" y="259"/>
                </a:lnTo>
                <a:lnTo>
                  <a:pt x="650" y="260"/>
                </a:lnTo>
                <a:lnTo>
                  <a:pt x="652" y="261"/>
                </a:lnTo>
                <a:lnTo>
                  <a:pt x="653" y="262"/>
                </a:lnTo>
                <a:lnTo>
                  <a:pt x="654" y="262"/>
                </a:lnTo>
                <a:lnTo>
                  <a:pt x="655" y="263"/>
                </a:lnTo>
                <a:lnTo>
                  <a:pt x="656" y="264"/>
                </a:lnTo>
                <a:lnTo>
                  <a:pt x="657" y="264"/>
                </a:lnTo>
                <a:lnTo>
                  <a:pt x="658" y="264"/>
                </a:lnTo>
                <a:lnTo>
                  <a:pt x="669" y="268"/>
                </a:lnTo>
                <a:lnTo>
                  <a:pt x="668" y="266"/>
                </a:lnTo>
                <a:lnTo>
                  <a:pt x="668" y="265"/>
                </a:lnTo>
                <a:lnTo>
                  <a:pt x="667" y="264"/>
                </a:lnTo>
                <a:lnTo>
                  <a:pt x="667" y="263"/>
                </a:lnTo>
                <a:lnTo>
                  <a:pt x="667" y="262"/>
                </a:lnTo>
                <a:lnTo>
                  <a:pt x="666" y="260"/>
                </a:lnTo>
                <a:lnTo>
                  <a:pt x="666" y="259"/>
                </a:lnTo>
                <a:lnTo>
                  <a:pt x="665" y="257"/>
                </a:lnTo>
                <a:lnTo>
                  <a:pt x="664" y="256"/>
                </a:lnTo>
                <a:lnTo>
                  <a:pt x="663" y="254"/>
                </a:lnTo>
                <a:lnTo>
                  <a:pt x="662" y="252"/>
                </a:lnTo>
                <a:lnTo>
                  <a:pt x="661" y="251"/>
                </a:lnTo>
                <a:lnTo>
                  <a:pt x="660" y="249"/>
                </a:lnTo>
                <a:lnTo>
                  <a:pt x="659" y="247"/>
                </a:lnTo>
                <a:lnTo>
                  <a:pt x="658" y="245"/>
                </a:lnTo>
                <a:lnTo>
                  <a:pt x="657" y="244"/>
                </a:lnTo>
                <a:lnTo>
                  <a:pt x="657" y="242"/>
                </a:lnTo>
                <a:lnTo>
                  <a:pt x="656" y="240"/>
                </a:lnTo>
                <a:lnTo>
                  <a:pt x="656" y="239"/>
                </a:lnTo>
                <a:lnTo>
                  <a:pt x="656" y="237"/>
                </a:lnTo>
                <a:lnTo>
                  <a:pt x="656" y="235"/>
                </a:lnTo>
                <a:lnTo>
                  <a:pt x="656" y="234"/>
                </a:lnTo>
                <a:lnTo>
                  <a:pt x="656" y="233"/>
                </a:lnTo>
                <a:lnTo>
                  <a:pt x="656" y="232"/>
                </a:lnTo>
                <a:lnTo>
                  <a:pt x="657" y="231"/>
                </a:lnTo>
                <a:lnTo>
                  <a:pt x="657" y="229"/>
                </a:lnTo>
                <a:lnTo>
                  <a:pt x="666" y="213"/>
                </a:lnTo>
                <a:lnTo>
                  <a:pt x="669" y="208"/>
                </a:lnTo>
                <a:lnTo>
                  <a:pt x="669" y="207"/>
                </a:lnTo>
                <a:lnTo>
                  <a:pt x="671" y="205"/>
                </a:lnTo>
                <a:lnTo>
                  <a:pt x="672" y="203"/>
                </a:lnTo>
                <a:lnTo>
                  <a:pt x="673" y="201"/>
                </a:lnTo>
                <a:lnTo>
                  <a:pt x="674" y="199"/>
                </a:lnTo>
                <a:lnTo>
                  <a:pt x="676" y="197"/>
                </a:lnTo>
                <a:lnTo>
                  <a:pt x="677" y="195"/>
                </a:lnTo>
                <a:lnTo>
                  <a:pt x="679" y="193"/>
                </a:lnTo>
                <a:lnTo>
                  <a:pt x="680" y="190"/>
                </a:lnTo>
                <a:lnTo>
                  <a:pt x="682" y="188"/>
                </a:lnTo>
                <a:lnTo>
                  <a:pt x="683" y="186"/>
                </a:lnTo>
                <a:lnTo>
                  <a:pt x="685" y="183"/>
                </a:lnTo>
                <a:lnTo>
                  <a:pt x="686" y="182"/>
                </a:lnTo>
                <a:lnTo>
                  <a:pt x="687" y="180"/>
                </a:lnTo>
                <a:lnTo>
                  <a:pt x="688" y="179"/>
                </a:lnTo>
                <a:lnTo>
                  <a:pt x="690" y="175"/>
                </a:lnTo>
                <a:lnTo>
                  <a:pt x="697" y="164"/>
                </a:lnTo>
                <a:lnTo>
                  <a:pt x="706" y="145"/>
                </a:lnTo>
                <a:lnTo>
                  <a:pt x="707" y="144"/>
                </a:lnTo>
                <a:lnTo>
                  <a:pt x="708" y="143"/>
                </a:lnTo>
                <a:lnTo>
                  <a:pt x="708" y="142"/>
                </a:lnTo>
                <a:lnTo>
                  <a:pt x="708" y="141"/>
                </a:lnTo>
                <a:lnTo>
                  <a:pt x="709" y="141"/>
                </a:lnTo>
                <a:lnTo>
                  <a:pt x="709" y="140"/>
                </a:lnTo>
                <a:lnTo>
                  <a:pt x="710" y="139"/>
                </a:lnTo>
                <a:lnTo>
                  <a:pt x="710" y="138"/>
                </a:lnTo>
                <a:lnTo>
                  <a:pt x="711" y="137"/>
                </a:lnTo>
                <a:lnTo>
                  <a:pt x="713" y="134"/>
                </a:lnTo>
                <a:lnTo>
                  <a:pt x="715" y="132"/>
                </a:lnTo>
                <a:lnTo>
                  <a:pt x="716" y="131"/>
                </a:lnTo>
                <a:lnTo>
                  <a:pt x="718" y="129"/>
                </a:lnTo>
                <a:lnTo>
                  <a:pt x="719" y="127"/>
                </a:lnTo>
                <a:lnTo>
                  <a:pt x="722" y="123"/>
                </a:lnTo>
                <a:lnTo>
                  <a:pt x="723" y="121"/>
                </a:lnTo>
                <a:lnTo>
                  <a:pt x="725" y="120"/>
                </a:lnTo>
                <a:lnTo>
                  <a:pt x="726" y="118"/>
                </a:lnTo>
                <a:lnTo>
                  <a:pt x="727" y="117"/>
                </a:lnTo>
                <a:lnTo>
                  <a:pt x="728" y="115"/>
                </a:lnTo>
                <a:lnTo>
                  <a:pt x="730" y="114"/>
                </a:lnTo>
                <a:lnTo>
                  <a:pt x="731" y="113"/>
                </a:lnTo>
                <a:lnTo>
                  <a:pt x="732" y="113"/>
                </a:lnTo>
                <a:lnTo>
                  <a:pt x="734" y="112"/>
                </a:lnTo>
                <a:lnTo>
                  <a:pt x="735" y="112"/>
                </a:lnTo>
                <a:lnTo>
                  <a:pt x="737" y="112"/>
                </a:lnTo>
                <a:lnTo>
                  <a:pt x="739" y="113"/>
                </a:lnTo>
                <a:lnTo>
                  <a:pt x="740" y="113"/>
                </a:lnTo>
                <a:lnTo>
                  <a:pt x="743" y="115"/>
                </a:lnTo>
                <a:lnTo>
                  <a:pt x="745" y="116"/>
                </a:lnTo>
                <a:lnTo>
                  <a:pt x="748" y="118"/>
                </a:lnTo>
                <a:lnTo>
                  <a:pt x="752" y="121"/>
                </a:lnTo>
                <a:lnTo>
                  <a:pt x="755" y="124"/>
                </a:lnTo>
                <a:lnTo>
                  <a:pt x="759" y="127"/>
                </a:lnTo>
                <a:lnTo>
                  <a:pt x="762" y="130"/>
                </a:lnTo>
                <a:lnTo>
                  <a:pt x="766" y="132"/>
                </a:lnTo>
                <a:lnTo>
                  <a:pt x="769" y="135"/>
                </a:lnTo>
                <a:lnTo>
                  <a:pt x="773" y="137"/>
                </a:lnTo>
                <a:lnTo>
                  <a:pt x="776" y="139"/>
                </a:lnTo>
                <a:lnTo>
                  <a:pt x="778" y="141"/>
                </a:lnTo>
                <a:lnTo>
                  <a:pt x="781" y="142"/>
                </a:lnTo>
                <a:lnTo>
                  <a:pt x="783" y="142"/>
                </a:lnTo>
                <a:lnTo>
                  <a:pt x="784" y="143"/>
                </a:lnTo>
                <a:lnTo>
                  <a:pt x="786" y="144"/>
                </a:lnTo>
                <a:lnTo>
                  <a:pt x="787" y="144"/>
                </a:lnTo>
                <a:lnTo>
                  <a:pt x="788" y="144"/>
                </a:lnTo>
                <a:lnTo>
                  <a:pt x="791" y="145"/>
                </a:lnTo>
                <a:lnTo>
                  <a:pt x="805" y="147"/>
                </a:lnTo>
                <a:lnTo>
                  <a:pt x="818" y="149"/>
                </a:lnTo>
                <a:lnTo>
                  <a:pt x="819" y="149"/>
                </a:lnTo>
                <a:lnTo>
                  <a:pt x="820" y="150"/>
                </a:lnTo>
                <a:lnTo>
                  <a:pt x="821" y="150"/>
                </a:lnTo>
                <a:lnTo>
                  <a:pt x="822" y="150"/>
                </a:lnTo>
                <a:lnTo>
                  <a:pt x="829" y="152"/>
                </a:lnTo>
                <a:lnTo>
                  <a:pt x="830" y="152"/>
                </a:lnTo>
                <a:lnTo>
                  <a:pt x="831" y="152"/>
                </a:lnTo>
                <a:lnTo>
                  <a:pt x="831" y="153"/>
                </a:lnTo>
                <a:lnTo>
                  <a:pt x="835" y="157"/>
                </a:lnTo>
                <a:lnTo>
                  <a:pt x="836" y="158"/>
                </a:lnTo>
                <a:lnTo>
                  <a:pt x="836" y="159"/>
                </a:lnTo>
                <a:lnTo>
                  <a:pt x="836" y="160"/>
                </a:lnTo>
                <a:lnTo>
                  <a:pt x="836" y="161"/>
                </a:lnTo>
                <a:lnTo>
                  <a:pt x="837" y="161"/>
                </a:lnTo>
                <a:lnTo>
                  <a:pt x="837" y="162"/>
                </a:lnTo>
                <a:lnTo>
                  <a:pt x="838" y="163"/>
                </a:lnTo>
                <a:lnTo>
                  <a:pt x="839" y="164"/>
                </a:lnTo>
                <a:lnTo>
                  <a:pt x="840" y="164"/>
                </a:lnTo>
                <a:lnTo>
                  <a:pt x="841" y="164"/>
                </a:lnTo>
                <a:lnTo>
                  <a:pt x="842" y="165"/>
                </a:lnTo>
                <a:lnTo>
                  <a:pt x="843" y="165"/>
                </a:lnTo>
                <a:lnTo>
                  <a:pt x="844" y="165"/>
                </a:lnTo>
                <a:lnTo>
                  <a:pt x="845" y="164"/>
                </a:lnTo>
                <a:lnTo>
                  <a:pt x="853" y="160"/>
                </a:lnTo>
                <a:lnTo>
                  <a:pt x="864" y="156"/>
                </a:lnTo>
                <a:lnTo>
                  <a:pt x="865" y="156"/>
                </a:lnTo>
                <a:lnTo>
                  <a:pt x="866" y="156"/>
                </a:lnTo>
                <a:lnTo>
                  <a:pt x="866" y="155"/>
                </a:lnTo>
                <a:lnTo>
                  <a:pt x="867" y="155"/>
                </a:lnTo>
                <a:lnTo>
                  <a:pt x="867" y="154"/>
                </a:lnTo>
                <a:lnTo>
                  <a:pt x="868" y="154"/>
                </a:lnTo>
                <a:lnTo>
                  <a:pt x="869" y="153"/>
                </a:lnTo>
                <a:lnTo>
                  <a:pt x="870" y="152"/>
                </a:lnTo>
                <a:lnTo>
                  <a:pt x="871" y="151"/>
                </a:lnTo>
                <a:lnTo>
                  <a:pt x="871" y="149"/>
                </a:lnTo>
                <a:lnTo>
                  <a:pt x="872" y="148"/>
                </a:lnTo>
                <a:lnTo>
                  <a:pt x="872" y="147"/>
                </a:lnTo>
                <a:lnTo>
                  <a:pt x="872" y="146"/>
                </a:lnTo>
                <a:lnTo>
                  <a:pt x="872" y="145"/>
                </a:lnTo>
                <a:lnTo>
                  <a:pt x="873" y="143"/>
                </a:lnTo>
                <a:lnTo>
                  <a:pt x="873" y="142"/>
                </a:lnTo>
                <a:lnTo>
                  <a:pt x="873" y="141"/>
                </a:lnTo>
                <a:lnTo>
                  <a:pt x="873" y="140"/>
                </a:lnTo>
                <a:lnTo>
                  <a:pt x="873" y="138"/>
                </a:lnTo>
                <a:lnTo>
                  <a:pt x="875" y="111"/>
                </a:lnTo>
                <a:lnTo>
                  <a:pt x="876" y="96"/>
                </a:lnTo>
                <a:lnTo>
                  <a:pt x="876" y="95"/>
                </a:lnTo>
                <a:lnTo>
                  <a:pt x="876" y="94"/>
                </a:lnTo>
                <a:lnTo>
                  <a:pt x="876" y="93"/>
                </a:lnTo>
                <a:lnTo>
                  <a:pt x="877" y="92"/>
                </a:lnTo>
                <a:lnTo>
                  <a:pt x="877" y="91"/>
                </a:lnTo>
                <a:lnTo>
                  <a:pt x="877" y="90"/>
                </a:lnTo>
                <a:lnTo>
                  <a:pt x="877" y="89"/>
                </a:lnTo>
                <a:lnTo>
                  <a:pt x="877" y="88"/>
                </a:lnTo>
                <a:lnTo>
                  <a:pt x="878" y="86"/>
                </a:lnTo>
                <a:lnTo>
                  <a:pt x="878" y="84"/>
                </a:lnTo>
                <a:lnTo>
                  <a:pt x="879" y="83"/>
                </a:lnTo>
                <a:lnTo>
                  <a:pt x="879" y="81"/>
                </a:lnTo>
                <a:lnTo>
                  <a:pt x="880" y="79"/>
                </a:lnTo>
                <a:lnTo>
                  <a:pt x="880" y="77"/>
                </a:lnTo>
                <a:lnTo>
                  <a:pt x="881" y="75"/>
                </a:lnTo>
                <a:lnTo>
                  <a:pt x="882" y="73"/>
                </a:lnTo>
                <a:lnTo>
                  <a:pt x="883" y="71"/>
                </a:lnTo>
                <a:lnTo>
                  <a:pt x="883" y="69"/>
                </a:lnTo>
                <a:lnTo>
                  <a:pt x="884" y="68"/>
                </a:lnTo>
                <a:lnTo>
                  <a:pt x="885" y="66"/>
                </a:lnTo>
                <a:lnTo>
                  <a:pt x="886" y="64"/>
                </a:lnTo>
                <a:lnTo>
                  <a:pt x="888" y="62"/>
                </a:lnTo>
                <a:lnTo>
                  <a:pt x="889" y="60"/>
                </a:lnTo>
                <a:lnTo>
                  <a:pt x="890" y="58"/>
                </a:lnTo>
                <a:lnTo>
                  <a:pt x="891" y="57"/>
                </a:lnTo>
                <a:lnTo>
                  <a:pt x="893" y="55"/>
                </a:lnTo>
                <a:lnTo>
                  <a:pt x="894" y="53"/>
                </a:lnTo>
                <a:lnTo>
                  <a:pt x="896" y="52"/>
                </a:lnTo>
                <a:lnTo>
                  <a:pt x="897" y="51"/>
                </a:lnTo>
                <a:lnTo>
                  <a:pt x="899" y="50"/>
                </a:lnTo>
                <a:lnTo>
                  <a:pt x="900" y="49"/>
                </a:lnTo>
                <a:lnTo>
                  <a:pt x="902" y="49"/>
                </a:lnTo>
                <a:lnTo>
                  <a:pt x="904" y="48"/>
                </a:lnTo>
                <a:lnTo>
                  <a:pt x="906" y="48"/>
                </a:lnTo>
                <a:lnTo>
                  <a:pt x="908" y="48"/>
                </a:lnTo>
                <a:lnTo>
                  <a:pt x="910" y="48"/>
                </a:lnTo>
                <a:lnTo>
                  <a:pt x="913" y="48"/>
                </a:lnTo>
                <a:lnTo>
                  <a:pt x="915" y="48"/>
                </a:lnTo>
                <a:lnTo>
                  <a:pt x="918" y="48"/>
                </a:lnTo>
                <a:lnTo>
                  <a:pt x="921" y="48"/>
                </a:lnTo>
                <a:lnTo>
                  <a:pt x="924" y="49"/>
                </a:lnTo>
                <a:lnTo>
                  <a:pt x="927" y="49"/>
                </a:lnTo>
                <a:lnTo>
                  <a:pt x="929" y="49"/>
                </a:lnTo>
                <a:lnTo>
                  <a:pt x="932" y="49"/>
                </a:lnTo>
                <a:lnTo>
                  <a:pt x="934" y="49"/>
                </a:lnTo>
                <a:lnTo>
                  <a:pt x="936" y="49"/>
                </a:lnTo>
                <a:lnTo>
                  <a:pt x="938" y="48"/>
                </a:lnTo>
                <a:lnTo>
                  <a:pt x="939" y="48"/>
                </a:lnTo>
                <a:lnTo>
                  <a:pt x="941" y="47"/>
                </a:lnTo>
                <a:lnTo>
                  <a:pt x="942" y="47"/>
                </a:lnTo>
                <a:lnTo>
                  <a:pt x="943" y="47"/>
                </a:lnTo>
                <a:lnTo>
                  <a:pt x="944" y="46"/>
                </a:lnTo>
                <a:lnTo>
                  <a:pt x="946" y="45"/>
                </a:lnTo>
                <a:lnTo>
                  <a:pt x="947" y="44"/>
                </a:lnTo>
                <a:lnTo>
                  <a:pt x="948" y="44"/>
                </a:lnTo>
                <a:lnTo>
                  <a:pt x="948" y="43"/>
                </a:lnTo>
                <a:lnTo>
                  <a:pt x="949" y="43"/>
                </a:lnTo>
                <a:lnTo>
                  <a:pt x="950" y="42"/>
                </a:lnTo>
                <a:lnTo>
                  <a:pt x="951" y="41"/>
                </a:lnTo>
                <a:lnTo>
                  <a:pt x="952" y="40"/>
                </a:lnTo>
                <a:lnTo>
                  <a:pt x="952" y="39"/>
                </a:lnTo>
                <a:lnTo>
                  <a:pt x="953" y="38"/>
                </a:lnTo>
                <a:lnTo>
                  <a:pt x="953" y="37"/>
                </a:lnTo>
                <a:lnTo>
                  <a:pt x="954" y="36"/>
                </a:lnTo>
                <a:lnTo>
                  <a:pt x="954" y="35"/>
                </a:lnTo>
                <a:lnTo>
                  <a:pt x="954" y="34"/>
                </a:lnTo>
                <a:lnTo>
                  <a:pt x="954" y="33"/>
                </a:lnTo>
                <a:lnTo>
                  <a:pt x="954" y="32"/>
                </a:lnTo>
                <a:lnTo>
                  <a:pt x="954" y="31"/>
                </a:lnTo>
                <a:lnTo>
                  <a:pt x="954" y="30"/>
                </a:lnTo>
                <a:lnTo>
                  <a:pt x="954" y="29"/>
                </a:lnTo>
                <a:lnTo>
                  <a:pt x="954" y="28"/>
                </a:lnTo>
                <a:lnTo>
                  <a:pt x="953" y="27"/>
                </a:lnTo>
                <a:lnTo>
                  <a:pt x="953" y="26"/>
                </a:lnTo>
                <a:lnTo>
                  <a:pt x="953" y="25"/>
                </a:lnTo>
                <a:lnTo>
                  <a:pt x="952" y="24"/>
                </a:lnTo>
                <a:lnTo>
                  <a:pt x="952" y="23"/>
                </a:lnTo>
                <a:lnTo>
                  <a:pt x="952" y="22"/>
                </a:lnTo>
                <a:lnTo>
                  <a:pt x="952" y="21"/>
                </a:lnTo>
                <a:lnTo>
                  <a:pt x="952" y="20"/>
                </a:lnTo>
                <a:lnTo>
                  <a:pt x="952" y="19"/>
                </a:lnTo>
                <a:lnTo>
                  <a:pt x="952" y="17"/>
                </a:lnTo>
                <a:lnTo>
                  <a:pt x="953" y="16"/>
                </a:lnTo>
                <a:lnTo>
                  <a:pt x="954" y="15"/>
                </a:lnTo>
                <a:lnTo>
                  <a:pt x="955" y="13"/>
                </a:lnTo>
                <a:lnTo>
                  <a:pt x="956" y="12"/>
                </a:lnTo>
                <a:lnTo>
                  <a:pt x="958" y="10"/>
                </a:lnTo>
                <a:lnTo>
                  <a:pt x="960" y="9"/>
                </a:lnTo>
                <a:lnTo>
                  <a:pt x="962" y="7"/>
                </a:lnTo>
                <a:lnTo>
                  <a:pt x="964" y="6"/>
                </a:lnTo>
                <a:lnTo>
                  <a:pt x="966" y="4"/>
                </a:lnTo>
                <a:lnTo>
                  <a:pt x="969" y="3"/>
                </a:lnTo>
                <a:lnTo>
                  <a:pt x="971" y="2"/>
                </a:lnTo>
                <a:lnTo>
                  <a:pt x="973" y="1"/>
                </a:lnTo>
                <a:lnTo>
                  <a:pt x="974" y="1"/>
                </a:lnTo>
                <a:lnTo>
                  <a:pt x="976" y="0"/>
                </a:lnTo>
                <a:lnTo>
                  <a:pt x="978" y="0"/>
                </a:lnTo>
                <a:lnTo>
                  <a:pt x="979" y="0"/>
                </a:lnTo>
                <a:lnTo>
                  <a:pt x="981" y="0"/>
                </a:lnTo>
                <a:lnTo>
                  <a:pt x="982" y="1"/>
                </a:lnTo>
                <a:lnTo>
                  <a:pt x="984" y="1"/>
                </a:lnTo>
                <a:lnTo>
                  <a:pt x="986" y="2"/>
                </a:lnTo>
                <a:lnTo>
                  <a:pt x="988" y="2"/>
                </a:lnTo>
                <a:lnTo>
                  <a:pt x="990" y="3"/>
                </a:lnTo>
                <a:lnTo>
                  <a:pt x="993" y="4"/>
                </a:lnTo>
                <a:lnTo>
                  <a:pt x="995" y="5"/>
                </a:lnTo>
                <a:lnTo>
                  <a:pt x="997" y="6"/>
                </a:lnTo>
                <a:lnTo>
                  <a:pt x="1000" y="6"/>
                </a:lnTo>
                <a:lnTo>
                  <a:pt x="1002" y="7"/>
                </a:lnTo>
                <a:lnTo>
                  <a:pt x="1004" y="7"/>
                </a:lnTo>
                <a:lnTo>
                  <a:pt x="1006" y="7"/>
                </a:lnTo>
                <a:lnTo>
                  <a:pt x="1008" y="7"/>
                </a:lnTo>
                <a:lnTo>
                  <a:pt x="1010" y="7"/>
                </a:lnTo>
                <a:lnTo>
                  <a:pt x="1012" y="7"/>
                </a:lnTo>
                <a:lnTo>
                  <a:pt x="1014" y="6"/>
                </a:lnTo>
                <a:lnTo>
                  <a:pt x="1015" y="6"/>
                </a:lnTo>
                <a:lnTo>
                  <a:pt x="1017" y="6"/>
                </a:lnTo>
                <a:lnTo>
                  <a:pt x="1018" y="6"/>
                </a:lnTo>
                <a:lnTo>
                  <a:pt x="1020" y="6"/>
                </a:lnTo>
                <a:lnTo>
                  <a:pt x="1021" y="6"/>
                </a:lnTo>
                <a:lnTo>
                  <a:pt x="1022" y="6"/>
                </a:lnTo>
                <a:lnTo>
                  <a:pt x="1024" y="6"/>
                </a:lnTo>
                <a:lnTo>
                  <a:pt x="1025" y="7"/>
                </a:lnTo>
                <a:lnTo>
                  <a:pt x="1026" y="7"/>
                </a:lnTo>
                <a:lnTo>
                  <a:pt x="1027" y="8"/>
                </a:lnTo>
                <a:lnTo>
                  <a:pt x="1028" y="9"/>
                </a:lnTo>
                <a:lnTo>
                  <a:pt x="1029" y="10"/>
                </a:lnTo>
                <a:lnTo>
                  <a:pt x="1030" y="11"/>
                </a:lnTo>
                <a:lnTo>
                  <a:pt x="1031" y="11"/>
                </a:lnTo>
                <a:lnTo>
                  <a:pt x="1032" y="12"/>
                </a:lnTo>
                <a:lnTo>
                  <a:pt x="1032" y="13"/>
                </a:lnTo>
                <a:lnTo>
                  <a:pt x="1033" y="14"/>
                </a:lnTo>
                <a:lnTo>
                  <a:pt x="1033" y="15"/>
                </a:lnTo>
                <a:lnTo>
                  <a:pt x="1034" y="15"/>
                </a:lnTo>
                <a:lnTo>
                  <a:pt x="1034" y="16"/>
                </a:lnTo>
                <a:lnTo>
                  <a:pt x="1034" y="17"/>
                </a:lnTo>
                <a:lnTo>
                  <a:pt x="1034" y="18"/>
                </a:lnTo>
                <a:lnTo>
                  <a:pt x="1034" y="19"/>
                </a:lnTo>
                <a:lnTo>
                  <a:pt x="1034" y="20"/>
                </a:lnTo>
                <a:lnTo>
                  <a:pt x="1034" y="21"/>
                </a:lnTo>
                <a:lnTo>
                  <a:pt x="1034" y="22"/>
                </a:lnTo>
                <a:lnTo>
                  <a:pt x="1034" y="23"/>
                </a:lnTo>
                <a:lnTo>
                  <a:pt x="1034" y="25"/>
                </a:lnTo>
                <a:lnTo>
                  <a:pt x="1034" y="26"/>
                </a:lnTo>
                <a:lnTo>
                  <a:pt x="1034" y="28"/>
                </a:lnTo>
                <a:lnTo>
                  <a:pt x="1034" y="29"/>
                </a:lnTo>
                <a:lnTo>
                  <a:pt x="1033" y="30"/>
                </a:lnTo>
                <a:lnTo>
                  <a:pt x="1033" y="31"/>
                </a:lnTo>
                <a:lnTo>
                  <a:pt x="1032" y="32"/>
                </a:lnTo>
                <a:lnTo>
                  <a:pt x="1032" y="33"/>
                </a:lnTo>
                <a:lnTo>
                  <a:pt x="1031" y="34"/>
                </a:lnTo>
                <a:lnTo>
                  <a:pt x="1031" y="35"/>
                </a:lnTo>
                <a:lnTo>
                  <a:pt x="1030" y="36"/>
                </a:lnTo>
                <a:lnTo>
                  <a:pt x="1030" y="37"/>
                </a:lnTo>
                <a:lnTo>
                  <a:pt x="1030" y="38"/>
                </a:lnTo>
                <a:lnTo>
                  <a:pt x="1030" y="39"/>
                </a:lnTo>
                <a:lnTo>
                  <a:pt x="1031" y="40"/>
                </a:lnTo>
                <a:lnTo>
                  <a:pt x="1032" y="41"/>
                </a:lnTo>
                <a:lnTo>
                  <a:pt x="1032" y="42"/>
                </a:lnTo>
                <a:lnTo>
                  <a:pt x="1033" y="43"/>
                </a:lnTo>
                <a:lnTo>
                  <a:pt x="1034" y="45"/>
                </a:lnTo>
                <a:lnTo>
                  <a:pt x="1034" y="46"/>
                </a:lnTo>
                <a:lnTo>
                  <a:pt x="1035" y="47"/>
                </a:lnTo>
                <a:lnTo>
                  <a:pt x="1035" y="48"/>
                </a:lnTo>
                <a:lnTo>
                  <a:pt x="1036" y="49"/>
                </a:lnTo>
                <a:lnTo>
                  <a:pt x="1036" y="50"/>
                </a:lnTo>
                <a:lnTo>
                  <a:pt x="1037" y="51"/>
                </a:lnTo>
                <a:lnTo>
                  <a:pt x="1037" y="52"/>
                </a:lnTo>
                <a:lnTo>
                  <a:pt x="1038" y="53"/>
                </a:lnTo>
                <a:lnTo>
                  <a:pt x="1038" y="55"/>
                </a:lnTo>
                <a:lnTo>
                  <a:pt x="1038" y="56"/>
                </a:lnTo>
                <a:lnTo>
                  <a:pt x="1038" y="57"/>
                </a:lnTo>
                <a:lnTo>
                  <a:pt x="1038" y="58"/>
                </a:lnTo>
                <a:lnTo>
                  <a:pt x="1038" y="59"/>
                </a:lnTo>
                <a:lnTo>
                  <a:pt x="1039" y="60"/>
                </a:lnTo>
                <a:lnTo>
                  <a:pt x="1039" y="61"/>
                </a:lnTo>
                <a:lnTo>
                  <a:pt x="1040" y="61"/>
                </a:lnTo>
                <a:lnTo>
                  <a:pt x="1040" y="62"/>
                </a:lnTo>
                <a:lnTo>
                  <a:pt x="1041" y="63"/>
                </a:lnTo>
                <a:lnTo>
                  <a:pt x="1042" y="63"/>
                </a:lnTo>
                <a:lnTo>
                  <a:pt x="1043" y="64"/>
                </a:lnTo>
                <a:lnTo>
                  <a:pt x="1044" y="64"/>
                </a:lnTo>
                <a:lnTo>
                  <a:pt x="1044" y="65"/>
                </a:lnTo>
                <a:lnTo>
                  <a:pt x="1045" y="65"/>
                </a:lnTo>
                <a:lnTo>
                  <a:pt x="1046" y="66"/>
                </a:lnTo>
                <a:lnTo>
                  <a:pt x="1047" y="67"/>
                </a:lnTo>
                <a:lnTo>
                  <a:pt x="1055" y="74"/>
                </a:lnTo>
                <a:lnTo>
                  <a:pt x="1056" y="74"/>
                </a:lnTo>
                <a:lnTo>
                  <a:pt x="1056" y="75"/>
                </a:lnTo>
                <a:lnTo>
                  <a:pt x="1057" y="75"/>
                </a:lnTo>
                <a:lnTo>
                  <a:pt x="1057" y="76"/>
                </a:lnTo>
                <a:lnTo>
                  <a:pt x="1058" y="77"/>
                </a:lnTo>
                <a:lnTo>
                  <a:pt x="1058" y="78"/>
                </a:lnTo>
                <a:lnTo>
                  <a:pt x="1059" y="79"/>
                </a:lnTo>
                <a:lnTo>
                  <a:pt x="1059" y="80"/>
                </a:lnTo>
                <a:lnTo>
                  <a:pt x="1060" y="81"/>
                </a:lnTo>
                <a:lnTo>
                  <a:pt x="1060" y="82"/>
                </a:lnTo>
                <a:lnTo>
                  <a:pt x="1061" y="83"/>
                </a:lnTo>
                <a:lnTo>
                  <a:pt x="1061" y="84"/>
                </a:lnTo>
                <a:lnTo>
                  <a:pt x="1062" y="86"/>
                </a:lnTo>
                <a:lnTo>
                  <a:pt x="1062" y="87"/>
                </a:lnTo>
                <a:lnTo>
                  <a:pt x="1062" y="88"/>
                </a:lnTo>
                <a:lnTo>
                  <a:pt x="1062" y="89"/>
                </a:lnTo>
                <a:lnTo>
                  <a:pt x="1063" y="90"/>
                </a:lnTo>
                <a:lnTo>
                  <a:pt x="1063" y="91"/>
                </a:lnTo>
                <a:lnTo>
                  <a:pt x="1063" y="92"/>
                </a:lnTo>
                <a:lnTo>
                  <a:pt x="1063" y="93"/>
                </a:lnTo>
                <a:lnTo>
                  <a:pt x="1063" y="94"/>
                </a:lnTo>
                <a:lnTo>
                  <a:pt x="1063" y="95"/>
                </a:lnTo>
                <a:lnTo>
                  <a:pt x="1064" y="95"/>
                </a:lnTo>
                <a:lnTo>
                  <a:pt x="1064" y="96"/>
                </a:lnTo>
                <a:lnTo>
                  <a:pt x="1065" y="97"/>
                </a:lnTo>
                <a:lnTo>
                  <a:pt x="1065" y="98"/>
                </a:lnTo>
                <a:lnTo>
                  <a:pt x="1066" y="98"/>
                </a:lnTo>
                <a:lnTo>
                  <a:pt x="1066" y="99"/>
                </a:lnTo>
                <a:lnTo>
                  <a:pt x="1067" y="99"/>
                </a:lnTo>
                <a:lnTo>
                  <a:pt x="1067" y="100"/>
                </a:lnTo>
                <a:lnTo>
                  <a:pt x="1068" y="100"/>
                </a:lnTo>
                <a:lnTo>
                  <a:pt x="1068" y="101"/>
                </a:lnTo>
                <a:lnTo>
                  <a:pt x="1069" y="101"/>
                </a:lnTo>
                <a:lnTo>
                  <a:pt x="1070" y="102"/>
                </a:lnTo>
                <a:lnTo>
                  <a:pt x="1070" y="103"/>
                </a:lnTo>
                <a:lnTo>
                  <a:pt x="1071" y="103"/>
                </a:lnTo>
                <a:lnTo>
                  <a:pt x="1072" y="104"/>
                </a:lnTo>
                <a:lnTo>
                  <a:pt x="1073" y="105"/>
                </a:lnTo>
                <a:lnTo>
                  <a:pt x="1073" y="106"/>
                </a:lnTo>
                <a:lnTo>
                  <a:pt x="1074" y="106"/>
                </a:lnTo>
                <a:lnTo>
                  <a:pt x="1075" y="107"/>
                </a:lnTo>
                <a:lnTo>
                  <a:pt x="1075" y="108"/>
                </a:lnTo>
                <a:lnTo>
                  <a:pt x="1076" y="108"/>
                </a:lnTo>
                <a:lnTo>
                  <a:pt x="1077" y="109"/>
                </a:lnTo>
                <a:lnTo>
                  <a:pt x="1078" y="109"/>
                </a:lnTo>
                <a:lnTo>
                  <a:pt x="1078" y="110"/>
                </a:lnTo>
                <a:lnTo>
                  <a:pt x="1079" y="110"/>
                </a:lnTo>
                <a:lnTo>
                  <a:pt x="1088" y="114"/>
                </a:lnTo>
                <a:lnTo>
                  <a:pt x="1088" y="115"/>
                </a:lnTo>
                <a:lnTo>
                  <a:pt x="1089" y="115"/>
                </a:lnTo>
                <a:lnTo>
                  <a:pt x="1090" y="115"/>
                </a:lnTo>
                <a:lnTo>
                  <a:pt x="1090" y="116"/>
                </a:lnTo>
                <a:lnTo>
                  <a:pt x="1091" y="116"/>
                </a:lnTo>
                <a:lnTo>
                  <a:pt x="1092" y="116"/>
                </a:lnTo>
                <a:lnTo>
                  <a:pt x="1094" y="116"/>
                </a:lnTo>
                <a:lnTo>
                  <a:pt x="1095" y="116"/>
                </a:lnTo>
                <a:lnTo>
                  <a:pt x="1097" y="117"/>
                </a:lnTo>
                <a:lnTo>
                  <a:pt x="1099" y="117"/>
                </a:lnTo>
                <a:lnTo>
                  <a:pt x="1101" y="117"/>
                </a:lnTo>
                <a:lnTo>
                  <a:pt x="1102" y="118"/>
                </a:lnTo>
                <a:lnTo>
                  <a:pt x="1104" y="118"/>
                </a:lnTo>
                <a:lnTo>
                  <a:pt x="1106" y="118"/>
                </a:lnTo>
                <a:lnTo>
                  <a:pt x="1107" y="119"/>
                </a:lnTo>
                <a:lnTo>
                  <a:pt x="1108" y="120"/>
                </a:lnTo>
                <a:lnTo>
                  <a:pt x="1110" y="120"/>
                </a:lnTo>
                <a:lnTo>
                  <a:pt x="1111" y="121"/>
                </a:lnTo>
                <a:lnTo>
                  <a:pt x="1112" y="121"/>
                </a:lnTo>
                <a:lnTo>
                  <a:pt x="1113" y="122"/>
                </a:lnTo>
                <a:lnTo>
                  <a:pt x="1114" y="123"/>
                </a:lnTo>
                <a:lnTo>
                  <a:pt x="1115" y="124"/>
                </a:lnTo>
                <a:lnTo>
                  <a:pt x="1116" y="125"/>
                </a:lnTo>
                <a:lnTo>
                  <a:pt x="1117" y="126"/>
                </a:lnTo>
                <a:lnTo>
                  <a:pt x="1117" y="127"/>
                </a:lnTo>
                <a:lnTo>
                  <a:pt x="1118" y="128"/>
                </a:lnTo>
                <a:lnTo>
                  <a:pt x="1119" y="130"/>
                </a:lnTo>
                <a:lnTo>
                  <a:pt x="1120" y="130"/>
                </a:lnTo>
                <a:lnTo>
                  <a:pt x="1121" y="131"/>
                </a:lnTo>
                <a:lnTo>
                  <a:pt x="1122" y="132"/>
                </a:lnTo>
                <a:lnTo>
                  <a:pt x="1122" y="133"/>
                </a:lnTo>
                <a:lnTo>
                  <a:pt x="1123" y="133"/>
                </a:lnTo>
                <a:lnTo>
                  <a:pt x="1124" y="134"/>
                </a:lnTo>
                <a:lnTo>
                  <a:pt x="1125" y="134"/>
                </a:lnTo>
                <a:lnTo>
                  <a:pt x="1126" y="134"/>
                </a:lnTo>
                <a:lnTo>
                  <a:pt x="1127" y="134"/>
                </a:lnTo>
                <a:lnTo>
                  <a:pt x="1128" y="134"/>
                </a:lnTo>
                <a:lnTo>
                  <a:pt x="1128" y="133"/>
                </a:lnTo>
                <a:lnTo>
                  <a:pt x="1129" y="133"/>
                </a:lnTo>
                <a:lnTo>
                  <a:pt x="1130" y="133"/>
                </a:lnTo>
                <a:lnTo>
                  <a:pt x="1131" y="132"/>
                </a:lnTo>
                <a:lnTo>
                  <a:pt x="1132" y="132"/>
                </a:lnTo>
                <a:lnTo>
                  <a:pt x="1133" y="133"/>
                </a:lnTo>
                <a:lnTo>
                  <a:pt x="1134" y="133"/>
                </a:lnTo>
                <a:lnTo>
                  <a:pt x="1135" y="133"/>
                </a:lnTo>
                <a:lnTo>
                  <a:pt x="1136" y="134"/>
                </a:lnTo>
                <a:lnTo>
                  <a:pt x="1137" y="134"/>
                </a:lnTo>
                <a:lnTo>
                  <a:pt x="1137" y="135"/>
                </a:lnTo>
                <a:lnTo>
                  <a:pt x="1138" y="136"/>
                </a:lnTo>
                <a:lnTo>
                  <a:pt x="1138" y="137"/>
                </a:lnTo>
                <a:lnTo>
                  <a:pt x="1138" y="138"/>
                </a:lnTo>
                <a:lnTo>
                  <a:pt x="1138" y="139"/>
                </a:lnTo>
                <a:lnTo>
                  <a:pt x="1138" y="140"/>
                </a:lnTo>
                <a:lnTo>
                  <a:pt x="1138" y="141"/>
                </a:lnTo>
                <a:lnTo>
                  <a:pt x="1137" y="141"/>
                </a:lnTo>
                <a:lnTo>
                  <a:pt x="1137" y="142"/>
                </a:lnTo>
                <a:lnTo>
                  <a:pt x="1138" y="142"/>
                </a:lnTo>
                <a:lnTo>
                  <a:pt x="1138" y="143"/>
                </a:lnTo>
                <a:lnTo>
                  <a:pt x="1138" y="144"/>
                </a:lnTo>
                <a:lnTo>
                  <a:pt x="1139" y="145"/>
                </a:lnTo>
                <a:lnTo>
                  <a:pt x="1140" y="146"/>
                </a:lnTo>
                <a:lnTo>
                  <a:pt x="1153" y="163"/>
                </a:lnTo>
                <a:lnTo>
                  <a:pt x="1156" y="180"/>
                </a:lnTo>
                <a:lnTo>
                  <a:pt x="1154" y="186"/>
                </a:lnTo>
                <a:lnTo>
                  <a:pt x="1154" y="187"/>
                </a:lnTo>
                <a:lnTo>
                  <a:pt x="1154" y="188"/>
                </a:lnTo>
                <a:lnTo>
                  <a:pt x="1155" y="189"/>
                </a:lnTo>
                <a:lnTo>
                  <a:pt x="1157" y="196"/>
                </a:lnTo>
                <a:lnTo>
                  <a:pt x="1158" y="196"/>
                </a:lnTo>
                <a:lnTo>
                  <a:pt x="1158" y="197"/>
                </a:lnTo>
                <a:lnTo>
                  <a:pt x="1158" y="198"/>
                </a:lnTo>
                <a:lnTo>
                  <a:pt x="1162" y="204"/>
                </a:lnTo>
                <a:lnTo>
                  <a:pt x="1165" y="208"/>
                </a:lnTo>
                <a:lnTo>
                  <a:pt x="1165" y="209"/>
                </a:lnTo>
                <a:lnTo>
                  <a:pt x="1165" y="210"/>
                </a:lnTo>
                <a:lnTo>
                  <a:pt x="1166" y="210"/>
                </a:lnTo>
                <a:lnTo>
                  <a:pt x="1167" y="212"/>
                </a:lnTo>
                <a:lnTo>
                  <a:pt x="1168" y="214"/>
                </a:lnTo>
                <a:lnTo>
                  <a:pt x="1168" y="215"/>
                </a:lnTo>
                <a:lnTo>
                  <a:pt x="1169" y="217"/>
                </a:lnTo>
                <a:lnTo>
                  <a:pt x="1170" y="218"/>
                </a:lnTo>
                <a:lnTo>
                  <a:pt x="1171" y="220"/>
                </a:lnTo>
                <a:lnTo>
                  <a:pt x="1172" y="221"/>
                </a:lnTo>
                <a:lnTo>
                  <a:pt x="1173" y="223"/>
                </a:lnTo>
                <a:lnTo>
                  <a:pt x="1174" y="225"/>
                </a:lnTo>
                <a:lnTo>
                  <a:pt x="1175" y="226"/>
                </a:lnTo>
                <a:lnTo>
                  <a:pt x="1175" y="228"/>
                </a:lnTo>
                <a:lnTo>
                  <a:pt x="1176" y="229"/>
                </a:lnTo>
                <a:lnTo>
                  <a:pt x="1176" y="230"/>
                </a:lnTo>
                <a:lnTo>
                  <a:pt x="1177" y="231"/>
                </a:lnTo>
                <a:lnTo>
                  <a:pt x="1177" y="232"/>
                </a:lnTo>
                <a:lnTo>
                  <a:pt x="1177" y="233"/>
                </a:lnTo>
                <a:lnTo>
                  <a:pt x="1178" y="234"/>
                </a:lnTo>
                <a:lnTo>
                  <a:pt x="1178" y="235"/>
                </a:lnTo>
                <a:lnTo>
                  <a:pt x="1178" y="236"/>
                </a:lnTo>
                <a:lnTo>
                  <a:pt x="1178" y="237"/>
                </a:lnTo>
                <a:lnTo>
                  <a:pt x="1178" y="244"/>
                </a:lnTo>
                <a:lnTo>
                  <a:pt x="1176" y="259"/>
                </a:lnTo>
                <a:lnTo>
                  <a:pt x="1176" y="260"/>
                </a:lnTo>
                <a:lnTo>
                  <a:pt x="1176" y="261"/>
                </a:lnTo>
                <a:lnTo>
                  <a:pt x="1176" y="262"/>
                </a:lnTo>
                <a:lnTo>
                  <a:pt x="1175" y="263"/>
                </a:lnTo>
                <a:lnTo>
                  <a:pt x="1174" y="264"/>
                </a:lnTo>
                <a:lnTo>
                  <a:pt x="1173" y="265"/>
                </a:lnTo>
                <a:lnTo>
                  <a:pt x="1173" y="267"/>
                </a:lnTo>
                <a:lnTo>
                  <a:pt x="1172" y="269"/>
                </a:lnTo>
                <a:lnTo>
                  <a:pt x="1170" y="270"/>
                </a:lnTo>
                <a:lnTo>
                  <a:pt x="1170" y="272"/>
                </a:lnTo>
                <a:lnTo>
                  <a:pt x="1169" y="274"/>
                </a:lnTo>
                <a:lnTo>
                  <a:pt x="1168" y="277"/>
                </a:lnTo>
                <a:lnTo>
                  <a:pt x="1167" y="279"/>
                </a:lnTo>
                <a:lnTo>
                  <a:pt x="1167" y="281"/>
                </a:lnTo>
                <a:lnTo>
                  <a:pt x="1166" y="284"/>
                </a:lnTo>
                <a:lnTo>
                  <a:pt x="1166" y="287"/>
                </a:lnTo>
                <a:lnTo>
                  <a:pt x="1166" y="289"/>
                </a:lnTo>
                <a:lnTo>
                  <a:pt x="1166" y="292"/>
                </a:lnTo>
                <a:lnTo>
                  <a:pt x="1166" y="294"/>
                </a:lnTo>
                <a:lnTo>
                  <a:pt x="1165" y="296"/>
                </a:lnTo>
                <a:lnTo>
                  <a:pt x="1165" y="298"/>
                </a:lnTo>
                <a:lnTo>
                  <a:pt x="1165" y="300"/>
                </a:lnTo>
                <a:lnTo>
                  <a:pt x="1164" y="302"/>
                </a:lnTo>
                <a:lnTo>
                  <a:pt x="1163" y="303"/>
                </a:lnTo>
                <a:lnTo>
                  <a:pt x="1163" y="305"/>
                </a:lnTo>
                <a:lnTo>
                  <a:pt x="1162" y="306"/>
                </a:lnTo>
                <a:lnTo>
                  <a:pt x="1161" y="307"/>
                </a:lnTo>
                <a:lnTo>
                  <a:pt x="1160" y="308"/>
                </a:lnTo>
                <a:lnTo>
                  <a:pt x="1159" y="309"/>
                </a:lnTo>
                <a:lnTo>
                  <a:pt x="1159" y="310"/>
                </a:lnTo>
                <a:lnTo>
                  <a:pt x="1158" y="310"/>
                </a:lnTo>
                <a:lnTo>
                  <a:pt x="1158" y="311"/>
                </a:lnTo>
                <a:lnTo>
                  <a:pt x="1157" y="311"/>
                </a:lnTo>
                <a:lnTo>
                  <a:pt x="1156" y="312"/>
                </a:lnTo>
                <a:lnTo>
                  <a:pt x="1156" y="313"/>
                </a:lnTo>
                <a:lnTo>
                  <a:pt x="1155" y="313"/>
                </a:lnTo>
                <a:lnTo>
                  <a:pt x="1154" y="314"/>
                </a:lnTo>
                <a:lnTo>
                  <a:pt x="1153" y="315"/>
                </a:lnTo>
                <a:lnTo>
                  <a:pt x="1152" y="317"/>
                </a:lnTo>
                <a:lnTo>
                  <a:pt x="1151" y="318"/>
                </a:lnTo>
                <a:lnTo>
                  <a:pt x="1151" y="319"/>
                </a:lnTo>
                <a:lnTo>
                  <a:pt x="1150" y="321"/>
                </a:lnTo>
                <a:lnTo>
                  <a:pt x="1149" y="322"/>
                </a:lnTo>
                <a:lnTo>
                  <a:pt x="1148" y="324"/>
                </a:lnTo>
                <a:lnTo>
                  <a:pt x="1147" y="326"/>
                </a:lnTo>
                <a:lnTo>
                  <a:pt x="1146" y="327"/>
                </a:lnTo>
                <a:lnTo>
                  <a:pt x="1146" y="329"/>
                </a:lnTo>
                <a:lnTo>
                  <a:pt x="1146" y="331"/>
                </a:lnTo>
                <a:lnTo>
                  <a:pt x="1145" y="332"/>
                </a:lnTo>
                <a:lnTo>
                  <a:pt x="1145" y="333"/>
                </a:lnTo>
                <a:lnTo>
                  <a:pt x="1145" y="334"/>
                </a:lnTo>
                <a:lnTo>
                  <a:pt x="1145" y="336"/>
                </a:lnTo>
                <a:lnTo>
                  <a:pt x="1145" y="337"/>
                </a:lnTo>
                <a:lnTo>
                  <a:pt x="1146" y="338"/>
                </a:lnTo>
                <a:lnTo>
                  <a:pt x="1146" y="339"/>
                </a:lnTo>
                <a:lnTo>
                  <a:pt x="1146" y="340"/>
                </a:lnTo>
                <a:lnTo>
                  <a:pt x="1147" y="341"/>
                </a:lnTo>
                <a:lnTo>
                  <a:pt x="1148" y="342"/>
                </a:lnTo>
                <a:lnTo>
                  <a:pt x="1148" y="343"/>
                </a:lnTo>
                <a:lnTo>
                  <a:pt x="1148" y="344"/>
                </a:lnTo>
                <a:lnTo>
                  <a:pt x="1149" y="345"/>
                </a:lnTo>
                <a:lnTo>
                  <a:pt x="1150" y="347"/>
                </a:lnTo>
                <a:lnTo>
                  <a:pt x="1152" y="354"/>
                </a:lnTo>
                <a:lnTo>
                  <a:pt x="1155" y="357"/>
                </a:lnTo>
                <a:lnTo>
                  <a:pt x="1156" y="357"/>
                </a:lnTo>
                <a:lnTo>
                  <a:pt x="1156" y="358"/>
                </a:lnTo>
                <a:lnTo>
                  <a:pt x="1157" y="358"/>
                </a:lnTo>
                <a:lnTo>
                  <a:pt x="1158" y="358"/>
                </a:lnTo>
                <a:lnTo>
                  <a:pt x="1167" y="363"/>
                </a:lnTo>
                <a:lnTo>
                  <a:pt x="1168" y="363"/>
                </a:lnTo>
                <a:lnTo>
                  <a:pt x="1169" y="363"/>
                </a:lnTo>
                <a:lnTo>
                  <a:pt x="1170" y="364"/>
                </a:lnTo>
                <a:lnTo>
                  <a:pt x="1171" y="364"/>
                </a:lnTo>
                <a:lnTo>
                  <a:pt x="1172" y="365"/>
                </a:lnTo>
                <a:lnTo>
                  <a:pt x="1173" y="365"/>
                </a:lnTo>
                <a:lnTo>
                  <a:pt x="1175" y="366"/>
                </a:lnTo>
                <a:lnTo>
                  <a:pt x="1176" y="366"/>
                </a:lnTo>
                <a:lnTo>
                  <a:pt x="1177" y="367"/>
                </a:lnTo>
                <a:lnTo>
                  <a:pt x="1178" y="368"/>
                </a:lnTo>
                <a:lnTo>
                  <a:pt x="1180" y="368"/>
                </a:lnTo>
                <a:lnTo>
                  <a:pt x="1181" y="369"/>
                </a:lnTo>
                <a:lnTo>
                  <a:pt x="1182" y="370"/>
                </a:lnTo>
                <a:lnTo>
                  <a:pt x="1183" y="370"/>
                </a:lnTo>
                <a:lnTo>
                  <a:pt x="1184" y="371"/>
                </a:lnTo>
                <a:lnTo>
                  <a:pt x="1185" y="371"/>
                </a:lnTo>
                <a:lnTo>
                  <a:pt x="1185" y="372"/>
                </a:lnTo>
                <a:lnTo>
                  <a:pt x="1186" y="372"/>
                </a:lnTo>
                <a:lnTo>
                  <a:pt x="1187" y="373"/>
                </a:lnTo>
                <a:lnTo>
                  <a:pt x="1196" y="374"/>
                </a:lnTo>
                <a:lnTo>
                  <a:pt x="1209" y="376"/>
                </a:lnTo>
                <a:lnTo>
                  <a:pt x="1224" y="380"/>
                </a:lnTo>
                <a:lnTo>
                  <a:pt x="1225" y="380"/>
                </a:lnTo>
                <a:lnTo>
                  <a:pt x="1225" y="381"/>
                </a:lnTo>
                <a:lnTo>
                  <a:pt x="1226" y="381"/>
                </a:lnTo>
                <a:lnTo>
                  <a:pt x="1227" y="381"/>
                </a:lnTo>
                <a:lnTo>
                  <a:pt x="1228" y="381"/>
                </a:lnTo>
                <a:lnTo>
                  <a:pt x="1235" y="383"/>
                </a:lnTo>
                <a:lnTo>
                  <a:pt x="1236" y="383"/>
                </a:lnTo>
                <a:lnTo>
                  <a:pt x="1237" y="383"/>
                </a:lnTo>
                <a:lnTo>
                  <a:pt x="1238" y="383"/>
                </a:lnTo>
                <a:lnTo>
                  <a:pt x="1239" y="383"/>
                </a:lnTo>
                <a:lnTo>
                  <a:pt x="1250" y="380"/>
                </a:lnTo>
                <a:lnTo>
                  <a:pt x="1265" y="383"/>
                </a:lnTo>
                <a:lnTo>
                  <a:pt x="1274" y="385"/>
                </a:lnTo>
                <a:lnTo>
                  <a:pt x="1275" y="385"/>
                </a:lnTo>
                <a:lnTo>
                  <a:pt x="1275" y="386"/>
                </a:lnTo>
                <a:lnTo>
                  <a:pt x="1276" y="386"/>
                </a:lnTo>
                <a:lnTo>
                  <a:pt x="1277" y="386"/>
                </a:lnTo>
                <a:lnTo>
                  <a:pt x="1287" y="390"/>
                </a:lnTo>
                <a:lnTo>
                  <a:pt x="1289" y="390"/>
                </a:lnTo>
                <a:lnTo>
                  <a:pt x="1289" y="391"/>
                </a:lnTo>
                <a:lnTo>
                  <a:pt x="1290" y="391"/>
                </a:lnTo>
                <a:lnTo>
                  <a:pt x="1292" y="392"/>
                </a:lnTo>
                <a:lnTo>
                  <a:pt x="1293" y="392"/>
                </a:lnTo>
                <a:lnTo>
                  <a:pt x="1294" y="393"/>
                </a:lnTo>
                <a:lnTo>
                  <a:pt x="1296" y="393"/>
                </a:lnTo>
                <a:lnTo>
                  <a:pt x="1298" y="394"/>
                </a:lnTo>
                <a:lnTo>
                  <a:pt x="1299" y="395"/>
                </a:lnTo>
                <a:lnTo>
                  <a:pt x="1301" y="397"/>
                </a:lnTo>
                <a:lnTo>
                  <a:pt x="1303" y="398"/>
                </a:lnTo>
                <a:lnTo>
                  <a:pt x="1305" y="399"/>
                </a:lnTo>
                <a:lnTo>
                  <a:pt x="1307" y="401"/>
                </a:lnTo>
                <a:lnTo>
                  <a:pt x="1309" y="402"/>
                </a:lnTo>
                <a:lnTo>
                  <a:pt x="1311" y="404"/>
                </a:lnTo>
                <a:lnTo>
                  <a:pt x="1314" y="406"/>
                </a:lnTo>
                <a:lnTo>
                  <a:pt x="1316" y="408"/>
                </a:lnTo>
                <a:lnTo>
                  <a:pt x="1322" y="412"/>
                </a:lnTo>
                <a:lnTo>
                  <a:pt x="1325" y="415"/>
                </a:lnTo>
                <a:lnTo>
                  <a:pt x="1328" y="417"/>
                </a:lnTo>
                <a:lnTo>
                  <a:pt x="1331" y="419"/>
                </a:lnTo>
                <a:lnTo>
                  <a:pt x="1333" y="422"/>
                </a:lnTo>
                <a:lnTo>
                  <a:pt x="1336" y="424"/>
                </a:lnTo>
                <a:lnTo>
                  <a:pt x="1339" y="427"/>
                </a:lnTo>
                <a:lnTo>
                  <a:pt x="1342" y="429"/>
                </a:lnTo>
                <a:lnTo>
                  <a:pt x="1344" y="431"/>
                </a:lnTo>
                <a:lnTo>
                  <a:pt x="1346" y="433"/>
                </a:lnTo>
                <a:lnTo>
                  <a:pt x="1348" y="435"/>
                </a:lnTo>
                <a:lnTo>
                  <a:pt x="1350" y="437"/>
                </a:lnTo>
                <a:lnTo>
                  <a:pt x="1352" y="439"/>
                </a:lnTo>
                <a:lnTo>
                  <a:pt x="1353" y="440"/>
                </a:lnTo>
                <a:lnTo>
                  <a:pt x="1355" y="441"/>
                </a:lnTo>
                <a:lnTo>
                  <a:pt x="1356" y="443"/>
                </a:lnTo>
                <a:lnTo>
                  <a:pt x="1357" y="443"/>
                </a:lnTo>
                <a:lnTo>
                  <a:pt x="1357" y="444"/>
                </a:lnTo>
                <a:lnTo>
                  <a:pt x="1358" y="444"/>
                </a:lnTo>
                <a:lnTo>
                  <a:pt x="1358" y="445"/>
                </a:lnTo>
                <a:lnTo>
                  <a:pt x="1359" y="445"/>
                </a:lnTo>
                <a:lnTo>
                  <a:pt x="1360" y="446"/>
                </a:lnTo>
                <a:lnTo>
                  <a:pt x="1361" y="447"/>
                </a:lnTo>
                <a:lnTo>
                  <a:pt x="1362" y="448"/>
                </a:lnTo>
                <a:lnTo>
                  <a:pt x="1363" y="449"/>
                </a:lnTo>
                <a:lnTo>
                  <a:pt x="1365" y="450"/>
                </a:lnTo>
                <a:lnTo>
                  <a:pt x="1366" y="451"/>
                </a:lnTo>
                <a:lnTo>
                  <a:pt x="1367" y="453"/>
                </a:lnTo>
                <a:lnTo>
                  <a:pt x="1368" y="453"/>
                </a:lnTo>
                <a:lnTo>
                  <a:pt x="1370" y="455"/>
                </a:lnTo>
                <a:lnTo>
                  <a:pt x="1371" y="456"/>
                </a:lnTo>
                <a:lnTo>
                  <a:pt x="1373" y="457"/>
                </a:lnTo>
                <a:lnTo>
                  <a:pt x="1374" y="458"/>
                </a:lnTo>
                <a:lnTo>
                  <a:pt x="1376" y="459"/>
                </a:lnTo>
                <a:lnTo>
                  <a:pt x="1378" y="459"/>
                </a:lnTo>
                <a:lnTo>
                  <a:pt x="1379" y="460"/>
                </a:lnTo>
                <a:lnTo>
                  <a:pt x="1381" y="461"/>
                </a:lnTo>
                <a:lnTo>
                  <a:pt x="1383" y="461"/>
                </a:lnTo>
                <a:lnTo>
                  <a:pt x="1385" y="461"/>
                </a:lnTo>
                <a:lnTo>
                  <a:pt x="1386" y="461"/>
                </a:lnTo>
                <a:lnTo>
                  <a:pt x="1388" y="462"/>
                </a:lnTo>
                <a:lnTo>
                  <a:pt x="1390" y="462"/>
                </a:lnTo>
                <a:lnTo>
                  <a:pt x="1391" y="462"/>
                </a:lnTo>
                <a:lnTo>
                  <a:pt x="1393" y="462"/>
                </a:lnTo>
                <a:lnTo>
                  <a:pt x="1395" y="462"/>
                </a:lnTo>
                <a:lnTo>
                  <a:pt x="1396" y="462"/>
                </a:lnTo>
                <a:lnTo>
                  <a:pt x="1398" y="462"/>
                </a:lnTo>
                <a:lnTo>
                  <a:pt x="1399" y="462"/>
                </a:lnTo>
                <a:lnTo>
                  <a:pt x="1401" y="462"/>
                </a:lnTo>
                <a:lnTo>
                  <a:pt x="1402" y="463"/>
                </a:lnTo>
                <a:lnTo>
                  <a:pt x="1403" y="463"/>
                </a:lnTo>
                <a:lnTo>
                  <a:pt x="1404" y="463"/>
                </a:lnTo>
                <a:lnTo>
                  <a:pt x="1405" y="463"/>
                </a:lnTo>
                <a:lnTo>
                  <a:pt x="1406" y="463"/>
                </a:lnTo>
                <a:lnTo>
                  <a:pt x="1406" y="464"/>
                </a:lnTo>
                <a:lnTo>
                  <a:pt x="1408" y="470"/>
                </a:lnTo>
                <a:lnTo>
                  <a:pt x="1409" y="470"/>
                </a:lnTo>
                <a:lnTo>
                  <a:pt x="1409" y="471"/>
                </a:lnTo>
                <a:lnTo>
                  <a:pt x="1409" y="472"/>
                </a:lnTo>
                <a:lnTo>
                  <a:pt x="1408" y="472"/>
                </a:lnTo>
                <a:lnTo>
                  <a:pt x="1408" y="473"/>
                </a:lnTo>
                <a:lnTo>
                  <a:pt x="1404" y="481"/>
                </a:lnTo>
                <a:lnTo>
                  <a:pt x="1410" y="486"/>
                </a:lnTo>
                <a:lnTo>
                  <a:pt x="1410" y="487"/>
                </a:lnTo>
                <a:lnTo>
                  <a:pt x="1411" y="487"/>
                </a:lnTo>
                <a:lnTo>
                  <a:pt x="1411" y="488"/>
                </a:lnTo>
                <a:lnTo>
                  <a:pt x="1411" y="489"/>
                </a:lnTo>
                <a:lnTo>
                  <a:pt x="1412" y="490"/>
                </a:lnTo>
                <a:lnTo>
                  <a:pt x="1416" y="499"/>
                </a:lnTo>
                <a:lnTo>
                  <a:pt x="1417" y="511"/>
                </a:lnTo>
                <a:lnTo>
                  <a:pt x="1421" y="522"/>
                </a:lnTo>
                <a:lnTo>
                  <a:pt x="1426" y="535"/>
                </a:lnTo>
                <a:lnTo>
                  <a:pt x="1428" y="548"/>
                </a:lnTo>
                <a:lnTo>
                  <a:pt x="1439" y="563"/>
                </a:lnTo>
                <a:lnTo>
                  <a:pt x="1449" y="577"/>
                </a:lnTo>
                <a:lnTo>
                  <a:pt x="1455" y="591"/>
                </a:lnTo>
                <a:lnTo>
                  <a:pt x="1456" y="592"/>
                </a:lnTo>
                <a:lnTo>
                  <a:pt x="1456" y="593"/>
                </a:lnTo>
                <a:lnTo>
                  <a:pt x="1441" y="602"/>
                </a:lnTo>
                <a:lnTo>
                  <a:pt x="1433" y="612"/>
                </a:lnTo>
                <a:lnTo>
                  <a:pt x="1428" y="615"/>
                </a:lnTo>
                <a:lnTo>
                  <a:pt x="1424" y="620"/>
                </a:lnTo>
                <a:lnTo>
                  <a:pt x="1425" y="627"/>
                </a:lnTo>
                <a:lnTo>
                  <a:pt x="1430" y="632"/>
                </a:lnTo>
                <a:lnTo>
                  <a:pt x="1428" y="637"/>
                </a:lnTo>
                <a:lnTo>
                  <a:pt x="1428" y="643"/>
                </a:lnTo>
                <a:lnTo>
                  <a:pt x="1435" y="650"/>
                </a:lnTo>
                <a:lnTo>
                  <a:pt x="1428" y="658"/>
                </a:lnTo>
                <a:lnTo>
                  <a:pt x="1423" y="661"/>
                </a:lnTo>
                <a:lnTo>
                  <a:pt x="1421" y="661"/>
                </a:lnTo>
                <a:lnTo>
                  <a:pt x="1421" y="663"/>
                </a:lnTo>
                <a:lnTo>
                  <a:pt x="1416" y="663"/>
                </a:lnTo>
                <a:lnTo>
                  <a:pt x="1415" y="664"/>
                </a:lnTo>
                <a:lnTo>
                  <a:pt x="1402" y="665"/>
                </a:lnTo>
                <a:lnTo>
                  <a:pt x="1400" y="666"/>
                </a:lnTo>
                <a:lnTo>
                  <a:pt x="1395" y="667"/>
                </a:lnTo>
                <a:lnTo>
                  <a:pt x="1390" y="670"/>
                </a:lnTo>
                <a:lnTo>
                  <a:pt x="1384" y="678"/>
                </a:lnTo>
                <a:lnTo>
                  <a:pt x="1374" y="670"/>
                </a:lnTo>
                <a:lnTo>
                  <a:pt x="1352" y="672"/>
                </a:lnTo>
                <a:lnTo>
                  <a:pt x="1344" y="676"/>
                </a:lnTo>
                <a:lnTo>
                  <a:pt x="1341" y="679"/>
                </a:lnTo>
                <a:lnTo>
                  <a:pt x="1313" y="696"/>
                </a:lnTo>
                <a:lnTo>
                  <a:pt x="1288" y="724"/>
                </a:lnTo>
                <a:lnTo>
                  <a:pt x="1288" y="726"/>
                </a:lnTo>
                <a:lnTo>
                  <a:pt x="1262" y="754"/>
                </a:lnTo>
                <a:lnTo>
                  <a:pt x="1250" y="760"/>
                </a:lnTo>
                <a:lnTo>
                  <a:pt x="1248" y="762"/>
                </a:lnTo>
                <a:lnTo>
                  <a:pt x="1246" y="760"/>
                </a:lnTo>
                <a:lnTo>
                  <a:pt x="1236" y="759"/>
                </a:lnTo>
                <a:lnTo>
                  <a:pt x="1235" y="758"/>
                </a:lnTo>
                <a:lnTo>
                  <a:pt x="1226" y="757"/>
                </a:lnTo>
                <a:lnTo>
                  <a:pt x="1225" y="756"/>
                </a:lnTo>
                <a:lnTo>
                  <a:pt x="1218" y="756"/>
                </a:lnTo>
                <a:lnTo>
                  <a:pt x="1214" y="760"/>
                </a:lnTo>
                <a:lnTo>
                  <a:pt x="1215" y="765"/>
                </a:lnTo>
                <a:lnTo>
                  <a:pt x="1214" y="766"/>
                </a:lnTo>
                <a:lnTo>
                  <a:pt x="1214" y="771"/>
                </a:lnTo>
                <a:lnTo>
                  <a:pt x="1212" y="775"/>
                </a:lnTo>
                <a:lnTo>
                  <a:pt x="1213" y="778"/>
                </a:lnTo>
                <a:lnTo>
                  <a:pt x="1212" y="780"/>
                </a:lnTo>
                <a:lnTo>
                  <a:pt x="1210" y="793"/>
                </a:lnTo>
                <a:lnTo>
                  <a:pt x="1208" y="799"/>
                </a:lnTo>
                <a:lnTo>
                  <a:pt x="1206" y="801"/>
                </a:lnTo>
                <a:lnTo>
                  <a:pt x="1204" y="806"/>
                </a:lnTo>
                <a:lnTo>
                  <a:pt x="1207" y="849"/>
                </a:lnTo>
                <a:lnTo>
                  <a:pt x="1206" y="851"/>
                </a:lnTo>
                <a:lnTo>
                  <a:pt x="1206" y="855"/>
                </a:lnTo>
                <a:lnTo>
                  <a:pt x="1204" y="855"/>
                </a:lnTo>
                <a:lnTo>
                  <a:pt x="1204" y="858"/>
                </a:lnTo>
                <a:lnTo>
                  <a:pt x="1200" y="864"/>
                </a:lnTo>
                <a:lnTo>
                  <a:pt x="1186" y="864"/>
                </a:lnTo>
                <a:lnTo>
                  <a:pt x="1174" y="867"/>
                </a:lnTo>
                <a:lnTo>
                  <a:pt x="1172" y="868"/>
                </a:lnTo>
                <a:lnTo>
                  <a:pt x="1154" y="869"/>
                </a:lnTo>
                <a:lnTo>
                  <a:pt x="1153" y="870"/>
                </a:lnTo>
                <a:lnTo>
                  <a:pt x="1134" y="871"/>
                </a:lnTo>
                <a:lnTo>
                  <a:pt x="1132" y="873"/>
                </a:lnTo>
                <a:lnTo>
                  <a:pt x="1115" y="874"/>
                </a:lnTo>
                <a:lnTo>
                  <a:pt x="1113" y="875"/>
                </a:lnTo>
                <a:lnTo>
                  <a:pt x="1101" y="876"/>
                </a:lnTo>
                <a:lnTo>
                  <a:pt x="1100" y="877"/>
                </a:lnTo>
                <a:lnTo>
                  <a:pt x="1086" y="879"/>
                </a:lnTo>
                <a:lnTo>
                  <a:pt x="1085" y="881"/>
                </a:lnTo>
                <a:lnTo>
                  <a:pt x="1072" y="883"/>
                </a:lnTo>
                <a:lnTo>
                  <a:pt x="1070" y="884"/>
                </a:lnTo>
                <a:lnTo>
                  <a:pt x="1056" y="886"/>
                </a:lnTo>
                <a:lnTo>
                  <a:pt x="1054" y="888"/>
                </a:lnTo>
                <a:lnTo>
                  <a:pt x="1049" y="888"/>
                </a:lnTo>
                <a:lnTo>
                  <a:pt x="1047" y="889"/>
                </a:lnTo>
                <a:lnTo>
                  <a:pt x="1041" y="890"/>
                </a:lnTo>
                <a:lnTo>
                  <a:pt x="1040" y="891"/>
                </a:lnTo>
                <a:lnTo>
                  <a:pt x="1034" y="891"/>
                </a:lnTo>
                <a:lnTo>
                  <a:pt x="1033" y="893"/>
                </a:lnTo>
                <a:lnTo>
                  <a:pt x="1027" y="893"/>
                </a:lnTo>
                <a:lnTo>
                  <a:pt x="1023" y="897"/>
                </a:lnTo>
                <a:lnTo>
                  <a:pt x="1025" y="909"/>
                </a:lnTo>
                <a:lnTo>
                  <a:pt x="1028" y="914"/>
                </a:lnTo>
                <a:lnTo>
                  <a:pt x="1029" y="918"/>
                </a:lnTo>
                <a:lnTo>
                  <a:pt x="1032" y="923"/>
                </a:lnTo>
                <a:lnTo>
                  <a:pt x="1033" y="932"/>
                </a:lnTo>
                <a:lnTo>
                  <a:pt x="1035" y="934"/>
                </a:lnTo>
                <a:lnTo>
                  <a:pt x="1036" y="953"/>
                </a:lnTo>
                <a:lnTo>
                  <a:pt x="1070" y="984"/>
                </a:lnTo>
                <a:lnTo>
                  <a:pt x="1073" y="1001"/>
                </a:lnTo>
                <a:lnTo>
                  <a:pt x="1080" y="1010"/>
                </a:lnTo>
                <a:lnTo>
                  <a:pt x="1080" y="1018"/>
                </a:lnTo>
                <a:lnTo>
                  <a:pt x="1079" y="1020"/>
                </a:lnTo>
                <a:lnTo>
                  <a:pt x="1063" y="1020"/>
                </a:lnTo>
                <a:lnTo>
                  <a:pt x="1061" y="1022"/>
                </a:lnTo>
                <a:lnTo>
                  <a:pt x="1060" y="1021"/>
                </a:lnTo>
                <a:lnTo>
                  <a:pt x="1048" y="1026"/>
                </a:lnTo>
                <a:lnTo>
                  <a:pt x="1041" y="1030"/>
                </a:lnTo>
                <a:lnTo>
                  <a:pt x="1039" y="1030"/>
                </a:lnTo>
                <a:lnTo>
                  <a:pt x="1036" y="1033"/>
                </a:lnTo>
                <a:lnTo>
                  <a:pt x="1036" y="1049"/>
                </a:lnTo>
                <a:lnTo>
                  <a:pt x="1038" y="1052"/>
                </a:lnTo>
                <a:lnTo>
                  <a:pt x="1046" y="1053"/>
                </a:lnTo>
                <a:lnTo>
                  <a:pt x="1046" y="1054"/>
                </a:lnTo>
                <a:lnTo>
                  <a:pt x="1054" y="1055"/>
                </a:lnTo>
                <a:lnTo>
                  <a:pt x="1057" y="1058"/>
                </a:lnTo>
                <a:lnTo>
                  <a:pt x="1058" y="1089"/>
                </a:lnTo>
                <a:lnTo>
                  <a:pt x="1040" y="1090"/>
                </a:lnTo>
                <a:lnTo>
                  <a:pt x="1033" y="1083"/>
                </a:lnTo>
                <a:lnTo>
                  <a:pt x="1031" y="1083"/>
                </a:lnTo>
                <a:lnTo>
                  <a:pt x="1030" y="1082"/>
                </a:lnTo>
                <a:lnTo>
                  <a:pt x="1027" y="1082"/>
                </a:lnTo>
                <a:lnTo>
                  <a:pt x="1021" y="1079"/>
                </a:lnTo>
                <a:lnTo>
                  <a:pt x="1013" y="1078"/>
                </a:lnTo>
                <a:lnTo>
                  <a:pt x="1012" y="1077"/>
                </a:lnTo>
                <a:lnTo>
                  <a:pt x="1009" y="1077"/>
                </a:lnTo>
                <a:lnTo>
                  <a:pt x="1003" y="1073"/>
                </a:lnTo>
                <a:lnTo>
                  <a:pt x="1002" y="1074"/>
                </a:lnTo>
                <a:lnTo>
                  <a:pt x="998" y="1070"/>
                </a:lnTo>
                <a:lnTo>
                  <a:pt x="996" y="1070"/>
                </a:lnTo>
                <a:lnTo>
                  <a:pt x="993" y="1067"/>
                </a:lnTo>
                <a:lnTo>
                  <a:pt x="989" y="1068"/>
                </a:lnTo>
                <a:lnTo>
                  <a:pt x="986" y="1074"/>
                </a:lnTo>
                <a:lnTo>
                  <a:pt x="983" y="1077"/>
                </a:lnTo>
                <a:lnTo>
                  <a:pt x="967" y="1078"/>
                </a:lnTo>
                <a:lnTo>
                  <a:pt x="929" y="1051"/>
                </a:lnTo>
                <a:lnTo>
                  <a:pt x="918" y="1050"/>
                </a:lnTo>
                <a:lnTo>
                  <a:pt x="917" y="1049"/>
                </a:lnTo>
                <a:lnTo>
                  <a:pt x="913" y="1048"/>
                </a:lnTo>
                <a:lnTo>
                  <a:pt x="912" y="1049"/>
                </a:lnTo>
                <a:lnTo>
                  <a:pt x="910" y="1048"/>
                </a:lnTo>
                <a:lnTo>
                  <a:pt x="908" y="1048"/>
                </a:lnTo>
                <a:lnTo>
                  <a:pt x="904" y="1042"/>
                </a:lnTo>
                <a:lnTo>
                  <a:pt x="904" y="1038"/>
                </a:lnTo>
                <a:lnTo>
                  <a:pt x="897" y="1034"/>
                </a:lnTo>
                <a:lnTo>
                  <a:pt x="895" y="1035"/>
                </a:lnTo>
                <a:lnTo>
                  <a:pt x="892" y="1033"/>
                </a:lnTo>
                <a:lnTo>
                  <a:pt x="888" y="1033"/>
                </a:lnTo>
                <a:lnTo>
                  <a:pt x="886" y="1032"/>
                </a:lnTo>
                <a:lnTo>
                  <a:pt x="882" y="1033"/>
                </a:lnTo>
                <a:lnTo>
                  <a:pt x="880" y="1031"/>
                </a:lnTo>
                <a:lnTo>
                  <a:pt x="876" y="1031"/>
                </a:lnTo>
                <a:lnTo>
                  <a:pt x="875" y="1030"/>
                </a:lnTo>
                <a:lnTo>
                  <a:pt x="856" y="1032"/>
                </a:lnTo>
                <a:lnTo>
                  <a:pt x="854" y="1030"/>
                </a:lnTo>
                <a:lnTo>
                  <a:pt x="824" y="1032"/>
                </a:lnTo>
                <a:lnTo>
                  <a:pt x="821" y="1030"/>
                </a:lnTo>
                <a:lnTo>
                  <a:pt x="789" y="1032"/>
                </a:lnTo>
                <a:lnTo>
                  <a:pt x="785" y="1031"/>
                </a:lnTo>
                <a:lnTo>
                  <a:pt x="771" y="1032"/>
                </a:lnTo>
                <a:lnTo>
                  <a:pt x="765" y="1029"/>
                </a:lnTo>
                <a:lnTo>
                  <a:pt x="758" y="1029"/>
                </a:lnTo>
                <a:lnTo>
                  <a:pt x="757" y="1031"/>
                </a:lnTo>
                <a:lnTo>
                  <a:pt x="750" y="1032"/>
                </a:lnTo>
                <a:lnTo>
                  <a:pt x="748" y="1031"/>
                </a:lnTo>
                <a:lnTo>
                  <a:pt x="746" y="1033"/>
                </a:lnTo>
                <a:lnTo>
                  <a:pt x="744" y="1033"/>
                </a:lnTo>
                <a:lnTo>
                  <a:pt x="736" y="1043"/>
                </a:lnTo>
                <a:lnTo>
                  <a:pt x="734" y="1049"/>
                </a:lnTo>
                <a:lnTo>
                  <a:pt x="731" y="1052"/>
                </a:lnTo>
                <a:lnTo>
                  <a:pt x="731" y="1054"/>
                </a:lnTo>
                <a:lnTo>
                  <a:pt x="696" y="1059"/>
                </a:lnTo>
                <a:lnTo>
                  <a:pt x="691" y="1056"/>
                </a:lnTo>
                <a:lnTo>
                  <a:pt x="688" y="1055"/>
                </a:lnTo>
                <a:lnTo>
                  <a:pt x="676" y="1050"/>
                </a:lnTo>
                <a:lnTo>
                  <a:pt x="669" y="1050"/>
                </a:lnTo>
                <a:lnTo>
                  <a:pt x="664" y="1053"/>
                </a:lnTo>
                <a:lnTo>
                  <a:pt x="647" y="1054"/>
                </a:lnTo>
                <a:lnTo>
                  <a:pt x="645" y="1055"/>
                </a:lnTo>
                <a:lnTo>
                  <a:pt x="638" y="1055"/>
                </a:lnTo>
                <a:lnTo>
                  <a:pt x="636" y="1057"/>
                </a:lnTo>
                <a:lnTo>
                  <a:pt x="625" y="1057"/>
                </a:lnTo>
                <a:lnTo>
                  <a:pt x="620" y="1059"/>
                </a:lnTo>
                <a:lnTo>
                  <a:pt x="616" y="1062"/>
                </a:lnTo>
                <a:lnTo>
                  <a:pt x="614" y="1061"/>
                </a:lnTo>
                <a:lnTo>
                  <a:pt x="613" y="1064"/>
                </a:lnTo>
                <a:lnTo>
                  <a:pt x="610" y="1064"/>
                </a:lnTo>
                <a:lnTo>
                  <a:pt x="606" y="1066"/>
                </a:lnTo>
                <a:lnTo>
                  <a:pt x="603" y="1067"/>
                </a:lnTo>
                <a:lnTo>
                  <a:pt x="601" y="1065"/>
                </a:lnTo>
                <a:lnTo>
                  <a:pt x="598" y="1065"/>
                </a:lnTo>
                <a:lnTo>
                  <a:pt x="592" y="1066"/>
                </a:lnTo>
                <a:lnTo>
                  <a:pt x="590" y="1065"/>
                </a:lnTo>
                <a:lnTo>
                  <a:pt x="580" y="1065"/>
                </a:lnTo>
                <a:lnTo>
                  <a:pt x="579" y="1064"/>
                </a:lnTo>
                <a:lnTo>
                  <a:pt x="575" y="1064"/>
                </a:lnTo>
                <a:lnTo>
                  <a:pt x="572" y="1064"/>
                </a:lnTo>
                <a:lnTo>
                  <a:pt x="569" y="1063"/>
                </a:lnTo>
                <a:lnTo>
                  <a:pt x="565" y="1063"/>
                </a:lnTo>
                <a:lnTo>
                  <a:pt x="536" y="1051"/>
                </a:lnTo>
                <a:lnTo>
                  <a:pt x="532" y="1047"/>
                </a:lnTo>
                <a:lnTo>
                  <a:pt x="529" y="1042"/>
                </a:lnTo>
                <a:lnTo>
                  <a:pt x="529" y="1039"/>
                </a:lnTo>
                <a:lnTo>
                  <a:pt x="526" y="1036"/>
                </a:lnTo>
                <a:lnTo>
                  <a:pt x="526" y="1033"/>
                </a:lnTo>
                <a:lnTo>
                  <a:pt x="525" y="1032"/>
                </a:lnTo>
                <a:lnTo>
                  <a:pt x="523" y="1027"/>
                </a:lnTo>
                <a:lnTo>
                  <a:pt x="522" y="1027"/>
                </a:lnTo>
                <a:lnTo>
                  <a:pt x="521" y="1025"/>
                </a:lnTo>
                <a:lnTo>
                  <a:pt x="518" y="1021"/>
                </a:lnTo>
                <a:lnTo>
                  <a:pt x="517" y="1021"/>
                </a:lnTo>
                <a:lnTo>
                  <a:pt x="516" y="1022"/>
                </a:lnTo>
                <a:lnTo>
                  <a:pt x="513" y="1022"/>
                </a:lnTo>
                <a:lnTo>
                  <a:pt x="511" y="1024"/>
                </a:lnTo>
                <a:lnTo>
                  <a:pt x="509" y="1024"/>
                </a:lnTo>
                <a:lnTo>
                  <a:pt x="495" y="1018"/>
                </a:lnTo>
                <a:lnTo>
                  <a:pt x="490" y="1018"/>
                </a:lnTo>
                <a:lnTo>
                  <a:pt x="490" y="1020"/>
                </a:lnTo>
                <a:lnTo>
                  <a:pt x="461" y="1036"/>
                </a:lnTo>
                <a:lnTo>
                  <a:pt x="458" y="1036"/>
                </a:lnTo>
                <a:lnTo>
                  <a:pt x="454" y="1039"/>
                </a:lnTo>
                <a:lnTo>
                  <a:pt x="438" y="1040"/>
                </a:lnTo>
                <a:lnTo>
                  <a:pt x="424" y="1030"/>
                </a:lnTo>
                <a:lnTo>
                  <a:pt x="411" y="1025"/>
                </a:lnTo>
                <a:lnTo>
                  <a:pt x="409" y="1022"/>
                </a:lnTo>
                <a:lnTo>
                  <a:pt x="404" y="1023"/>
                </a:lnTo>
                <a:lnTo>
                  <a:pt x="403" y="1021"/>
                </a:lnTo>
                <a:lnTo>
                  <a:pt x="393" y="1022"/>
                </a:lnTo>
                <a:lnTo>
                  <a:pt x="392" y="1021"/>
                </a:lnTo>
                <a:lnTo>
                  <a:pt x="385" y="1021"/>
                </a:lnTo>
                <a:lnTo>
                  <a:pt x="372" y="1010"/>
                </a:lnTo>
                <a:lnTo>
                  <a:pt x="370" y="1008"/>
                </a:lnTo>
                <a:lnTo>
                  <a:pt x="366" y="1008"/>
                </a:lnTo>
                <a:lnTo>
                  <a:pt x="363" y="1006"/>
                </a:lnTo>
                <a:lnTo>
                  <a:pt x="360" y="1006"/>
                </a:lnTo>
                <a:lnTo>
                  <a:pt x="359" y="1005"/>
                </a:lnTo>
                <a:lnTo>
                  <a:pt x="355" y="1005"/>
                </a:lnTo>
                <a:lnTo>
                  <a:pt x="352" y="1009"/>
                </a:lnTo>
                <a:lnTo>
                  <a:pt x="352" y="1011"/>
                </a:lnTo>
                <a:lnTo>
                  <a:pt x="342" y="1023"/>
                </a:lnTo>
                <a:lnTo>
                  <a:pt x="336" y="1025"/>
                </a:lnTo>
                <a:lnTo>
                  <a:pt x="335" y="1026"/>
                </a:lnTo>
                <a:lnTo>
                  <a:pt x="330" y="1027"/>
                </a:lnTo>
                <a:lnTo>
                  <a:pt x="329" y="1028"/>
                </a:lnTo>
                <a:lnTo>
                  <a:pt x="326" y="1028"/>
                </a:lnTo>
                <a:lnTo>
                  <a:pt x="321" y="1032"/>
                </a:lnTo>
                <a:lnTo>
                  <a:pt x="321" y="1034"/>
                </a:lnTo>
                <a:lnTo>
                  <a:pt x="317" y="1038"/>
                </a:lnTo>
                <a:lnTo>
                  <a:pt x="318" y="1040"/>
                </a:lnTo>
                <a:lnTo>
                  <a:pt x="314" y="1046"/>
                </a:lnTo>
                <a:lnTo>
                  <a:pt x="312" y="1056"/>
                </a:lnTo>
                <a:lnTo>
                  <a:pt x="310" y="1058"/>
                </a:lnTo>
                <a:lnTo>
                  <a:pt x="311" y="1061"/>
                </a:lnTo>
                <a:lnTo>
                  <a:pt x="307" y="1066"/>
                </a:lnTo>
                <a:lnTo>
                  <a:pt x="285" y="1067"/>
                </a:lnTo>
                <a:lnTo>
                  <a:pt x="280" y="1066"/>
                </a:lnTo>
                <a:lnTo>
                  <a:pt x="274" y="1066"/>
                </a:lnTo>
                <a:lnTo>
                  <a:pt x="273" y="1065"/>
                </a:lnTo>
                <a:lnTo>
                  <a:pt x="268" y="1066"/>
                </a:lnTo>
                <a:lnTo>
                  <a:pt x="264" y="1064"/>
                </a:lnTo>
                <a:lnTo>
                  <a:pt x="259" y="1065"/>
                </a:lnTo>
                <a:lnTo>
                  <a:pt x="257" y="1064"/>
                </a:lnTo>
                <a:lnTo>
                  <a:pt x="251" y="1063"/>
                </a:lnTo>
                <a:lnTo>
                  <a:pt x="228" y="1074"/>
                </a:lnTo>
                <a:close/>
              </a:path>
            </a:pathLst>
          </a:custGeom>
          <a:solidFill>
            <a:schemeClr val="bg2">
              <a:lumMod val="90000"/>
            </a:schemeClr>
          </a:solidFill>
          <a:ln w="19050">
            <a:solidFill>
              <a:schemeClr val="bg1"/>
            </a:solidFill>
            <a:prstDash val="solid"/>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grpSp>
        <p:nvGrpSpPr>
          <p:cNvPr id="3" name="组合 2"/>
          <p:cNvGrpSpPr/>
          <p:nvPr/>
        </p:nvGrpSpPr>
        <p:grpSpPr>
          <a:xfrm>
            <a:off x="2322790" y="4701642"/>
            <a:ext cx="1690013" cy="587020"/>
            <a:chOff x="2197817" y="4444777"/>
            <a:chExt cx="1484991" cy="587020"/>
          </a:xfrm>
        </p:grpSpPr>
        <p:sp>
          <p:nvSpPr>
            <p:cNvPr id="4" name="矩形 3"/>
            <p:cNvSpPr/>
            <p:nvPr/>
          </p:nvSpPr>
          <p:spPr>
            <a:xfrm>
              <a:off x="2197817" y="4596197"/>
              <a:ext cx="1484991" cy="435600"/>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新疆维吾尔自治区</a:t>
              </a:r>
            </a:p>
          </p:txBody>
        </p:sp>
        <p:sp>
          <p:nvSpPr>
            <p:cNvPr id="5" name="直角三角形 4"/>
            <p:cNvSpPr/>
            <p:nvPr/>
          </p:nvSpPr>
          <p:spPr>
            <a:xfrm flipH="1" rot="5400000">
              <a:off x="3541869" y="4455258"/>
              <a:ext cx="151420" cy="130457"/>
            </a:xfrm>
            <a:prstGeom prst="rtTriangle">
              <a:avLst/>
            </a:prstGeom>
            <a:gradFill flip="none" rotWithShape="1">
              <a:gsLst>
                <a:gs pos="0">
                  <a:srgbClr val="57FD23"/>
                </a:gs>
                <a:gs pos="0">
                  <a:srgbClr val="2BAE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sp>
        <p:nvSpPr>
          <p:cNvPr id="6" name="文本框 5"/>
          <p:cNvSpPr txBox="1"/>
          <p:nvPr/>
        </p:nvSpPr>
        <p:spPr>
          <a:xfrm>
            <a:off x="6382334" y="2128717"/>
            <a:ext cx="3596066" cy="131064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a:t>
            </a:r>
          </a:p>
        </p:txBody>
      </p:sp>
      <p:grpSp>
        <p:nvGrpSpPr>
          <p:cNvPr id="7" name="组合 6"/>
          <p:cNvGrpSpPr/>
          <p:nvPr/>
        </p:nvGrpSpPr>
        <p:grpSpPr>
          <a:xfrm>
            <a:off x="6553880" y="4008535"/>
            <a:ext cx="3062586" cy="369332"/>
            <a:chOff x="6553880" y="4008535"/>
            <a:chExt cx="3062586" cy="369332"/>
          </a:xfrm>
        </p:grpSpPr>
        <p:grpSp>
          <p:nvGrpSpPr>
            <p:cNvPr id="8" name="组合 7"/>
            <p:cNvGrpSpPr/>
            <p:nvPr/>
          </p:nvGrpSpPr>
          <p:grpSpPr>
            <a:xfrm>
              <a:off x="6553880" y="4008535"/>
              <a:ext cx="3006979" cy="369332"/>
              <a:chOff x="6553880" y="4008535"/>
              <a:chExt cx="3006979" cy="369332"/>
            </a:xfrm>
          </p:grpSpPr>
          <p:sp>
            <p:nvSpPr>
              <p:cNvPr id="10" name="文本框 9"/>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标题1</a:t>
                </a:r>
              </a:p>
            </p:txBody>
          </p:sp>
          <p:cxnSp>
            <p:nvCxnSpPr>
              <p:cNvPr id="11" name="直接连接符 10"/>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grpSp>
        <p:nvGrpSpPr>
          <p:cNvPr id="12" name="组合 11"/>
          <p:cNvGrpSpPr/>
          <p:nvPr/>
        </p:nvGrpSpPr>
        <p:grpSpPr>
          <a:xfrm>
            <a:off x="6553880" y="4478175"/>
            <a:ext cx="3062586" cy="369332"/>
            <a:chOff x="6553880" y="4008535"/>
            <a:chExt cx="3062586" cy="369332"/>
          </a:xfrm>
        </p:grpSpPr>
        <p:grpSp>
          <p:nvGrpSpPr>
            <p:cNvPr id="13" name="组合 12"/>
            <p:cNvGrpSpPr/>
            <p:nvPr/>
          </p:nvGrpSpPr>
          <p:grpSpPr>
            <a:xfrm>
              <a:off x="6553880" y="4008535"/>
              <a:ext cx="3006979" cy="369332"/>
              <a:chOff x="6553880" y="4008535"/>
              <a:chExt cx="3006979" cy="369332"/>
            </a:xfrm>
          </p:grpSpPr>
          <p:sp>
            <p:nvSpPr>
              <p:cNvPr id="15" name="文本框 14"/>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标题2</a:t>
                </a:r>
              </a:p>
            </p:txBody>
          </p:sp>
          <p:cxnSp>
            <p:nvCxnSpPr>
              <p:cNvPr id="16" name="直接连接符 15"/>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grpSp>
        <p:nvGrpSpPr>
          <p:cNvPr id="17" name="组合 16"/>
          <p:cNvGrpSpPr/>
          <p:nvPr/>
        </p:nvGrpSpPr>
        <p:grpSpPr>
          <a:xfrm>
            <a:off x="6553880" y="4951612"/>
            <a:ext cx="3062586" cy="369332"/>
            <a:chOff x="6553880" y="4008535"/>
            <a:chExt cx="3062586" cy="369332"/>
          </a:xfrm>
        </p:grpSpPr>
        <p:grpSp>
          <p:nvGrpSpPr>
            <p:cNvPr id="18" name="组合 17"/>
            <p:cNvGrpSpPr/>
            <p:nvPr/>
          </p:nvGrpSpPr>
          <p:grpSpPr>
            <a:xfrm>
              <a:off x="6553880" y="4008535"/>
              <a:ext cx="3006979" cy="369332"/>
              <a:chOff x="6553880" y="4008535"/>
              <a:chExt cx="3006979" cy="369332"/>
            </a:xfrm>
          </p:grpSpPr>
          <p:sp>
            <p:nvSpPr>
              <p:cNvPr id="20" name="文本框 19"/>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标题3</a:t>
                </a:r>
              </a:p>
            </p:txBody>
          </p:sp>
          <p:cxnSp>
            <p:nvCxnSpPr>
              <p:cNvPr id="21" name="直接连接符 20"/>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sp>
        <p:nvSpPr>
          <p:cNvPr id="22" name="文本框 2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Tree>
    <p:extLst>
      <p:ext uri="{BB962C8B-B14F-4D97-AF65-F5344CB8AC3E}">
        <p14:creationId val="3785832759"/>
      </p:ext>
    </p:extLst>
  </p:cSld>
  <p:clrMapOvr>
    <a:overrideClrMapping accent1="accent1" accent2="accent2" accent3="accent3" accent4="accent4" accent5="accent5" accent6="accent6" bg1="lt1" bg2="lt2" folHlink="folHlink" hlink="hlink" tx1="dk1" tx2="dk2"/>
  </p:clrMapOvr>
  <p:transition advTm="300" spd="slow">
    <p:fade/>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6382334" y="2128717"/>
            <a:ext cx="3596066" cy="131064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a:t>
            </a:r>
          </a:p>
        </p:txBody>
      </p:sp>
      <p:grpSp>
        <p:nvGrpSpPr>
          <p:cNvPr id="6" name="组合 5"/>
          <p:cNvGrpSpPr/>
          <p:nvPr/>
        </p:nvGrpSpPr>
        <p:grpSpPr>
          <a:xfrm>
            <a:off x="6553880" y="4008535"/>
            <a:ext cx="3062586" cy="369332"/>
            <a:chOff x="6553880" y="4008535"/>
            <a:chExt cx="3062586" cy="369332"/>
          </a:xfrm>
        </p:grpSpPr>
        <p:grpSp>
          <p:nvGrpSpPr>
            <p:cNvPr id="7" name="组合 6"/>
            <p:cNvGrpSpPr/>
            <p:nvPr/>
          </p:nvGrpSpPr>
          <p:grpSpPr>
            <a:xfrm>
              <a:off x="6553880" y="4008535"/>
              <a:ext cx="3006979" cy="369332"/>
              <a:chOff x="6553880" y="4008535"/>
              <a:chExt cx="3006979" cy="369332"/>
            </a:xfrm>
          </p:grpSpPr>
          <p:sp>
            <p:nvSpPr>
              <p:cNvPr id="9" name="文本框 8"/>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标题1</a:t>
                </a:r>
              </a:p>
            </p:txBody>
          </p:sp>
          <p:cxnSp>
            <p:nvCxnSpPr>
              <p:cNvPr id="10" name="直接连接符 9"/>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grpSp>
        <p:nvGrpSpPr>
          <p:cNvPr id="11" name="组合 10"/>
          <p:cNvGrpSpPr/>
          <p:nvPr/>
        </p:nvGrpSpPr>
        <p:grpSpPr>
          <a:xfrm>
            <a:off x="6553880" y="4478175"/>
            <a:ext cx="3062586" cy="369332"/>
            <a:chOff x="6553880" y="4008535"/>
            <a:chExt cx="3062586" cy="369332"/>
          </a:xfrm>
        </p:grpSpPr>
        <p:grpSp>
          <p:nvGrpSpPr>
            <p:cNvPr id="12" name="组合 11"/>
            <p:cNvGrpSpPr/>
            <p:nvPr/>
          </p:nvGrpSpPr>
          <p:grpSpPr>
            <a:xfrm>
              <a:off x="6553880" y="4008535"/>
              <a:ext cx="3006979" cy="369332"/>
              <a:chOff x="6553880" y="4008535"/>
              <a:chExt cx="3006979" cy="369332"/>
            </a:xfrm>
          </p:grpSpPr>
          <p:sp>
            <p:nvSpPr>
              <p:cNvPr id="14" name="文本框 13"/>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标题2</a:t>
                </a:r>
              </a:p>
            </p:txBody>
          </p:sp>
          <p:cxnSp>
            <p:nvCxnSpPr>
              <p:cNvPr id="15" name="直接连接符 14"/>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grpSp>
        <p:nvGrpSpPr>
          <p:cNvPr id="16" name="组合 15"/>
          <p:cNvGrpSpPr/>
          <p:nvPr/>
        </p:nvGrpSpPr>
        <p:grpSpPr>
          <a:xfrm>
            <a:off x="6553880" y="4951612"/>
            <a:ext cx="3062586" cy="369332"/>
            <a:chOff x="6553880" y="4008535"/>
            <a:chExt cx="3062586" cy="369332"/>
          </a:xfrm>
        </p:grpSpPr>
        <p:grpSp>
          <p:nvGrpSpPr>
            <p:cNvPr id="17" name="组合 16"/>
            <p:cNvGrpSpPr/>
            <p:nvPr/>
          </p:nvGrpSpPr>
          <p:grpSpPr>
            <a:xfrm>
              <a:off x="6553880" y="4008535"/>
              <a:ext cx="3006979" cy="369332"/>
              <a:chOff x="6553880" y="4008535"/>
              <a:chExt cx="3006979" cy="369332"/>
            </a:xfrm>
          </p:grpSpPr>
          <p:sp>
            <p:nvSpPr>
              <p:cNvPr id="19" name="文本框 18"/>
              <p:cNvSpPr txBox="1"/>
              <p:nvPr/>
            </p:nvSpPr>
            <p:spPr>
              <a:xfrm>
                <a:off x="6553881" y="4008536"/>
                <a:ext cx="77343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标题3</a:t>
                </a:r>
              </a:p>
            </p:txBody>
          </p:sp>
          <p:cxnSp>
            <p:nvCxnSpPr>
              <p:cNvPr id="20" name="直接连接符 19"/>
              <p:cNvCxnSpPr/>
              <p:nvPr/>
            </p:nvCxnSpPr>
            <p:spPr>
              <a:xfrm>
                <a:off x="7223732" y="4305533"/>
                <a:ext cx="2337127" cy="0"/>
              </a:xfrm>
              <a:prstGeom prst="line">
                <a:avLst/>
              </a:prstGeom>
              <a:ln cap="sq"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8816248" y="40284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sp>
        <p:nvSpPr>
          <p:cNvPr id="21" name="文本框 20"/>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22" name="Freeform 16"/>
          <p:cNvSpPr>
            <a:spLocks noChangeAspect="1"/>
          </p:cNvSpPr>
          <p:nvPr/>
        </p:nvSpPr>
        <p:spPr bwMode="auto">
          <a:xfrm>
            <a:off x="2132977" y="2040278"/>
            <a:ext cx="3547935" cy="3096000"/>
          </a:xfrm>
          <a:custGeom>
            <a:gdLst>
              <a:gd fmla="*/ 2147483647 w 1001" name="T0"/>
              <a:gd fmla="*/ 2147483647 h 838" name="T1"/>
              <a:gd fmla="*/ 2147483647 w 1001" name="T2"/>
              <a:gd fmla="*/ 2147483647 h 838" name="T3"/>
              <a:gd fmla="*/ 2147483647 w 1001" name="T4"/>
              <a:gd fmla="*/ 2147483647 h 838" name="T5"/>
              <a:gd fmla="*/ 2147483647 w 1001" name="T6"/>
              <a:gd fmla="*/ 2147483647 h 838" name="T7"/>
              <a:gd fmla="*/ 2147483647 w 1001" name="T8"/>
              <a:gd fmla="*/ 2147483647 h 838" name="T9"/>
              <a:gd fmla="*/ 2147483647 w 1001" name="T10"/>
              <a:gd fmla="*/ 2147483647 h 838" name="T11"/>
              <a:gd fmla="*/ 2147483647 w 1001" name="T12"/>
              <a:gd fmla="*/ 2147483647 h 838" name="T13"/>
              <a:gd fmla="*/ 2147483647 w 1001" name="T14"/>
              <a:gd fmla="*/ 2147483647 h 838" name="T15"/>
              <a:gd fmla="*/ 2147483647 w 1001" name="T16"/>
              <a:gd fmla="*/ 2147483647 h 838" name="T17"/>
              <a:gd fmla="*/ 2147483647 w 1001" name="T18"/>
              <a:gd fmla="*/ 2147483647 h 838" name="T19"/>
              <a:gd fmla="*/ 2147483647 w 1001" name="T20"/>
              <a:gd fmla="*/ 2147483647 h 838" name="T21"/>
              <a:gd fmla="*/ 2147483647 w 1001" name="T22"/>
              <a:gd fmla="*/ 2147483647 h 838" name="T23"/>
              <a:gd fmla="*/ 2147483647 w 1001" name="T24"/>
              <a:gd fmla="*/ 2147483647 h 838" name="T25"/>
              <a:gd fmla="*/ 2147483647 w 1001" name="T26"/>
              <a:gd fmla="*/ 2147483647 h 838" name="T27"/>
              <a:gd fmla="*/ 2147483647 w 1001" name="T28"/>
              <a:gd fmla="*/ 2147483647 h 838" name="T29"/>
              <a:gd fmla="*/ 2147483647 w 1001" name="T30"/>
              <a:gd fmla="*/ 2147483647 h 838" name="T31"/>
              <a:gd fmla="*/ 2147483647 w 1001" name="T32"/>
              <a:gd fmla="*/ 2147483647 h 838" name="T33"/>
              <a:gd fmla="*/ 2147483647 w 1001" name="T34"/>
              <a:gd fmla="*/ 2147483647 h 838" name="T35"/>
              <a:gd fmla="*/ 2147483647 w 1001" name="T36"/>
              <a:gd fmla="*/ 2147483647 h 838" name="T37"/>
              <a:gd fmla="*/ 2147483647 w 1001" name="T38"/>
              <a:gd fmla="*/ 2147483647 h 838" name="T39"/>
              <a:gd fmla="*/ 2147483647 w 1001" name="T40"/>
              <a:gd fmla="*/ 2147483647 h 838" name="T41"/>
              <a:gd fmla="*/ 2147483647 w 1001" name="T42"/>
              <a:gd fmla="*/ 2147483647 h 838" name="T43"/>
              <a:gd fmla="*/ 2147483647 w 1001" name="T44"/>
              <a:gd fmla="*/ 2147483647 h 838" name="T45"/>
              <a:gd fmla="*/ 2147483647 w 1001" name="T46"/>
              <a:gd fmla="*/ 2147483647 h 838" name="T47"/>
              <a:gd fmla="*/ 2147483647 w 1001" name="T48"/>
              <a:gd fmla="*/ 2147483647 h 838" name="T49"/>
              <a:gd fmla="*/ 2147483647 w 1001" name="T50"/>
              <a:gd fmla="*/ 2147483647 h 838" name="T51"/>
              <a:gd fmla="*/ 2147483647 w 1001" name="T52"/>
              <a:gd fmla="*/ 2147483647 h 838" name="T53"/>
              <a:gd fmla="*/ 2147483647 w 1001" name="T54"/>
              <a:gd fmla="*/ 2147483647 h 838" name="T55"/>
              <a:gd fmla="*/ 2147483647 w 1001" name="T56"/>
              <a:gd fmla="*/ 2147483647 h 838" name="T57"/>
              <a:gd fmla="*/ 2147483647 w 1001" name="T58"/>
              <a:gd fmla="*/ 2147483647 h 838" name="T59"/>
              <a:gd fmla="*/ 2147483647 w 1001" name="T60"/>
              <a:gd fmla="*/ 2147483647 h 838" name="T61"/>
              <a:gd fmla="*/ 2147483647 w 1001" name="T62"/>
              <a:gd fmla="*/ 2147483647 h 838" name="T63"/>
              <a:gd fmla="*/ 2147483647 w 1001" name="T64"/>
              <a:gd fmla="*/ 2147483647 h 838" name="T65"/>
              <a:gd fmla="*/ 2147483647 w 1001" name="T66"/>
              <a:gd fmla="*/ 2147483647 h 838" name="T67"/>
              <a:gd fmla="*/ 2147483647 w 1001" name="T68"/>
              <a:gd fmla="*/ 2147483647 h 838" name="T69"/>
              <a:gd fmla="*/ 2147483647 w 1001" name="T70"/>
              <a:gd fmla="*/ 2147483647 h 838" name="T71"/>
              <a:gd fmla="*/ 2147483647 w 1001" name="T72"/>
              <a:gd fmla="*/ 2147483647 h 838" name="T73"/>
              <a:gd fmla="*/ 2147483647 w 1001" name="T74"/>
              <a:gd fmla="*/ 2147483647 h 838" name="T75"/>
              <a:gd fmla="*/ 2147483647 w 1001" name="T76"/>
              <a:gd fmla="*/ 2147483647 h 838" name="T77"/>
              <a:gd fmla="*/ 2147483647 w 1001" name="T78"/>
              <a:gd fmla="*/ 2147483647 h 838" name="T79"/>
              <a:gd fmla="*/ 2147483647 w 1001" name="T80"/>
              <a:gd fmla="*/ 2147483647 h 838" name="T81"/>
              <a:gd fmla="*/ 2147483647 w 1001" name="T82"/>
              <a:gd fmla="*/ 2147483647 h 838" name="T83"/>
              <a:gd fmla="*/ 2147483647 w 1001" name="T84"/>
              <a:gd fmla="*/ 2147483647 h 838" name="T85"/>
              <a:gd fmla="*/ 2147483647 w 1001" name="T86"/>
              <a:gd fmla="*/ 2147483647 h 838" name="T87"/>
              <a:gd fmla="*/ 2147483647 w 1001" name="T88"/>
              <a:gd fmla="*/ 2147483647 h 838" name="T89"/>
              <a:gd fmla="*/ 2147483647 w 1001" name="T90"/>
              <a:gd fmla="*/ 2147483647 h 838" name="T91"/>
              <a:gd fmla="*/ 2147483647 w 1001" name="T92"/>
              <a:gd fmla="*/ 2147483647 h 838" name="T93"/>
              <a:gd fmla="*/ 2147483647 w 1001" name="T94"/>
              <a:gd fmla="*/ 2147483647 h 838" name="T95"/>
              <a:gd fmla="*/ 2147483647 w 1001" name="T96"/>
              <a:gd fmla="*/ 2147483647 h 838" name="T97"/>
              <a:gd fmla="*/ 2147483647 w 1001" name="T98"/>
              <a:gd fmla="*/ 2147483647 h 838" name="T99"/>
              <a:gd fmla="*/ 2147483647 w 1001" name="T100"/>
              <a:gd fmla="*/ 2147483647 h 838" name="T101"/>
              <a:gd fmla="*/ 2147483647 w 1001" name="T102"/>
              <a:gd fmla="*/ 2147483647 h 838" name="T103"/>
              <a:gd fmla="*/ 2147483647 w 1001" name="T104"/>
              <a:gd fmla="*/ 2147483647 h 838" name="T105"/>
              <a:gd fmla="*/ 2147483647 w 1001" name="T106"/>
              <a:gd fmla="*/ 2147483647 h 838" name="T107"/>
              <a:gd fmla="*/ 2147483647 w 1001" name="T108"/>
              <a:gd fmla="*/ 2147483647 h 838" name="T109"/>
              <a:gd fmla="*/ 2147483647 w 1001" name="T110"/>
              <a:gd fmla="*/ 2147483647 h 838" name="T111"/>
              <a:gd fmla="*/ 2147483647 w 1001" name="T112"/>
              <a:gd fmla="*/ 2147483647 h 838" name="T113"/>
              <a:gd fmla="*/ 2147483647 w 1001" name="T114"/>
              <a:gd fmla="*/ 2147483647 h 838" name="T115"/>
              <a:gd fmla="*/ 2147483647 w 1001" name="T116"/>
              <a:gd fmla="*/ 2147483647 h 838" name="T117"/>
              <a:gd fmla="*/ 2147483647 w 1001" name="T118"/>
              <a:gd fmla="*/ 2147483647 h 83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001" name="T180"/>
              <a:gd fmla="*/ 0 h 838" name="T181"/>
              <a:gd fmla="*/ 1001 w 1001" name="T182"/>
              <a:gd fmla="*/ 838 h 838"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838" w="1001">
                <a:moveTo>
                  <a:pt x="907" y="481"/>
                </a:moveTo>
                <a:lnTo>
                  <a:pt x="904" y="478"/>
                </a:lnTo>
                <a:lnTo>
                  <a:pt x="891" y="477"/>
                </a:lnTo>
                <a:lnTo>
                  <a:pt x="890" y="476"/>
                </a:lnTo>
                <a:lnTo>
                  <a:pt x="867" y="478"/>
                </a:lnTo>
                <a:lnTo>
                  <a:pt x="866" y="481"/>
                </a:lnTo>
                <a:lnTo>
                  <a:pt x="868" y="485"/>
                </a:lnTo>
                <a:lnTo>
                  <a:pt x="869" y="489"/>
                </a:lnTo>
                <a:lnTo>
                  <a:pt x="865" y="493"/>
                </a:lnTo>
                <a:lnTo>
                  <a:pt x="866" y="494"/>
                </a:lnTo>
                <a:lnTo>
                  <a:pt x="865" y="495"/>
                </a:lnTo>
                <a:lnTo>
                  <a:pt x="869" y="499"/>
                </a:lnTo>
                <a:lnTo>
                  <a:pt x="869" y="501"/>
                </a:lnTo>
                <a:lnTo>
                  <a:pt x="864" y="510"/>
                </a:lnTo>
                <a:lnTo>
                  <a:pt x="861" y="509"/>
                </a:lnTo>
                <a:lnTo>
                  <a:pt x="858" y="512"/>
                </a:lnTo>
                <a:lnTo>
                  <a:pt x="856" y="513"/>
                </a:lnTo>
                <a:lnTo>
                  <a:pt x="852" y="518"/>
                </a:lnTo>
                <a:lnTo>
                  <a:pt x="852" y="521"/>
                </a:lnTo>
                <a:lnTo>
                  <a:pt x="859" y="526"/>
                </a:lnTo>
                <a:lnTo>
                  <a:pt x="860" y="530"/>
                </a:lnTo>
                <a:lnTo>
                  <a:pt x="858" y="532"/>
                </a:lnTo>
                <a:lnTo>
                  <a:pt x="858" y="541"/>
                </a:lnTo>
                <a:lnTo>
                  <a:pt x="861" y="543"/>
                </a:lnTo>
                <a:lnTo>
                  <a:pt x="863" y="541"/>
                </a:lnTo>
                <a:lnTo>
                  <a:pt x="866" y="540"/>
                </a:lnTo>
                <a:lnTo>
                  <a:pt x="871" y="544"/>
                </a:lnTo>
                <a:lnTo>
                  <a:pt x="873" y="543"/>
                </a:lnTo>
                <a:lnTo>
                  <a:pt x="882" y="548"/>
                </a:lnTo>
                <a:lnTo>
                  <a:pt x="884" y="551"/>
                </a:lnTo>
                <a:lnTo>
                  <a:pt x="888" y="555"/>
                </a:lnTo>
                <a:lnTo>
                  <a:pt x="888" y="558"/>
                </a:lnTo>
                <a:lnTo>
                  <a:pt x="887" y="559"/>
                </a:lnTo>
                <a:lnTo>
                  <a:pt x="886" y="568"/>
                </a:lnTo>
                <a:lnTo>
                  <a:pt x="885" y="570"/>
                </a:lnTo>
                <a:lnTo>
                  <a:pt x="885" y="572"/>
                </a:lnTo>
                <a:lnTo>
                  <a:pt x="887" y="573"/>
                </a:lnTo>
                <a:lnTo>
                  <a:pt x="887" y="578"/>
                </a:lnTo>
                <a:lnTo>
                  <a:pt x="886" y="579"/>
                </a:lnTo>
                <a:lnTo>
                  <a:pt x="886" y="583"/>
                </a:lnTo>
                <a:lnTo>
                  <a:pt x="881" y="589"/>
                </a:lnTo>
                <a:lnTo>
                  <a:pt x="879" y="588"/>
                </a:lnTo>
                <a:lnTo>
                  <a:pt x="878" y="590"/>
                </a:lnTo>
                <a:lnTo>
                  <a:pt x="876" y="590"/>
                </a:lnTo>
                <a:lnTo>
                  <a:pt x="874" y="592"/>
                </a:lnTo>
                <a:lnTo>
                  <a:pt x="873" y="588"/>
                </a:lnTo>
                <a:lnTo>
                  <a:pt x="871" y="589"/>
                </a:lnTo>
                <a:lnTo>
                  <a:pt x="866" y="586"/>
                </a:lnTo>
                <a:lnTo>
                  <a:pt x="860" y="587"/>
                </a:lnTo>
                <a:lnTo>
                  <a:pt x="858" y="589"/>
                </a:lnTo>
                <a:lnTo>
                  <a:pt x="858" y="602"/>
                </a:lnTo>
                <a:lnTo>
                  <a:pt x="856" y="603"/>
                </a:lnTo>
                <a:lnTo>
                  <a:pt x="857" y="607"/>
                </a:lnTo>
                <a:lnTo>
                  <a:pt x="860" y="612"/>
                </a:lnTo>
                <a:lnTo>
                  <a:pt x="861" y="617"/>
                </a:lnTo>
                <a:lnTo>
                  <a:pt x="850" y="626"/>
                </a:lnTo>
                <a:lnTo>
                  <a:pt x="849" y="624"/>
                </a:lnTo>
                <a:lnTo>
                  <a:pt x="846" y="623"/>
                </a:lnTo>
                <a:lnTo>
                  <a:pt x="840" y="617"/>
                </a:lnTo>
                <a:lnTo>
                  <a:pt x="840" y="614"/>
                </a:lnTo>
                <a:lnTo>
                  <a:pt x="838" y="615"/>
                </a:lnTo>
                <a:lnTo>
                  <a:pt x="834" y="616"/>
                </a:lnTo>
                <a:lnTo>
                  <a:pt x="830" y="609"/>
                </a:lnTo>
                <a:lnTo>
                  <a:pt x="828" y="610"/>
                </a:lnTo>
                <a:lnTo>
                  <a:pt x="824" y="611"/>
                </a:lnTo>
                <a:lnTo>
                  <a:pt x="822" y="609"/>
                </a:lnTo>
                <a:lnTo>
                  <a:pt x="822" y="607"/>
                </a:lnTo>
                <a:lnTo>
                  <a:pt x="826" y="603"/>
                </a:lnTo>
                <a:lnTo>
                  <a:pt x="822" y="601"/>
                </a:lnTo>
                <a:lnTo>
                  <a:pt x="818" y="604"/>
                </a:lnTo>
                <a:lnTo>
                  <a:pt x="814" y="603"/>
                </a:lnTo>
                <a:lnTo>
                  <a:pt x="807" y="588"/>
                </a:lnTo>
                <a:lnTo>
                  <a:pt x="802" y="588"/>
                </a:lnTo>
                <a:lnTo>
                  <a:pt x="799" y="590"/>
                </a:lnTo>
                <a:lnTo>
                  <a:pt x="797" y="590"/>
                </a:lnTo>
                <a:lnTo>
                  <a:pt x="794" y="587"/>
                </a:lnTo>
                <a:lnTo>
                  <a:pt x="787" y="575"/>
                </a:lnTo>
                <a:lnTo>
                  <a:pt x="785" y="575"/>
                </a:lnTo>
                <a:lnTo>
                  <a:pt x="782" y="573"/>
                </a:lnTo>
                <a:lnTo>
                  <a:pt x="784" y="564"/>
                </a:lnTo>
                <a:lnTo>
                  <a:pt x="788" y="558"/>
                </a:lnTo>
                <a:lnTo>
                  <a:pt x="791" y="558"/>
                </a:lnTo>
                <a:lnTo>
                  <a:pt x="796" y="555"/>
                </a:lnTo>
                <a:lnTo>
                  <a:pt x="796" y="549"/>
                </a:lnTo>
                <a:lnTo>
                  <a:pt x="795" y="548"/>
                </a:lnTo>
                <a:lnTo>
                  <a:pt x="795" y="541"/>
                </a:lnTo>
                <a:lnTo>
                  <a:pt x="790" y="532"/>
                </a:lnTo>
                <a:lnTo>
                  <a:pt x="780" y="524"/>
                </a:lnTo>
                <a:lnTo>
                  <a:pt x="780" y="514"/>
                </a:lnTo>
                <a:lnTo>
                  <a:pt x="778" y="512"/>
                </a:lnTo>
                <a:lnTo>
                  <a:pt x="780" y="510"/>
                </a:lnTo>
                <a:lnTo>
                  <a:pt x="785" y="508"/>
                </a:lnTo>
                <a:lnTo>
                  <a:pt x="787" y="503"/>
                </a:lnTo>
                <a:lnTo>
                  <a:pt x="784" y="499"/>
                </a:lnTo>
                <a:lnTo>
                  <a:pt x="777" y="491"/>
                </a:lnTo>
                <a:lnTo>
                  <a:pt x="777" y="490"/>
                </a:lnTo>
                <a:lnTo>
                  <a:pt x="771" y="485"/>
                </a:lnTo>
                <a:lnTo>
                  <a:pt x="760" y="480"/>
                </a:lnTo>
                <a:lnTo>
                  <a:pt x="754" y="470"/>
                </a:lnTo>
                <a:lnTo>
                  <a:pt x="751" y="466"/>
                </a:lnTo>
                <a:lnTo>
                  <a:pt x="748" y="467"/>
                </a:lnTo>
                <a:lnTo>
                  <a:pt x="744" y="469"/>
                </a:lnTo>
                <a:lnTo>
                  <a:pt x="741" y="468"/>
                </a:lnTo>
                <a:lnTo>
                  <a:pt x="747" y="462"/>
                </a:lnTo>
                <a:lnTo>
                  <a:pt x="746" y="455"/>
                </a:lnTo>
                <a:lnTo>
                  <a:pt x="743" y="453"/>
                </a:lnTo>
                <a:lnTo>
                  <a:pt x="726" y="449"/>
                </a:lnTo>
                <a:lnTo>
                  <a:pt x="702" y="450"/>
                </a:lnTo>
                <a:lnTo>
                  <a:pt x="696" y="444"/>
                </a:lnTo>
                <a:lnTo>
                  <a:pt x="696" y="442"/>
                </a:lnTo>
                <a:lnTo>
                  <a:pt x="691" y="439"/>
                </a:lnTo>
                <a:lnTo>
                  <a:pt x="691" y="437"/>
                </a:lnTo>
                <a:lnTo>
                  <a:pt x="678" y="428"/>
                </a:lnTo>
                <a:lnTo>
                  <a:pt x="675" y="427"/>
                </a:lnTo>
                <a:lnTo>
                  <a:pt x="673" y="425"/>
                </a:lnTo>
                <a:lnTo>
                  <a:pt x="671" y="425"/>
                </a:lnTo>
                <a:lnTo>
                  <a:pt x="662" y="417"/>
                </a:lnTo>
                <a:lnTo>
                  <a:pt x="660" y="417"/>
                </a:lnTo>
                <a:lnTo>
                  <a:pt x="659" y="413"/>
                </a:lnTo>
                <a:lnTo>
                  <a:pt x="660" y="412"/>
                </a:lnTo>
                <a:lnTo>
                  <a:pt x="660" y="405"/>
                </a:lnTo>
                <a:lnTo>
                  <a:pt x="661" y="401"/>
                </a:lnTo>
                <a:lnTo>
                  <a:pt x="664" y="399"/>
                </a:lnTo>
                <a:lnTo>
                  <a:pt x="664" y="397"/>
                </a:lnTo>
                <a:lnTo>
                  <a:pt x="666" y="394"/>
                </a:lnTo>
                <a:lnTo>
                  <a:pt x="666" y="393"/>
                </a:lnTo>
                <a:lnTo>
                  <a:pt x="669" y="390"/>
                </a:lnTo>
                <a:lnTo>
                  <a:pt x="670" y="384"/>
                </a:lnTo>
                <a:lnTo>
                  <a:pt x="668" y="383"/>
                </a:lnTo>
                <a:lnTo>
                  <a:pt x="668" y="378"/>
                </a:lnTo>
                <a:lnTo>
                  <a:pt x="667" y="378"/>
                </a:lnTo>
                <a:lnTo>
                  <a:pt x="666" y="373"/>
                </a:lnTo>
                <a:lnTo>
                  <a:pt x="672" y="370"/>
                </a:lnTo>
                <a:lnTo>
                  <a:pt x="674" y="370"/>
                </a:lnTo>
                <a:lnTo>
                  <a:pt x="675" y="369"/>
                </a:lnTo>
                <a:lnTo>
                  <a:pt x="679" y="369"/>
                </a:lnTo>
                <a:lnTo>
                  <a:pt x="685" y="365"/>
                </a:lnTo>
                <a:lnTo>
                  <a:pt x="687" y="365"/>
                </a:lnTo>
                <a:lnTo>
                  <a:pt x="689" y="363"/>
                </a:lnTo>
                <a:lnTo>
                  <a:pt x="690" y="363"/>
                </a:lnTo>
                <a:lnTo>
                  <a:pt x="694" y="356"/>
                </a:lnTo>
                <a:lnTo>
                  <a:pt x="698" y="351"/>
                </a:lnTo>
                <a:lnTo>
                  <a:pt x="701" y="346"/>
                </a:lnTo>
                <a:lnTo>
                  <a:pt x="703" y="344"/>
                </a:lnTo>
                <a:lnTo>
                  <a:pt x="702" y="342"/>
                </a:lnTo>
                <a:lnTo>
                  <a:pt x="706" y="339"/>
                </a:lnTo>
                <a:lnTo>
                  <a:pt x="707" y="335"/>
                </a:lnTo>
                <a:lnTo>
                  <a:pt x="714" y="322"/>
                </a:lnTo>
                <a:lnTo>
                  <a:pt x="705" y="309"/>
                </a:lnTo>
                <a:lnTo>
                  <a:pt x="705" y="296"/>
                </a:lnTo>
                <a:lnTo>
                  <a:pt x="700" y="291"/>
                </a:lnTo>
                <a:lnTo>
                  <a:pt x="686" y="292"/>
                </a:lnTo>
                <a:lnTo>
                  <a:pt x="685" y="293"/>
                </a:lnTo>
                <a:lnTo>
                  <a:pt x="678" y="294"/>
                </a:lnTo>
                <a:lnTo>
                  <a:pt x="674" y="297"/>
                </a:lnTo>
                <a:lnTo>
                  <a:pt x="672" y="297"/>
                </a:lnTo>
                <a:lnTo>
                  <a:pt x="672" y="298"/>
                </a:lnTo>
                <a:lnTo>
                  <a:pt x="668" y="300"/>
                </a:lnTo>
                <a:lnTo>
                  <a:pt x="665" y="303"/>
                </a:lnTo>
                <a:lnTo>
                  <a:pt x="656" y="307"/>
                </a:lnTo>
                <a:lnTo>
                  <a:pt x="654" y="310"/>
                </a:lnTo>
                <a:lnTo>
                  <a:pt x="645" y="315"/>
                </a:lnTo>
                <a:lnTo>
                  <a:pt x="643" y="315"/>
                </a:lnTo>
                <a:lnTo>
                  <a:pt x="640" y="318"/>
                </a:lnTo>
                <a:lnTo>
                  <a:pt x="637" y="317"/>
                </a:lnTo>
                <a:lnTo>
                  <a:pt x="636" y="320"/>
                </a:lnTo>
                <a:lnTo>
                  <a:pt x="634" y="319"/>
                </a:lnTo>
                <a:lnTo>
                  <a:pt x="632" y="320"/>
                </a:lnTo>
                <a:lnTo>
                  <a:pt x="629" y="320"/>
                </a:lnTo>
                <a:lnTo>
                  <a:pt x="626" y="317"/>
                </a:lnTo>
                <a:lnTo>
                  <a:pt x="622" y="316"/>
                </a:lnTo>
                <a:lnTo>
                  <a:pt x="617" y="317"/>
                </a:lnTo>
                <a:lnTo>
                  <a:pt x="615" y="315"/>
                </a:lnTo>
                <a:lnTo>
                  <a:pt x="610" y="315"/>
                </a:lnTo>
                <a:lnTo>
                  <a:pt x="604" y="307"/>
                </a:lnTo>
                <a:lnTo>
                  <a:pt x="599" y="308"/>
                </a:lnTo>
                <a:lnTo>
                  <a:pt x="597" y="309"/>
                </a:lnTo>
                <a:lnTo>
                  <a:pt x="597" y="311"/>
                </a:lnTo>
                <a:lnTo>
                  <a:pt x="595" y="313"/>
                </a:lnTo>
                <a:lnTo>
                  <a:pt x="580" y="315"/>
                </a:lnTo>
                <a:lnTo>
                  <a:pt x="578" y="316"/>
                </a:lnTo>
                <a:lnTo>
                  <a:pt x="564" y="317"/>
                </a:lnTo>
                <a:lnTo>
                  <a:pt x="568" y="326"/>
                </a:lnTo>
                <a:lnTo>
                  <a:pt x="572" y="329"/>
                </a:lnTo>
                <a:lnTo>
                  <a:pt x="574" y="329"/>
                </a:lnTo>
                <a:lnTo>
                  <a:pt x="579" y="331"/>
                </a:lnTo>
                <a:lnTo>
                  <a:pt x="580" y="333"/>
                </a:lnTo>
                <a:lnTo>
                  <a:pt x="579" y="335"/>
                </a:lnTo>
                <a:lnTo>
                  <a:pt x="566" y="352"/>
                </a:lnTo>
                <a:lnTo>
                  <a:pt x="551" y="352"/>
                </a:lnTo>
                <a:lnTo>
                  <a:pt x="547" y="347"/>
                </a:lnTo>
                <a:lnTo>
                  <a:pt x="534" y="342"/>
                </a:lnTo>
                <a:lnTo>
                  <a:pt x="521" y="327"/>
                </a:lnTo>
                <a:lnTo>
                  <a:pt x="510" y="326"/>
                </a:lnTo>
                <a:lnTo>
                  <a:pt x="503" y="321"/>
                </a:lnTo>
                <a:lnTo>
                  <a:pt x="506" y="317"/>
                </a:lnTo>
                <a:lnTo>
                  <a:pt x="504" y="293"/>
                </a:lnTo>
                <a:lnTo>
                  <a:pt x="500" y="291"/>
                </a:lnTo>
                <a:lnTo>
                  <a:pt x="488" y="291"/>
                </a:lnTo>
                <a:lnTo>
                  <a:pt x="484" y="289"/>
                </a:lnTo>
                <a:lnTo>
                  <a:pt x="483" y="285"/>
                </a:lnTo>
                <a:lnTo>
                  <a:pt x="484" y="282"/>
                </a:lnTo>
                <a:lnTo>
                  <a:pt x="482" y="280"/>
                </a:lnTo>
                <a:lnTo>
                  <a:pt x="474" y="280"/>
                </a:lnTo>
                <a:lnTo>
                  <a:pt x="472" y="270"/>
                </a:lnTo>
                <a:lnTo>
                  <a:pt x="469" y="266"/>
                </a:lnTo>
                <a:lnTo>
                  <a:pt x="461" y="265"/>
                </a:lnTo>
                <a:lnTo>
                  <a:pt x="448" y="255"/>
                </a:lnTo>
                <a:lnTo>
                  <a:pt x="447" y="255"/>
                </a:lnTo>
                <a:lnTo>
                  <a:pt x="441" y="251"/>
                </a:lnTo>
                <a:lnTo>
                  <a:pt x="437" y="251"/>
                </a:lnTo>
                <a:lnTo>
                  <a:pt x="435" y="250"/>
                </a:lnTo>
                <a:lnTo>
                  <a:pt x="427" y="249"/>
                </a:lnTo>
                <a:lnTo>
                  <a:pt x="424" y="246"/>
                </a:lnTo>
                <a:lnTo>
                  <a:pt x="428" y="242"/>
                </a:lnTo>
                <a:lnTo>
                  <a:pt x="430" y="242"/>
                </a:lnTo>
                <a:lnTo>
                  <a:pt x="432" y="240"/>
                </a:lnTo>
                <a:lnTo>
                  <a:pt x="432" y="238"/>
                </a:lnTo>
                <a:lnTo>
                  <a:pt x="442" y="227"/>
                </a:lnTo>
                <a:lnTo>
                  <a:pt x="445" y="226"/>
                </a:lnTo>
                <a:lnTo>
                  <a:pt x="454" y="215"/>
                </a:lnTo>
                <a:lnTo>
                  <a:pt x="457" y="214"/>
                </a:lnTo>
                <a:lnTo>
                  <a:pt x="467" y="201"/>
                </a:lnTo>
                <a:lnTo>
                  <a:pt x="467" y="199"/>
                </a:lnTo>
                <a:lnTo>
                  <a:pt x="470" y="197"/>
                </a:lnTo>
                <a:lnTo>
                  <a:pt x="470" y="195"/>
                </a:lnTo>
                <a:lnTo>
                  <a:pt x="473" y="189"/>
                </a:lnTo>
                <a:lnTo>
                  <a:pt x="472" y="184"/>
                </a:lnTo>
                <a:lnTo>
                  <a:pt x="470" y="183"/>
                </a:lnTo>
                <a:lnTo>
                  <a:pt x="466" y="174"/>
                </a:lnTo>
                <a:lnTo>
                  <a:pt x="462" y="171"/>
                </a:lnTo>
                <a:lnTo>
                  <a:pt x="449" y="165"/>
                </a:lnTo>
                <a:lnTo>
                  <a:pt x="428" y="166"/>
                </a:lnTo>
                <a:lnTo>
                  <a:pt x="426" y="168"/>
                </a:lnTo>
                <a:lnTo>
                  <a:pt x="408" y="169"/>
                </a:lnTo>
                <a:lnTo>
                  <a:pt x="400" y="172"/>
                </a:lnTo>
                <a:lnTo>
                  <a:pt x="396" y="172"/>
                </a:lnTo>
                <a:lnTo>
                  <a:pt x="387" y="178"/>
                </a:lnTo>
                <a:lnTo>
                  <a:pt x="383" y="184"/>
                </a:lnTo>
                <a:lnTo>
                  <a:pt x="381" y="184"/>
                </a:lnTo>
                <a:lnTo>
                  <a:pt x="376" y="189"/>
                </a:lnTo>
                <a:lnTo>
                  <a:pt x="373" y="191"/>
                </a:lnTo>
                <a:lnTo>
                  <a:pt x="370" y="194"/>
                </a:lnTo>
                <a:lnTo>
                  <a:pt x="364" y="194"/>
                </a:lnTo>
                <a:lnTo>
                  <a:pt x="363" y="193"/>
                </a:lnTo>
                <a:lnTo>
                  <a:pt x="359" y="193"/>
                </a:lnTo>
                <a:lnTo>
                  <a:pt x="358" y="192"/>
                </a:lnTo>
                <a:lnTo>
                  <a:pt x="354" y="192"/>
                </a:lnTo>
                <a:lnTo>
                  <a:pt x="352" y="191"/>
                </a:lnTo>
                <a:lnTo>
                  <a:pt x="352" y="186"/>
                </a:lnTo>
                <a:lnTo>
                  <a:pt x="353" y="184"/>
                </a:lnTo>
                <a:lnTo>
                  <a:pt x="353" y="182"/>
                </a:lnTo>
                <a:lnTo>
                  <a:pt x="354" y="180"/>
                </a:lnTo>
                <a:lnTo>
                  <a:pt x="354" y="176"/>
                </a:lnTo>
                <a:lnTo>
                  <a:pt x="355" y="174"/>
                </a:lnTo>
                <a:lnTo>
                  <a:pt x="355" y="166"/>
                </a:lnTo>
                <a:lnTo>
                  <a:pt x="348" y="157"/>
                </a:lnTo>
                <a:lnTo>
                  <a:pt x="340" y="150"/>
                </a:lnTo>
                <a:lnTo>
                  <a:pt x="340" y="148"/>
                </a:lnTo>
                <a:lnTo>
                  <a:pt x="332" y="139"/>
                </a:lnTo>
                <a:lnTo>
                  <a:pt x="332" y="138"/>
                </a:lnTo>
                <a:lnTo>
                  <a:pt x="323" y="129"/>
                </a:lnTo>
                <a:lnTo>
                  <a:pt x="323" y="126"/>
                </a:lnTo>
                <a:lnTo>
                  <a:pt x="315" y="118"/>
                </a:lnTo>
                <a:lnTo>
                  <a:pt x="314" y="115"/>
                </a:lnTo>
                <a:lnTo>
                  <a:pt x="330" y="98"/>
                </a:lnTo>
                <a:lnTo>
                  <a:pt x="328" y="91"/>
                </a:lnTo>
                <a:lnTo>
                  <a:pt x="327" y="91"/>
                </a:lnTo>
                <a:lnTo>
                  <a:pt x="326" y="88"/>
                </a:lnTo>
                <a:lnTo>
                  <a:pt x="325" y="86"/>
                </a:lnTo>
                <a:lnTo>
                  <a:pt x="325" y="82"/>
                </a:lnTo>
                <a:lnTo>
                  <a:pt x="323" y="81"/>
                </a:lnTo>
                <a:lnTo>
                  <a:pt x="320" y="70"/>
                </a:lnTo>
                <a:lnTo>
                  <a:pt x="319" y="69"/>
                </a:lnTo>
                <a:lnTo>
                  <a:pt x="319" y="66"/>
                </a:lnTo>
                <a:lnTo>
                  <a:pt x="317" y="65"/>
                </a:lnTo>
                <a:lnTo>
                  <a:pt x="317" y="61"/>
                </a:lnTo>
                <a:lnTo>
                  <a:pt x="316" y="60"/>
                </a:lnTo>
                <a:lnTo>
                  <a:pt x="312" y="49"/>
                </a:lnTo>
                <a:lnTo>
                  <a:pt x="311" y="48"/>
                </a:lnTo>
                <a:lnTo>
                  <a:pt x="311" y="45"/>
                </a:lnTo>
                <a:lnTo>
                  <a:pt x="309" y="44"/>
                </a:lnTo>
                <a:lnTo>
                  <a:pt x="309" y="40"/>
                </a:lnTo>
                <a:lnTo>
                  <a:pt x="306" y="35"/>
                </a:lnTo>
                <a:lnTo>
                  <a:pt x="306" y="31"/>
                </a:lnTo>
                <a:lnTo>
                  <a:pt x="305" y="31"/>
                </a:lnTo>
                <a:lnTo>
                  <a:pt x="303" y="24"/>
                </a:lnTo>
                <a:lnTo>
                  <a:pt x="301" y="23"/>
                </a:lnTo>
                <a:lnTo>
                  <a:pt x="300" y="15"/>
                </a:lnTo>
                <a:lnTo>
                  <a:pt x="298" y="13"/>
                </a:lnTo>
                <a:lnTo>
                  <a:pt x="300" y="2"/>
                </a:lnTo>
                <a:lnTo>
                  <a:pt x="296" y="2"/>
                </a:lnTo>
                <a:lnTo>
                  <a:pt x="279" y="2"/>
                </a:lnTo>
                <a:lnTo>
                  <a:pt x="278" y="2"/>
                </a:lnTo>
                <a:lnTo>
                  <a:pt x="277" y="2"/>
                </a:lnTo>
                <a:lnTo>
                  <a:pt x="276" y="2"/>
                </a:lnTo>
                <a:lnTo>
                  <a:pt x="275" y="2"/>
                </a:lnTo>
                <a:lnTo>
                  <a:pt x="274" y="1"/>
                </a:lnTo>
                <a:lnTo>
                  <a:pt x="260" y="1"/>
                </a:lnTo>
                <a:lnTo>
                  <a:pt x="259" y="1"/>
                </a:lnTo>
                <a:lnTo>
                  <a:pt x="258" y="1"/>
                </a:lnTo>
                <a:lnTo>
                  <a:pt x="257" y="1"/>
                </a:lnTo>
                <a:lnTo>
                  <a:pt x="256" y="0"/>
                </a:lnTo>
                <a:lnTo>
                  <a:pt x="241" y="9"/>
                </a:lnTo>
                <a:lnTo>
                  <a:pt x="233" y="19"/>
                </a:lnTo>
                <a:lnTo>
                  <a:pt x="228" y="22"/>
                </a:lnTo>
                <a:lnTo>
                  <a:pt x="224" y="27"/>
                </a:lnTo>
                <a:lnTo>
                  <a:pt x="225" y="34"/>
                </a:lnTo>
                <a:lnTo>
                  <a:pt x="230" y="39"/>
                </a:lnTo>
                <a:lnTo>
                  <a:pt x="228" y="44"/>
                </a:lnTo>
                <a:lnTo>
                  <a:pt x="228" y="50"/>
                </a:lnTo>
                <a:lnTo>
                  <a:pt x="235" y="57"/>
                </a:lnTo>
                <a:lnTo>
                  <a:pt x="228" y="65"/>
                </a:lnTo>
                <a:lnTo>
                  <a:pt x="223" y="68"/>
                </a:lnTo>
                <a:lnTo>
                  <a:pt x="221" y="68"/>
                </a:lnTo>
                <a:lnTo>
                  <a:pt x="221" y="70"/>
                </a:lnTo>
                <a:lnTo>
                  <a:pt x="216" y="70"/>
                </a:lnTo>
                <a:lnTo>
                  <a:pt x="215" y="71"/>
                </a:lnTo>
                <a:lnTo>
                  <a:pt x="202" y="72"/>
                </a:lnTo>
                <a:lnTo>
                  <a:pt x="200" y="73"/>
                </a:lnTo>
                <a:lnTo>
                  <a:pt x="195" y="74"/>
                </a:lnTo>
                <a:lnTo>
                  <a:pt x="190" y="77"/>
                </a:lnTo>
                <a:lnTo>
                  <a:pt x="184" y="85"/>
                </a:lnTo>
                <a:lnTo>
                  <a:pt x="174" y="77"/>
                </a:lnTo>
                <a:lnTo>
                  <a:pt x="152" y="79"/>
                </a:lnTo>
                <a:lnTo>
                  <a:pt x="144" y="83"/>
                </a:lnTo>
                <a:lnTo>
                  <a:pt x="141" y="86"/>
                </a:lnTo>
                <a:lnTo>
                  <a:pt x="113" y="103"/>
                </a:lnTo>
                <a:lnTo>
                  <a:pt x="88" y="131"/>
                </a:lnTo>
                <a:lnTo>
                  <a:pt x="88" y="133"/>
                </a:lnTo>
                <a:lnTo>
                  <a:pt x="62" y="161"/>
                </a:lnTo>
                <a:lnTo>
                  <a:pt x="50" y="167"/>
                </a:lnTo>
                <a:lnTo>
                  <a:pt x="48" y="169"/>
                </a:lnTo>
                <a:lnTo>
                  <a:pt x="46" y="167"/>
                </a:lnTo>
                <a:lnTo>
                  <a:pt x="36" y="166"/>
                </a:lnTo>
                <a:lnTo>
                  <a:pt x="35" y="165"/>
                </a:lnTo>
                <a:lnTo>
                  <a:pt x="26" y="164"/>
                </a:lnTo>
                <a:lnTo>
                  <a:pt x="25" y="163"/>
                </a:lnTo>
                <a:lnTo>
                  <a:pt x="18" y="163"/>
                </a:lnTo>
                <a:lnTo>
                  <a:pt x="14" y="167"/>
                </a:lnTo>
                <a:lnTo>
                  <a:pt x="15" y="172"/>
                </a:lnTo>
                <a:lnTo>
                  <a:pt x="14" y="173"/>
                </a:lnTo>
                <a:lnTo>
                  <a:pt x="14" y="178"/>
                </a:lnTo>
                <a:lnTo>
                  <a:pt x="12" y="182"/>
                </a:lnTo>
                <a:lnTo>
                  <a:pt x="13" y="185"/>
                </a:lnTo>
                <a:lnTo>
                  <a:pt x="12" y="187"/>
                </a:lnTo>
                <a:lnTo>
                  <a:pt x="10" y="200"/>
                </a:lnTo>
                <a:lnTo>
                  <a:pt x="8" y="206"/>
                </a:lnTo>
                <a:lnTo>
                  <a:pt x="6" y="208"/>
                </a:lnTo>
                <a:lnTo>
                  <a:pt x="4" y="213"/>
                </a:lnTo>
                <a:lnTo>
                  <a:pt x="7" y="256"/>
                </a:lnTo>
                <a:lnTo>
                  <a:pt x="6" y="258"/>
                </a:lnTo>
                <a:lnTo>
                  <a:pt x="6" y="262"/>
                </a:lnTo>
                <a:lnTo>
                  <a:pt x="4" y="262"/>
                </a:lnTo>
                <a:lnTo>
                  <a:pt x="4" y="265"/>
                </a:lnTo>
                <a:lnTo>
                  <a:pt x="0" y="271"/>
                </a:lnTo>
                <a:lnTo>
                  <a:pt x="22" y="271"/>
                </a:lnTo>
                <a:lnTo>
                  <a:pt x="22" y="272"/>
                </a:lnTo>
                <a:lnTo>
                  <a:pt x="23" y="278"/>
                </a:lnTo>
                <a:lnTo>
                  <a:pt x="22" y="279"/>
                </a:lnTo>
                <a:lnTo>
                  <a:pt x="22" y="284"/>
                </a:lnTo>
                <a:lnTo>
                  <a:pt x="25" y="288"/>
                </a:lnTo>
                <a:lnTo>
                  <a:pt x="26" y="293"/>
                </a:lnTo>
                <a:lnTo>
                  <a:pt x="27" y="294"/>
                </a:lnTo>
                <a:lnTo>
                  <a:pt x="73" y="292"/>
                </a:lnTo>
                <a:lnTo>
                  <a:pt x="75" y="293"/>
                </a:lnTo>
                <a:lnTo>
                  <a:pt x="80" y="293"/>
                </a:lnTo>
                <a:lnTo>
                  <a:pt x="80" y="301"/>
                </a:lnTo>
                <a:lnTo>
                  <a:pt x="83" y="305"/>
                </a:lnTo>
                <a:lnTo>
                  <a:pt x="96" y="304"/>
                </a:lnTo>
                <a:lnTo>
                  <a:pt x="98" y="305"/>
                </a:lnTo>
                <a:lnTo>
                  <a:pt x="102" y="305"/>
                </a:lnTo>
                <a:lnTo>
                  <a:pt x="104" y="306"/>
                </a:lnTo>
                <a:lnTo>
                  <a:pt x="104" y="311"/>
                </a:lnTo>
                <a:lnTo>
                  <a:pt x="107" y="314"/>
                </a:lnTo>
                <a:lnTo>
                  <a:pt x="113" y="315"/>
                </a:lnTo>
                <a:lnTo>
                  <a:pt x="119" y="320"/>
                </a:lnTo>
                <a:lnTo>
                  <a:pt x="127" y="319"/>
                </a:lnTo>
                <a:lnTo>
                  <a:pt x="131" y="323"/>
                </a:lnTo>
                <a:lnTo>
                  <a:pt x="138" y="323"/>
                </a:lnTo>
                <a:lnTo>
                  <a:pt x="140" y="325"/>
                </a:lnTo>
                <a:lnTo>
                  <a:pt x="140" y="327"/>
                </a:lnTo>
                <a:lnTo>
                  <a:pt x="142" y="329"/>
                </a:lnTo>
                <a:lnTo>
                  <a:pt x="151" y="329"/>
                </a:lnTo>
                <a:lnTo>
                  <a:pt x="157" y="331"/>
                </a:lnTo>
                <a:lnTo>
                  <a:pt x="172" y="344"/>
                </a:lnTo>
                <a:lnTo>
                  <a:pt x="176" y="344"/>
                </a:lnTo>
                <a:lnTo>
                  <a:pt x="177" y="341"/>
                </a:lnTo>
                <a:lnTo>
                  <a:pt x="177" y="339"/>
                </a:lnTo>
                <a:lnTo>
                  <a:pt x="179" y="337"/>
                </a:lnTo>
                <a:lnTo>
                  <a:pt x="182" y="337"/>
                </a:lnTo>
                <a:lnTo>
                  <a:pt x="185" y="334"/>
                </a:lnTo>
                <a:lnTo>
                  <a:pt x="189" y="333"/>
                </a:lnTo>
                <a:lnTo>
                  <a:pt x="190" y="332"/>
                </a:lnTo>
                <a:lnTo>
                  <a:pt x="193" y="332"/>
                </a:lnTo>
                <a:lnTo>
                  <a:pt x="195" y="330"/>
                </a:lnTo>
                <a:lnTo>
                  <a:pt x="199" y="330"/>
                </a:lnTo>
                <a:lnTo>
                  <a:pt x="201" y="333"/>
                </a:lnTo>
                <a:lnTo>
                  <a:pt x="204" y="332"/>
                </a:lnTo>
                <a:lnTo>
                  <a:pt x="208" y="336"/>
                </a:lnTo>
                <a:lnTo>
                  <a:pt x="212" y="337"/>
                </a:lnTo>
                <a:lnTo>
                  <a:pt x="214" y="335"/>
                </a:lnTo>
                <a:lnTo>
                  <a:pt x="231" y="353"/>
                </a:lnTo>
                <a:lnTo>
                  <a:pt x="236" y="358"/>
                </a:lnTo>
                <a:lnTo>
                  <a:pt x="240" y="358"/>
                </a:lnTo>
                <a:lnTo>
                  <a:pt x="244" y="360"/>
                </a:lnTo>
                <a:lnTo>
                  <a:pt x="247" y="360"/>
                </a:lnTo>
                <a:lnTo>
                  <a:pt x="248" y="361"/>
                </a:lnTo>
                <a:lnTo>
                  <a:pt x="255" y="361"/>
                </a:lnTo>
                <a:lnTo>
                  <a:pt x="257" y="359"/>
                </a:lnTo>
                <a:lnTo>
                  <a:pt x="255" y="336"/>
                </a:lnTo>
                <a:lnTo>
                  <a:pt x="260" y="326"/>
                </a:lnTo>
                <a:lnTo>
                  <a:pt x="260" y="317"/>
                </a:lnTo>
                <a:lnTo>
                  <a:pt x="261" y="315"/>
                </a:lnTo>
                <a:lnTo>
                  <a:pt x="260" y="296"/>
                </a:lnTo>
                <a:lnTo>
                  <a:pt x="261" y="295"/>
                </a:lnTo>
                <a:lnTo>
                  <a:pt x="262" y="292"/>
                </a:lnTo>
                <a:lnTo>
                  <a:pt x="269" y="292"/>
                </a:lnTo>
                <a:lnTo>
                  <a:pt x="280" y="298"/>
                </a:lnTo>
                <a:lnTo>
                  <a:pt x="283" y="300"/>
                </a:lnTo>
                <a:lnTo>
                  <a:pt x="291" y="303"/>
                </a:lnTo>
                <a:lnTo>
                  <a:pt x="298" y="310"/>
                </a:lnTo>
                <a:lnTo>
                  <a:pt x="300" y="310"/>
                </a:lnTo>
                <a:lnTo>
                  <a:pt x="307" y="315"/>
                </a:lnTo>
                <a:lnTo>
                  <a:pt x="313" y="320"/>
                </a:lnTo>
                <a:lnTo>
                  <a:pt x="314" y="320"/>
                </a:lnTo>
                <a:lnTo>
                  <a:pt x="321" y="326"/>
                </a:lnTo>
                <a:lnTo>
                  <a:pt x="329" y="330"/>
                </a:lnTo>
                <a:lnTo>
                  <a:pt x="344" y="312"/>
                </a:lnTo>
                <a:lnTo>
                  <a:pt x="347" y="311"/>
                </a:lnTo>
                <a:lnTo>
                  <a:pt x="358" y="319"/>
                </a:lnTo>
                <a:lnTo>
                  <a:pt x="359" y="317"/>
                </a:lnTo>
                <a:lnTo>
                  <a:pt x="360" y="318"/>
                </a:lnTo>
                <a:lnTo>
                  <a:pt x="364" y="316"/>
                </a:lnTo>
                <a:lnTo>
                  <a:pt x="371" y="308"/>
                </a:lnTo>
                <a:lnTo>
                  <a:pt x="375" y="307"/>
                </a:lnTo>
                <a:lnTo>
                  <a:pt x="381" y="312"/>
                </a:lnTo>
                <a:lnTo>
                  <a:pt x="382" y="315"/>
                </a:lnTo>
                <a:lnTo>
                  <a:pt x="406" y="337"/>
                </a:lnTo>
                <a:lnTo>
                  <a:pt x="409" y="342"/>
                </a:lnTo>
                <a:lnTo>
                  <a:pt x="415" y="346"/>
                </a:lnTo>
                <a:lnTo>
                  <a:pt x="415" y="348"/>
                </a:lnTo>
                <a:lnTo>
                  <a:pt x="422" y="354"/>
                </a:lnTo>
                <a:lnTo>
                  <a:pt x="424" y="357"/>
                </a:lnTo>
                <a:lnTo>
                  <a:pt x="429" y="362"/>
                </a:lnTo>
                <a:lnTo>
                  <a:pt x="430" y="364"/>
                </a:lnTo>
                <a:lnTo>
                  <a:pt x="437" y="369"/>
                </a:lnTo>
                <a:lnTo>
                  <a:pt x="437" y="372"/>
                </a:lnTo>
                <a:lnTo>
                  <a:pt x="441" y="372"/>
                </a:lnTo>
                <a:lnTo>
                  <a:pt x="441" y="373"/>
                </a:lnTo>
                <a:lnTo>
                  <a:pt x="454" y="378"/>
                </a:lnTo>
                <a:lnTo>
                  <a:pt x="455" y="373"/>
                </a:lnTo>
                <a:lnTo>
                  <a:pt x="454" y="372"/>
                </a:lnTo>
                <a:lnTo>
                  <a:pt x="453" y="365"/>
                </a:lnTo>
                <a:lnTo>
                  <a:pt x="452" y="364"/>
                </a:lnTo>
                <a:lnTo>
                  <a:pt x="452" y="362"/>
                </a:lnTo>
                <a:lnTo>
                  <a:pt x="453" y="360"/>
                </a:lnTo>
                <a:lnTo>
                  <a:pt x="456" y="360"/>
                </a:lnTo>
                <a:lnTo>
                  <a:pt x="458" y="363"/>
                </a:lnTo>
                <a:lnTo>
                  <a:pt x="460" y="363"/>
                </a:lnTo>
                <a:lnTo>
                  <a:pt x="469" y="373"/>
                </a:lnTo>
                <a:lnTo>
                  <a:pt x="469" y="374"/>
                </a:lnTo>
                <a:lnTo>
                  <a:pt x="475" y="379"/>
                </a:lnTo>
                <a:lnTo>
                  <a:pt x="477" y="379"/>
                </a:lnTo>
                <a:lnTo>
                  <a:pt x="482" y="382"/>
                </a:lnTo>
                <a:lnTo>
                  <a:pt x="484" y="388"/>
                </a:lnTo>
                <a:lnTo>
                  <a:pt x="488" y="395"/>
                </a:lnTo>
                <a:lnTo>
                  <a:pt x="492" y="396"/>
                </a:lnTo>
                <a:lnTo>
                  <a:pt x="494" y="398"/>
                </a:lnTo>
                <a:lnTo>
                  <a:pt x="495" y="397"/>
                </a:lnTo>
                <a:lnTo>
                  <a:pt x="501" y="402"/>
                </a:lnTo>
                <a:lnTo>
                  <a:pt x="504" y="402"/>
                </a:lnTo>
                <a:lnTo>
                  <a:pt x="510" y="405"/>
                </a:lnTo>
                <a:lnTo>
                  <a:pt x="534" y="425"/>
                </a:lnTo>
                <a:lnTo>
                  <a:pt x="536" y="425"/>
                </a:lnTo>
                <a:lnTo>
                  <a:pt x="543" y="432"/>
                </a:lnTo>
                <a:lnTo>
                  <a:pt x="544" y="432"/>
                </a:lnTo>
                <a:lnTo>
                  <a:pt x="556" y="440"/>
                </a:lnTo>
                <a:lnTo>
                  <a:pt x="559" y="436"/>
                </a:lnTo>
                <a:lnTo>
                  <a:pt x="561" y="431"/>
                </a:lnTo>
                <a:lnTo>
                  <a:pt x="565" y="425"/>
                </a:lnTo>
                <a:lnTo>
                  <a:pt x="571" y="425"/>
                </a:lnTo>
                <a:lnTo>
                  <a:pt x="573" y="426"/>
                </a:lnTo>
                <a:lnTo>
                  <a:pt x="572" y="427"/>
                </a:lnTo>
                <a:lnTo>
                  <a:pt x="574" y="429"/>
                </a:lnTo>
                <a:lnTo>
                  <a:pt x="573" y="433"/>
                </a:lnTo>
                <a:lnTo>
                  <a:pt x="575" y="435"/>
                </a:lnTo>
                <a:lnTo>
                  <a:pt x="575" y="445"/>
                </a:lnTo>
                <a:lnTo>
                  <a:pt x="574" y="446"/>
                </a:lnTo>
                <a:lnTo>
                  <a:pt x="586" y="455"/>
                </a:lnTo>
                <a:lnTo>
                  <a:pt x="587" y="455"/>
                </a:lnTo>
                <a:lnTo>
                  <a:pt x="601" y="466"/>
                </a:lnTo>
                <a:lnTo>
                  <a:pt x="602" y="465"/>
                </a:lnTo>
                <a:lnTo>
                  <a:pt x="606" y="469"/>
                </a:lnTo>
                <a:lnTo>
                  <a:pt x="607" y="481"/>
                </a:lnTo>
                <a:lnTo>
                  <a:pt x="605" y="482"/>
                </a:lnTo>
                <a:lnTo>
                  <a:pt x="604" y="486"/>
                </a:lnTo>
                <a:lnTo>
                  <a:pt x="603" y="487"/>
                </a:lnTo>
                <a:lnTo>
                  <a:pt x="603" y="490"/>
                </a:lnTo>
                <a:lnTo>
                  <a:pt x="612" y="499"/>
                </a:lnTo>
                <a:lnTo>
                  <a:pt x="612" y="500"/>
                </a:lnTo>
                <a:lnTo>
                  <a:pt x="617" y="504"/>
                </a:lnTo>
                <a:lnTo>
                  <a:pt x="637" y="550"/>
                </a:lnTo>
                <a:lnTo>
                  <a:pt x="634" y="556"/>
                </a:lnTo>
                <a:lnTo>
                  <a:pt x="630" y="560"/>
                </a:lnTo>
                <a:lnTo>
                  <a:pt x="630" y="562"/>
                </a:lnTo>
                <a:lnTo>
                  <a:pt x="629" y="564"/>
                </a:lnTo>
                <a:lnTo>
                  <a:pt x="629" y="572"/>
                </a:lnTo>
                <a:lnTo>
                  <a:pt x="628" y="574"/>
                </a:lnTo>
                <a:lnTo>
                  <a:pt x="628" y="579"/>
                </a:lnTo>
                <a:lnTo>
                  <a:pt x="627" y="580"/>
                </a:lnTo>
                <a:lnTo>
                  <a:pt x="618" y="582"/>
                </a:lnTo>
                <a:lnTo>
                  <a:pt x="616" y="583"/>
                </a:lnTo>
                <a:lnTo>
                  <a:pt x="617" y="589"/>
                </a:lnTo>
                <a:lnTo>
                  <a:pt x="615" y="590"/>
                </a:lnTo>
                <a:lnTo>
                  <a:pt x="616" y="600"/>
                </a:lnTo>
                <a:lnTo>
                  <a:pt x="606" y="605"/>
                </a:lnTo>
                <a:lnTo>
                  <a:pt x="599" y="605"/>
                </a:lnTo>
                <a:lnTo>
                  <a:pt x="597" y="607"/>
                </a:lnTo>
                <a:lnTo>
                  <a:pt x="595" y="609"/>
                </a:lnTo>
                <a:lnTo>
                  <a:pt x="594" y="608"/>
                </a:lnTo>
                <a:lnTo>
                  <a:pt x="591" y="611"/>
                </a:lnTo>
                <a:lnTo>
                  <a:pt x="589" y="611"/>
                </a:lnTo>
                <a:lnTo>
                  <a:pt x="586" y="615"/>
                </a:lnTo>
                <a:lnTo>
                  <a:pt x="586" y="617"/>
                </a:lnTo>
                <a:lnTo>
                  <a:pt x="585" y="618"/>
                </a:lnTo>
                <a:lnTo>
                  <a:pt x="585" y="623"/>
                </a:lnTo>
                <a:lnTo>
                  <a:pt x="590" y="632"/>
                </a:lnTo>
                <a:lnTo>
                  <a:pt x="586" y="638"/>
                </a:lnTo>
                <a:lnTo>
                  <a:pt x="584" y="638"/>
                </a:lnTo>
                <a:lnTo>
                  <a:pt x="572" y="645"/>
                </a:lnTo>
                <a:lnTo>
                  <a:pt x="572" y="644"/>
                </a:lnTo>
                <a:lnTo>
                  <a:pt x="570" y="647"/>
                </a:lnTo>
                <a:lnTo>
                  <a:pt x="561" y="652"/>
                </a:lnTo>
                <a:lnTo>
                  <a:pt x="558" y="656"/>
                </a:lnTo>
                <a:lnTo>
                  <a:pt x="557" y="661"/>
                </a:lnTo>
                <a:lnTo>
                  <a:pt x="555" y="663"/>
                </a:lnTo>
                <a:lnTo>
                  <a:pt x="552" y="664"/>
                </a:lnTo>
                <a:lnTo>
                  <a:pt x="549" y="666"/>
                </a:lnTo>
                <a:lnTo>
                  <a:pt x="550" y="672"/>
                </a:lnTo>
                <a:lnTo>
                  <a:pt x="560" y="679"/>
                </a:lnTo>
                <a:lnTo>
                  <a:pt x="568" y="686"/>
                </a:lnTo>
                <a:lnTo>
                  <a:pt x="573" y="692"/>
                </a:lnTo>
                <a:lnTo>
                  <a:pt x="578" y="696"/>
                </a:lnTo>
                <a:lnTo>
                  <a:pt x="576" y="699"/>
                </a:lnTo>
                <a:lnTo>
                  <a:pt x="571" y="702"/>
                </a:lnTo>
                <a:lnTo>
                  <a:pt x="565" y="702"/>
                </a:lnTo>
                <a:lnTo>
                  <a:pt x="564" y="704"/>
                </a:lnTo>
                <a:lnTo>
                  <a:pt x="561" y="711"/>
                </a:lnTo>
                <a:lnTo>
                  <a:pt x="558" y="713"/>
                </a:lnTo>
                <a:lnTo>
                  <a:pt x="556" y="713"/>
                </a:lnTo>
                <a:lnTo>
                  <a:pt x="552" y="717"/>
                </a:lnTo>
                <a:lnTo>
                  <a:pt x="551" y="716"/>
                </a:lnTo>
                <a:lnTo>
                  <a:pt x="549" y="718"/>
                </a:lnTo>
                <a:lnTo>
                  <a:pt x="527" y="707"/>
                </a:lnTo>
                <a:lnTo>
                  <a:pt x="527" y="705"/>
                </a:lnTo>
                <a:lnTo>
                  <a:pt x="525" y="705"/>
                </a:lnTo>
                <a:lnTo>
                  <a:pt x="522" y="703"/>
                </a:lnTo>
                <a:lnTo>
                  <a:pt x="508" y="697"/>
                </a:lnTo>
                <a:lnTo>
                  <a:pt x="505" y="697"/>
                </a:lnTo>
                <a:lnTo>
                  <a:pt x="500" y="694"/>
                </a:lnTo>
                <a:lnTo>
                  <a:pt x="494" y="692"/>
                </a:lnTo>
                <a:lnTo>
                  <a:pt x="489" y="694"/>
                </a:lnTo>
                <a:lnTo>
                  <a:pt x="482" y="703"/>
                </a:lnTo>
                <a:lnTo>
                  <a:pt x="482" y="711"/>
                </a:lnTo>
                <a:lnTo>
                  <a:pt x="493" y="727"/>
                </a:lnTo>
                <a:lnTo>
                  <a:pt x="493" y="729"/>
                </a:lnTo>
                <a:lnTo>
                  <a:pt x="505" y="740"/>
                </a:lnTo>
                <a:lnTo>
                  <a:pt x="507" y="747"/>
                </a:lnTo>
                <a:lnTo>
                  <a:pt x="509" y="751"/>
                </a:lnTo>
                <a:lnTo>
                  <a:pt x="515" y="753"/>
                </a:lnTo>
                <a:lnTo>
                  <a:pt x="525" y="753"/>
                </a:lnTo>
                <a:lnTo>
                  <a:pt x="526" y="751"/>
                </a:lnTo>
                <a:lnTo>
                  <a:pt x="530" y="751"/>
                </a:lnTo>
                <a:lnTo>
                  <a:pt x="537" y="757"/>
                </a:lnTo>
                <a:lnTo>
                  <a:pt x="537" y="765"/>
                </a:lnTo>
                <a:lnTo>
                  <a:pt x="541" y="768"/>
                </a:lnTo>
                <a:lnTo>
                  <a:pt x="546" y="764"/>
                </a:lnTo>
                <a:lnTo>
                  <a:pt x="549" y="760"/>
                </a:lnTo>
                <a:lnTo>
                  <a:pt x="553" y="764"/>
                </a:lnTo>
                <a:lnTo>
                  <a:pt x="554" y="774"/>
                </a:lnTo>
                <a:lnTo>
                  <a:pt x="549" y="785"/>
                </a:lnTo>
                <a:lnTo>
                  <a:pt x="549" y="795"/>
                </a:lnTo>
                <a:lnTo>
                  <a:pt x="553" y="798"/>
                </a:lnTo>
                <a:lnTo>
                  <a:pt x="561" y="790"/>
                </a:lnTo>
                <a:lnTo>
                  <a:pt x="563" y="790"/>
                </a:lnTo>
                <a:lnTo>
                  <a:pt x="564" y="789"/>
                </a:lnTo>
                <a:lnTo>
                  <a:pt x="567" y="787"/>
                </a:lnTo>
                <a:lnTo>
                  <a:pt x="570" y="782"/>
                </a:lnTo>
                <a:lnTo>
                  <a:pt x="572" y="780"/>
                </a:lnTo>
                <a:lnTo>
                  <a:pt x="585" y="776"/>
                </a:lnTo>
                <a:lnTo>
                  <a:pt x="591" y="768"/>
                </a:lnTo>
                <a:lnTo>
                  <a:pt x="591" y="762"/>
                </a:lnTo>
                <a:lnTo>
                  <a:pt x="587" y="757"/>
                </a:lnTo>
                <a:lnTo>
                  <a:pt x="586" y="755"/>
                </a:lnTo>
                <a:lnTo>
                  <a:pt x="585" y="755"/>
                </a:lnTo>
                <a:lnTo>
                  <a:pt x="582" y="750"/>
                </a:lnTo>
                <a:lnTo>
                  <a:pt x="582" y="748"/>
                </a:lnTo>
                <a:lnTo>
                  <a:pt x="578" y="744"/>
                </a:lnTo>
                <a:lnTo>
                  <a:pt x="579" y="742"/>
                </a:lnTo>
                <a:lnTo>
                  <a:pt x="576" y="737"/>
                </a:lnTo>
                <a:lnTo>
                  <a:pt x="581" y="730"/>
                </a:lnTo>
                <a:lnTo>
                  <a:pt x="582" y="728"/>
                </a:lnTo>
                <a:lnTo>
                  <a:pt x="587" y="728"/>
                </a:lnTo>
                <a:lnTo>
                  <a:pt x="592" y="722"/>
                </a:lnTo>
                <a:lnTo>
                  <a:pt x="601" y="721"/>
                </a:lnTo>
                <a:lnTo>
                  <a:pt x="613" y="705"/>
                </a:lnTo>
                <a:lnTo>
                  <a:pt x="615" y="705"/>
                </a:lnTo>
                <a:lnTo>
                  <a:pt x="618" y="707"/>
                </a:lnTo>
                <a:lnTo>
                  <a:pt x="623" y="708"/>
                </a:lnTo>
                <a:lnTo>
                  <a:pt x="624" y="710"/>
                </a:lnTo>
                <a:lnTo>
                  <a:pt x="626" y="709"/>
                </a:lnTo>
                <a:lnTo>
                  <a:pt x="627" y="712"/>
                </a:lnTo>
                <a:lnTo>
                  <a:pt x="630" y="716"/>
                </a:lnTo>
                <a:lnTo>
                  <a:pt x="633" y="716"/>
                </a:lnTo>
                <a:lnTo>
                  <a:pt x="636" y="718"/>
                </a:lnTo>
                <a:lnTo>
                  <a:pt x="637" y="728"/>
                </a:lnTo>
                <a:lnTo>
                  <a:pt x="636" y="730"/>
                </a:lnTo>
                <a:lnTo>
                  <a:pt x="636" y="736"/>
                </a:lnTo>
                <a:lnTo>
                  <a:pt x="637" y="736"/>
                </a:lnTo>
                <a:lnTo>
                  <a:pt x="639" y="744"/>
                </a:lnTo>
                <a:lnTo>
                  <a:pt x="640" y="744"/>
                </a:lnTo>
                <a:lnTo>
                  <a:pt x="641" y="746"/>
                </a:lnTo>
                <a:lnTo>
                  <a:pt x="645" y="752"/>
                </a:lnTo>
                <a:lnTo>
                  <a:pt x="655" y="751"/>
                </a:lnTo>
                <a:lnTo>
                  <a:pt x="657" y="749"/>
                </a:lnTo>
                <a:lnTo>
                  <a:pt x="658" y="749"/>
                </a:lnTo>
                <a:lnTo>
                  <a:pt x="660" y="751"/>
                </a:lnTo>
                <a:lnTo>
                  <a:pt x="662" y="751"/>
                </a:lnTo>
                <a:lnTo>
                  <a:pt x="665" y="755"/>
                </a:lnTo>
                <a:lnTo>
                  <a:pt x="671" y="754"/>
                </a:lnTo>
                <a:lnTo>
                  <a:pt x="673" y="755"/>
                </a:lnTo>
                <a:lnTo>
                  <a:pt x="684" y="755"/>
                </a:lnTo>
                <a:lnTo>
                  <a:pt x="688" y="757"/>
                </a:lnTo>
                <a:lnTo>
                  <a:pt x="694" y="756"/>
                </a:lnTo>
                <a:lnTo>
                  <a:pt x="696" y="757"/>
                </a:lnTo>
                <a:lnTo>
                  <a:pt x="698" y="757"/>
                </a:lnTo>
                <a:lnTo>
                  <a:pt x="701" y="759"/>
                </a:lnTo>
                <a:lnTo>
                  <a:pt x="701" y="764"/>
                </a:lnTo>
                <a:lnTo>
                  <a:pt x="704" y="767"/>
                </a:lnTo>
                <a:lnTo>
                  <a:pt x="707" y="772"/>
                </a:lnTo>
                <a:lnTo>
                  <a:pt x="707" y="775"/>
                </a:lnTo>
                <a:lnTo>
                  <a:pt x="712" y="782"/>
                </a:lnTo>
                <a:lnTo>
                  <a:pt x="712" y="784"/>
                </a:lnTo>
                <a:lnTo>
                  <a:pt x="718" y="794"/>
                </a:lnTo>
                <a:lnTo>
                  <a:pt x="719" y="810"/>
                </a:lnTo>
                <a:lnTo>
                  <a:pt x="712" y="818"/>
                </a:lnTo>
                <a:lnTo>
                  <a:pt x="731" y="831"/>
                </a:lnTo>
                <a:lnTo>
                  <a:pt x="737" y="833"/>
                </a:lnTo>
                <a:lnTo>
                  <a:pt x="748" y="835"/>
                </a:lnTo>
                <a:lnTo>
                  <a:pt x="749" y="836"/>
                </a:lnTo>
                <a:lnTo>
                  <a:pt x="752" y="836"/>
                </a:lnTo>
                <a:lnTo>
                  <a:pt x="757" y="838"/>
                </a:lnTo>
                <a:lnTo>
                  <a:pt x="777" y="838"/>
                </a:lnTo>
                <a:lnTo>
                  <a:pt x="779" y="835"/>
                </a:lnTo>
                <a:lnTo>
                  <a:pt x="781" y="835"/>
                </a:lnTo>
                <a:lnTo>
                  <a:pt x="784" y="831"/>
                </a:lnTo>
                <a:lnTo>
                  <a:pt x="786" y="830"/>
                </a:lnTo>
                <a:lnTo>
                  <a:pt x="788" y="828"/>
                </a:lnTo>
                <a:lnTo>
                  <a:pt x="787" y="826"/>
                </a:lnTo>
                <a:lnTo>
                  <a:pt x="789" y="826"/>
                </a:lnTo>
                <a:lnTo>
                  <a:pt x="789" y="821"/>
                </a:lnTo>
                <a:lnTo>
                  <a:pt x="790" y="821"/>
                </a:lnTo>
                <a:lnTo>
                  <a:pt x="792" y="815"/>
                </a:lnTo>
                <a:lnTo>
                  <a:pt x="797" y="815"/>
                </a:lnTo>
                <a:lnTo>
                  <a:pt x="799" y="816"/>
                </a:lnTo>
                <a:lnTo>
                  <a:pt x="803" y="816"/>
                </a:lnTo>
                <a:lnTo>
                  <a:pt x="805" y="817"/>
                </a:lnTo>
                <a:lnTo>
                  <a:pt x="811" y="816"/>
                </a:lnTo>
                <a:lnTo>
                  <a:pt x="811" y="814"/>
                </a:lnTo>
                <a:lnTo>
                  <a:pt x="813" y="814"/>
                </a:lnTo>
                <a:lnTo>
                  <a:pt x="814" y="813"/>
                </a:lnTo>
                <a:lnTo>
                  <a:pt x="816" y="813"/>
                </a:lnTo>
                <a:lnTo>
                  <a:pt x="817" y="811"/>
                </a:lnTo>
                <a:lnTo>
                  <a:pt x="819" y="810"/>
                </a:lnTo>
                <a:lnTo>
                  <a:pt x="819" y="801"/>
                </a:lnTo>
                <a:lnTo>
                  <a:pt x="821" y="794"/>
                </a:lnTo>
                <a:lnTo>
                  <a:pt x="819" y="792"/>
                </a:lnTo>
                <a:lnTo>
                  <a:pt x="813" y="790"/>
                </a:lnTo>
                <a:lnTo>
                  <a:pt x="810" y="787"/>
                </a:lnTo>
                <a:lnTo>
                  <a:pt x="807" y="782"/>
                </a:lnTo>
                <a:lnTo>
                  <a:pt x="807" y="780"/>
                </a:lnTo>
                <a:lnTo>
                  <a:pt x="812" y="774"/>
                </a:lnTo>
                <a:lnTo>
                  <a:pt x="814" y="773"/>
                </a:lnTo>
                <a:lnTo>
                  <a:pt x="819" y="767"/>
                </a:lnTo>
                <a:lnTo>
                  <a:pt x="821" y="762"/>
                </a:lnTo>
                <a:lnTo>
                  <a:pt x="824" y="759"/>
                </a:lnTo>
                <a:lnTo>
                  <a:pt x="833" y="758"/>
                </a:lnTo>
                <a:lnTo>
                  <a:pt x="839" y="763"/>
                </a:lnTo>
                <a:lnTo>
                  <a:pt x="845" y="760"/>
                </a:lnTo>
                <a:lnTo>
                  <a:pt x="855" y="760"/>
                </a:lnTo>
                <a:lnTo>
                  <a:pt x="858" y="762"/>
                </a:lnTo>
                <a:lnTo>
                  <a:pt x="860" y="762"/>
                </a:lnTo>
                <a:lnTo>
                  <a:pt x="861" y="764"/>
                </a:lnTo>
                <a:lnTo>
                  <a:pt x="861" y="755"/>
                </a:lnTo>
                <a:lnTo>
                  <a:pt x="861" y="752"/>
                </a:lnTo>
                <a:lnTo>
                  <a:pt x="857" y="746"/>
                </a:lnTo>
                <a:lnTo>
                  <a:pt x="855" y="725"/>
                </a:lnTo>
                <a:lnTo>
                  <a:pt x="857" y="724"/>
                </a:lnTo>
                <a:lnTo>
                  <a:pt x="858" y="718"/>
                </a:lnTo>
                <a:lnTo>
                  <a:pt x="863" y="708"/>
                </a:lnTo>
                <a:lnTo>
                  <a:pt x="863" y="704"/>
                </a:lnTo>
                <a:lnTo>
                  <a:pt x="870" y="704"/>
                </a:lnTo>
                <a:lnTo>
                  <a:pt x="872" y="702"/>
                </a:lnTo>
                <a:lnTo>
                  <a:pt x="872" y="700"/>
                </a:lnTo>
                <a:lnTo>
                  <a:pt x="863" y="692"/>
                </a:lnTo>
                <a:lnTo>
                  <a:pt x="857" y="690"/>
                </a:lnTo>
                <a:lnTo>
                  <a:pt x="855" y="689"/>
                </a:lnTo>
                <a:lnTo>
                  <a:pt x="852" y="689"/>
                </a:lnTo>
                <a:lnTo>
                  <a:pt x="850" y="688"/>
                </a:lnTo>
                <a:lnTo>
                  <a:pt x="847" y="688"/>
                </a:lnTo>
                <a:lnTo>
                  <a:pt x="846" y="682"/>
                </a:lnTo>
                <a:lnTo>
                  <a:pt x="849" y="678"/>
                </a:lnTo>
                <a:lnTo>
                  <a:pt x="849" y="676"/>
                </a:lnTo>
                <a:lnTo>
                  <a:pt x="854" y="672"/>
                </a:lnTo>
                <a:lnTo>
                  <a:pt x="860" y="659"/>
                </a:lnTo>
                <a:lnTo>
                  <a:pt x="855" y="653"/>
                </a:lnTo>
                <a:lnTo>
                  <a:pt x="854" y="646"/>
                </a:lnTo>
                <a:lnTo>
                  <a:pt x="857" y="643"/>
                </a:lnTo>
                <a:lnTo>
                  <a:pt x="860" y="640"/>
                </a:lnTo>
                <a:lnTo>
                  <a:pt x="885" y="638"/>
                </a:lnTo>
                <a:lnTo>
                  <a:pt x="894" y="645"/>
                </a:lnTo>
                <a:lnTo>
                  <a:pt x="899" y="648"/>
                </a:lnTo>
                <a:lnTo>
                  <a:pt x="905" y="654"/>
                </a:lnTo>
                <a:lnTo>
                  <a:pt x="908" y="654"/>
                </a:lnTo>
                <a:lnTo>
                  <a:pt x="909" y="653"/>
                </a:lnTo>
                <a:lnTo>
                  <a:pt x="916" y="652"/>
                </a:lnTo>
                <a:lnTo>
                  <a:pt x="917" y="651"/>
                </a:lnTo>
                <a:lnTo>
                  <a:pt x="932" y="650"/>
                </a:lnTo>
                <a:lnTo>
                  <a:pt x="933" y="649"/>
                </a:lnTo>
                <a:lnTo>
                  <a:pt x="944" y="649"/>
                </a:lnTo>
                <a:lnTo>
                  <a:pt x="946" y="647"/>
                </a:lnTo>
                <a:lnTo>
                  <a:pt x="946" y="642"/>
                </a:lnTo>
                <a:lnTo>
                  <a:pt x="936" y="627"/>
                </a:lnTo>
                <a:lnTo>
                  <a:pt x="943" y="624"/>
                </a:lnTo>
                <a:lnTo>
                  <a:pt x="946" y="624"/>
                </a:lnTo>
                <a:lnTo>
                  <a:pt x="947" y="626"/>
                </a:lnTo>
                <a:lnTo>
                  <a:pt x="959" y="625"/>
                </a:lnTo>
                <a:lnTo>
                  <a:pt x="960" y="624"/>
                </a:lnTo>
                <a:lnTo>
                  <a:pt x="969" y="623"/>
                </a:lnTo>
                <a:lnTo>
                  <a:pt x="970" y="622"/>
                </a:lnTo>
                <a:lnTo>
                  <a:pt x="993" y="621"/>
                </a:lnTo>
                <a:lnTo>
                  <a:pt x="999" y="616"/>
                </a:lnTo>
                <a:lnTo>
                  <a:pt x="998" y="607"/>
                </a:lnTo>
                <a:lnTo>
                  <a:pt x="995" y="602"/>
                </a:lnTo>
                <a:lnTo>
                  <a:pt x="995" y="598"/>
                </a:lnTo>
                <a:lnTo>
                  <a:pt x="992" y="593"/>
                </a:lnTo>
                <a:lnTo>
                  <a:pt x="992" y="588"/>
                </a:lnTo>
                <a:lnTo>
                  <a:pt x="990" y="588"/>
                </a:lnTo>
                <a:lnTo>
                  <a:pt x="990" y="574"/>
                </a:lnTo>
                <a:lnTo>
                  <a:pt x="992" y="571"/>
                </a:lnTo>
                <a:lnTo>
                  <a:pt x="994" y="571"/>
                </a:lnTo>
                <a:lnTo>
                  <a:pt x="996" y="568"/>
                </a:lnTo>
                <a:lnTo>
                  <a:pt x="1000" y="565"/>
                </a:lnTo>
                <a:lnTo>
                  <a:pt x="1000" y="563"/>
                </a:lnTo>
                <a:lnTo>
                  <a:pt x="1001" y="561"/>
                </a:lnTo>
                <a:lnTo>
                  <a:pt x="1000" y="544"/>
                </a:lnTo>
                <a:lnTo>
                  <a:pt x="1001" y="542"/>
                </a:lnTo>
                <a:lnTo>
                  <a:pt x="1001" y="532"/>
                </a:lnTo>
                <a:lnTo>
                  <a:pt x="997" y="529"/>
                </a:lnTo>
                <a:lnTo>
                  <a:pt x="993" y="529"/>
                </a:lnTo>
                <a:lnTo>
                  <a:pt x="989" y="527"/>
                </a:lnTo>
                <a:lnTo>
                  <a:pt x="984" y="526"/>
                </a:lnTo>
                <a:lnTo>
                  <a:pt x="977" y="521"/>
                </a:lnTo>
                <a:lnTo>
                  <a:pt x="973" y="520"/>
                </a:lnTo>
                <a:lnTo>
                  <a:pt x="968" y="516"/>
                </a:lnTo>
                <a:lnTo>
                  <a:pt x="966" y="516"/>
                </a:lnTo>
                <a:lnTo>
                  <a:pt x="964" y="515"/>
                </a:lnTo>
                <a:lnTo>
                  <a:pt x="959" y="514"/>
                </a:lnTo>
                <a:lnTo>
                  <a:pt x="945" y="505"/>
                </a:lnTo>
                <a:lnTo>
                  <a:pt x="943" y="502"/>
                </a:lnTo>
                <a:lnTo>
                  <a:pt x="940" y="503"/>
                </a:lnTo>
                <a:lnTo>
                  <a:pt x="937" y="500"/>
                </a:lnTo>
                <a:lnTo>
                  <a:pt x="934" y="500"/>
                </a:lnTo>
                <a:lnTo>
                  <a:pt x="932" y="498"/>
                </a:lnTo>
                <a:lnTo>
                  <a:pt x="931" y="499"/>
                </a:lnTo>
                <a:lnTo>
                  <a:pt x="930" y="498"/>
                </a:lnTo>
                <a:lnTo>
                  <a:pt x="922" y="497"/>
                </a:lnTo>
                <a:lnTo>
                  <a:pt x="921" y="496"/>
                </a:lnTo>
                <a:lnTo>
                  <a:pt x="919" y="496"/>
                </a:lnTo>
                <a:lnTo>
                  <a:pt x="915" y="493"/>
                </a:lnTo>
                <a:lnTo>
                  <a:pt x="908" y="490"/>
                </a:lnTo>
                <a:lnTo>
                  <a:pt x="907" y="481"/>
                </a:lnTo>
                <a:close/>
              </a:path>
            </a:pathLst>
          </a:custGeom>
          <a:solidFill>
            <a:schemeClr val="bg2">
              <a:lumMod val="90000"/>
            </a:schemeClr>
          </a:solidFill>
          <a:ln w="3175">
            <a:solidFill>
              <a:schemeClr val="bg1"/>
            </a:solidFill>
            <a:prstDash val="sysDot"/>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grpSp>
        <p:nvGrpSpPr>
          <p:cNvPr id="2" name="组合 1"/>
          <p:cNvGrpSpPr/>
          <p:nvPr/>
        </p:nvGrpSpPr>
        <p:grpSpPr>
          <a:xfrm>
            <a:off x="2692186" y="4636542"/>
            <a:ext cx="1484991" cy="587020"/>
            <a:chOff x="2197817" y="4444777"/>
            <a:chExt cx="1484991" cy="587020"/>
          </a:xfrm>
        </p:grpSpPr>
        <p:sp>
          <p:nvSpPr>
            <p:cNvPr id="3" name="矩形 2"/>
            <p:cNvSpPr/>
            <p:nvPr/>
          </p:nvSpPr>
          <p:spPr>
            <a:xfrm>
              <a:off x="2197817" y="4596197"/>
              <a:ext cx="1484991" cy="435600"/>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甘肃省</a:t>
              </a:r>
            </a:p>
          </p:txBody>
        </p:sp>
        <p:sp>
          <p:nvSpPr>
            <p:cNvPr id="4" name="直角三角形 3"/>
            <p:cNvSpPr/>
            <p:nvPr/>
          </p:nvSpPr>
          <p:spPr>
            <a:xfrm flipH="1" rot="5400000">
              <a:off x="3541869" y="4455258"/>
              <a:ext cx="151420" cy="130457"/>
            </a:xfrm>
            <a:prstGeom prst="rtTriangle">
              <a:avLst/>
            </a:prstGeom>
            <a:gradFill flip="none" rotWithShape="1">
              <a:gsLst>
                <a:gs pos="0">
                  <a:srgbClr val="57FD23"/>
                </a:gs>
                <a:gs pos="0">
                  <a:srgbClr val="2BAE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spTree>
    <p:extLst>
      <p:ext uri="{BB962C8B-B14F-4D97-AF65-F5344CB8AC3E}">
        <p14:creationId val="1523725238"/>
      </p:ext>
    </p:extLst>
  </p:cSld>
  <p:clrMapOvr>
    <a:masterClrMapping/>
  </p:clrMapOvr>
  <p:transition advTm="300" spd="slow">
    <p:fade/>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33735" y="-134487"/>
            <a:ext cx="12247377" cy="7236000"/>
          </a:xfrm>
          <a:prstGeom prst="rect">
            <a:avLst/>
          </a:prstGeom>
        </p:spPr>
      </p:pic>
      <p:sp>
        <p:nvSpPr>
          <p:cNvPr id="4" name="矩形 3"/>
          <p:cNvSpPr/>
          <p:nvPr/>
        </p:nvSpPr>
        <p:spPr>
          <a:xfrm>
            <a:off x="7028963" y="5153273"/>
            <a:ext cx="3442006" cy="787325"/>
          </a:xfrm>
          <a:prstGeom prst="rect">
            <a:avLst/>
          </a:prstGeom>
          <a:gradFill flip="none" rotWithShape="1">
            <a:gsLst>
              <a:gs pos="0">
                <a:srgbClr val="8BE4F9"/>
              </a:gs>
              <a:gs pos="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p:txBody>
      </p:sp>
      <p:sp>
        <p:nvSpPr>
          <p:cNvPr id="6" name="直角三角形 5"/>
          <p:cNvSpPr/>
          <p:nvPr/>
        </p:nvSpPr>
        <p:spPr>
          <a:xfrm flipH="1" flipV="1">
            <a:off x="7028963" y="5940599"/>
            <a:ext cx="185980" cy="130076"/>
          </a:xfrm>
          <a:prstGeom prst="rtTriangle">
            <a:avLst/>
          </a:prstGeom>
          <a:gradFill flip="none" rotWithShape="1">
            <a:gsLst>
              <a:gs pos="0">
                <a:srgbClr val="8BE4F9"/>
              </a:gs>
              <a:gs pos="0">
                <a:srgbClr val="0CB9E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bg1"/>
              </a:solidFill>
              <a:latin charset="-122" panose="020b0503020204020204" pitchFamily="34" typeface="微软雅黑"/>
              <a:ea charset="-122" panose="020b0503020204020204" pitchFamily="34" typeface="微软雅黑"/>
            </a:endParaRPr>
          </a:p>
        </p:txBody>
      </p:sp>
    </p:spTree>
    <p:extLst>
      <p:ext uri="{BB962C8B-B14F-4D97-AF65-F5344CB8AC3E}">
        <p14:creationId val="926157086"/>
      </p:ext>
    </p:extLst>
  </p:cSld>
  <p:clrMapOvr>
    <a:masterClrMapping/>
  </p:clrMapOvr>
  <p:transition advTm="300" spd="slow">
    <p:fade/>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4" name="矩形 3"/>
          <p:cNvSpPr/>
          <p:nvPr/>
        </p:nvSpPr>
        <p:spPr>
          <a:xfrm>
            <a:off x="5269006" y="3711387"/>
            <a:ext cx="1653988" cy="164054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6000"/>
              <a:t>1</a:t>
            </a:r>
          </a:p>
        </p:txBody>
      </p:sp>
      <p:sp>
        <p:nvSpPr>
          <p:cNvPr id="5" name="矩形 4"/>
          <p:cNvSpPr/>
          <p:nvPr/>
        </p:nvSpPr>
        <p:spPr>
          <a:xfrm>
            <a:off x="3615018" y="4262717"/>
            <a:ext cx="1653988" cy="108921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t>2</a:t>
            </a:r>
          </a:p>
        </p:txBody>
      </p:sp>
      <p:sp>
        <p:nvSpPr>
          <p:cNvPr id="6" name="矩形 5"/>
          <p:cNvSpPr/>
          <p:nvPr/>
        </p:nvSpPr>
        <p:spPr>
          <a:xfrm>
            <a:off x="6922994" y="4666129"/>
            <a:ext cx="1653988" cy="68579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t>3</a:t>
            </a:r>
          </a:p>
        </p:txBody>
      </p:sp>
      <p:grpSp>
        <p:nvGrpSpPr>
          <p:cNvPr id="9" name="组合 8"/>
          <p:cNvGrpSpPr/>
          <p:nvPr/>
        </p:nvGrpSpPr>
        <p:grpSpPr>
          <a:xfrm rot="2760000">
            <a:off x="4247030" y="3492555"/>
            <a:ext cx="389964" cy="741570"/>
            <a:chOff x="2178424" y="3590365"/>
            <a:chExt cx="820270" cy="1559856"/>
          </a:xfrm>
        </p:grpSpPr>
        <p:sp>
          <p:nvSpPr>
            <p:cNvPr id="7" name="同心圆 6"/>
            <p:cNvSpPr/>
            <p:nvPr/>
          </p:nvSpPr>
          <p:spPr>
            <a:xfrm>
              <a:off x="2178424" y="3590365"/>
              <a:ext cx="820270" cy="820270"/>
            </a:xfrm>
            <a:prstGeom prst="donut">
              <a:avLst>
                <a:gd fmla="val 1844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矩形 7"/>
            <p:cNvSpPr/>
            <p:nvPr/>
          </p:nvSpPr>
          <p:spPr>
            <a:xfrm>
              <a:off x="2517962" y="4464422"/>
              <a:ext cx="141194" cy="68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6832075" y="3068398"/>
            <a:ext cx="1615448" cy="479412"/>
            <a:chOff x="6832075" y="3068398"/>
            <a:chExt cx="1615448" cy="606684"/>
          </a:xfrm>
        </p:grpSpPr>
        <p:sp>
          <p:nvSpPr>
            <p:cNvPr id="11" name="矩形 10"/>
            <p:cNvSpPr/>
            <p:nvPr/>
          </p:nvSpPr>
          <p:spPr>
            <a:xfrm>
              <a:off x="6962532" y="3072389"/>
              <a:ext cx="1484991" cy="602693"/>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
          <p:nvSpPr>
            <p:cNvPr id="12" name="直角三角形 11"/>
            <p:cNvSpPr/>
            <p:nvPr/>
          </p:nvSpPr>
          <p:spPr>
            <a:xfrm rot="16200000">
              <a:off x="6792552" y="3107921"/>
              <a:ext cx="209504" cy="130457"/>
            </a:xfrm>
            <a:prstGeom prst="rtTriangle">
              <a:avLst/>
            </a:prstGeom>
            <a:gradFill flip="none" rotWithShape="1">
              <a:gsLst>
                <a:gs pos="0">
                  <a:srgbClr val="57FD23"/>
                </a:gs>
                <a:gs pos="0">
                  <a:srgbClr val="2BAE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grpSp>
        <p:nvGrpSpPr>
          <p:cNvPr id="17" name="组合 16"/>
          <p:cNvGrpSpPr/>
          <p:nvPr/>
        </p:nvGrpSpPr>
        <p:grpSpPr>
          <a:xfrm>
            <a:off x="7550845" y="3870283"/>
            <a:ext cx="308366" cy="632269"/>
            <a:chOff x="6922993" y="2788920"/>
            <a:chExt cx="296194" cy="461772"/>
          </a:xfrm>
        </p:grpSpPr>
        <p:sp>
          <p:nvSpPr>
            <p:cNvPr id="15" name="任意多边形 14"/>
            <p:cNvSpPr/>
            <p:nvPr/>
          </p:nvSpPr>
          <p:spPr>
            <a:xfrm>
              <a:off x="6922993" y="2788920"/>
              <a:ext cx="296194" cy="461772"/>
            </a:xfrm>
            <a:custGeom>
              <a:gdLst>
                <a:gd fmla="*/ 0 w 296194" name="connsiteX0"/>
                <a:gd fmla="*/ 0 h 459486" name="connsiteY0"/>
                <a:gd fmla="*/ 296194 w 296194" name="connsiteX1"/>
                <a:gd fmla="*/ 0 h 459486" name="connsiteY1"/>
                <a:gd fmla="*/ 296194 w 296194" name="connsiteX2"/>
                <a:gd fmla="*/ 59436 h 459486" name="connsiteY2"/>
                <a:gd fmla="*/ 245905 w 296194" name="connsiteX3"/>
                <a:gd fmla="*/ 59436 h 459486" name="connsiteY3"/>
                <a:gd fmla="*/ 247291 w 296194" name="connsiteX4"/>
                <a:gd fmla="*/ 62783 h 459486" name="connsiteY4"/>
                <a:gd fmla="*/ 247291 w 296194" name="connsiteX5"/>
                <a:gd fmla="*/ 426421 h 459486" name="connsiteY5"/>
                <a:gd fmla="*/ 214226 w 296194" name="connsiteX6"/>
                <a:gd fmla="*/ 459486 h 459486" name="connsiteY6"/>
                <a:gd fmla="*/ 81967 w 296194" name="connsiteX7"/>
                <a:gd fmla="*/ 459486 h 459486" name="connsiteY7"/>
                <a:gd fmla="*/ 48902 w 296194" name="connsiteX8"/>
                <a:gd fmla="*/ 426421 h 459486" name="connsiteY8"/>
                <a:gd fmla="*/ 48902 w 296194" name="connsiteX9"/>
                <a:gd fmla="*/ 62783 h 459486" name="connsiteY9"/>
                <a:gd fmla="*/ 50289 w 296194" name="connsiteX10"/>
                <a:gd fmla="*/ 59436 h 459486" name="connsiteY10"/>
                <a:gd fmla="*/ 0 w 296194" name="connsiteX11"/>
                <a:gd fmla="*/ 59436 h 45948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486" w="296194">
                  <a:moveTo>
                    <a:pt x="0" y="0"/>
                  </a:moveTo>
                  <a:lnTo>
                    <a:pt x="296194" y="0"/>
                  </a:lnTo>
                  <a:lnTo>
                    <a:pt x="296194" y="59436"/>
                  </a:lnTo>
                  <a:lnTo>
                    <a:pt x="245905" y="59436"/>
                  </a:lnTo>
                  <a:lnTo>
                    <a:pt x="247291" y="62783"/>
                  </a:lnTo>
                  <a:lnTo>
                    <a:pt x="247291" y="426421"/>
                  </a:lnTo>
                  <a:cubicBezTo>
                    <a:pt x="247291" y="444682"/>
                    <a:pt x="232487" y="459486"/>
                    <a:pt x="214226" y="459486"/>
                  </a:cubicBezTo>
                  <a:lnTo>
                    <a:pt x="81967" y="459486"/>
                  </a:lnTo>
                  <a:cubicBezTo>
                    <a:pt x="63706" y="459486"/>
                    <a:pt x="48902" y="444682"/>
                    <a:pt x="48902" y="426421"/>
                  </a:cubicBezTo>
                  <a:lnTo>
                    <a:pt x="48902" y="62783"/>
                  </a:lnTo>
                  <a:lnTo>
                    <a:pt x="50289" y="59436"/>
                  </a:lnTo>
                  <a:lnTo>
                    <a:pt x="0" y="594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剪去单角的矩形 15"/>
            <p:cNvSpPr/>
            <p:nvPr/>
          </p:nvSpPr>
          <p:spPr>
            <a:xfrm rot="5400000">
              <a:off x="6955557" y="2924139"/>
              <a:ext cx="231066" cy="115935"/>
            </a:xfrm>
            <a:prstGeom prst="snip1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文本框 18"/>
          <p:cNvSpPr txBox="1"/>
          <p:nvPr/>
        </p:nvSpPr>
        <p:spPr>
          <a:xfrm>
            <a:off x="947738" y="1835513"/>
            <a:ext cx="9990556"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spTree>
    <p:extLst>
      <p:ext uri="{BB962C8B-B14F-4D97-AF65-F5344CB8AC3E}">
        <p14:creationId val="1485256087"/>
      </p:ext>
    </p:extLst>
  </p:cSld>
  <p:clrMapOvr>
    <a:masterClrMapping/>
  </p:clrMapOvr>
  <mc:AlternateContent>
    <mc:Choice Requires="p14">
      <p:transition advTm="300" p14:dur="1600" spd="slow">
        <p:blinds dir="vert"/>
      </p:transition>
    </mc:Choice>
    <mc:Fallback>
      <p:transition advTm="300" spd="slow">
        <p:blinds dir="vert"/>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4" name="椭圆 3"/>
          <p:cNvSpPr>
            <a:spLocks noChangeAspect="1"/>
          </p:cNvSpPr>
          <p:nvPr/>
        </p:nvSpPr>
        <p:spPr>
          <a:xfrm>
            <a:off x="1884957" y="3187362"/>
            <a:ext cx="1836062" cy="1836062"/>
          </a:xfrm>
          <a:prstGeom prst="ellipse">
            <a:avLst/>
          </a:prstGeom>
          <a:solidFill>
            <a:srgbClr val="37B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sz="2800"/>
          </a:p>
        </p:txBody>
      </p:sp>
      <p:sp>
        <p:nvSpPr>
          <p:cNvPr id="5" name="椭圆 4"/>
          <p:cNvSpPr/>
          <p:nvPr/>
        </p:nvSpPr>
        <p:spPr>
          <a:xfrm>
            <a:off x="6250731" y="3187362"/>
            <a:ext cx="1834142" cy="1834142"/>
          </a:xfrm>
          <a:prstGeom prst="ellipse">
            <a:avLst/>
          </a:prstGeom>
          <a:solidFill>
            <a:srgbClr val="2FC3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p>
        </p:txBody>
      </p:sp>
      <p:grpSp>
        <p:nvGrpSpPr>
          <p:cNvPr id="66" name="组合 65"/>
          <p:cNvGrpSpPr/>
          <p:nvPr/>
        </p:nvGrpSpPr>
        <p:grpSpPr>
          <a:xfrm>
            <a:off x="4119756" y="2994218"/>
            <a:ext cx="1846076" cy="2293845"/>
            <a:chOff x="4213412" y="3263153"/>
            <a:chExt cx="1846076" cy="2293845"/>
          </a:xfrm>
        </p:grpSpPr>
        <p:sp>
          <p:nvSpPr>
            <p:cNvPr id="6" name="矩形 5"/>
            <p:cNvSpPr/>
            <p:nvPr/>
          </p:nvSpPr>
          <p:spPr>
            <a:xfrm>
              <a:off x="4213412"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4594249"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975086"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5355923"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36759"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213412"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594249"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4975086"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5355923"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5736759"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213412" y="405159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4594249" y="405159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4975086" y="405159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5355923" y="405159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5736759" y="405159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4213412" y="4445822"/>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4594249" y="4445822"/>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975086" y="4445822"/>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5355923" y="4445822"/>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5736759" y="4445822"/>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4213412" y="4840045"/>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4594249" y="4840045"/>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975086" y="4840045"/>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5355923" y="4840045"/>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5736759" y="4840045"/>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4213412" y="523426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4594249" y="523426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4975086" y="523426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5355923" y="523426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5736759" y="523426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7" name="组合 66"/>
          <p:cNvGrpSpPr/>
          <p:nvPr/>
        </p:nvGrpSpPr>
        <p:grpSpPr>
          <a:xfrm>
            <a:off x="8339554" y="2994218"/>
            <a:ext cx="1846076" cy="2293845"/>
            <a:chOff x="8876833" y="3263153"/>
            <a:chExt cx="1846076" cy="2293845"/>
          </a:xfrm>
        </p:grpSpPr>
        <p:sp>
          <p:nvSpPr>
            <p:cNvPr id="36" name="矩形 35"/>
            <p:cNvSpPr/>
            <p:nvPr/>
          </p:nvSpPr>
          <p:spPr>
            <a:xfrm>
              <a:off x="8876833"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9257670"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9638507"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10019344"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0400180"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8876833"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9257670"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9638507"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10019344"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10400180"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876833" y="4051599"/>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9257670" y="4051599"/>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638507" y="4051599"/>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10019344" y="4051599"/>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400180" y="4051599"/>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8876833" y="4445822"/>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9257670" y="4445822"/>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9638507" y="4445822"/>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p:cNvSpPr/>
            <p:nvPr/>
          </p:nvSpPr>
          <p:spPr>
            <a:xfrm>
              <a:off x="10019344" y="4445822"/>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10400180" y="4445822"/>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8876833" y="4840045"/>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p:cNvSpPr/>
            <p:nvPr/>
          </p:nvSpPr>
          <p:spPr>
            <a:xfrm>
              <a:off x="9257670" y="4840045"/>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p:cNvSpPr/>
            <p:nvPr/>
          </p:nvSpPr>
          <p:spPr>
            <a:xfrm>
              <a:off x="9638507" y="4840045"/>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p:cNvSpPr/>
            <p:nvPr/>
          </p:nvSpPr>
          <p:spPr>
            <a:xfrm>
              <a:off x="10019344" y="4840045"/>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59"/>
            <p:cNvSpPr/>
            <p:nvPr/>
          </p:nvSpPr>
          <p:spPr>
            <a:xfrm>
              <a:off x="10400180" y="4840045"/>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a:off x="8876833" y="5234269"/>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矩形 61"/>
            <p:cNvSpPr/>
            <p:nvPr/>
          </p:nvSpPr>
          <p:spPr>
            <a:xfrm>
              <a:off x="9257670" y="5234269"/>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9638507" y="5234269"/>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a:off x="10019344" y="5234269"/>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p:cNvSpPr/>
            <p:nvPr/>
          </p:nvSpPr>
          <p:spPr>
            <a:xfrm>
              <a:off x="10400180" y="5234269"/>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4" name="组合 73"/>
          <p:cNvGrpSpPr>
            <a:grpSpLocks noChangeAspect="1"/>
          </p:cNvGrpSpPr>
          <p:nvPr/>
        </p:nvGrpSpPr>
        <p:grpSpPr>
          <a:xfrm>
            <a:off x="2398169" y="3493393"/>
            <a:ext cx="809639" cy="1224000"/>
            <a:chOff x="2215251" y="3598047"/>
            <a:chExt cx="942975" cy="1425575"/>
          </a:xfrm>
        </p:grpSpPr>
        <p:sp>
          <p:nvSpPr>
            <p:cNvPr id="71" name="Freeform 5"/>
            <p:cNvSpPr/>
            <p:nvPr/>
          </p:nvSpPr>
          <p:spPr bwMode="auto">
            <a:xfrm>
              <a:off x="2427976" y="3598047"/>
              <a:ext cx="561975" cy="306387"/>
            </a:xfrm>
            <a:custGeom>
              <a:gdLst>
                <a:gd fmla="*/ 75 w 148" name="T0"/>
                <a:gd fmla="*/ 60 h 81" name="T1"/>
                <a:gd fmla="*/ 148 w 148" name="T2"/>
                <a:gd fmla="*/ 80 h 81" name="T3"/>
                <a:gd fmla="*/ 83 w 148" name="T4"/>
                <a:gd fmla="*/ 8 h 81" name="T5"/>
                <a:gd fmla="*/ 74 w 148" name="T6"/>
                <a:gd fmla="*/ 0 h 81" name="T7"/>
                <a:gd fmla="*/ 66 w 148" name="T8"/>
                <a:gd fmla="*/ 7 h 81" name="T9"/>
                <a:gd fmla="*/ 0 w 148" name="T10"/>
                <a:gd fmla="*/ 81 h 81" name="T11"/>
                <a:gd fmla="*/ 1 w 148" name="T12"/>
                <a:gd fmla="*/ 81 h 81" name="T13"/>
                <a:gd fmla="*/ 75 w 148" name="T14"/>
                <a:gd fmla="*/ 60 h 8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 w="148">
                  <a:moveTo>
                    <a:pt x="75" y="60"/>
                  </a:moveTo>
                  <a:cubicBezTo>
                    <a:pt x="105" y="60"/>
                    <a:pt x="132" y="68"/>
                    <a:pt x="148" y="80"/>
                  </a:cubicBezTo>
                  <a:cubicBezTo>
                    <a:pt x="147" y="43"/>
                    <a:pt x="119" y="12"/>
                    <a:pt x="83" y="8"/>
                  </a:cubicBezTo>
                  <a:cubicBezTo>
                    <a:pt x="82" y="4"/>
                    <a:pt x="79" y="0"/>
                    <a:pt x="74" y="0"/>
                  </a:cubicBezTo>
                  <a:cubicBezTo>
                    <a:pt x="70" y="0"/>
                    <a:pt x="67" y="3"/>
                    <a:pt x="66" y="7"/>
                  </a:cubicBezTo>
                  <a:cubicBezTo>
                    <a:pt x="29" y="11"/>
                    <a:pt x="0" y="43"/>
                    <a:pt x="0" y="81"/>
                  </a:cubicBezTo>
                  <a:cubicBezTo>
                    <a:pt x="1" y="81"/>
                    <a:pt x="1" y="81"/>
                    <a:pt x="1" y="81"/>
                  </a:cubicBezTo>
                  <a:cubicBezTo>
                    <a:pt x="17" y="69"/>
                    <a:pt x="44" y="60"/>
                    <a:pt x="75" y="6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6"/>
            <p:cNvSpPr/>
            <p:nvPr/>
          </p:nvSpPr>
          <p:spPr bwMode="auto">
            <a:xfrm>
              <a:off x="2215251" y="4293372"/>
              <a:ext cx="942975" cy="730250"/>
            </a:xfrm>
            <a:custGeom>
              <a:gdLst>
                <a:gd fmla="*/ 170 w 248" name="T0"/>
                <a:gd fmla="*/ 1 h 193" name="T1"/>
                <a:gd fmla="*/ 130 w 248" name="T2"/>
                <a:gd fmla="*/ 27 h 193" name="T3"/>
                <a:gd fmla="*/ 89 w 248" name="T4"/>
                <a:gd fmla="*/ 1 h 193" name="T5"/>
                <a:gd fmla="*/ 89 w 248" name="T6"/>
                <a:gd fmla="*/ 0 h 193" name="T7"/>
                <a:gd fmla="*/ 0 w 248" name="T8"/>
                <a:gd fmla="*/ 93 h 193" name="T9"/>
                <a:gd fmla="*/ 2 w 248" name="T10"/>
                <a:gd fmla="*/ 165 h 193" name="T11"/>
                <a:gd fmla="*/ 2 w 248" name="T12"/>
                <a:gd fmla="*/ 166 h 193" name="T13"/>
                <a:gd fmla="*/ 3 w 248" name="T14"/>
                <a:gd fmla="*/ 171 h 193" name="T15"/>
                <a:gd fmla="*/ 3 w 248" name="T16"/>
                <a:gd fmla="*/ 174 h 193" name="T17"/>
                <a:gd fmla="*/ 23 w 248" name="T18"/>
                <a:gd fmla="*/ 193 h 193" name="T19"/>
                <a:gd fmla="*/ 39 w 248" name="T20"/>
                <a:gd fmla="*/ 185 h 193" name="T21"/>
                <a:gd fmla="*/ 44 w 248" name="T22"/>
                <a:gd fmla="*/ 178 h 193" name="T23"/>
                <a:gd fmla="*/ 54 w 248" name="T24"/>
                <a:gd fmla="*/ 80 h 193" name="T25"/>
                <a:gd fmla="*/ 59 w 248" name="T26"/>
                <a:gd fmla="*/ 80 h 193" name="T27"/>
                <a:gd fmla="*/ 59 w 248" name="T28"/>
                <a:gd fmla="*/ 185 h 193" name="T29"/>
                <a:gd fmla="*/ 132 w 248" name="T30"/>
                <a:gd fmla="*/ 192 h 193" name="T31"/>
                <a:gd fmla="*/ 197 w 248" name="T32"/>
                <a:gd fmla="*/ 185 h 193" name="T33"/>
                <a:gd fmla="*/ 197 w 248" name="T34"/>
                <a:gd fmla="*/ 80 h 193" name="T35"/>
                <a:gd fmla="*/ 200 w 248" name="T36"/>
                <a:gd fmla="*/ 80 h 193" name="T37"/>
                <a:gd fmla="*/ 212 w 248" name="T38"/>
                <a:gd fmla="*/ 178 h 193" name="T39"/>
                <a:gd fmla="*/ 213 w 248" name="T40"/>
                <a:gd fmla="*/ 178 h 193" name="T41"/>
                <a:gd fmla="*/ 230 w 248" name="T42"/>
                <a:gd fmla="*/ 193 h 193" name="T43"/>
                <a:gd fmla="*/ 247 w 248" name="T44"/>
                <a:gd fmla="*/ 176 h 193" name="T45"/>
                <a:gd fmla="*/ 247 w 248" name="T46"/>
                <a:gd fmla="*/ 171 h 193" name="T47"/>
                <a:gd fmla="*/ 248 w 248" name="T48"/>
                <a:gd fmla="*/ 166 h 193" name="T49"/>
                <a:gd fmla="*/ 248 w 248" name="T50"/>
                <a:gd fmla="*/ 165 h 193" name="T51"/>
                <a:gd fmla="*/ 248 w 248" name="T52"/>
                <a:gd fmla="*/ 93 h 193" name="T53"/>
                <a:gd fmla="*/ 170 w 248" name="T54"/>
                <a:gd fmla="*/ 1 h 19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93" w="248">
                  <a:moveTo>
                    <a:pt x="170" y="1"/>
                  </a:moveTo>
                  <a:cubicBezTo>
                    <a:pt x="170" y="15"/>
                    <a:pt x="152" y="27"/>
                    <a:pt x="130" y="27"/>
                  </a:cubicBezTo>
                  <a:cubicBezTo>
                    <a:pt x="107" y="27"/>
                    <a:pt x="89" y="15"/>
                    <a:pt x="89" y="1"/>
                  </a:cubicBezTo>
                  <a:cubicBezTo>
                    <a:pt x="89" y="1"/>
                    <a:pt x="89" y="0"/>
                    <a:pt x="89" y="0"/>
                  </a:cubicBezTo>
                  <a:cubicBezTo>
                    <a:pt x="40" y="2"/>
                    <a:pt x="0" y="43"/>
                    <a:pt x="0" y="93"/>
                  </a:cubicBezTo>
                  <a:cubicBezTo>
                    <a:pt x="2" y="165"/>
                    <a:pt x="2" y="165"/>
                    <a:pt x="2" y="165"/>
                  </a:cubicBezTo>
                  <a:cubicBezTo>
                    <a:pt x="2" y="165"/>
                    <a:pt x="3" y="147"/>
                    <a:pt x="2" y="166"/>
                  </a:cubicBezTo>
                  <a:cubicBezTo>
                    <a:pt x="2" y="167"/>
                    <a:pt x="3" y="169"/>
                    <a:pt x="3" y="171"/>
                  </a:cubicBezTo>
                  <a:cubicBezTo>
                    <a:pt x="3" y="174"/>
                    <a:pt x="3" y="174"/>
                    <a:pt x="3" y="174"/>
                  </a:cubicBezTo>
                  <a:cubicBezTo>
                    <a:pt x="3" y="185"/>
                    <a:pt x="12" y="193"/>
                    <a:pt x="23" y="193"/>
                  </a:cubicBezTo>
                  <a:cubicBezTo>
                    <a:pt x="30" y="193"/>
                    <a:pt x="36" y="190"/>
                    <a:pt x="39" y="185"/>
                  </a:cubicBezTo>
                  <a:cubicBezTo>
                    <a:pt x="42" y="184"/>
                    <a:pt x="44" y="181"/>
                    <a:pt x="44" y="178"/>
                  </a:cubicBezTo>
                  <a:cubicBezTo>
                    <a:pt x="44" y="156"/>
                    <a:pt x="54" y="80"/>
                    <a:pt x="54" y="80"/>
                  </a:cubicBezTo>
                  <a:cubicBezTo>
                    <a:pt x="59" y="80"/>
                    <a:pt x="59" y="80"/>
                    <a:pt x="59" y="80"/>
                  </a:cubicBezTo>
                  <a:cubicBezTo>
                    <a:pt x="59" y="185"/>
                    <a:pt x="59" y="185"/>
                    <a:pt x="59" y="185"/>
                  </a:cubicBezTo>
                  <a:cubicBezTo>
                    <a:pt x="86" y="190"/>
                    <a:pt x="110" y="192"/>
                    <a:pt x="132" y="192"/>
                  </a:cubicBezTo>
                  <a:cubicBezTo>
                    <a:pt x="158" y="192"/>
                    <a:pt x="180" y="189"/>
                    <a:pt x="197" y="185"/>
                  </a:cubicBezTo>
                  <a:cubicBezTo>
                    <a:pt x="197" y="80"/>
                    <a:pt x="197" y="80"/>
                    <a:pt x="197" y="80"/>
                  </a:cubicBezTo>
                  <a:cubicBezTo>
                    <a:pt x="200" y="80"/>
                    <a:pt x="200" y="80"/>
                    <a:pt x="200" y="80"/>
                  </a:cubicBezTo>
                  <a:cubicBezTo>
                    <a:pt x="212" y="178"/>
                    <a:pt x="212" y="178"/>
                    <a:pt x="212" y="178"/>
                  </a:cubicBezTo>
                  <a:cubicBezTo>
                    <a:pt x="212" y="178"/>
                    <a:pt x="213" y="178"/>
                    <a:pt x="213" y="178"/>
                  </a:cubicBezTo>
                  <a:cubicBezTo>
                    <a:pt x="214" y="187"/>
                    <a:pt x="221" y="193"/>
                    <a:pt x="230" y="193"/>
                  </a:cubicBezTo>
                  <a:cubicBezTo>
                    <a:pt x="240" y="193"/>
                    <a:pt x="247" y="186"/>
                    <a:pt x="247" y="176"/>
                  </a:cubicBezTo>
                  <a:cubicBezTo>
                    <a:pt x="247" y="171"/>
                    <a:pt x="247" y="171"/>
                    <a:pt x="247" y="171"/>
                  </a:cubicBezTo>
                  <a:cubicBezTo>
                    <a:pt x="248" y="170"/>
                    <a:pt x="248" y="168"/>
                    <a:pt x="248" y="166"/>
                  </a:cubicBezTo>
                  <a:cubicBezTo>
                    <a:pt x="248" y="165"/>
                    <a:pt x="248" y="165"/>
                    <a:pt x="248" y="165"/>
                  </a:cubicBezTo>
                  <a:cubicBezTo>
                    <a:pt x="248" y="93"/>
                    <a:pt x="248" y="93"/>
                    <a:pt x="248" y="93"/>
                  </a:cubicBezTo>
                  <a:cubicBezTo>
                    <a:pt x="248" y="47"/>
                    <a:pt x="214" y="8"/>
                    <a:pt x="170"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7"/>
            <p:cNvSpPr>
              <a:spLocks noEditPoints="1"/>
            </p:cNvSpPr>
            <p:nvPr/>
          </p:nvSpPr>
          <p:spPr bwMode="auto">
            <a:xfrm>
              <a:off x="2381939" y="3844109"/>
              <a:ext cx="639763" cy="471487"/>
            </a:xfrm>
            <a:custGeom>
              <a:gdLst>
                <a:gd fmla="*/ 7 w 168" name="T0"/>
                <a:gd fmla="*/ 56 h 125" name="T1"/>
                <a:gd fmla="*/ 84 w 168" name="T2"/>
                <a:gd fmla="*/ 125 h 125" name="T3"/>
                <a:gd fmla="*/ 161 w 168" name="T4"/>
                <a:gd fmla="*/ 56 h 125" name="T5"/>
                <a:gd fmla="*/ 168 w 168" name="T6"/>
                <a:gd fmla="*/ 47 h 125" name="T7"/>
                <a:gd fmla="*/ 84 w 168" name="T8"/>
                <a:gd fmla="*/ 2 h 125" name="T9"/>
                <a:gd fmla="*/ 0 w 168" name="T10"/>
                <a:gd fmla="*/ 47 h 125" name="T11"/>
                <a:gd fmla="*/ 7 w 168" name="T12"/>
                <a:gd fmla="*/ 56 h 125" name="T13"/>
                <a:gd fmla="*/ 34 w 168" name="T14"/>
                <a:gd fmla="*/ 51 h 125" name="T15"/>
                <a:gd fmla="*/ 84 w 168" name="T16"/>
                <a:gd fmla="*/ 37 h 125" name="T17"/>
                <a:gd fmla="*/ 134 w 168" name="T18"/>
                <a:gd fmla="*/ 51 h 125" name="T19"/>
                <a:gd fmla="*/ 151 w 168" name="T20"/>
                <a:gd fmla="*/ 58 h 125" name="T21"/>
                <a:gd fmla="*/ 84 w 168" name="T22"/>
                <a:gd fmla="*/ 115 h 125" name="T23"/>
                <a:gd fmla="*/ 17 w 168" name="T24"/>
                <a:gd fmla="*/ 58 h 125" name="T25"/>
                <a:gd fmla="*/ 34 w 168" name="T26"/>
                <a:gd fmla="*/ 51 h 12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5" w="168">
                  <a:moveTo>
                    <a:pt x="7" y="56"/>
                  </a:moveTo>
                  <a:cubicBezTo>
                    <a:pt x="11" y="95"/>
                    <a:pt x="44" y="125"/>
                    <a:pt x="84" y="125"/>
                  </a:cubicBezTo>
                  <a:cubicBezTo>
                    <a:pt x="124" y="125"/>
                    <a:pt x="157" y="95"/>
                    <a:pt x="161" y="56"/>
                  </a:cubicBezTo>
                  <a:cubicBezTo>
                    <a:pt x="166" y="56"/>
                    <a:pt x="168" y="54"/>
                    <a:pt x="168" y="47"/>
                  </a:cubicBezTo>
                  <a:cubicBezTo>
                    <a:pt x="168" y="23"/>
                    <a:pt x="143" y="0"/>
                    <a:pt x="84" y="2"/>
                  </a:cubicBezTo>
                  <a:cubicBezTo>
                    <a:pt x="26" y="5"/>
                    <a:pt x="0" y="23"/>
                    <a:pt x="0" y="47"/>
                  </a:cubicBezTo>
                  <a:cubicBezTo>
                    <a:pt x="0" y="54"/>
                    <a:pt x="2" y="56"/>
                    <a:pt x="7" y="56"/>
                  </a:cubicBezTo>
                  <a:close/>
                  <a:moveTo>
                    <a:pt x="34" y="51"/>
                  </a:moveTo>
                  <a:cubicBezTo>
                    <a:pt x="48" y="45"/>
                    <a:pt x="66" y="37"/>
                    <a:pt x="84" y="37"/>
                  </a:cubicBezTo>
                  <a:cubicBezTo>
                    <a:pt x="102" y="37"/>
                    <a:pt x="120" y="45"/>
                    <a:pt x="134" y="51"/>
                  </a:cubicBezTo>
                  <a:cubicBezTo>
                    <a:pt x="140" y="54"/>
                    <a:pt x="146" y="56"/>
                    <a:pt x="151" y="58"/>
                  </a:cubicBezTo>
                  <a:cubicBezTo>
                    <a:pt x="146" y="91"/>
                    <a:pt x="118" y="115"/>
                    <a:pt x="84" y="115"/>
                  </a:cubicBezTo>
                  <a:cubicBezTo>
                    <a:pt x="50" y="115"/>
                    <a:pt x="22" y="91"/>
                    <a:pt x="17" y="58"/>
                  </a:cubicBezTo>
                  <a:cubicBezTo>
                    <a:pt x="22" y="56"/>
                    <a:pt x="28" y="54"/>
                    <a:pt x="34" y="5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9" name="Freeform 11"/>
          <p:cNvSpPr>
            <a:spLocks noChangeAspect="1" noEditPoints="1"/>
          </p:cNvSpPr>
          <p:nvPr/>
        </p:nvSpPr>
        <p:spPr bwMode="auto">
          <a:xfrm>
            <a:off x="6745225" y="3492433"/>
            <a:ext cx="845154" cy="1224000"/>
          </a:xfrm>
          <a:custGeom>
            <a:gdLst>
              <a:gd fmla="*/ 44 w 234" name="T0"/>
              <a:gd fmla="*/ 70 h 340" name="T1"/>
              <a:gd fmla="*/ 93 w 234" name="T2"/>
              <a:gd fmla="*/ 0 h 340" name="T3"/>
              <a:gd fmla="*/ 117 w 234" name="T4"/>
              <a:gd fmla="*/ 58 h 340" name="T5"/>
              <a:gd fmla="*/ 141 w 234" name="T6"/>
              <a:gd fmla="*/ 1 h 340" name="T7"/>
              <a:gd fmla="*/ 190 w 234" name="T8"/>
              <a:gd fmla="*/ 69 h 340" name="T9"/>
              <a:gd fmla="*/ 143 w 234" name="T10"/>
              <a:gd fmla="*/ 99 h 340" name="T11"/>
              <a:gd fmla="*/ 47 w 234" name="T12"/>
              <a:gd fmla="*/ 82 h 340" name="T13"/>
              <a:gd fmla="*/ 144 w 234" name="T14"/>
              <a:gd fmla="*/ 109 h 340" name="T15"/>
              <a:gd fmla="*/ 49 w 234" name="T16"/>
              <a:gd fmla="*/ 94 h 340" name="T17"/>
              <a:gd fmla="*/ 185 w 234" name="T18"/>
              <a:gd fmla="*/ 92 h 340" name="T19"/>
              <a:gd fmla="*/ 144 w 234" name="T20"/>
              <a:gd fmla="*/ 109 h 340" name="T21"/>
              <a:gd fmla="*/ 234 w 234" name="T22"/>
              <a:gd fmla="*/ 318 h 340" name="T23"/>
              <a:gd fmla="*/ 229 w 234" name="T24"/>
              <a:gd fmla="*/ 320 h 340" name="T25"/>
              <a:gd fmla="*/ 5 w 234" name="T26"/>
              <a:gd fmla="*/ 321 h 340" name="T27"/>
              <a:gd fmla="*/ 0 w 234" name="T28"/>
              <a:gd fmla="*/ 318 h 340" name="T29"/>
              <a:gd fmla="*/ 88 w 234" name="T30"/>
              <a:gd fmla="*/ 158 h 340" name="T31"/>
              <a:gd fmla="*/ 234 w 234" name="T32"/>
              <a:gd fmla="*/ 247 h 340" name="T33"/>
              <a:gd fmla="*/ 126 w 234" name="T34"/>
              <a:gd fmla="*/ 196 h 340" name="T35"/>
              <a:gd fmla="*/ 110 w 234" name="T36"/>
              <a:gd fmla="*/ 195 h 340" name="T37"/>
              <a:gd fmla="*/ 102 w 234" name="T38"/>
              <a:gd fmla="*/ 304 h 340" name="T39"/>
              <a:gd fmla="*/ 116 w 234" name="T40"/>
              <a:gd fmla="*/ 327 h 340" name="T41"/>
              <a:gd fmla="*/ 117 w 234" name="T42"/>
              <a:gd fmla="*/ 327 h 340" name="T43"/>
              <a:gd fmla="*/ 133 w 234" name="T44"/>
              <a:gd fmla="*/ 304 h 340" name="T45"/>
              <a:gd fmla="*/ 137 w 234" name="T46"/>
              <a:gd fmla="*/ 177 h 340" name="T47"/>
              <a:gd fmla="*/ 102 w 234" name="T48"/>
              <a:gd fmla="*/ 173 h 340" name="T49"/>
              <a:gd fmla="*/ 110 w 234" name="T50"/>
              <a:gd fmla="*/ 203 h 340" name="T51"/>
              <a:gd fmla="*/ 137 w 234" name="T52"/>
              <a:gd fmla="*/ 177 h 340" name="T53"/>
              <a:gd fmla="*/ 95 w 234" name="T54"/>
              <a:gd fmla="*/ 29 h 340" name="T55"/>
              <a:gd fmla="*/ 139 w 234" name="T56"/>
              <a:gd fmla="*/ 0 h 340" name="T57"/>
              <a:gd fmla="*/ 117 w 234" name="T58"/>
              <a:gd fmla="*/ 55 h 340" name="T59"/>
              <a:gd fmla="*/ 99 w 234" name="T60"/>
              <a:gd fmla="*/ 29 h 340" name="T61"/>
              <a:gd fmla="*/ 135 w 234" name="T62"/>
              <a:gd fmla="*/ 29 h 340" name="T63"/>
              <a:gd fmla="*/ 99 w 234" name="T64"/>
              <a:gd fmla="*/ 4 h 34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0" w="234">
                <a:moveTo>
                  <a:pt x="47" y="82"/>
                </a:moveTo>
                <a:cubicBezTo>
                  <a:pt x="47" y="81"/>
                  <a:pt x="44" y="71"/>
                  <a:pt x="44" y="70"/>
                </a:cubicBezTo>
                <a:cubicBezTo>
                  <a:pt x="44" y="68"/>
                  <a:pt x="48" y="67"/>
                  <a:pt x="48" y="66"/>
                </a:cubicBezTo>
                <a:cubicBezTo>
                  <a:pt x="50" y="32"/>
                  <a:pt x="68" y="9"/>
                  <a:pt x="93" y="0"/>
                </a:cubicBezTo>
                <a:cubicBezTo>
                  <a:pt x="93" y="29"/>
                  <a:pt x="93" y="29"/>
                  <a:pt x="93" y="29"/>
                </a:cubicBezTo>
                <a:cubicBezTo>
                  <a:pt x="93" y="45"/>
                  <a:pt x="104" y="58"/>
                  <a:pt x="117" y="58"/>
                </a:cubicBezTo>
                <a:cubicBezTo>
                  <a:pt x="130" y="58"/>
                  <a:pt x="141" y="45"/>
                  <a:pt x="141" y="29"/>
                </a:cubicBezTo>
                <a:cubicBezTo>
                  <a:pt x="141" y="1"/>
                  <a:pt x="141" y="1"/>
                  <a:pt x="141" y="1"/>
                </a:cubicBezTo>
                <a:cubicBezTo>
                  <a:pt x="172" y="14"/>
                  <a:pt x="184" y="49"/>
                  <a:pt x="187" y="67"/>
                </a:cubicBezTo>
                <a:cubicBezTo>
                  <a:pt x="187" y="68"/>
                  <a:pt x="190" y="68"/>
                  <a:pt x="190" y="69"/>
                </a:cubicBezTo>
                <a:cubicBezTo>
                  <a:pt x="191" y="73"/>
                  <a:pt x="185" y="82"/>
                  <a:pt x="185" y="82"/>
                </a:cubicBezTo>
                <a:cubicBezTo>
                  <a:pt x="170" y="89"/>
                  <a:pt x="158" y="97"/>
                  <a:pt x="143" y="99"/>
                </a:cubicBezTo>
                <a:cubicBezTo>
                  <a:pt x="89" y="99"/>
                  <a:pt x="89" y="99"/>
                  <a:pt x="89" y="99"/>
                </a:cubicBezTo>
                <a:cubicBezTo>
                  <a:pt x="66" y="95"/>
                  <a:pt x="47" y="82"/>
                  <a:pt x="47" y="82"/>
                </a:cubicBezTo>
                <a:close/>
                <a:moveTo>
                  <a:pt x="144" y="109"/>
                </a:moveTo>
                <a:cubicBezTo>
                  <a:pt x="144" y="109"/>
                  <a:pt x="144" y="109"/>
                  <a:pt x="144" y="109"/>
                </a:cubicBezTo>
                <a:cubicBezTo>
                  <a:pt x="87" y="108"/>
                  <a:pt x="87" y="108"/>
                  <a:pt x="87" y="108"/>
                </a:cubicBezTo>
                <a:cubicBezTo>
                  <a:pt x="71" y="105"/>
                  <a:pt x="57" y="99"/>
                  <a:pt x="49" y="94"/>
                </a:cubicBezTo>
                <a:cubicBezTo>
                  <a:pt x="53" y="128"/>
                  <a:pt x="82" y="154"/>
                  <a:pt x="117" y="154"/>
                </a:cubicBezTo>
                <a:cubicBezTo>
                  <a:pt x="152" y="154"/>
                  <a:pt x="182" y="127"/>
                  <a:pt x="185" y="92"/>
                </a:cubicBezTo>
                <a:cubicBezTo>
                  <a:pt x="184" y="93"/>
                  <a:pt x="182" y="94"/>
                  <a:pt x="180" y="95"/>
                </a:cubicBezTo>
                <a:cubicBezTo>
                  <a:pt x="169" y="101"/>
                  <a:pt x="158" y="107"/>
                  <a:pt x="144" y="109"/>
                </a:cubicBezTo>
                <a:close/>
                <a:moveTo>
                  <a:pt x="234" y="247"/>
                </a:moveTo>
                <a:cubicBezTo>
                  <a:pt x="234" y="318"/>
                  <a:pt x="234" y="318"/>
                  <a:pt x="234" y="318"/>
                </a:cubicBezTo>
                <a:cubicBezTo>
                  <a:pt x="234" y="318"/>
                  <a:pt x="234" y="318"/>
                  <a:pt x="234" y="318"/>
                </a:cubicBezTo>
                <a:cubicBezTo>
                  <a:pt x="229" y="320"/>
                  <a:pt x="229" y="320"/>
                  <a:pt x="229" y="320"/>
                </a:cubicBezTo>
                <a:cubicBezTo>
                  <a:pt x="227" y="322"/>
                  <a:pt x="189" y="340"/>
                  <a:pt x="125" y="340"/>
                </a:cubicBezTo>
                <a:cubicBezTo>
                  <a:pt x="91" y="340"/>
                  <a:pt x="51" y="335"/>
                  <a:pt x="5" y="321"/>
                </a:cubicBezTo>
                <a:cubicBezTo>
                  <a:pt x="0" y="319"/>
                  <a:pt x="0" y="319"/>
                  <a:pt x="0" y="319"/>
                </a:cubicBezTo>
                <a:cubicBezTo>
                  <a:pt x="0" y="318"/>
                  <a:pt x="0" y="318"/>
                  <a:pt x="0" y="318"/>
                </a:cubicBezTo>
                <a:cubicBezTo>
                  <a:pt x="0" y="247"/>
                  <a:pt x="0" y="247"/>
                  <a:pt x="0" y="247"/>
                </a:cubicBezTo>
                <a:cubicBezTo>
                  <a:pt x="0" y="198"/>
                  <a:pt x="39" y="158"/>
                  <a:pt x="88" y="158"/>
                </a:cubicBezTo>
                <a:cubicBezTo>
                  <a:pt x="146" y="158"/>
                  <a:pt x="146" y="158"/>
                  <a:pt x="146" y="158"/>
                </a:cubicBezTo>
                <a:cubicBezTo>
                  <a:pt x="195" y="158"/>
                  <a:pt x="234" y="198"/>
                  <a:pt x="234" y="247"/>
                </a:cubicBezTo>
                <a:close/>
                <a:moveTo>
                  <a:pt x="133" y="304"/>
                </a:moveTo>
                <a:cubicBezTo>
                  <a:pt x="126" y="196"/>
                  <a:pt x="126" y="196"/>
                  <a:pt x="126" y="196"/>
                </a:cubicBezTo>
                <a:cubicBezTo>
                  <a:pt x="126" y="196"/>
                  <a:pt x="125" y="195"/>
                  <a:pt x="125" y="195"/>
                </a:cubicBezTo>
                <a:cubicBezTo>
                  <a:pt x="110" y="195"/>
                  <a:pt x="110" y="195"/>
                  <a:pt x="110" y="195"/>
                </a:cubicBezTo>
                <a:cubicBezTo>
                  <a:pt x="110" y="195"/>
                  <a:pt x="109" y="196"/>
                  <a:pt x="109" y="196"/>
                </a:cubicBezTo>
                <a:cubicBezTo>
                  <a:pt x="102" y="304"/>
                  <a:pt x="102" y="304"/>
                  <a:pt x="102" y="304"/>
                </a:cubicBezTo>
                <a:cubicBezTo>
                  <a:pt x="102" y="304"/>
                  <a:pt x="102" y="304"/>
                  <a:pt x="102" y="304"/>
                </a:cubicBezTo>
                <a:cubicBezTo>
                  <a:pt x="116" y="327"/>
                  <a:pt x="116" y="327"/>
                  <a:pt x="116" y="327"/>
                </a:cubicBezTo>
                <a:cubicBezTo>
                  <a:pt x="116" y="327"/>
                  <a:pt x="117" y="327"/>
                  <a:pt x="117" y="327"/>
                </a:cubicBezTo>
                <a:cubicBezTo>
                  <a:pt x="117" y="327"/>
                  <a:pt x="117" y="327"/>
                  <a:pt x="117" y="327"/>
                </a:cubicBezTo>
                <a:cubicBezTo>
                  <a:pt x="118" y="327"/>
                  <a:pt x="118" y="327"/>
                  <a:pt x="118" y="327"/>
                </a:cubicBezTo>
                <a:cubicBezTo>
                  <a:pt x="133" y="304"/>
                  <a:pt x="133" y="304"/>
                  <a:pt x="133" y="304"/>
                </a:cubicBezTo>
                <a:cubicBezTo>
                  <a:pt x="133" y="304"/>
                  <a:pt x="133" y="304"/>
                  <a:pt x="133" y="304"/>
                </a:cubicBezTo>
                <a:close/>
                <a:moveTo>
                  <a:pt x="137" y="177"/>
                </a:moveTo>
                <a:cubicBezTo>
                  <a:pt x="137" y="175"/>
                  <a:pt x="135" y="173"/>
                  <a:pt x="133" y="173"/>
                </a:cubicBezTo>
                <a:cubicBezTo>
                  <a:pt x="102" y="173"/>
                  <a:pt x="102" y="173"/>
                  <a:pt x="102" y="173"/>
                </a:cubicBezTo>
                <a:cubicBezTo>
                  <a:pt x="100" y="173"/>
                  <a:pt x="98" y="175"/>
                  <a:pt x="98" y="177"/>
                </a:cubicBezTo>
                <a:cubicBezTo>
                  <a:pt x="110" y="203"/>
                  <a:pt x="110" y="203"/>
                  <a:pt x="110" y="203"/>
                </a:cubicBezTo>
                <a:cubicBezTo>
                  <a:pt x="125" y="203"/>
                  <a:pt x="125" y="203"/>
                  <a:pt x="125" y="203"/>
                </a:cubicBezTo>
                <a:lnTo>
                  <a:pt x="137" y="177"/>
                </a:lnTo>
                <a:close/>
                <a:moveTo>
                  <a:pt x="117" y="55"/>
                </a:moveTo>
                <a:cubicBezTo>
                  <a:pt x="105" y="55"/>
                  <a:pt x="95" y="43"/>
                  <a:pt x="95" y="29"/>
                </a:cubicBezTo>
                <a:cubicBezTo>
                  <a:pt x="95" y="0"/>
                  <a:pt x="95" y="0"/>
                  <a:pt x="95" y="0"/>
                </a:cubicBezTo>
                <a:cubicBezTo>
                  <a:pt x="139" y="0"/>
                  <a:pt x="139" y="0"/>
                  <a:pt x="139" y="0"/>
                </a:cubicBezTo>
                <a:cubicBezTo>
                  <a:pt x="139" y="29"/>
                  <a:pt x="139" y="29"/>
                  <a:pt x="139" y="29"/>
                </a:cubicBezTo>
                <a:cubicBezTo>
                  <a:pt x="139" y="43"/>
                  <a:pt x="129" y="55"/>
                  <a:pt x="117" y="55"/>
                </a:cubicBezTo>
                <a:close/>
                <a:moveTo>
                  <a:pt x="99" y="4"/>
                </a:moveTo>
                <a:cubicBezTo>
                  <a:pt x="99" y="29"/>
                  <a:pt x="99" y="29"/>
                  <a:pt x="99" y="29"/>
                </a:cubicBezTo>
                <a:cubicBezTo>
                  <a:pt x="99" y="41"/>
                  <a:pt x="107" y="51"/>
                  <a:pt x="117" y="51"/>
                </a:cubicBezTo>
                <a:cubicBezTo>
                  <a:pt x="127" y="51"/>
                  <a:pt x="135" y="41"/>
                  <a:pt x="135" y="29"/>
                </a:cubicBezTo>
                <a:cubicBezTo>
                  <a:pt x="135" y="4"/>
                  <a:pt x="135" y="4"/>
                  <a:pt x="135" y="4"/>
                </a:cubicBezTo>
                <a:lnTo>
                  <a:pt x="99" y="4"/>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文本框 79"/>
          <p:cNvSpPr txBox="1"/>
          <p:nvPr/>
        </p:nvSpPr>
        <p:spPr>
          <a:xfrm>
            <a:off x="4119755" y="5570332"/>
            <a:ext cx="18084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添加文字添加文字</a:t>
            </a:r>
          </a:p>
        </p:txBody>
      </p:sp>
      <p:sp>
        <p:nvSpPr>
          <p:cNvPr id="81" name="文本框 80"/>
          <p:cNvSpPr txBox="1"/>
          <p:nvPr/>
        </p:nvSpPr>
        <p:spPr>
          <a:xfrm>
            <a:off x="8299037" y="5570332"/>
            <a:ext cx="18084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添加文字添加文字</a:t>
            </a:r>
          </a:p>
        </p:txBody>
      </p:sp>
      <p:sp>
        <p:nvSpPr>
          <p:cNvPr id="82" name="文本框 81"/>
          <p:cNvSpPr txBox="1"/>
          <p:nvPr/>
        </p:nvSpPr>
        <p:spPr>
          <a:xfrm>
            <a:off x="947738" y="1835513"/>
            <a:ext cx="9990556"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spTree>
    <p:extLst>
      <p:ext uri="{BB962C8B-B14F-4D97-AF65-F5344CB8AC3E}">
        <p14:creationId val="4054818305"/>
      </p:ext>
    </p:extLst>
  </p:cSld>
  <p:clrMapOvr>
    <a:masterClrMapping/>
  </p:clrMapOvr>
  <mc:AlternateContent>
    <mc:Choice Requires="p14">
      <p:transition advTm="300" p14:dur="1600" spd="slow">
        <p:blinds dir="vert"/>
      </p:transition>
    </mc:Choice>
    <mc:Fallback>
      <p:transition advTm="300" spd="slow">
        <p:blinds dir="vert"/>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a:spLocks noChangeAspect="1"/>
          </p:cNvSpPr>
          <p:nvPr/>
        </p:nvSpPr>
        <p:spPr>
          <a:xfrm>
            <a:off x="1884957" y="3187362"/>
            <a:ext cx="1836062" cy="1836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sz="2800"/>
          </a:p>
        </p:txBody>
      </p:sp>
      <p:sp>
        <p:nvSpPr>
          <p:cNvPr id="3" name="文本框 2"/>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grpSp>
        <p:nvGrpSpPr>
          <p:cNvPr id="107" name="组合 106"/>
          <p:cNvGrpSpPr/>
          <p:nvPr/>
        </p:nvGrpSpPr>
        <p:grpSpPr>
          <a:xfrm>
            <a:off x="4189262" y="3187362"/>
            <a:ext cx="1457375" cy="1810864"/>
            <a:chOff x="4189262" y="3187362"/>
            <a:chExt cx="1457375" cy="1810864"/>
          </a:xfrm>
        </p:grpSpPr>
        <p:sp>
          <p:nvSpPr>
            <p:cNvPr id="6" name="矩形 5"/>
            <p:cNvSpPr/>
            <p:nvPr/>
          </p:nvSpPr>
          <p:spPr>
            <a:xfrm>
              <a:off x="4189262"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4489912"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790562"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5091211"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391860"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189262"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489912"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4790562"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5091211"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5391860"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189262"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4489912"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4790562"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5091211"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5391860"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4189262"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4489912"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790562"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5091211"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5391860"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4189262"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4489912"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790562"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5091211"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5391860"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4189262"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4489912"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4790562"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5091211"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5391860"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8" name="组合 107"/>
          <p:cNvGrpSpPr/>
          <p:nvPr/>
        </p:nvGrpSpPr>
        <p:grpSpPr>
          <a:xfrm>
            <a:off x="6288109" y="3187362"/>
            <a:ext cx="1457375" cy="1810864"/>
            <a:chOff x="6288109" y="3187362"/>
            <a:chExt cx="1457375" cy="1810864"/>
          </a:xfrm>
        </p:grpSpPr>
        <p:sp>
          <p:nvSpPr>
            <p:cNvPr id="37" name="矩形 36"/>
            <p:cNvSpPr/>
            <p:nvPr/>
          </p:nvSpPr>
          <p:spPr>
            <a:xfrm>
              <a:off x="6288109" y="3187362"/>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6588759"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6889409"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7190058"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7490707"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6288109" y="349857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6588759" y="349857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6889409" y="349857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190058" y="349857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7490707" y="349857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6288109"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6588759"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6889409"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190058"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7490707"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6288109"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6588759"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p:cNvSpPr/>
            <p:nvPr/>
          </p:nvSpPr>
          <p:spPr>
            <a:xfrm>
              <a:off x="6889409"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7190058"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7490707"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p:cNvSpPr/>
            <p:nvPr/>
          </p:nvSpPr>
          <p:spPr>
            <a:xfrm>
              <a:off x="6288109"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p:cNvSpPr/>
            <p:nvPr/>
          </p:nvSpPr>
          <p:spPr>
            <a:xfrm>
              <a:off x="6588759"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p:cNvSpPr/>
            <p:nvPr/>
          </p:nvSpPr>
          <p:spPr>
            <a:xfrm>
              <a:off x="6889409"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59"/>
            <p:cNvSpPr/>
            <p:nvPr/>
          </p:nvSpPr>
          <p:spPr>
            <a:xfrm>
              <a:off x="7190058"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a:off x="7490707"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矩形 61"/>
            <p:cNvSpPr/>
            <p:nvPr/>
          </p:nvSpPr>
          <p:spPr>
            <a:xfrm>
              <a:off x="6288109"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6588759"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a:off x="6889409"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p:cNvSpPr/>
            <p:nvPr/>
          </p:nvSpPr>
          <p:spPr>
            <a:xfrm>
              <a:off x="7190058"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7490707"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9" name="组合 108"/>
          <p:cNvGrpSpPr/>
          <p:nvPr/>
        </p:nvGrpSpPr>
        <p:grpSpPr>
          <a:xfrm>
            <a:off x="8386956" y="3187362"/>
            <a:ext cx="1457375" cy="1810864"/>
            <a:chOff x="8386956" y="3187362"/>
            <a:chExt cx="1457375" cy="1810864"/>
          </a:xfrm>
        </p:grpSpPr>
        <p:sp>
          <p:nvSpPr>
            <p:cNvPr id="68" name="矩形 67"/>
            <p:cNvSpPr/>
            <p:nvPr/>
          </p:nvSpPr>
          <p:spPr>
            <a:xfrm>
              <a:off x="8386956"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68"/>
            <p:cNvSpPr/>
            <p:nvPr/>
          </p:nvSpPr>
          <p:spPr>
            <a:xfrm>
              <a:off x="8687606"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矩形 69"/>
            <p:cNvSpPr/>
            <p:nvPr/>
          </p:nvSpPr>
          <p:spPr>
            <a:xfrm>
              <a:off x="8988256"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矩形 70"/>
            <p:cNvSpPr/>
            <p:nvPr/>
          </p:nvSpPr>
          <p:spPr>
            <a:xfrm>
              <a:off x="9288905"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矩形 71"/>
            <p:cNvSpPr/>
            <p:nvPr/>
          </p:nvSpPr>
          <p:spPr>
            <a:xfrm>
              <a:off x="9589554"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矩形 72"/>
            <p:cNvSpPr/>
            <p:nvPr/>
          </p:nvSpPr>
          <p:spPr>
            <a:xfrm>
              <a:off x="8386956"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矩形 73"/>
            <p:cNvSpPr/>
            <p:nvPr/>
          </p:nvSpPr>
          <p:spPr>
            <a:xfrm>
              <a:off x="8687606"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矩形 74"/>
            <p:cNvSpPr/>
            <p:nvPr/>
          </p:nvSpPr>
          <p:spPr>
            <a:xfrm>
              <a:off x="8988256"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矩形 75"/>
            <p:cNvSpPr/>
            <p:nvPr/>
          </p:nvSpPr>
          <p:spPr>
            <a:xfrm>
              <a:off x="9288905"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矩形 76"/>
            <p:cNvSpPr/>
            <p:nvPr/>
          </p:nvSpPr>
          <p:spPr>
            <a:xfrm>
              <a:off x="9589554"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矩形 77"/>
            <p:cNvSpPr/>
            <p:nvPr/>
          </p:nvSpPr>
          <p:spPr>
            <a:xfrm>
              <a:off x="8386956"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矩形 78"/>
            <p:cNvSpPr/>
            <p:nvPr/>
          </p:nvSpPr>
          <p:spPr>
            <a:xfrm>
              <a:off x="8687606"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矩形 79"/>
            <p:cNvSpPr/>
            <p:nvPr/>
          </p:nvSpPr>
          <p:spPr>
            <a:xfrm>
              <a:off x="8988256"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矩形 80"/>
            <p:cNvSpPr/>
            <p:nvPr/>
          </p:nvSpPr>
          <p:spPr>
            <a:xfrm>
              <a:off x="9288905"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矩形 81"/>
            <p:cNvSpPr/>
            <p:nvPr/>
          </p:nvSpPr>
          <p:spPr>
            <a:xfrm>
              <a:off x="9589554"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矩形 82"/>
            <p:cNvSpPr/>
            <p:nvPr/>
          </p:nvSpPr>
          <p:spPr>
            <a:xfrm>
              <a:off x="8386956"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矩形 83"/>
            <p:cNvSpPr/>
            <p:nvPr/>
          </p:nvSpPr>
          <p:spPr>
            <a:xfrm>
              <a:off x="8687606" y="4121014"/>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a:off x="8988256" y="4121014"/>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矩形 85"/>
            <p:cNvSpPr/>
            <p:nvPr/>
          </p:nvSpPr>
          <p:spPr>
            <a:xfrm>
              <a:off x="9288905" y="4121014"/>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矩形 86"/>
            <p:cNvSpPr/>
            <p:nvPr/>
          </p:nvSpPr>
          <p:spPr>
            <a:xfrm>
              <a:off x="9589554" y="4121014"/>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矩形 87"/>
            <p:cNvSpPr/>
            <p:nvPr/>
          </p:nvSpPr>
          <p:spPr>
            <a:xfrm>
              <a:off x="8386956"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矩形 88"/>
            <p:cNvSpPr/>
            <p:nvPr/>
          </p:nvSpPr>
          <p:spPr>
            <a:xfrm>
              <a:off x="8687606"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矩形 89"/>
            <p:cNvSpPr/>
            <p:nvPr/>
          </p:nvSpPr>
          <p:spPr>
            <a:xfrm>
              <a:off x="8988256"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矩形 90"/>
            <p:cNvSpPr/>
            <p:nvPr/>
          </p:nvSpPr>
          <p:spPr>
            <a:xfrm>
              <a:off x="9288905"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矩形 91"/>
            <p:cNvSpPr/>
            <p:nvPr/>
          </p:nvSpPr>
          <p:spPr>
            <a:xfrm>
              <a:off x="9589554"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矩形 92"/>
            <p:cNvSpPr/>
            <p:nvPr/>
          </p:nvSpPr>
          <p:spPr>
            <a:xfrm>
              <a:off x="8386956"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矩形 93"/>
            <p:cNvSpPr/>
            <p:nvPr/>
          </p:nvSpPr>
          <p:spPr>
            <a:xfrm>
              <a:off x="8687606"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矩形 94"/>
            <p:cNvSpPr/>
            <p:nvPr/>
          </p:nvSpPr>
          <p:spPr>
            <a:xfrm>
              <a:off x="8988256"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矩形 95"/>
            <p:cNvSpPr/>
            <p:nvPr/>
          </p:nvSpPr>
          <p:spPr>
            <a:xfrm>
              <a:off x="9288905"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矩形 96"/>
            <p:cNvSpPr/>
            <p:nvPr/>
          </p:nvSpPr>
          <p:spPr>
            <a:xfrm>
              <a:off x="9589554"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9" name="文本框 98"/>
          <p:cNvSpPr txBox="1"/>
          <p:nvPr/>
        </p:nvSpPr>
        <p:spPr>
          <a:xfrm>
            <a:off x="1785469" y="5708193"/>
            <a:ext cx="8339710" cy="33528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p:txBody>
      </p:sp>
      <p:sp>
        <p:nvSpPr>
          <p:cNvPr id="100" name="文本框 99"/>
          <p:cNvSpPr txBox="1"/>
          <p:nvPr/>
        </p:nvSpPr>
        <p:spPr>
          <a:xfrm>
            <a:off x="4210064" y="5178920"/>
            <a:ext cx="14020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添加文字添加文字</a:t>
            </a:r>
          </a:p>
        </p:txBody>
      </p:sp>
      <p:sp>
        <p:nvSpPr>
          <p:cNvPr id="101" name="文本框 100"/>
          <p:cNvSpPr txBox="1"/>
          <p:nvPr/>
        </p:nvSpPr>
        <p:spPr>
          <a:xfrm>
            <a:off x="6308911" y="5204683"/>
            <a:ext cx="1402080" cy="274320"/>
          </a:xfrm>
          <a:prstGeom prst="rect">
            <a:avLst/>
          </a:prstGeom>
          <a:noFill/>
        </p:spPr>
        <p:txBody>
          <a:bodyPr rtlCol="0" wrap="none">
            <a:spAutoFit/>
          </a:bodyPr>
          <a:lstStyle>
            <a:defPPr>
              <a:defRPr lang="zh-CN"/>
            </a:defPPr>
            <a:lvl1pPr>
              <a:defRPr sz="1200">
                <a:solidFill>
                  <a:schemeClr val="bg1"/>
                </a:solidFill>
                <a:latin charset="-122" panose="020b0503020204020204" pitchFamily="34" typeface="微软雅黑"/>
                <a:ea charset="-122" panose="020b0503020204020204" pitchFamily="34" typeface="微软雅黑"/>
              </a:defRPr>
            </a:lvl1pPr>
          </a:lstStyle>
          <a:p>
            <a:r>
              <a:rPr altLang="en-US" lang="zh-CN"/>
              <a:t>添加文字添加文字</a:t>
            </a:r>
          </a:p>
        </p:txBody>
      </p:sp>
      <p:sp>
        <p:nvSpPr>
          <p:cNvPr id="102" name="文本框 101"/>
          <p:cNvSpPr txBox="1"/>
          <p:nvPr/>
        </p:nvSpPr>
        <p:spPr>
          <a:xfrm>
            <a:off x="8407757" y="5204683"/>
            <a:ext cx="1402080" cy="274320"/>
          </a:xfrm>
          <a:prstGeom prst="rect">
            <a:avLst/>
          </a:prstGeom>
          <a:noFill/>
        </p:spPr>
        <p:txBody>
          <a:bodyPr rtlCol="0" wrap="none">
            <a:spAutoFit/>
          </a:bodyPr>
          <a:lstStyle>
            <a:defPPr>
              <a:defRPr lang="zh-CN"/>
            </a:defPPr>
            <a:lvl1pPr>
              <a:defRPr sz="1200">
                <a:solidFill>
                  <a:schemeClr val="bg1"/>
                </a:solidFill>
                <a:latin charset="-122" panose="020b0503020204020204" pitchFamily="34" typeface="微软雅黑"/>
                <a:ea charset="-122" panose="020b0503020204020204" pitchFamily="34" typeface="微软雅黑"/>
              </a:defRPr>
            </a:lvl1pPr>
          </a:lstStyle>
          <a:p>
            <a:r>
              <a:rPr altLang="en-US" lang="zh-CN"/>
              <a:t>添加文字添加文字</a:t>
            </a:r>
          </a:p>
        </p:txBody>
      </p:sp>
      <p:sp>
        <p:nvSpPr>
          <p:cNvPr id="106" name="Freeform 5"/>
          <p:cNvSpPr>
            <a:spLocks noChangeAspect="1" noEditPoints="1"/>
          </p:cNvSpPr>
          <p:nvPr/>
        </p:nvSpPr>
        <p:spPr bwMode="auto">
          <a:xfrm>
            <a:off x="2226660" y="3614574"/>
            <a:ext cx="1152656" cy="900000"/>
          </a:xfrm>
          <a:custGeom>
            <a:gdLst>
              <a:gd fmla="*/ 196 w 354" name="T0"/>
              <a:gd fmla="*/ 59 h 276" name="T1"/>
              <a:gd fmla="*/ 254 w 354" name="T2"/>
              <a:gd fmla="*/ 0 h 276" name="T3"/>
              <a:gd fmla="*/ 313 w 354" name="T4"/>
              <a:gd fmla="*/ 59 h 276" name="T5"/>
              <a:gd fmla="*/ 254 w 354" name="T6"/>
              <a:gd fmla="*/ 117 h 276" name="T7"/>
              <a:gd fmla="*/ 196 w 354" name="T8"/>
              <a:gd fmla="*/ 59 h 276" name="T9"/>
              <a:gd fmla="*/ 279 w 354" name="T10"/>
              <a:gd fmla="*/ 121 h 276" name="T11"/>
              <a:gd fmla="*/ 230 w 354" name="T12"/>
              <a:gd fmla="*/ 121 h 276" name="T13"/>
              <a:gd fmla="*/ 154 w 354" name="T14"/>
              <a:gd fmla="*/ 196 h 276" name="T15"/>
              <a:gd fmla="*/ 154 w 354" name="T16"/>
              <a:gd fmla="*/ 257 h 276" name="T17"/>
              <a:gd fmla="*/ 155 w 354" name="T18"/>
              <a:gd fmla="*/ 258 h 276" name="T19"/>
              <a:gd fmla="*/ 159 w 354" name="T20"/>
              <a:gd fmla="*/ 260 h 276" name="T21"/>
              <a:gd fmla="*/ 261 w 354" name="T22"/>
              <a:gd fmla="*/ 276 h 276" name="T23"/>
              <a:gd fmla="*/ 350 w 354" name="T24"/>
              <a:gd fmla="*/ 259 h 276" name="T25"/>
              <a:gd fmla="*/ 354 w 354" name="T26"/>
              <a:gd fmla="*/ 257 h 276" name="T27"/>
              <a:gd fmla="*/ 354 w 354" name="T28"/>
              <a:gd fmla="*/ 257 h 276" name="T29"/>
              <a:gd fmla="*/ 354 w 354" name="T30"/>
              <a:gd fmla="*/ 196 h 276" name="T31"/>
              <a:gd fmla="*/ 279 w 354" name="T32"/>
              <a:gd fmla="*/ 121 h 276" name="T33"/>
              <a:gd fmla="*/ 100 w 354" name="T34"/>
              <a:gd fmla="*/ 117 h 276" name="T35"/>
              <a:gd fmla="*/ 158 w 354" name="T36"/>
              <a:gd fmla="*/ 59 h 276" name="T37"/>
              <a:gd fmla="*/ 100 w 354" name="T38"/>
              <a:gd fmla="*/ 0 h 276" name="T39"/>
              <a:gd fmla="*/ 41 w 354" name="T40"/>
              <a:gd fmla="*/ 59 h 276" name="T41"/>
              <a:gd fmla="*/ 100 w 354" name="T42"/>
              <a:gd fmla="*/ 117 h 276" name="T43"/>
              <a:gd fmla="*/ 141 w 354" name="T44"/>
              <a:gd fmla="*/ 257 h 276" name="T45"/>
              <a:gd fmla="*/ 141 w 354" name="T46"/>
              <a:gd fmla="*/ 196 h 276" name="T47"/>
              <a:gd fmla="*/ 166 w 354" name="T48"/>
              <a:gd fmla="*/ 134 h 276" name="T49"/>
              <a:gd fmla="*/ 124 w 354" name="T50"/>
              <a:gd fmla="*/ 121 h 276" name="T51"/>
              <a:gd fmla="*/ 75 w 354" name="T52"/>
              <a:gd fmla="*/ 121 h 276" name="T53"/>
              <a:gd fmla="*/ 0 w 354" name="T54"/>
              <a:gd fmla="*/ 196 h 276" name="T55"/>
              <a:gd fmla="*/ 0 w 354" name="T56"/>
              <a:gd fmla="*/ 257 h 276" name="T57"/>
              <a:gd fmla="*/ 0 w 354" name="T58"/>
              <a:gd fmla="*/ 258 h 276" name="T59"/>
              <a:gd fmla="*/ 4 w 354" name="T60"/>
              <a:gd fmla="*/ 260 h 276" name="T61"/>
              <a:gd fmla="*/ 106 w 354" name="T62"/>
              <a:gd fmla="*/ 276 h 276" name="T63"/>
              <a:gd fmla="*/ 152 w 354" name="T64"/>
              <a:gd fmla="*/ 272 h 276" name="T65"/>
              <a:gd fmla="*/ 143 w 354" name="T66"/>
              <a:gd fmla="*/ 269 h 276" name="T67"/>
              <a:gd fmla="*/ 141 w 354" name="T68"/>
              <a:gd fmla="*/ 257 h 27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76" w="354">
                <a:moveTo>
                  <a:pt x="196" y="59"/>
                </a:moveTo>
                <a:cubicBezTo>
                  <a:pt x="196" y="26"/>
                  <a:pt x="222" y="0"/>
                  <a:pt x="254" y="0"/>
                </a:cubicBezTo>
                <a:cubicBezTo>
                  <a:pt x="287" y="0"/>
                  <a:pt x="313" y="26"/>
                  <a:pt x="313" y="59"/>
                </a:cubicBezTo>
                <a:cubicBezTo>
                  <a:pt x="313" y="91"/>
                  <a:pt x="287" y="117"/>
                  <a:pt x="254" y="117"/>
                </a:cubicBezTo>
                <a:cubicBezTo>
                  <a:pt x="222" y="117"/>
                  <a:pt x="196" y="91"/>
                  <a:pt x="196" y="59"/>
                </a:cubicBezTo>
                <a:close/>
                <a:moveTo>
                  <a:pt x="279" y="121"/>
                </a:moveTo>
                <a:cubicBezTo>
                  <a:pt x="230" y="121"/>
                  <a:pt x="230" y="121"/>
                  <a:pt x="230" y="121"/>
                </a:cubicBezTo>
                <a:cubicBezTo>
                  <a:pt x="188" y="121"/>
                  <a:pt x="154" y="155"/>
                  <a:pt x="154" y="196"/>
                </a:cubicBezTo>
                <a:cubicBezTo>
                  <a:pt x="154" y="257"/>
                  <a:pt x="154" y="257"/>
                  <a:pt x="154" y="257"/>
                </a:cubicBezTo>
                <a:cubicBezTo>
                  <a:pt x="155" y="258"/>
                  <a:pt x="155" y="258"/>
                  <a:pt x="155" y="258"/>
                </a:cubicBezTo>
                <a:cubicBezTo>
                  <a:pt x="159" y="260"/>
                  <a:pt x="159" y="260"/>
                  <a:pt x="159" y="260"/>
                </a:cubicBezTo>
                <a:cubicBezTo>
                  <a:pt x="198" y="272"/>
                  <a:pt x="233" y="276"/>
                  <a:pt x="261" y="276"/>
                </a:cubicBezTo>
                <a:cubicBezTo>
                  <a:pt x="316" y="276"/>
                  <a:pt x="348" y="260"/>
                  <a:pt x="350" y="259"/>
                </a:cubicBezTo>
                <a:cubicBezTo>
                  <a:pt x="354" y="257"/>
                  <a:pt x="354" y="257"/>
                  <a:pt x="354" y="257"/>
                </a:cubicBezTo>
                <a:cubicBezTo>
                  <a:pt x="354" y="257"/>
                  <a:pt x="354" y="257"/>
                  <a:pt x="354" y="257"/>
                </a:cubicBezTo>
                <a:cubicBezTo>
                  <a:pt x="354" y="196"/>
                  <a:pt x="354" y="196"/>
                  <a:pt x="354" y="196"/>
                </a:cubicBezTo>
                <a:cubicBezTo>
                  <a:pt x="354" y="155"/>
                  <a:pt x="321" y="121"/>
                  <a:pt x="279" y="121"/>
                </a:cubicBezTo>
                <a:close/>
                <a:moveTo>
                  <a:pt x="100" y="117"/>
                </a:moveTo>
                <a:cubicBezTo>
                  <a:pt x="132" y="117"/>
                  <a:pt x="158" y="91"/>
                  <a:pt x="158" y="59"/>
                </a:cubicBezTo>
                <a:cubicBezTo>
                  <a:pt x="158" y="26"/>
                  <a:pt x="132" y="0"/>
                  <a:pt x="100" y="0"/>
                </a:cubicBezTo>
                <a:cubicBezTo>
                  <a:pt x="67" y="0"/>
                  <a:pt x="41" y="26"/>
                  <a:pt x="41" y="59"/>
                </a:cubicBezTo>
                <a:cubicBezTo>
                  <a:pt x="41" y="91"/>
                  <a:pt x="67" y="117"/>
                  <a:pt x="100" y="117"/>
                </a:cubicBezTo>
                <a:close/>
                <a:moveTo>
                  <a:pt x="141" y="257"/>
                </a:moveTo>
                <a:cubicBezTo>
                  <a:pt x="141" y="196"/>
                  <a:pt x="141" y="196"/>
                  <a:pt x="141" y="196"/>
                </a:cubicBezTo>
                <a:cubicBezTo>
                  <a:pt x="141" y="172"/>
                  <a:pt x="151" y="150"/>
                  <a:pt x="166" y="134"/>
                </a:cubicBezTo>
                <a:cubicBezTo>
                  <a:pt x="154" y="126"/>
                  <a:pt x="140" y="121"/>
                  <a:pt x="124" y="121"/>
                </a:cubicBezTo>
                <a:cubicBezTo>
                  <a:pt x="75" y="121"/>
                  <a:pt x="75" y="121"/>
                  <a:pt x="75" y="121"/>
                </a:cubicBezTo>
                <a:cubicBezTo>
                  <a:pt x="33" y="121"/>
                  <a:pt x="0" y="155"/>
                  <a:pt x="0" y="196"/>
                </a:cubicBezTo>
                <a:cubicBezTo>
                  <a:pt x="0" y="257"/>
                  <a:pt x="0" y="257"/>
                  <a:pt x="0" y="257"/>
                </a:cubicBezTo>
                <a:cubicBezTo>
                  <a:pt x="0" y="258"/>
                  <a:pt x="0" y="258"/>
                  <a:pt x="0" y="258"/>
                </a:cubicBezTo>
                <a:cubicBezTo>
                  <a:pt x="4" y="260"/>
                  <a:pt x="4" y="260"/>
                  <a:pt x="4" y="260"/>
                </a:cubicBezTo>
                <a:cubicBezTo>
                  <a:pt x="43" y="272"/>
                  <a:pt x="78" y="276"/>
                  <a:pt x="106" y="276"/>
                </a:cubicBezTo>
                <a:cubicBezTo>
                  <a:pt x="124" y="276"/>
                  <a:pt x="140" y="274"/>
                  <a:pt x="152" y="272"/>
                </a:cubicBezTo>
                <a:cubicBezTo>
                  <a:pt x="143" y="269"/>
                  <a:pt x="143" y="269"/>
                  <a:pt x="143" y="269"/>
                </a:cubicBezTo>
                <a:lnTo>
                  <a:pt x="141" y="257"/>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文本框 109"/>
          <p:cNvSpPr txBox="1"/>
          <p:nvPr/>
        </p:nvSpPr>
        <p:spPr>
          <a:xfrm>
            <a:off x="947738" y="1835513"/>
            <a:ext cx="9990556"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spTree>
    <p:extLst>
      <p:ext uri="{BB962C8B-B14F-4D97-AF65-F5344CB8AC3E}">
        <p14:creationId val="364634426"/>
      </p:ext>
    </p:extLst>
  </p:cSld>
  <p:clrMapOvr>
    <a:masterClrMapping/>
  </p:clrMapOvr>
  <mc:AlternateContent>
    <mc:Choice Requires="p14">
      <p:transition advTm="300" p14:dur="1600" spd="slow">
        <p:blinds dir="vert"/>
      </p:transition>
    </mc:Choice>
    <mc:Fallback>
      <p:transition advTm="300" spd="slow">
        <p:blinds dir="vert"/>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4" name="文本框 3"/>
          <p:cNvSpPr txBox="1"/>
          <p:nvPr/>
        </p:nvSpPr>
        <p:spPr>
          <a:xfrm>
            <a:off x="1504623" y="1949618"/>
            <a:ext cx="3840480" cy="64008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点击添加文本文字点击添加文本文字</a:t>
            </a:r>
          </a:p>
          <a:p>
            <a:r>
              <a:rPr altLang="en-US" lang="zh-CN" smtClean="0">
                <a:solidFill>
                  <a:schemeClr val="bg1"/>
                </a:solidFill>
                <a:latin charset="-122" panose="020b0503020204020204" pitchFamily="34" typeface="微软雅黑"/>
                <a:ea charset="-122" panose="020b0503020204020204" pitchFamily="34" typeface="微软雅黑"/>
              </a:rPr>
              <a:t>点击添加文本文字点击添加文本文字</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flipH="1">
            <a:off x="6072000" y="1935513"/>
            <a:ext cx="6120000" cy="3060000"/>
          </a:xfrm>
          <a:prstGeom prst="rect">
            <a:avLst/>
          </a:prstGeom>
        </p:spPr>
      </p:pic>
      <p:sp>
        <p:nvSpPr>
          <p:cNvPr id="6" name="文本框 5"/>
          <p:cNvSpPr txBox="1"/>
          <p:nvPr/>
        </p:nvSpPr>
        <p:spPr>
          <a:xfrm>
            <a:off x="2247255" y="3008532"/>
            <a:ext cx="2297430" cy="1798320"/>
          </a:xfrm>
          <a:prstGeom prst="rect">
            <a:avLst/>
          </a:prstGeom>
          <a:noFill/>
        </p:spPr>
        <p:txBody>
          <a:bodyPr rtlCol="0" wrap="none">
            <a:spAutoFit/>
          </a:bodyPr>
          <a:lstStyle/>
          <a:p>
            <a:pPr indent="-285750" marL="285750">
              <a:buFont charset="2" panose="05000000000000000000" pitchFamily="2" typeface="Wingdings"/>
              <a:buChar char="u"/>
            </a:pPr>
            <a:r>
              <a:rPr altLang="en-US" lang="zh-CN" smtClean="0" sz="1600">
                <a:solidFill>
                  <a:schemeClr val="bg1"/>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sz="1600">
                <a:solidFill>
                  <a:schemeClr val="bg1"/>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sz="1600">
                <a:solidFill>
                  <a:schemeClr val="bg1"/>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sz="1600">
                <a:solidFill>
                  <a:schemeClr val="bg1"/>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sz="1600">
                <a:solidFill>
                  <a:schemeClr val="bg1"/>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sz="1600">
                <a:solidFill>
                  <a:schemeClr val="bg1"/>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sz="1600">
                <a:solidFill>
                  <a:schemeClr val="bg1"/>
                </a:solidFill>
                <a:latin charset="-122" panose="020b0503020204020204" pitchFamily="34" typeface="微软雅黑"/>
                <a:ea charset="-122" panose="020b0503020204020204" pitchFamily="34" typeface="微软雅黑"/>
              </a:rPr>
              <a:t>点击在此处添加文字</a:t>
            </a:r>
          </a:p>
        </p:txBody>
      </p:sp>
      <p:sp>
        <p:nvSpPr>
          <p:cNvPr id="7" name="文本框 6"/>
          <p:cNvSpPr txBox="1"/>
          <p:nvPr/>
        </p:nvSpPr>
        <p:spPr>
          <a:xfrm>
            <a:off x="1504623" y="5169495"/>
            <a:ext cx="9514276" cy="914400"/>
          </a:xfrm>
          <a:prstGeom prst="rect">
            <a:avLst/>
          </a:prstGeom>
          <a:noFill/>
        </p:spPr>
        <p:txBody>
          <a:bodyPr rtlCol="0" wrap="squar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a:p>
            <a:r>
              <a:rPr altLang="en-US" lang="zh-CN" smtClean="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p:txBody>
      </p:sp>
    </p:spTree>
    <p:extLst>
      <p:ext uri="{BB962C8B-B14F-4D97-AF65-F5344CB8AC3E}">
        <p14:creationId val="3747606894"/>
      </p:ext>
    </p:extLst>
  </p:cSld>
  <p:clrMapOvr>
    <a:masterClrMapping/>
  </p:clrMapOvr>
  <p:transition advTm="300" spd="slow">
    <p:fade/>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rcRect b="9241" l="3482" r="-229" t="11233"/>
          <a:stretch>
            <a:fillRect/>
          </a:stretch>
        </p:blipFill>
        <p:spPr>
          <a:xfrm>
            <a:off x="0" y="0"/>
            <a:ext cx="12427974" cy="6872391"/>
          </a:xfrm>
          <a:prstGeom prst="rect">
            <a:avLst/>
          </a:prstGeom>
        </p:spPr>
      </p:pic>
      <p:sp>
        <p:nvSpPr>
          <p:cNvPr id="2" name="椭圆 1"/>
          <p:cNvSpPr/>
          <p:nvPr/>
        </p:nvSpPr>
        <p:spPr>
          <a:xfrm>
            <a:off x="3977947" y="2070183"/>
            <a:ext cx="2790659" cy="2790659"/>
          </a:xfrm>
          <a:prstGeom prst="ellipse">
            <a:avLst/>
          </a:prstGeom>
          <a:solidFill>
            <a:srgbClr val="37B8D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sz="2800"/>
          </a:p>
        </p:txBody>
      </p:sp>
      <p:sp>
        <p:nvSpPr>
          <p:cNvPr id="3" name="椭圆 2"/>
          <p:cNvSpPr/>
          <p:nvPr/>
        </p:nvSpPr>
        <p:spPr>
          <a:xfrm>
            <a:off x="1183252" y="688329"/>
            <a:ext cx="3561802" cy="3561802"/>
          </a:xfrm>
          <a:prstGeom prst="ellipse">
            <a:avLst/>
          </a:prstGeom>
          <a:solidFill>
            <a:srgbClr val="2FC31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p>
        </p:txBody>
      </p:sp>
      <p:sp>
        <p:nvSpPr>
          <p:cNvPr id="4" name="椭圆 3"/>
          <p:cNvSpPr/>
          <p:nvPr/>
        </p:nvSpPr>
        <p:spPr>
          <a:xfrm>
            <a:off x="4320539" y="317162"/>
            <a:ext cx="1876450" cy="1876450"/>
          </a:xfrm>
          <a:prstGeom prst="ellipse">
            <a:avLst/>
          </a:prstGeom>
          <a:solidFill>
            <a:srgbClr val="1C6D92">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sz="2800"/>
          </a:p>
        </p:txBody>
      </p:sp>
      <p:sp>
        <p:nvSpPr>
          <p:cNvPr id="6" name="加号 5"/>
          <p:cNvSpPr>
            <a:spLocks noChangeAspect="1"/>
          </p:cNvSpPr>
          <p:nvPr/>
        </p:nvSpPr>
        <p:spPr>
          <a:xfrm>
            <a:off x="778109" y="3907487"/>
            <a:ext cx="1104666" cy="1296000"/>
          </a:xfrm>
          <a:prstGeom prst="mathPlus">
            <a:avLst>
              <a:gd fmla="val 3673" name="adj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486825" y="493274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pic>
        <p:nvPicPr>
          <p:cNvPr id="8" name="图片 7"/>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a:off x="2036549" y="1437612"/>
            <a:ext cx="1501983" cy="1512000"/>
          </a:xfrm>
          <a:prstGeom prst="rect">
            <a:avLst/>
          </a:prstGeom>
        </p:spPr>
      </p:pic>
      <p:pic>
        <p:nvPicPr>
          <p:cNvPr id="9" name="图片 8"/>
          <p:cNvPicPr>
            <a:picLocks noChangeAspect="1"/>
          </p:cNvPicPr>
          <p:nvPr/>
        </p:nvPicPr>
        <p:blipFill>
          <a:blip r:embed="rId4">
            <a:extLst>
              <a:ext uri="{BEBA8EAE-BF5A-486C-A8C5-ECC9F3942E4B}">
                <a14:imgProps>
                  <a14:imgLayer xmlns:d3p1="http://schemas.openxmlformats.org/officeDocument/2006/relationships" d3p1:embed="">
                    <a14:imgEffect>
                      <a14:backgroundRemoval b="89883" l="9961" r="89844" t="6598">
                        <a14:foregroundMark x1="40723" x2="53223" y1="60704" y2="50587"/>
                        <a14:backgroundMark x1="47461" x2="56250" y1="83431" y2="83431"/>
                        <a14:backgroundMark x1="61621" x2="63965" y1="81965" y2="86950"/>
                      </a14:backgroundRemoval>
                    </a14:imgEffect>
                  </a14:imgLayer>
                </a14:imgProps>
              </a:ext>
              <a:ext uri="{28A0092B-C50C-407E-A947-70E740481C1C}">
                <a14:useLocalDpi val="0"/>
              </a:ext>
            </a:extLst>
          </a:blip>
          <a:srcRect b="10571" l="32901" r="28072" t="7531"/>
          <a:stretch>
            <a:fillRect/>
          </a:stretch>
        </p:blipFill>
        <p:spPr>
          <a:xfrm>
            <a:off x="4908078" y="2521187"/>
            <a:ext cx="1056099" cy="1476000"/>
          </a:xfrm>
          <a:prstGeom prst="rect">
            <a:avLst/>
          </a:prstGeom>
        </p:spPr>
      </p:pic>
      <p:pic>
        <p:nvPicPr>
          <p:cNvPr id="10" name="图片 9"/>
          <p:cNvPicPr>
            <a:picLocks noChangeAspect="1"/>
          </p:cNvPicPr>
          <p:nvPr/>
        </p:nvPicPr>
        <p:blipFill>
          <a:blip r:embed="rId5">
            <a:extLst>
              <a:ext uri="{28A0092B-C50C-407E-A947-70E740481C1C}">
                <a14:useLocalDpi val="0"/>
              </a:ext>
            </a:extLst>
          </a:blip>
          <a:stretch>
            <a:fillRect/>
          </a:stretch>
        </p:blipFill>
        <p:spPr>
          <a:xfrm>
            <a:off x="4745054" y="696877"/>
            <a:ext cx="958231" cy="612000"/>
          </a:xfrm>
          <a:prstGeom prst="rect">
            <a:avLst/>
          </a:prstGeom>
        </p:spPr>
      </p:pic>
      <p:sp>
        <p:nvSpPr>
          <p:cNvPr id="11" name="文本框 10"/>
          <p:cNvSpPr txBox="1"/>
          <p:nvPr/>
        </p:nvSpPr>
        <p:spPr>
          <a:xfrm>
            <a:off x="2051081" y="2948004"/>
            <a:ext cx="18084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添加文字添加文字</a:t>
            </a:r>
          </a:p>
        </p:txBody>
      </p:sp>
      <p:sp>
        <p:nvSpPr>
          <p:cNvPr id="12" name="文本框 11"/>
          <p:cNvSpPr txBox="1"/>
          <p:nvPr/>
        </p:nvSpPr>
        <p:spPr>
          <a:xfrm>
            <a:off x="4625648" y="4041353"/>
            <a:ext cx="1605280" cy="3048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添加文字添加文字</a:t>
            </a:r>
          </a:p>
        </p:txBody>
      </p:sp>
      <p:sp>
        <p:nvSpPr>
          <p:cNvPr id="13" name="文本框 12"/>
          <p:cNvSpPr txBox="1"/>
          <p:nvPr/>
        </p:nvSpPr>
        <p:spPr>
          <a:xfrm>
            <a:off x="4602174" y="1427665"/>
            <a:ext cx="130048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添加文字添加文字</a:t>
            </a:r>
          </a:p>
        </p:txBody>
      </p:sp>
    </p:spTree>
    <p:extLst>
      <p:ext uri="{BB962C8B-B14F-4D97-AF65-F5344CB8AC3E}">
        <p14:creationId val="131080187"/>
      </p:ext>
    </p:extLst>
  </p:cSld>
  <p:clrMapOvr>
    <a:masterClrMapping/>
  </p:clrMapOvr>
  <p:transition advTm="300" spd="slow">
    <p:fade/>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17" name="Freeform 13"/>
          <p:cNvSpPr>
            <a:spLocks noChangeAspect="1"/>
          </p:cNvSpPr>
          <p:nvPr/>
        </p:nvSpPr>
        <p:spPr bwMode="auto">
          <a:xfrm>
            <a:off x="4100276" y="3123513"/>
            <a:ext cx="520439" cy="684000"/>
          </a:xfrm>
          <a:custGeom>
            <a:gdLst>
              <a:gd fmla="*/ 154 w 234" name="T0"/>
              <a:gd fmla="*/ 127 h 308" name="T1"/>
              <a:gd fmla="*/ 186 w 234" name="T2"/>
              <a:gd fmla="*/ 69 h 308" name="T3"/>
              <a:gd fmla="*/ 117 w 234" name="T4"/>
              <a:gd fmla="*/ 0 h 308" name="T5"/>
              <a:gd fmla="*/ 48 w 234" name="T6"/>
              <a:gd fmla="*/ 69 h 308" name="T7"/>
              <a:gd fmla="*/ 80 w 234" name="T8"/>
              <a:gd fmla="*/ 127 h 308" name="T9"/>
              <a:gd fmla="*/ 0 w 234" name="T10"/>
              <a:gd fmla="*/ 215 h 308" name="T11"/>
              <a:gd fmla="*/ 0 w 234" name="T12"/>
              <a:gd fmla="*/ 286 h 308" name="T13"/>
              <a:gd fmla="*/ 0 w 234" name="T14"/>
              <a:gd fmla="*/ 287 h 308" name="T15"/>
              <a:gd fmla="*/ 5 w 234" name="T16"/>
              <a:gd fmla="*/ 289 h 308" name="T17"/>
              <a:gd fmla="*/ 125 w 234" name="T18"/>
              <a:gd fmla="*/ 308 h 308" name="T19"/>
              <a:gd fmla="*/ 229 w 234" name="T20"/>
              <a:gd fmla="*/ 288 h 308" name="T21"/>
              <a:gd fmla="*/ 234 w 234" name="T22"/>
              <a:gd fmla="*/ 286 h 308" name="T23"/>
              <a:gd fmla="*/ 234 w 234" name="T24"/>
              <a:gd fmla="*/ 286 h 308" name="T25"/>
              <a:gd fmla="*/ 234 w 234" name="T26"/>
              <a:gd fmla="*/ 215 h 308" name="T27"/>
              <a:gd fmla="*/ 154 w 234" name="T28"/>
              <a:gd fmla="*/ 127 h 3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8" w="234">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3"/>
          <p:cNvSpPr>
            <a:spLocks noChangeAspect="1"/>
          </p:cNvSpPr>
          <p:nvPr/>
        </p:nvSpPr>
        <p:spPr bwMode="auto">
          <a:xfrm>
            <a:off x="4701521" y="3123513"/>
            <a:ext cx="520439" cy="684000"/>
          </a:xfrm>
          <a:custGeom>
            <a:gdLst>
              <a:gd fmla="*/ 154 w 234" name="T0"/>
              <a:gd fmla="*/ 127 h 308" name="T1"/>
              <a:gd fmla="*/ 186 w 234" name="T2"/>
              <a:gd fmla="*/ 69 h 308" name="T3"/>
              <a:gd fmla="*/ 117 w 234" name="T4"/>
              <a:gd fmla="*/ 0 h 308" name="T5"/>
              <a:gd fmla="*/ 48 w 234" name="T6"/>
              <a:gd fmla="*/ 69 h 308" name="T7"/>
              <a:gd fmla="*/ 80 w 234" name="T8"/>
              <a:gd fmla="*/ 127 h 308" name="T9"/>
              <a:gd fmla="*/ 0 w 234" name="T10"/>
              <a:gd fmla="*/ 215 h 308" name="T11"/>
              <a:gd fmla="*/ 0 w 234" name="T12"/>
              <a:gd fmla="*/ 286 h 308" name="T13"/>
              <a:gd fmla="*/ 0 w 234" name="T14"/>
              <a:gd fmla="*/ 287 h 308" name="T15"/>
              <a:gd fmla="*/ 5 w 234" name="T16"/>
              <a:gd fmla="*/ 289 h 308" name="T17"/>
              <a:gd fmla="*/ 125 w 234" name="T18"/>
              <a:gd fmla="*/ 308 h 308" name="T19"/>
              <a:gd fmla="*/ 229 w 234" name="T20"/>
              <a:gd fmla="*/ 288 h 308" name="T21"/>
              <a:gd fmla="*/ 234 w 234" name="T22"/>
              <a:gd fmla="*/ 286 h 308" name="T23"/>
              <a:gd fmla="*/ 234 w 234" name="T24"/>
              <a:gd fmla="*/ 286 h 308" name="T25"/>
              <a:gd fmla="*/ 234 w 234" name="T26"/>
              <a:gd fmla="*/ 215 h 308" name="T27"/>
              <a:gd fmla="*/ 154 w 234" name="T28"/>
              <a:gd fmla="*/ 127 h 3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8" w="234">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3"/>
          <p:cNvSpPr>
            <a:spLocks noChangeAspect="1"/>
          </p:cNvSpPr>
          <p:nvPr/>
        </p:nvSpPr>
        <p:spPr bwMode="auto">
          <a:xfrm>
            <a:off x="5302766" y="3123513"/>
            <a:ext cx="520439" cy="684000"/>
          </a:xfrm>
          <a:custGeom>
            <a:gdLst>
              <a:gd fmla="*/ 154 w 234" name="T0"/>
              <a:gd fmla="*/ 127 h 308" name="T1"/>
              <a:gd fmla="*/ 186 w 234" name="T2"/>
              <a:gd fmla="*/ 69 h 308" name="T3"/>
              <a:gd fmla="*/ 117 w 234" name="T4"/>
              <a:gd fmla="*/ 0 h 308" name="T5"/>
              <a:gd fmla="*/ 48 w 234" name="T6"/>
              <a:gd fmla="*/ 69 h 308" name="T7"/>
              <a:gd fmla="*/ 80 w 234" name="T8"/>
              <a:gd fmla="*/ 127 h 308" name="T9"/>
              <a:gd fmla="*/ 0 w 234" name="T10"/>
              <a:gd fmla="*/ 215 h 308" name="T11"/>
              <a:gd fmla="*/ 0 w 234" name="T12"/>
              <a:gd fmla="*/ 286 h 308" name="T13"/>
              <a:gd fmla="*/ 0 w 234" name="T14"/>
              <a:gd fmla="*/ 287 h 308" name="T15"/>
              <a:gd fmla="*/ 5 w 234" name="T16"/>
              <a:gd fmla="*/ 289 h 308" name="T17"/>
              <a:gd fmla="*/ 125 w 234" name="T18"/>
              <a:gd fmla="*/ 308 h 308" name="T19"/>
              <a:gd fmla="*/ 229 w 234" name="T20"/>
              <a:gd fmla="*/ 288 h 308" name="T21"/>
              <a:gd fmla="*/ 234 w 234" name="T22"/>
              <a:gd fmla="*/ 286 h 308" name="T23"/>
              <a:gd fmla="*/ 234 w 234" name="T24"/>
              <a:gd fmla="*/ 286 h 308" name="T25"/>
              <a:gd fmla="*/ 234 w 234" name="T26"/>
              <a:gd fmla="*/ 215 h 308" name="T27"/>
              <a:gd fmla="*/ 154 w 234" name="T28"/>
              <a:gd fmla="*/ 127 h 3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8" w="234">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3"/>
          <p:cNvSpPr>
            <a:spLocks noChangeAspect="1"/>
          </p:cNvSpPr>
          <p:nvPr/>
        </p:nvSpPr>
        <p:spPr bwMode="auto">
          <a:xfrm>
            <a:off x="5904011" y="3123513"/>
            <a:ext cx="520439" cy="684000"/>
          </a:xfrm>
          <a:custGeom>
            <a:gdLst>
              <a:gd fmla="*/ 154 w 234" name="T0"/>
              <a:gd fmla="*/ 127 h 308" name="T1"/>
              <a:gd fmla="*/ 186 w 234" name="T2"/>
              <a:gd fmla="*/ 69 h 308" name="T3"/>
              <a:gd fmla="*/ 117 w 234" name="T4"/>
              <a:gd fmla="*/ 0 h 308" name="T5"/>
              <a:gd fmla="*/ 48 w 234" name="T6"/>
              <a:gd fmla="*/ 69 h 308" name="T7"/>
              <a:gd fmla="*/ 80 w 234" name="T8"/>
              <a:gd fmla="*/ 127 h 308" name="T9"/>
              <a:gd fmla="*/ 0 w 234" name="T10"/>
              <a:gd fmla="*/ 215 h 308" name="T11"/>
              <a:gd fmla="*/ 0 w 234" name="T12"/>
              <a:gd fmla="*/ 286 h 308" name="T13"/>
              <a:gd fmla="*/ 0 w 234" name="T14"/>
              <a:gd fmla="*/ 287 h 308" name="T15"/>
              <a:gd fmla="*/ 5 w 234" name="T16"/>
              <a:gd fmla="*/ 289 h 308" name="T17"/>
              <a:gd fmla="*/ 125 w 234" name="T18"/>
              <a:gd fmla="*/ 308 h 308" name="T19"/>
              <a:gd fmla="*/ 229 w 234" name="T20"/>
              <a:gd fmla="*/ 288 h 308" name="T21"/>
              <a:gd fmla="*/ 234 w 234" name="T22"/>
              <a:gd fmla="*/ 286 h 308" name="T23"/>
              <a:gd fmla="*/ 234 w 234" name="T24"/>
              <a:gd fmla="*/ 286 h 308" name="T25"/>
              <a:gd fmla="*/ 234 w 234" name="T26"/>
              <a:gd fmla="*/ 215 h 308" name="T27"/>
              <a:gd fmla="*/ 154 w 234" name="T28"/>
              <a:gd fmla="*/ 127 h 3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8" w="234">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13"/>
          <p:cNvSpPr>
            <a:spLocks noChangeAspect="1"/>
          </p:cNvSpPr>
          <p:nvPr/>
        </p:nvSpPr>
        <p:spPr bwMode="auto">
          <a:xfrm>
            <a:off x="6505254" y="3123513"/>
            <a:ext cx="520439" cy="684000"/>
          </a:xfrm>
          <a:custGeom>
            <a:gdLst>
              <a:gd fmla="*/ 154 w 234" name="T0"/>
              <a:gd fmla="*/ 127 h 308" name="T1"/>
              <a:gd fmla="*/ 186 w 234" name="T2"/>
              <a:gd fmla="*/ 69 h 308" name="T3"/>
              <a:gd fmla="*/ 117 w 234" name="T4"/>
              <a:gd fmla="*/ 0 h 308" name="T5"/>
              <a:gd fmla="*/ 48 w 234" name="T6"/>
              <a:gd fmla="*/ 69 h 308" name="T7"/>
              <a:gd fmla="*/ 80 w 234" name="T8"/>
              <a:gd fmla="*/ 127 h 308" name="T9"/>
              <a:gd fmla="*/ 0 w 234" name="T10"/>
              <a:gd fmla="*/ 215 h 308" name="T11"/>
              <a:gd fmla="*/ 0 w 234" name="T12"/>
              <a:gd fmla="*/ 286 h 308" name="T13"/>
              <a:gd fmla="*/ 0 w 234" name="T14"/>
              <a:gd fmla="*/ 287 h 308" name="T15"/>
              <a:gd fmla="*/ 5 w 234" name="T16"/>
              <a:gd fmla="*/ 289 h 308" name="T17"/>
              <a:gd fmla="*/ 125 w 234" name="T18"/>
              <a:gd fmla="*/ 308 h 308" name="T19"/>
              <a:gd fmla="*/ 229 w 234" name="T20"/>
              <a:gd fmla="*/ 288 h 308" name="T21"/>
              <a:gd fmla="*/ 234 w 234" name="T22"/>
              <a:gd fmla="*/ 286 h 308" name="T23"/>
              <a:gd fmla="*/ 234 w 234" name="T24"/>
              <a:gd fmla="*/ 286 h 308" name="T25"/>
              <a:gd fmla="*/ 234 w 234" name="T26"/>
              <a:gd fmla="*/ 215 h 308" name="T27"/>
              <a:gd fmla="*/ 154 w 234" name="T28"/>
              <a:gd fmla="*/ 127 h 3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8" w="234">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13"/>
          <p:cNvSpPr>
            <a:spLocks noChangeAspect="1"/>
          </p:cNvSpPr>
          <p:nvPr/>
        </p:nvSpPr>
        <p:spPr bwMode="auto">
          <a:xfrm>
            <a:off x="4100276" y="4010514"/>
            <a:ext cx="520439" cy="684000"/>
          </a:xfrm>
          <a:custGeom>
            <a:gdLst>
              <a:gd fmla="*/ 154 w 234" name="T0"/>
              <a:gd fmla="*/ 127 h 308" name="T1"/>
              <a:gd fmla="*/ 186 w 234" name="T2"/>
              <a:gd fmla="*/ 69 h 308" name="T3"/>
              <a:gd fmla="*/ 117 w 234" name="T4"/>
              <a:gd fmla="*/ 0 h 308" name="T5"/>
              <a:gd fmla="*/ 48 w 234" name="T6"/>
              <a:gd fmla="*/ 69 h 308" name="T7"/>
              <a:gd fmla="*/ 80 w 234" name="T8"/>
              <a:gd fmla="*/ 127 h 308" name="T9"/>
              <a:gd fmla="*/ 0 w 234" name="T10"/>
              <a:gd fmla="*/ 215 h 308" name="T11"/>
              <a:gd fmla="*/ 0 w 234" name="T12"/>
              <a:gd fmla="*/ 286 h 308" name="T13"/>
              <a:gd fmla="*/ 0 w 234" name="T14"/>
              <a:gd fmla="*/ 287 h 308" name="T15"/>
              <a:gd fmla="*/ 5 w 234" name="T16"/>
              <a:gd fmla="*/ 289 h 308" name="T17"/>
              <a:gd fmla="*/ 125 w 234" name="T18"/>
              <a:gd fmla="*/ 308 h 308" name="T19"/>
              <a:gd fmla="*/ 229 w 234" name="T20"/>
              <a:gd fmla="*/ 288 h 308" name="T21"/>
              <a:gd fmla="*/ 234 w 234" name="T22"/>
              <a:gd fmla="*/ 286 h 308" name="T23"/>
              <a:gd fmla="*/ 234 w 234" name="T24"/>
              <a:gd fmla="*/ 286 h 308" name="T25"/>
              <a:gd fmla="*/ 234 w 234" name="T26"/>
              <a:gd fmla="*/ 215 h 308" name="T27"/>
              <a:gd fmla="*/ 154 w 234" name="T28"/>
              <a:gd fmla="*/ 127 h 3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8" w="234">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13"/>
          <p:cNvSpPr>
            <a:spLocks noChangeAspect="1"/>
          </p:cNvSpPr>
          <p:nvPr/>
        </p:nvSpPr>
        <p:spPr bwMode="auto">
          <a:xfrm>
            <a:off x="4701521" y="4010514"/>
            <a:ext cx="520439" cy="684000"/>
          </a:xfrm>
          <a:custGeom>
            <a:gdLst>
              <a:gd fmla="*/ 154 w 234" name="T0"/>
              <a:gd fmla="*/ 127 h 308" name="T1"/>
              <a:gd fmla="*/ 186 w 234" name="T2"/>
              <a:gd fmla="*/ 69 h 308" name="T3"/>
              <a:gd fmla="*/ 117 w 234" name="T4"/>
              <a:gd fmla="*/ 0 h 308" name="T5"/>
              <a:gd fmla="*/ 48 w 234" name="T6"/>
              <a:gd fmla="*/ 69 h 308" name="T7"/>
              <a:gd fmla="*/ 80 w 234" name="T8"/>
              <a:gd fmla="*/ 127 h 308" name="T9"/>
              <a:gd fmla="*/ 0 w 234" name="T10"/>
              <a:gd fmla="*/ 215 h 308" name="T11"/>
              <a:gd fmla="*/ 0 w 234" name="T12"/>
              <a:gd fmla="*/ 286 h 308" name="T13"/>
              <a:gd fmla="*/ 0 w 234" name="T14"/>
              <a:gd fmla="*/ 287 h 308" name="T15"/>
              <a:gd fmla="*/ 5 w 234" name="T16"/>
              <a:gd fmla="*/ 289 h 308" name="T17"/>
              <a:gd fmla="*/ 125 w 234" name="T18"/>
              <a:gd fmla="*/ 308 h 308" name="T19"/>
              <a:gd fmla="*/ 229 w 234" name="T20"/>
              <a:gd fmla="*/ 288 h 308" name="T21"/>
              <a:gd fmla="*/ 234 w 234" name="T22"/>
              <a:gd fmla="*/ 286 h 308" name="T23"/>
              <a:gd fmla="*/ 234 w 234" name="T24"/>
              <a:gd fmla="*/ 286 h 308" name="T25"/>
              <a:gd fmla="*/ 234 w 234" name="T26"/>
              <a:gd fmla="*/ 215 h 308" name="T27"/>
              <a:gd fmla="*/ 154 w 234" name="T28"/>
              <a:gd fmla="*/ 127 h 3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8" w="234">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13"/>
          <p:cNvSpPr>
            <a:spLocks noChangeAspect="1"/>
          </p:cNvSpPr>
          <p:nvPr/>
        </p:nvSpPr>
        <p:spPr bwMode="auto">
          <a:xfrm>
            <a:off x="5302766" y="4010514"/>
            <a:ext cx="520439" cy="684000"/>
          </a:xfrm>
          <a:custGeom>
            <a:gdLst>
              <a:gd fmla="*/ 154 w 234" name="T0"/>
              <a:gd fmla="*/ 127 h 308" name="T1"/>
              <a:gd fmla="*/ 186 w 234" name="T2"/>
              <a:gd fmla="*/ 69 h 308" name="T3"/>
              <a:gd fmla="*/ 117 w 234" name="T4"/>
              <a:gd fmla="*/ 0 h 308" name="T5"/>
              <a:gd fmla="*/ 48 w 234" name="T6"/>
              <a:gd fmla="*/ 69 h 308" name="T7"/>
              <a:gd fmla="*/ 80 w 234" name="T8"/>
              <a:gd fmla="*/ 127 h 308" name="T9"/>
              <a:gd fmla="*/ 0 w 234" name="T10"/>
              <a:gd fmla="*/ 215 h 308" name="T11"/>
              <a:gd fmla="*/ 0 w 234" name="T12"/>
              <a:gd fmla="*/ 286 h 308" name="T13"/>
              <a:gd fmla="*/ 0 w 234" name="T14"/>
              <a:gd fmla="*/ 287 h 308" name="T15"/>
              <a:gd fmla="*/ 5 w 234" name="T16"/>
              <a:gd fmla="*/ 289 h 308" name="T17"/>
              <a:gd fmla="*/ 125 w 234" name="T18"/>
              <a:gd fmla="*/ 308 h 308" name="T19"/>
              <a:gd fmla="*/ 229 w 234" name="T20"/>
              <a:gd fmla="*/ 288 h 308" name="T21"/>
              <a:gd fmla="*/ 234 w 234" name="T22"/>
              <a:gd fmla="*/ 286 h 308" name="T23"/>
              <a:gd fmla="*/ 234 w 234" name="T24"/>
              <a:gd fmla="*/ 286 h 308" name="T25"/>
              <a:gd fmla="*/ 234 w 234" name="T26"/>
              <a:gd fmla="*/ 215 h 308" name="T27"/>
              <a:gd fmla="*/ 154 w 234" name="T28"/>
              <a:gd fmla="*/ 127 h 3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8" w="234">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13"/>
          <p:cNvSpPr>
            <a:spLocks noChangeAspect="1"/>
          </p:cNvSpPr>
          <p:nvPr/>
        </p:nvSpPr>
        <p:spPr bwMode="auto">
          <a:xfrm>
            <a:off x="5904011" y="4010514"/>
            <a:ext cx="520439" cy="684000"/>
          </a:xfrm>
          <a:custGeom>
            <a:gdLst>
              <a:gd fmla="*/ 154 w 234" name="T0"/>
              <a:gd fmla="*/ 127 h 308" name="T1"/>
              <a:gd fmla="*/ 186 w 234" name="T2"/>
              <a:gd fmla="*/ 69 h 308" name="T3"/>
              <a:gd fmla="*/ 117 w 234" name="T4"/>
              <a:gd fmla="*/ 0 h 308" name="T5"/>
              <a:gd fmla="*/ 48 w 234" name="T6"/>
              <a:gd fmla="*/ 69 h 308" name="T7"/>
              <a:gd fmla="*/ 80 w 234" name="T8"/>
              <a:gd fmla="*/ 127 h 308" name="T9"/>
              <a:gd fmla="*/ 0 w 234" name="T10"/>
              <a:gd fmla="*/ 215 h 308" name="T11"/>
              <a:gd fmla="*/ 0 w 234" name="T12"/>
              <a:gd fmla="*/ 286 h 308" name="T13"/>
              <a:gd fmla="*/ 0 w 234" name="T14"/>
              <a:gd fmla="*/ 287 h 308" name="T15"/>
              <a:gd fmla="*/ 5 w 234" name="T16"/>
              <a:gd fmla="*/ 289 h 308" name="T17"/>
              <a:gd fmla="*/ 125 w 234" name="T18"/>
              <a:gd fmla="*/ 308 h 308" name="T19"/>
              <a:gd fmla="*/ 229 w 234" name="T20"/>
              <a:gd fmla="*/ 288 h 308" name="T21"/>
              <a:gd fmla="*/ 234 w 234" name="T22"/>
              <a:gd fmla="*/ 286 h 308" name="T23"/>
              <a:gd fmla="*/ 234 w 234" name="T24"/>
              <a:gd fmla="*/ 286 h 308" name="T25"/>
              <a:gd fmla="*/ 234 w 234" name="T26"/>
              <a:gd fmla="*/ 215 h 308" name="T27"/>
              <a:gd fmla="*/ 154 w 234" name="T28"/>
              <a:gd fmla="*/ 127 h 3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8" w="234">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13"/>
          <p:cNvSpPr>
            <a:spLocks noChangeAspect="1"/>
          </p:cNvSpPr>
          <p:nvPr/>
        </p:nvSpPr>
        <p:spPr bwMode="auto">
          <a:xfrm>
            <a:off x="6505254" y="4010514"/>
            <a:ext cx="520439" cy="684000"/>
          </a:xfrm>
          <a:custGeom>
            <a:gdLst>
              <a:gd fmla="*/ 154 w 234" name="T0"/>
              <a:gd fmla="*/ 127 h 308" name="T1"/>
              <a:gd fmla="*/ 186 w 234" name="T2"/>
              <a:gd fmla="*/ 69 h 308" name="T3"/>
              <a:gd fmla="*/ 117 w 234" name="T4"/>
              <a:gd fmla="*/ 0 h 308" name="T5"/>
              <a:gd fmla="*/ 48 w 234" name="T6"/>
              <a:gd fmla="*/ 69 h 308" name="T7"/>
              <a:gd fmla="*/ 80 w 234" name="T8"/>
              <a:gd fmla="*/ 127 h 308" name="T9"/>
              <a:gd fmla="*/ 0 w 234" name="T10"/>
              <a:gd fmla="*/ 215 h 308" name="T11"/>
              <a:gd fmla="*/ 0 w 234" name="T12"/>
              <a:gd fmla="*/ 286 h 308" name="T13"/>
              <a:gd fmla="*/ 0 w 234" name="T14"/>
              <a:gd fmla="*/ 287 h 308" name="T15"/>
              <a:gd fmla="*/ 5 w 234" name="T16"/>
              <a:gd fmla="*/ 289 h 308" name="T17"/>
              <a:gd fmla="*/ 125 w 234" name="T18"/>
              <a:gd fmla="*/ 308 h 308" name="T19"/>
              <a:gd fmla="*/ 229 w 234" name="T20"/>
              <a:gd fmla="*/ 288 h 308" name="T21"/>
              <a:gd fmla="*/ 234 w 234" name="T22"/>
              <a:gd fmla="*/ 286 h 308" name="T23"/>
              <a:gd fmla="*/ 234 w 234" name="T24"/>
              <a:gd fmla="*/ 286 h 308" name="T25"/>
              <a:gd fmla="*/ 234 w 234" name="T26"/>
              <a:gd fmla="*/ 215 h 308" name="T27"/>
              <a:gd fmla="*/ 154 w 234" name="T28"/>
              <a:gd fmla="*/ 127 h 3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8" w="234">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右大括号 26"/>
          <p:cNvSpPr/>
          <p:nvPr/>
        </p:nvSpPr>
        <p:spPr>
          <a:xfrm>
            <a:off x="7339142" y="3478251"/>
            <a:ext cx="464288" cy="996213"/>
          </a:xfrm>
          <a:prstGeom prst="rightBrace">
            <a:avLst>
              <a:gd fmla="val 8333" name="adj1"/>
              <a:gd fmla="val 52291" name="adj2"/>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28" name="组合 27"/>
          <p:cNvGrpSpPr/>
          <p:nvPr/>
        </p:nvGrpSpPr>
        <p:grpSpPr>
          <a:xfrm>
            <a:off x="8994241" y="3153101"/>
            <a:ext cx="1615448" cy="479413"/>
            <a:chOff x="6832075" y="3068398"/>
            <a:chExt cx="1615448" cy="606686"/>
          </a:xfrm>
        </p:grpSpPr>
        <p:sp>
          <p:nvSpPr>
            <p:cNvPr id="29" name="矩形 28"/>
            <p:cNvSpPr/>
            <p:nvPr/>
          </p:nvSpPr>
          <p:spPr>
            <a:xfrm>
              <a:off x="6962532" y="3072391"/>
              <a:ext cx="1484991" cy="602693"/>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
          <p:nvSpPr>
            <p:cNvPr id="30" name="直角三角形 29"/>
            <p:cNvSpPr/>
            <p:nvPr/>
          </p:nvSpPr>
          <p:spPr>
            <a:xfrm rot="16200000">
              <a:off x="6792552" y="3107921"/>
              <a:ext cx="209504" cy="130457"/>
            </a:xfrm>
            <a:prstGeom prst="rtTriangle">
              <a:avLst/>
            </a:prstGeom>
            <a:gradFill flip="none" rotWithShape="1">
              <a:gsLst>
                <a:gs pos="0">
                  <a:srgbClr val="57FD23"/>
                </a:gs>
                <a:gs pos="0">
                  <a:srgbClr val="2BAE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sp>
        <p:nvSpPr>
          <p:cNvPr id="31" name="矩形 30"/>
          <p:cNvSpPr/>
          <p:nvPr/>
        </p:nvSpPr>
        <p:spPr>
          <a:xfrm>
            <a:off x="1947755" y="3318654"/>
            <a:ext cx="1554480" cy="1188720"/>
          </a:xfrm>
          <a:prstGeom prst="rect">
            <a:avLst/>
          </a:prstGeom>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rPr>
              <a:t>点击添加文字</a:t>
            </a:r>
          </a:p>
          <a:p>
            <a:r>
              <a:rPr altLang="en-US" lang="zh-CN">
                <a:solidFill>
                  <a:schemeClr val="bg1"/>
                </a:solidFill>
                <a:latin charset="-122" panose="020b0503020204020204" pitchFamily="34" typeface="微软雅黑"/>
                <a:ea charset="-122" panose="020b0503020204020204" pitchFamily="34" typeface="微软雅黑"/>
              </a:rPr>
              <a:t>点击添加文字</a:t>
            </a:r>
          </a:p>
          <a:p>
            <a:r>
              <a:rPr altLang="en-US" lang="zh-CN">
                <a:solidFill>
                  <a:schemeClr val="bg1"/>
                </a:solidFill>
                <a:latin charset="-122" panose="020b0503020204020204" pitchFamily="34" typeface="微软雅黑"/>
                <a:ea charset="-122" panose="020b0503020204020204" pitchFamily="34" typeface="微软雅黑"/>
              </a:rPr>
              <a:t>点击添加文字</a:t>
            </a:r>
          </a:p>
          <a:p>
            <a:r>
              <a:rPr altLang="en-US" lang="zh-CN">
                <a:solidFill>
                  <a:schemeClr val="bg1"/>
                </a:solidFill>
                <a:latin charset="-122" panose="020b0503020204020204" pitchFamily="34" typeface="微软雅黑"/>
                <a:ea charset="-122" panose="020b0503020204020204" pitchFamily="34" typeface="微软雅黑"/>
              </a:rPr>
              <a:t>点击添加文字</a:t>
            </a:r>
          </a:p>
        </p:txBody>
      </p:sp>
      <p:sp>
        <p:nvSpPr>
          <p:cNvPr id="35" name="Freeform 17"/>
          <p:cNvSpPr>
            <a:spLocks noChangeAspect="1" noEditPoints="1"/>
          </p:cNvSpPr>
          <p:nvPr/>
        </p:nvSpPr>
        <p:spPr bwMode="auto">
          <a:xfrm>
            <a:off x="8150298" y="3632514"/>
            <a:ext cx="786640" cy="900000"/>
          </a:xfrm>
          <a:custGeom>
            <a:gdLst>
              <a:gd fmla="*/ 1664 w 1792" name="T0"/>
              <a:gd fmla="*/ 642 h 2050" name="T1"/>
              <a:gd fmla="*/ 1536 w 1792" name="T2"/>
              <a:gd fmla="*/ 770 h 2050" name="T3"/>
              <a:gd fmla="*/ 1536 w 1792" name="T4"/>
              <a:gd fmla="*/ 1282 h 2050" name="T5"/>
              <a:gd fmla="*/ 1664 w 1792" name="T6"/>
              <a:gd fmla="*/ 1410 h 2050" name="T7"/>
              <a:gd fmla="*/ 1792 w 1792" name="T8"/>
              <a:gd fmla="*/ 1282 h 2050" name="T9"/>
              <a:gd fmla="*/ 1792 w 1792" name="T10"/>
              <a:gd fmla="*/ 770 h 2050" name="T11"/>
              <a:gd fmla="*/ 1664 w 1792" name="T12"/>
              <a:gd fmla="*/ 642 h 2050" name="T13"/>
              <a:gd fmla="*/ 128 w 1792" name="T14"/>
              <a:gd fmla="*/ 642 h 2050" name="T15"/>
              <a:gd fmla="*/ 0 w 1792" name="T16"/>
              <a:gd fmla="*/ 770 h 2050" name="T17"/>
              <a:gd fmla="*/ 0 w 1792" name="T18"/>
              <a:gd fmla="*/ 1282 h 2050" name="T19"/>
              <a:gd fmla="*/ 128 w 1792" name="T20"/>
              <a:gd fmla="*/ 1410 h 2050" name="T21"/>
              <a:gd fmla="*/ 256 w 1792" name="T22"/>
              <a:gd fmla="*/ 1282 h 2050" name="T23"/>
              <a:gd fmla="*/ 256 w 1792" name="T24"/>
              <a:gd fmla="*/ 770 h 2050" name="T25"/>
              <a:gd fmla="*/ 128 w 1792" name="T26"/>
              <a:gd fmla="*/ 642 h 2050" name="T27"/>
              <a:gd fmla="*/ 320 w 1792" name="T28"/>
              <a:gd fmla="*/ 1474 h 2050" name="T29"/>
              <a:gd fmla="*/ 512 w 1792" name="T30"/>
              <a:gd fmla="*/ 1666 h 2050" name="T31"/>
              <a:gd fmla="*/ 576 w 1792" name="T32"/>
              <a:gd fmla="*/ 1666 h 2050" name="T33"/>
              <a:gd fmla="*/ 576 w 1792" name="T34"/>
              <a:gd fmla="*/ 1922 h 2050" name="T35"/>
              <a:gd fmla="*/ 704 w 1792" name="T36"/>
              <a:gd fmla="*/ 2050 h 2050" name="T37"/>
              <a:gd fmla="*/ 832 w 1792" name="T38"/>
              <a:gd fmla="*/ 1922 h 2050" name="T39"/>
              <a:gd fmla="*/ 832 w 1792" name="T40"/>
              <a:gd fmla="*/ 1666 h 2050" name="T41"/>
              <a:gd fmla="*/ 960 w 1792" name="T42"/>
              <a:gd fmla="*/ 1666 h 2050" name="T43"/>
              <a:gd fmla="*/ 960 w 1792" name="T44"/>
              <a:gd fmla="*/ 1922 h 2050" name="T45"/>
              <a:gd fmla="*/ 1088 w 1792" name="T46"/>
              <a:gd fmla="*/ 2050 h 2050" name="T47"/>
              <a:gd fmla="*/ 1216 w 1792" name="T48"/>
              <a:gd fmla="*/ 1922 h 2050" name="T49"/>
              <a:gd fmla="*/ 1216 w 1792" name="T50"/>
              <a:gd fmla="*/ 1666 h 2050" name="T51"/>
              <a:gd fmla="*/ 1280 w 1792" name="T52"/>
              <a:gd fmla="*/ 1666 h 2050" name="T53"/>
              <a:gd fmla="*/ 1472 w 1792" name="T54"/>
              <a:gd fmla="*/ 1474 h 2050" name="T55"/>
              <a:gd fmla="*/ 1472 w 1792" name="T56"/>
              <a:gd fmla="*/ 770 h 2050" name="T57"/>
              <a:gd fmla="*/ 320 w 1792" name="T58"/>
              <a:gd fmla="*/ 770 h 2050" name="T59"/>
              <a:gd fmla="*/ 320 w 1792" name="T60"/>
              <a:gd fmla="*/ 1474 h 2050" name="T61"/>
              <a:gd fmla="*/ 1133 w 1792" name="T62"/>
              <a:gd fmla="*/ 181 h 2050" name="T63"/>
              <a:gd fmla="*/ 1214 w 1792" name="T64"/>
              <a:gd fmla="*/ 25 h 2050" name="T65"/>
              <a:gd fmla="*/ 1207 w 1792" name="T66"/>
              <a:gd fmla="*/ 4 h 2050" name="T67"/>
              <a:gd fmla="*/ 1186 w 1792" name="T68"/>
              <a:gd fmla="*/ 11 h 2050" name="T69"/>
              <a:gd fmla="*/ 1104 w 1792" name="T70"/>
              <a:gd fmla="*/ 169 h 2050" name="T71"/>
              <a:gd fmla="*/ 896 w 1792" name="T72"/>
              <a:gd fmla="*/ 130 h 2050" name="T73"/>
              <a:gd fmla="*/ 688 w 1792" name="T74"/>
              <a:gd fmla="*/ 169 h 2050" name="T75"/>
              <a:gd fmla="*/ 606 w 1792" name="T76"/>
              <a:gd fmla="*/ 11 h 2050" name="T77"/>
              <a:gd fmla="*/ 585 w 1792" name="T78"/>
              <a:gd fmla="*/ 4 h 2050" name="T79"/>
              <a:gd fmla="*/ 578 w 1792" name="T80"/>
              <a:gd fmla="*/ 25 h 2050" name="T81"/>
              <a:gd fmla="*/ 659 w 1792" name="T82"/>
              <a:gd fmla="*/ 181 h 2050" name="T83"/>
              <a:gd fmla="*/ 324 w 1792" name="T84"/>
              <a:gd fmla="*/ 642 h 2050" name="T85"/>
              <a:gd fmla="*/ 1468 w 1792" name="T86"/>
              <a:gd fmla="*/ 642 h 2050" name="T87"/>
              <a:gd fmla="*/ 1133 w 1792" name="T88"/>
              <a:gd fmla="*/ 181 h 2050" name="T89"/>
              <a:gd fmla="*/ 640 w 1792" name="T90"/>
              <a:gd fmla="*/ 543 h 2050" name="T91"/>
              <a:gd fmla="*/ 547 w 1792" name="T92"/>
              <a:gd fmla="*/ 450 h 2050" name="T93"/>
              <a:gd fmla="*/ 640 w 1792" name="T94"/>
              <a:gd fmla="*/ 357 h 2050" name="T95"/>
              <a:gd fmla="*/ 733 w 1792" name="T96"/>
              <a:gd fmla="*/ 450 h 2050" name="T97"/>
              <a:gd fmla="*/ 640 w 1792" name="T98"/>
              <a:gd fmla="*/ 543 h 2050" name="T99"/>
              <a:gd fmla="*/ 1152 w 1792" name="T100"/>
              <a:gd fmla="*/ 543 h 2050" name="T101"/>
              <a:gd fmla="*/ 1059 w 1792" name="T102"/>
              <a:gd fmla="*/ 450 h 2050" name="T103"/>
              <a:gd fmla="*/ 1152 w 1792" name="T104"/>
              <a:gd fmla="*/ 357 h 2050" name="T105"/>
              <a:gd fmla="*/ 1245 w 1792" name="T106"/>
              <a:gd fmla="*/ 450 h 2050" name="T107"/>
              <a:gd fmla="*/ 1152 w 1792" name="T108"/>
              <a:gd fmla="*/ 543 h 205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050" w="1792">
                <a:moveTo>
                  <a:pt x="1664" y="642"/>
                </a:moveTo>
                <a:cubicBezTo>
                  <a:pt x="1594" y="642"/>
                  <a:pt x="1536" y="700"/>
                  <a:pt x="1536" y="770"/>
                </a:cubicBezTo>
                <a:cubicBezTo>
                  <a:pt x="1536" y="1282"/>
                  <a:pt x="1536" y="1282"/>
                  <a:pt x="1536" y="1282"/>
                </a:cubicBezTo>
                <a:cubicBezTo>
                  <a:pt x="1536" y="1352"/>
                  <a:pt x="1594" y="1410"/>
                  <a:pt x="1664" y="1410"/>
                </a:cubicBezTo>
                <a:cubicBezTo>
                  <a:pt x="1734" y="1410"/>
                  <a:pt x="1792" y="1352"/>
                  <a:pt x="1792" y="1282"/>
                </a:cubicBezTo>
                <a:cubicBezTo>
                  <a:pt x="1792" y="770"/>
                  <a:pt x="1792" y="770"/>
                  <a:pt x="1792" y="770"/>
                </a:cubicBezTo>
                <a:cubicBezTo>
                  <a:pt x="1792" y="700"/>
                  <a:pt x="1734" y="642"/>
                  <a:pt x="1664" y="642"/>
                </a:cubicBezTo>
                <a:close/>
                <a:moveTo>
                  <a:pt x="128" y="642"/>
                </a:moveTo>
                <a:cubicBezTo>
                  <a:pt x="58" y="642"/>
                  <a:pt x="0" y="700"/>
                  <a:pt x="0" y="770"/>
                </a:cubicBezTo>
                <a:cubicBezTo>
                  <a:pt x="0" y="1282"/>
                  <a:pt x="0" y="1282"/>
                  <a:pt x="0" y="1282"/>
                </a:cubicBezTo>
                <a:cubicBezTo>
                  <a:pt x="0" y="1352"/>
                  <a:pt x="58" y="1410"/>
                  <a:pt x="128" y="1410"/>
                </a:cubicBezTo>
                <a:cubicBezTo>
                  <a:pt x="198" y="1410"/>
                  <a:pt x="256" y="1352"/>
                  <a:pt x="256" y="1282"/>
                </a:cubicBezTo>
                <a:cubicBezTo>
                  <a:pt x="256" y="770"/>
                  <a:pt x="256" y="770"/>
                  <a:pt x="256" y="770"/>
                </a:cubicBezTo>
                <a:cubicBezTo>
                  <a:pt x="256" y="700"/>
                  <a:pt x="198" y="642"/>
                  <a:pt x="128" y="642"/>
                </a:cubicBezTo>
                <a:close/>
                <a:moveTo>
                  <a:pt x="320" y="1474"/>
                </a:moveTo>
                <a:cubicBezTo>
                  <a:pt x="320" y="1580"/>
                  <a:pt x="406" y="1666"/>
                  <a:pt x="512" y="1666"/>
                </a:cubicBezTo>
                <a:cubicBezTo>
                  <a:pt x="576" y="1666"/>
                  <a:pt x="576" y="1666"/>
                  <a:pt x="576" y="1666"/>
                </a:cubicBezTo>
                <a:cubicBezTo>
                  <a:pt x="576" y="1922"/>
                  <a:pt x="576" y="1922"/>
                  <a:pt x="576" y="1922"/>
                </a:cubicBezTo>
                <a:cubicBezTo>
                  <a:pt x="576" y="1992"/>
                  <a:pt x="634" y="2050"/>
                  <a:pt x="704" y="2050"/>
                </a:cubicBezTo>
                <a:cubicBezTo>
                  <a:pt x="774" y="2050"/>
                  <a:pt x="832" y="1992"/>
                  <a:pt x="832" y="1922"/>
                </a:cubicBezTo>
                <a:cubicBezTo>
                  <a:pt x="832" y="1666"/>
                  <a:pt x="832" y="1666"/>
                  <a:pt x="832" y="1666"/>
                </a:cubicBezTo>
                <a:cubicBezTo>
                  <a:pt x="960" y="1666"/>
                  <a:pt x="960" y="1666"/>
                  <a:pt x="960" y="1666"/>
                </a:cubicBezTo>
                <a:cubicBezTo>
                  <a:pt x="960" y="1922"/>
                  <a:pt x="960" y="1922"/>
                  <a:pt x="960" y="1922"/>
                </a:cubicBezTo>
                <a:cubicBezTo>
                  <a:pt x="960" y="1992"/>
                  <a:pt x="1018" y="2050"/>
                  <a:pt x="1088" y="2050"/>
                </a:cubicBezTo>
                <a:cubicBezTo>
                  <a:pt x="1158" y="2050"/>
                  <a:pt x="1216" y="1992"/>
                  <a:pt x="1216" y="1922"/>
                </a:cubicBezTo>
                <a:cubicBezTo>
                  <a:pt x="1216" y="1666"/>
                  <a:pt x="1216" y="1666"/>
                  <a:pt x="1216" y="1666"/>
                </a:cubicBezTo>
                <a:cubicBezTo>
                  <a:pt x="1280" y="1666"/>
                  <a:pt x="1280" y="1666"/>
                  <a:pt x="1280" y="1666"/>
                </a:cubicBezTo>
                <a:cubicBezTo>
                  <a:pt x="1386" y="1666"/>
                  <a:pt x="1472" y="1580"/>
                  <a:pt x="1472" y="1474"/>
                </a:cubicBezTo>
                <a:cubicBezTo>
                  <a:pt x="1472" y="770"/>
                  <a:pt x="1472" y="770"/>
                  <a:pt x="1472" y="770"/>
                </a:cubicBezTo>
                <a:cubicBezTo>
                  <a:pt x="320" y="770"/>
                  <a:pt x="320" y="770"/>
                  <a:pt x="320" y="770"/>
                </a:cubicBezTo>
                <a:lnTo>
                  <a:pt x="320" y="1474"/>
                </a:lnTo>
                <a:close/>
                <a:moveTo>
                  <a:pt x="1133" y="181"/>
                </a:moveTo>
                <a:cubicBezTo>
                  <a:pt x="1214" y="25"/>
                  <a:pt x="1214" y="25"/>
                  <a:pt x="1214" y="25"/>
                </a:cubicBezTo>
                <a:cubicBezTo>
                  <a:pt x="1218" y="18"/>
                  <a:pt x="1215" y="8"/>
                  <a:pt x="1207" y="4"/>
                </a:cubicBezTo>
                <a:cubicBezTo>
                  <a:pt x="1200" y="0"/>
                  <a:pt x="1190" y="3"/>
                  <a:pt x="1186" y="11"/>
                </a:cubicBezTo>
                <a:cubicBezTo>
                  <a:pt x="1104" y="169"/>
                  <a:pt x="1104" y="169"/>
                  <a:pt x="1104" y="169"/>
                </a:cubicBezTo>
                <a:cubicBezTo>
                  <a:pt x="1039" y="144"/>
                  <a:pt x="969" y="130"/>
                  <a:pt x="896" y="130"/>
                </a:cubicBezTo>
                <a:cubicBezTo>
                  <a:pt x="823" y="130"/>
                  <a:pt x="753" y="144"/>
                  <a:pt x="688" y="169"/>
                </a:cubicBezTo>
                <a:cubicBezTo>
                  <a:pt x="606" y="11"/>
                  <a:pt x="606" y="11"/>
                  <a:pt x="606" y="11"/>
                </a:cubicBezTo>
                <a:cubicBezTo>
                  <a:pt x="602" y="3"/>
                  <a:pt x="592" y="0"/>
                  <a:pt x="585" y="4"/>
                </a:cubicBezTo>
                <a:cubicBezTo>
                  <a:pt x="577" y="8"/>
                  <a:pt x="574" y="18"/>
                  <a:pt x="578" y="25"/>
                </a:cubicBezTo>
                <a:cubicBezTo>
                  <a:pt x="659" y="181"/>
                  <a:pt x="659" y="181"/>
                  <a:pt x="659" y="181"/>
                </a:cubicBezTo>
                <a:cubicBezTo>
                  <a:pt x="478" y="263"/>
                  <a:pt x="346" y="436"/>
                  <a:pt x="324" y="642"/>
                </a:cubicBezTo>
                <a:cubicBezTo>
                  <a:pt x="1468" y="642"/>
                  <a:pt x="1468" y="642"/>
                  <a:pt x="1468" y="642"/>
                </a:cubicBezTo>
                <a:cubicBezTo>
                  <a:pt x="1446" y="436"/>
                  <a:pt x="1314" y="263"/>
                  <a:pt x="1133" y="181"/>
                </a:cubicBezTo>
                <a:close/>
                <a:moveTo>
                  <a:pt x="640" y="543"/>
                </a:moveTo>
                <a:cubicBezTo>
                  <a:pt x="589" y="543"/>
                  <a:pt x="547" y="501"/>
                  <a:pt x="547" y="450"/>
                </a:cubicBezTo>
                <a:cubicBezTo>
                  <a:pt x="547" y="399"/>
                  <a:pt x="589" y="357"/>
                  <a:pt x="640" y="357"/>
                </a:cubicBezTo>
                <a:cubicBezTo>
                  <a:pt x="691" y="357"/>
                  <a:pt x="733" y="399"/>
                  <a:pt x="733" y="450"/>
                </a:cubicBezTo>
                <a:cubicBezTo>
                  <a:pt x="733" y="501"/>
                  <a:pt x="691" y="543"/>
                  <a:pt x="640" y="543"/>
                </a:cubicBezTo>
                <a:close/>
                <a:moveTo>
                  <a:pt x="1152" y="543"/>
                </a:moveTo>
                <a:cubicBezTo>
                  <a:pt x="1101" y="543"/>
                  <a:pt x="1059" y="501"/>
                  <a:pt x="1059" y="450"/>
                </a:cubicBezTo>
                <a:cubicBezTo>
                  <a:pt x="1059" y="399"/>
                  <a:pt x="1101" y="357"/>
                  <a:pt x="1152" y="357"/>
                </a:cubicBezTo>
                <a:cubicBezTo>
                  <a:pt x="1203" y="357"/>
                  <a:pt x="1245" y="399"/>
                  <a:pt x="1245" y="450"/>
                </a:cubicBezTo>
                <a:cubicBezTo>
                  <a:pt x="1245" y="501"/>
                  <a:pt x="1203" y="543"/>
                  <a:pt x="1152" y="54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文本框 35"/>
          <p:cNvSpPr txBox="1"/>
          <p:nvPr/>
        </p:nvSpPr>
        <p:spPr>
          <a:xfrm>
            <a:off x="1785469" y="5450122"/>
            <a:ext cx="8339710"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37" name="文本框 36"/>
          <p:cNvSpPr txBox="1"/>
          <p:nvPr/>
        </p:nvSpPr>
        <p:spPr>
          <a:xfrm>
            <a:off x="947738" y="1835513"/>
            <a:ext cx="9990556"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spTree>
    <p:extLst>
      <p:ext uri="{BB962C8B-B14F-4D97-AF65-F5344CB8AC3E}">
        <p14:creationId val="435719602"/>
      </p:ext>
    </p:extLst>
  </p:cSld>
  <p:clrMapOvr>
    <a:masterClrMapping/>
  </p:clrMapOvr>
  <mc:AlternateContent>
    <mc:Choice Requires="p14">
      <p:transition advTm="300" p14:dur="1400" spd="slow">
        <p14:doors dir="vert"/>
      </p:transition>
    </mc:Choice>
    <mc:Fallback>
      <p:transition advTm="300" spd="slow">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1549724" y="2295513"/>
            <a:ext cx="1176410" cy="2340000"/>
            <a:chOff x="2912511" y="2295513"/>
            <a:chExt cx="1464091" cy="2340000"/>
          </a:xfrm>
        </p:grpSpPr>
        <p:sp>
          <p:nvSpPr>
            <p:cNvPr id="6" name="矩形 5"/>
            <p:cNvSpPr/>
            <p:nvPr/>
          </p:nvSpPr>
          <p:spPr>
            <a:xfrm>
              <a:off x="3061252" y="2564296"/>
              <a:ext cx="1172301" cy="1232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solidFill>
                    <a:schemeClr val="tx1">
                      <a:lumMod val="65000"/>
                      <a:lumOff val="35000"/>
                    </a:schemeClr>
                  </a:solidFill>
                </a:rPr>
                <a:t>13%</a:t>
              </a:r>
            </a:p>
          </p:txBody>
        </p:sp>
        <p:sp>
          <p:nvSpPr>
            <p:cNvPr id="5" name="Freeform 5"/>
            <p:cNvSpPr>
              <a:spLocks noChangeAspect="1" noEditPoints="1"/>
            </p:cNvSpPr>
            <p:nvPr/>
          </p:nvSpPr>
          <p:spPr bwMode="auto">
            <a:xfrm>
              <a:off x="2912511" y="2295513"/>
              <a:ext cx="1464091" cy="2340000"/>
            </a:xfrm>
            <a:custGeom>
              <a:gdLst>
                <a:gd fmla="*/ 1088 w 1280" name="T0"/>
                <a:gd fmla="*/ 0 h 2048" name="T1"/>
                <a:gd fmla="*/ 192 w 1280" name="T2"/>
                <a:gd fmla="*/ 0 h 2048" name="T3"/>
                <a:gd fmla="*/ 0 w 1280" name="T4"/>
                <a:gd fmla="*/ 192 h 2048" name="T5"/>
                <a:gd fmla="*/ 0 w 1280" name="T6"/>
                <a:gd fmla="*/ 1856 h 2048" name="T7"/>
                <a:gd fmla="*/ 192 w 1280" name="T8"/>
                <a:gd fmla="*/ 2048 h 2048" name="T9"/>
                <a:gd fmla="*/ 1088 w 1280" name="T10"/>
                <a:gd fmla="*/ 2048 h 2048" name="T11"/>
                <a:gd fmla="*/ 1280 w 1280" name="T12"/>
                <a:gd fmla="*/ 1856 h 2048" name="T13"/>
                <a:gd fmla="*/ 1280 w 1280" name="T14"/>
                <a:gd fmla="*/ 192 h 2048" name="T15"/>
                <a:gd fmla="*/ 1088 w 1280" name="T16"/>
                <a:gd fmla="*/ 0 h 2048" name="T17"/>
                <a:gd fmla="*/ 384 w 1280" name="T18"/>
                <a:gd fmla="*/ 96 h 2048" name="T19"/>
                <a:gd fmla="*/ 896 w 1280" name="T20"/>
                <a:gd fmla="*/ 96 h 2048" name="T21"/>
                <a:gd fmla="*/ 896 w 1280" name="T22"/>
                <a:gd fmla="*/ 160 h 2048" name="T23"/>
                <a:gd fmla="*/ 384 w 1280" name="T24"/>
                <a:gd fmla="*/ 160 h 2048" name="T25"/>
                <a:gd fmla="*/ 384 w 1280" name="T26"/>
                <a:gd fmla="*/ 96 h 2048" name="T27"/>
                <a:gd fmla="*/ 640 w 1280" name="T28"/>
                <a:gd fmla="*/ 1920 h 2048" name="T29"/>
                <a:gd fmla="*/ 512 w 1280" name="T30"/>
                <a:gd fmla="*/ 1792 h 2048" name="T31"/>
                <a:gd fmla="*/ 640 w 1280" name="T32"/>
                <a:gd fmla="*/ 1664 h 2048" name="T33"/>
                <a:gd fmla="*/ 768 w 1280" name="T34"/>
                <a:gd fmla="*/ 1792 h 2048" name="T35"/>
                <a:gd fmla="*/ 640 w 1280" name="T36"/>
                <a:gd fmla="*/ 1920 h 2048" name="T37"/>
                <a:gd fmla="*/ 1152 w 1280" name="T38"/>
                <a:gd fmla="*/ 1536 h 2048" name="T39"/>
                <a:gd fmla="*/ 128 w 1280" name="T40"/>
                <a:gd fmla="*/ 1536 h 2048" name="T41"/>
                <a:gd fmla="*/ 128 w 1280" name="T42"/>
                <a:gd fmla="*/ 256 h 2048" name="T43"/>
                <a:gd fmla="*/ 1152 w 1280" name="T44"/>
                <a:gd fmla="*/ 256 h 2048" name="T45"/>
                <a:gd fmla="*/ 1152 w 1280" name="T46"/>
                <a:gd fmla="*/ 1536 h 20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048" w="1280">
                  <a:moveTo>
                    <a:pt x="1088" y="0"/>
                  </a:moveTo>
                  <a:cubicBezTo>
                    <a:pt x="192" y="0"/>
                    <a:pt x="192" y="0"/>
                    <a:pt x="192" y="0"/>
                  </a:cubicBezTo>
                  <a:cubicBezTo>
                    <a:pt x="86" y="0"/>
                    <a:pt x="0" y="86"/>
                    <a:pt x="0" y="192"/>
                  </a:cubicBezTo>
                  <a:cubicBezTo>
                    <a:pt x="0" y="1856"/>
                    <a:pt x="0" y="1856"/>
                    <a:pt x="0" y="1856"/>
                  </a:cubicBezTo>
                  <a:cubicBezTo>
                    <a:pt x="0" y="1962"/>
                    <a:pt x="86" y="2048"/>
                    <a:pt x="192" y="2048"/>
                  </a:cubicBezTo>
                  <a:cubicBezTo>
                    <a:pt x="1088" y="2048"/>
                    <a:pt x="1088" y="2048"/>
                    <a:pt x="1088" y="2048"/>
                  </a:cubicBezTo>
                  <a:cubicBezTo>
                    <a:pt x="1194" y="2048"/>
                    <a:pt x="1280" y="1962"/>
                    <a:pt x="1280" y="1856"/>
                  </a:cubicBezTo>
                  <a:cubicBezTo>
                    <a:pt x="1280" y="192"/>
                    <a:pt x="1280" y="192"/>
                    <a:pt x="1280" y="192"/>
                  </a:cubicBezTo>
                  <a:cubicBezTo>
                    <a:pt x="1280" y="86"/>
                    <a:pt x="1194" y="0"/>
                    <a:pt x="1088" y="0"/>
                  </a:cubicBezTo>
                  <a:close/>
                  <a:moveTo>
                    <a:pt x="384" y="96"/>
                  </a:moveTo>
                  <a:cubicBezTo>
                    <a:pt x="896" y="96"/>
                    <a:pt x="896" y="96"/>
                    <a:pt x="896" y="96"/>
                  </a:cubicBezTo>
                  <a:cubicBezTo>
                    <a:pt x="896" y="160"/>
                    <a:pt x="896" y="160"/>
                    <a:pt x="896" y="160"/>
                  </a:cubicBezTo>
                  <a:cubicBezTo>
                    <a:pt x="384" y="160"/>
                    <a:pt x="384" y="160"/>
                    <a:pt x="384" y="160"/>
                  </a:cubicBezTo>
                  <a:lnTo>
                    <a:pt x="384" y="96"/>
                  </a:lnTo>
                  <a:close/>
                  <a:moveTo>
                    <a:pt x="640" y="1920"/>
                  </a:moveTo>
                  <a:cubicBezTo>
                    <a:pt x="569" y="1920"/>
                    <a:pt x="512" y="1863"/>
                    <a:pt x="512" y="1792"/>
                  </a:cubicBezTo>
                  <a:cubicBezTo>
                    <a:pt x="512" y="1721"/>
                    <a:pt x="569" y="1664"/>
                    <a:pt x="640" y="1664"/>
                  </a:cubicBezTo>
                  <a:cubicBezTo>
                    <a:pt x="711" y="1664"/>
                    <a:pt x="768" y="1721"/>
                    <a:pt x="768" y="1792"/>
                  </a:cubicBezTo>
                  <a:cubicBezTo>
                    <a:pt x="768" y="1863"/>
                    <a:pt x="711" y="1920"/>
                    <a:pt x="640" y="1920"/>
                  </a:cubicBezTo>
                  <a:close/>
                  <a:moveTo>
                    <a:pt x="1152" y="1536"/>
                  </a:moveTo>
                  <a:cubicBezTo>
                    <a:pt x="128" y="1536"/>
                    <a:pt x="128" y="1536"/>
                    <a:pt x="128" y="1536"/>
                  </a:cubicBezTo>
                  <a:cubicBezTo>
                    <a:pt x="128" y="256"/>
                    <a:pt x="128" y="256"/>
                    <a:pt x="128" y="256"/>
                  </a:cubicBezTo>
                  <a:cubicBezTo>
                    <a:pt x="1152" y="256"/>
                    <a:pt x="1152" y="256"/>
                    <a:pt x="1152" y="256"/>
                  </a:cubicBezTo>
                  <a:lnTo>
                    <a:pt x="1152" y="1536"/>
                  </a:ln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5" name="组合 14"/>
          <p:cNvGrpSpPr/>
          <p:nvPr/>
        </p:nvGrpSpPr>
        <p:grpSpPr>
          <a:xfrm>
            <a:off x="4689089" y="2295513"/>
            <a:ext cx="1176410" cy="2340000"/>
            <a:chOff x="2912511" y="2295513"/>
            <a:chExt cx="1464091" cy="2340000"/>
          </a:xfrm>
        </p:grpSpPr>
        <p:sp>
          <p:nvSpPr>
            <p:cNvPr id="16" name="矩形 15"/>
            <p:cNvSpPr/>
            <p:nvPr/>
          </p:nvSpPr>
          <p:spPr>
            <a:xfrm>
              <a:off x="3061252" y="2564296"/>
              <a:ext cx="1172301" cy="61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solidFill>
                    <a:schemeClr val="tx1">
                      <a:lumMod val="65000"/>
                      <a:lumOff val="35000"/>
                    </a:schemeClr>
                  </a:solidFill>
                </a:rPr>
                <a:t>86%</a:t>
              </a:r>
            </a:p>
          </p:txBody>
        </p:sp>
        <p:sp>
          <p:nvSpPr>
            <p:cNvPr id="17" name="Freeform 5"/>
            <p:cNvSpPr>
              <a:spLocks noChangeAspect="1" noEditPoints="1"/>
            </p:cNvSpPr>
            <p:nvPr/>
          </p:nvSpPr>
          <p:spPr bwMode="auto">
            <a:xfrm>
              <a:off x="2912511" y="2295513"/>
              <a:ext cx="1464091" cy="2340000"/>
            </a:xfrm>
            <a:custGeom>
              <a:gdLst>
                <a:gd fmla="*/ 1088 w 1280" name="T0"/>
                <a:gd fmla="*/ 0 h 2048" name="T1"/>
                <a:gd fmla="*/ 192 w 1280" name="T2"/>
                <a:gd fmla="*/ 0 h 2048" name="T3"/>
                <a:gd fmla="*/ 0 w 1280" name="T4"/>
                <a:gd fmla="*/ 192 h 2048" name="T5"/>
                <a:gd fmla="*/ 0 w 1280" name="T6"/>
                <a:gd fmla="*/ 1856 h 2048" name="T7"/>
                <a:gd fmla="*/ 192 w 1280" name="T8"/>
                <a:gd fmla="*/ 2048 h 2048" name="T9"/>
                <a:gd fmla="*/ 1088 w 1280" name="T10"/>
                <a:gd fmla="*/ 2048 h 2048" name="T11"/>
                <a:gd fmla="*/ 1280 w 1280" name="T12"/>
                <a:gd fmla="*/ 1856 h 2048" name="T13"/>
                <a:gd fmla="*/ 1280 w 1280" name="T14"/>
                <a:gd fmla="*/ 192 h 2048" name="T15"/>
                <a:gd fmla="*/ 1088 w 1280" name="T16"/>
                <a:gd fmla="*/ 0 h 2048" name="T17"/>
                <a:gd fmla="*/ 384 w 1280" name="T18"/>
                <a:gd fmla="*/ 96 h 2048" name="T19"/>
                <a:gd fmla="*/ 896 w 1280" name="T20"/>
                <a:gd fmla="*/ 96 h 2048" name="T21"/>
                <a:gd fmla="*/ 896 w 1280" name="T22"/>
                <a:gd fmla="*/ 160 h 2048" name="T23"/>
                <a:gd fmla="*/ 384 w 1280" name="T24"/>
                <a:gd fmla="*/ 160 h 2048" name="T25"/>
                <a:gd fmla="*/ 384 w 1280" name="T26"/>
                <a:gd fmla="*/ 96 h 2048" name="T27"/>
                <a:gd fmla="*/ 640 w 1280" name="T28"/>
                <a:gd fmla="*/ 1920 h 2048" name="T29"/>
                <a:gd fmla="*/ 512 w 1280" name="T30"/>
                <a:gd fmla="*/ 1792 h 2048" name="T31"/>
                <a:gd fmla="*/ 640 w 1280" name="T32"/>
                <a:gd fmla="*/ 1664 h 2048" name="T33"/>
                <a:gd fmla="*/ 768 w 1280" name="T34"/>
                <a:gd fmla="*/ 1792 h 2048" name="T35"/>
                <a:gd fmla="*/ 640 w 1280" name="T36"/>
                <a:gd fmla="*/ 1920 h 2048" name="T37"/>
                <a:gd fmla="*/ 1152 w 1280" name="T38"/>
                <a:gd fmla="*/ 1536 h 2048" name="T39"/>
                <a:gd fmla="*/ 128 w 1280" name="T40"/>
                <a:gd fmla="*/ 1536 h 2048" name="T41"/>
                <a:gd fmla="*/ 128 w 1280" name="T42"/>
                <a:gd fmla="*/ 256 h 2048" name="T43"/>
                <a:gd fmla="*/ 1152 w 1280" name="T44"/>
                <a:gd fmla="*/ 256 h 2048" name="T45"/>
                <a:gd fmla="*/ 1152 w 1280" name="T46"/>
                <a:gd fmla="*/ 1536 h 20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048" w="1280">
                  <a:moveTo>
                    <a:pt x="1088" y="0"/>
                  </a:moveTo>
                  <a:cubicBezTo>
                    <a:pt x="192" y="0"/>
                    <a:pt x="192" y="0"/>
                    <a:pt x="192" y="0"/>
                  </a:cubicBezTo>
                  <a:cubicBezTo>
                    <a:pt x="86" y="0"/>
                    <a:pt x="0" y="86"/>
                    <a:pt x="0" y="192"/>
                  </a:cubicBezTo>
                  <a:cubicBezTo>
                    <a:pt x="0" y="1856"/>
                    <a:pt x="0" y="1856"/>
                    <a:pt x="0" y="1856"/>
                  </a:cubicBezTo>
                  <a:cubicBezTo>
                    <a:pt x="0" y="1962"/>
                    <a:pt x="86" y="2048"/>
                    <a:pt x="192" y="2048"/>
                  </a:cubicBezTo>
                  <a:cubicBezTo>
                    <a:pt x="1088" y="2048"/>
                    <a:pt x="1088" y="2048"/>
                    <a:pt x="1088" y="2048"/>
                  </a:cubicBezTo>
                  <a:cubicBezTo>
                    <a:pt x="1194" y="2048"/>
                    <a:pt x="1280" y="1962"/>
                    <a:pt x="1280" y="1856"/>
                  </a:cubicBezTo>
                  <a:cubicBezTo>
                    <a:pt x="1280" y="192"/>
                    <a:pt x="1280" y="192"/>
                    <a:pt x="1280" y="192"/>
                  </a:cubicBezTo>
                  <a:cubicBezTo>
                    <a:pt x="1280" y="86"/>
                    <a:pt x="1194" y="0"/>
                    <a:pt x="1088" y="0"/>
                  </a:cubicBezTo>
                  <a:close/>
                  <a:moveTo>
                    <a:pt x="384" y="96"/>
                  </a:moveTo>
                  <a:cubicBezTo>
                    <a:pt x="896" y="96"/>
                    <a:pt x="896" y="96"/>
                    <a:pt x="896" y="96"/>
                  </a:cubicBezTo>
                  <a:cubicBezTo>
                    <a:pt x="896" y="160"/>
                    <a:pt x="896" y="160"/>
                    <a:pt x="896" y="160"/>
                  </a:cubicBezTo>
                  <a:cubicBezTo>
                    <a:pt x="384" y="160"/>
                    <a:pt x="384" y="160"/>
                    <a:pt x="384" y="160"/>
                  </a:cubicBezTo>
                  <a:lnTo>
                    <a:pt x="384" y="96"/>
                  </a:lnTo>
                  <a:close/>
                  <a:moveTo>
                    <a:pt x="640" y="1920"/>
                  </a:moveTo>
                  <a:cubicBezTo>
                    <a:pt x="569" y="1920"/>
                    <a:pt x="512" y="1863"/>
                    <a:pt x="512" y="1792"/>
                  </a:cubicBezTo>
                  <a:cubicBezTo>
                    <a:pt x="512" y="1721"/>
                    <a:pt x="569" y="1664"/>
                    <a:pt x="640" y="1664"/>
                  </a:cubicBezTo>
                  <a:cubicBezTo>
                    <a:pt x="711" y="1664"/>
                    <a:pt x="768" y="1721"/>
                    <a:pt x="768" y="1792"/>
                  </a:cubicBezTo>
                  <a:cubicBezTo>
                    <a:pt x="768" y="1863"/>
                    <a:pt x="711" y="1920"/>
                    <a:pt x="640" y="1920"/>
                  </a:cubicBezTo>
                  <a:close/>
                  <a:moveTo>
                    <a:pt x="1152" y="1536"/>
                  </a:moveTo>
                  <a:cubicBezTo>
                    <a:pt x="128" y="1536"/>
                    <a:pt x="128" y="1536"/>
                    <a:pt x="128" y="1536"/>
                  </a:cubicBezTo>
                  <a:cubicBezTo>
                    <a:pt x="128" y="256"/>
                    <a:pt x="128" y="256"/>
                    <a:pt x="128" y="256"/>
                  </a:cubicBezTo>
                  <a:cubicBezTo>
                    <a:pt x="1152" y="256"/>
                    <a:pt x="1152" y="256"/>
                    <a:pt x="1152" y="256"/>
                  </a:cubicBezTo>
                  <a:lnTo>
                    <a:pt x="1152" y="1536"/>
                  </a:ln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8" name="组合 17"/>
          <p:cNvGrpSpPr/>
          <p:nvPr/>
        </p:nvGrpSpPr>
        <p:grpSpPr>
          <a:xfrm>
            <a:off x="7639787" y="2295513"/>
            <a:ext cx="1176410" cy="2340000"/>
            <a:chOff x="2912511" y="2295513"/>
            <a:chExt cx="1464091" cy="2340000"/>
          </a:xfrm>
        </p:grpSpPr>
        <p:sp>
          <p:nvSpPr>
            <p:cNvPr id="19" name="矩形 18"/>
            <p:cNvSpPr/>
            <p:nvPr/>
          </p:nvSpPr>
          <p:spPr>
            <a:xfrm>
              <a:off x="3061252" y="2564296"/>
              <a:ext cx="1172301" cy="1041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solidFill>
                    <a:schemeClr val="tx1">
                      <a:lumMod val="65000"/>
                      <a:lumOff val="35000"/>
                    </a:schemeClr>
                  </a:solidFill>
                </a:rPr>
                <a:t>25%</a:t>
              </a:r>
            </a:p>
          </p:txBody>
        </p:sp>
        <p:sp>
          <p:nvSpPr>
            <p:cNvPr id="20" name="Freeform 5"/>
            <p:cNvSpPr>
              <a:spLocks noChangeAspect="1" noEditPoints="1"/>
            </p:cNvSpPr>
            <p:nvPr/>
          </p:nvSpPr>
          <p:spPr bwMode="auto">
            <a:xfrm>
              <a:off x="2912511" y="2295513"/>
              <a:ext cx="1464091" cy="2340000"/>
            </a:xfrm>
            <a:custGeom>
              <a:gdLst>
                <a:gd fmla="*/ 1088 w 1280" name="T0"/>
                <a:gd fmla="*/ 0 h 2048" name="T1"/>
                <a:gd fmla="*/ 192 w 1280" name="T2"/>
                <a:gd fmla="*/ 0 h 2048" name="T3"/>
                <a:gd fmla="*/ 0 w 1280" name="T4"/>
                <a:gd fmla="*/ 192 h 2048" name="T5"/>
                <a:gd fmla="*/ 0 w 1280" name="T6"/>
                <a:gd fmla="*/ 1856 h 2048" name="T7"/>
                <a:gd fmla="*/ 192 w 1280" name="T8"/>
                <a:gd fmla="*/ 2048 h 2048" name="T9"/>
                <a:gd fmla="*/ 1088 w 1280" name="T10"/>
                <a:gd fmla="*/ 2048 h 2048" name="T11"/>
                <a:gd fmla="*/ 1280 w 1280" name="T12"/>
                <a:gd fmla="*/ 1856 h 2048" name="T13"/>
                <a:gd fmla="*/ 1280 w 1280" name="T14"/>
                <a:gd fmla="*/ 192 h 2048" name="T15"/>
                <a:gd fmla="*/ 1088 w 1280" name="T16"/>
                <a:gd fmla="*/ 0 h 2048" name="T17"/>
                <a:gd fmla="*/ 384 w 1280" name="T18"/>
                <a:gd fmla="*/ 96 h 2048" name="T19"/>
                <a:gd fmla="*/ 896 w 1280" name="T20"/>
                <a:gd fmla="*/ 96 h 2048" name="T21"/>
                <a:gd fmla="*/ 896 w 1280" name="T22"/>
                <a:gd fmla="*/ 160 h 2048" name="T23"/>
                <a:gd fmla="*/ 384 w 1280" name="T24"/>
                <a:gd fmla="*/ 160 h 2048" name="T25"/>
                <a:gd fmla="*/ 384 w 1280" name="T26"/>
                <a:gd fmla="*/ 96 h 2048" name="T27"/>
                <a:gd fmla="*/ 640 w 1280" name="T28"/>
                <a:gd fmla="*/ 1920 h 2048" name="T29"/>
                <a:gd fmla="*/ 512 w 1280" name="T30"/>
                <a:gd fmla="*/ 1792 h 2048" name="T31"/>
                <a:gd fmla="*/ 640 w 1280" name="T32"/>
                <a:gd fmla="*/ 1664 h 2048" name="T33"/>
                <a:gd fmla="*/ 768 w 1280" name="T34"/>
                <a:gd fmla="*/ 1792 h 2048" name="T35"/>
                <a:gd fmla="*/ 640 w 1280" name="T36"/>
                <a:gd fmla="*/ 1920 h 2048" name="T37"/>
                <a:gd fmla="*/ 1152 w 1280" name="T38"/>
                <a:gd fmla="*/ 1536 h 2048" name="T39"/>
                <a:gd fmla="*/ 128 w 1280" name="T40"/>
                <a:gd fmla="*/ 1536 h 2048" name="T41"/>
                <a:gd fmla="*/ 128 w 1280" name="T42"/>
                <a:gd fmla="*/ 256 h 2048" name="T43"/>
                <a:gd fmla="*/ 1152 w 1280" name="T44"/>
                <a:gd fmla="*/ 256 h 2048" name="T45"/>
                <a:gd fmla="*/ 1152 w 1280" name="T46"/>
                <a:gd fmla="*/ 1536 h 20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048" w="1280">
                  <a:moveTo>
                    <a:pt x="1088" y="0"/>
                  </a:moveTo>
                  <a:cubicBezTo>
                    <a:pt x="192" y="0"/>
                    <a:pt x="192" y="0"/>
                    <a:pt x="192" y="0"/>
                  </a:cubicBezTo>
                  <a:cubicBezTo>
                    <a:pt x="86" y="0"/>
                    <a:pt x="0" y="86"/>
                    <a:pt x="0" y="192"/>
                  </a:cubicBezTo>
                  <a:cubicBezTo>
                    <a:pt x="0" y="1856"/>
                    <a:pt x="0" y="1856"/>
                    <a:pt x="0" y="1856"/>
                  </a:cubicBezTo>
                  <a:cubicBezTo>
                    <a:pt x="0" y="1962"/>
                    <a:pt x="86" y="2048"/>
                    <a:pt x="192" y="2048"/>
                  </a:cubicBezTo>
                  <a:cubicBezTo>
                    <a:pt x="1088" y="2048"/>
                    <a:pt x="1088" y="2048"/>
                    <a:pt x="1088" y="2048"/>
                  </a:cubicBezTo>
                  <a:cubicBezTo>
                    <a:pt x="1194" y="2048"/>
                    <a:pt x="1280" y="1962"/>
                    <a:pt x="1280" y="1856"/>
                  </a:cubicBezTo>
                  <a:cubicBezTo>
                    <a:pt x="1280" y="192"/>
                    <a:pt x="1280" y="192"/>
                    <a:pt x="1280" y="192"/>
                  </a:cubicBezTo>
                  <a:cubicBezTo>
                    <a:pt x="1280" y="86"/>
                    <a:pt x="1194" y="0"/>
                    <a:pt x="1088" y="0"/>
                  </a:cubicBezTo>
                  <a:close/>
                  <a:moveTo>
                    <a:pt x="384" y="96"/>
                  </a:moveTo>
                  <a:cubicBezTo>
                    <a:pt x="896" y="96"/>
                    <a:pt x="896" y="96"/>
                    <a:pt x="896" y="96"/>
                  </a:cubicBezTo>
                  <a:cubicBezTo>
                    <a:pt x="896" y="160"/>
                    <a:pt x="896" y="160"/>
                    <a:pt x="896" y="160"/>
                  </a:cubicBezTo>
                  <a:cubicBezTo>
                    <a:pt x="384" y="160"/>
                    <a:pt x="384" y="160"/>
                    <a:pt x="384" y="160"/>
                  </a:cubicBezTo>
                  <a:lnTo>
                    <a:pt x="384" y="96"/>
                  </a:lnTo>
                  <a:close/>
                  <a:moveTo>
                    <a:pt x="640" y="1920"/>
                  </a:moveTo>
                  <a:cubicBezTo>
                    <a:pt x="569" y="1920"/>
                    <a:pt x="512" y="1863"/>
                    <a:pt x="512" y="1792"/>
                  </a:cubicBezTo>
                  <a:cubicBezTo>
                    <a:pt x="512" y="1721"/>
                    <a:pt x="569" y="1664"/>
                    <a:pt x="640" y="1664"/>
                  </a:cubicBezTo>
                  <a:cubicBezTo>
                    <a:pt x="711" y="1664"/>
                    <a:pt x="768" y="1721"/>
                    <a:pt x="768" y="1792"/>
                  </a:cubicBezTo>
                  <a:cubicBezTo>
                    <a:pt x="768" y="1863"/>
                    <a:pt x="711" y="1920"/>
                    <a:pt x="640" y="1920"/>
                  </a:cubicBezTo>
                  <a:close/>
                  <a:moveTo>
                    <a:pt x="1152" y="1536"/>
                  </a:moveTo>
                  <a:cubicBezTo>
                    <a:pt x="128" y="1536"/>
                    <a:pt x="128" y="1536"/>
                    <a:pt x="128" y="1536"/>
                  </a:cubicBezTo>
                  <a:cubicBezTo>
                    <a:pt x="128" y="256"/>
                    <a:pt x="128" y="256"/>
                    <a:pt x="128" y="256"/>
                  </a:cubicBezTo>
                  <a:cubicBezTo>
                    <a:pt x="1152" y="256"/>
                    <a:pt x="1152" y="256"/>
                    <a:pt x="1152" y="256"/>
                  </a:cubicBezTo>
                  <a:lnTo>
                    <a:pt x="1152" y="1536"/>
                  </a:ln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21" name="文本框 20"/>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22" name="文本框 21"/>
          <p:cNvSpPr txBox="1"/>
          <p:nvPr/>
        </p:nvSpPr>
        <p:spPr>
          <a:xfrm>
            <a:off x="947738" y="5268695"/>
            <a:ext cx="9990556"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grpSp>
        <p:nvGrpSpPr>
          <p:cNvPr id="23" name="组合 22"/>
          <p:cNvGrpSpPr/>
          <p:nvPr/>
        </p:nvGrpSpPr>
        <p:grpSpPr>
          <a:xfrm>
            <a:off x="2805554" y="2055806"/>
            <a:ext cx="1615448" cy="479413"/>
            <a:chOff x="6832075" y="3068398"/>
            <a:chExt cx="1615448" cy="606686"/>
          </a:xfrm>
        </p:grpSpPr>
        <p:sp>
          <p:nvSpPr>
            <p:cNvPr id="24" name="矩形 23"/>
            <p:cNvSpPr/>
            <p:nvPr/>
          </p:nvSpPr>
          <p:spPr>
            <a:xfrm>
              <a:off x="6962532" y="3072391"/>
              <a:ext cx="1484991" cy="602693"/>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
          <p:nvSpPr>
            <p:cNvPr id="25" name="直角三角形 24"/>
            <p:cNvSpPr/>
            <p:nvPr/>
          </p:nvSpPr>
          <p:spPr>
            <a:xfrm rot="16200000">
              <a:off x="6792552" y="3107921"/>
              <a:ext cx="209504" cy="130457"/>
            </a:xfrm>
            <a:prstGeom prst="rtTriangle">
              <a:avLst/>
            </a:prstGeom>
            <a:gradFill flip="none" rotWithShape="1">
              <a:gsLst>
                <a:gs pos="0">
                  <a:srgbClr val="57FD23"/>
                </a:gs>
                <a:gs pos="0">
                  <a:srgbClr val="2BAE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grpSp>
        <p:nvGrpSpPr>
          <p:cNvPr id="26" name="组合 25"/>
          <p:cNvGrpSpPr/>
          <p:nvPr/>
        </p:nvGrpSpPr>
        <p:grpSpPr>
          <a:xfrm>
            <a:off x="5750558" y="2055806"/>
            <a:ext cx="1615448" cy="479413"/>
            <a:chOff x="6832075" y="3068398"/>
            <a:chExt cx="1615448" cy="606686"/>
          </a:xfrm>
        </p:grpSpPr>
        <p:sp>
          <p:nvSpPr>
            <p:cNvPr id="27" name="矩形 26"/>
            <p:cNvSpPr/>
            <p:nvPr/>
          </p:nvSpPr>
          <p:spPr>
            <a:xfrm>
              <a:off x="6962532" y="3072391"/>
              <a:ext cx="1484991" cy="602693"/>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
          <p:nvSpPr>
            <p:cNvPr id="28" name="直角三角形 27"/>
            <p:cNvSpPr/>
            <p:nvPr/>
          </p:nvSpPr>
          <p:spPr>
            <a:xfrm rot="16200000">
              <a:off x="6792552" y="3107921"/>
              <a:ext cx="209504" cy="130457"/>
            </a:xfrm>
            <a:prstGeom prst="rtTriangle">
              <a:avLst/>
            </a:prstGeom>
            <a:gradFill flip="none" rotWithShape="1">
              <a:gsLst>
                <a:gs pos="0">
                  <a:srgbClr val="57FD23"/>
                </a:gs>
                <a:gs pos="0">
                  <a:srgbClr val="2BAE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grpSp>
        <p:nvGrpSpPr>
          <p:cNvPr id="29" name="组合 28"/>
          <p:cNvGrpSpPr/>
          <p:nvPr/>
        </p:nvGrpSpPr>
        <p:grpSpPr>
          <a:xfrm>
            <a:off x="8770187" y="2055806"/>
            <a:ext cx="1615448" cy="479413"/>
            <a:chOff x="6832075" y="3068398"/>
            <a:chExt cx="1615448" cy="606686"/>
          </a:xfrm>
        </p:grpSpPr>
        <p:sp>
          <p:nvSpPr>
            <p:cNvPr id="30" name="矩形 29"/>
            <p:cNvSpPr/>
            <p:nvPr/>
          </p:nvSpPr>
          <p:spPr>
            <a:xfrm>
              <a:off x="6962532" y="3072391"/>
              <a:ext cx="1484991" cy="602693"/>
            </a:xfrm>
            <a:prstGeom prst="rect">
              <a:avLst/>
            </a:prstGeom>
            <a:gradFill flip="none" rotWithShape="1">
              <a:gsLst>
                <a:gs pos="100000">
                  <a:srgbClr val="0BADD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
          <p:nvSpPr>
            <p:cNvPr id="31" name="直角三角形 30"/>
            <p:cNvSpPr/>
            <p:nvPr/>
          </p:nvSpPr>
          <p:spPr>
            <a:xfrm rot="16200000">
              <a:off x="6792552" y="3107921"/>
              <a:ext cx="209504" cy="130457"/>
            </a:xfrm>
            <a:prstGeom prst="rtTriangle">
              <a:avLst/>
            </a:prstGeom>
            <a:gradFill flip="none" rotWithShape="1">
              <a:gsLst>
                <a:gs pos="0">
                  <a:srgbClr val="57FD23"/>
                </a:gs>
                <a:gs pos="0">
                  <a:srgbClr val="1C6D9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spTree>
    <p:extLst>
      <p:ext uri="{BB962C8B-B14F-4D97-AF65-F5344CB8AC3E}">
        <p14:creationId val="29681608"/>
      </p:ext>
    </p:extLst>
  </p:cSld>
  <p:clrMapOvr>
    <a:masterClrMapping/>
  </p:clrMapOvr>
  <mc:AlternateContent>
    <mc:Choice Requires="p14">
      <p:transition advTm="300" p14:dur="1400" spd="slow">
        <p14:ripple/>
      </p:transition>
    </mc:Choice>
    <mc:Fallback>
      <p:transition advTm="300" spd="slow">
        <p:fade/>
      </p:transition>
    </mc:Fallback>
  </mc:AlternateConten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23295" y="2"/>
            <a:ext cx="12168000" cy="6870775"/>
          </a:xfrm>
          <a:prstGeom prst="rect">
            <a:avLst/>
          </a:prstGeom>
        </p:spPr>
      </p:pic>
      <p:sp>
        <p:nvSpPr>
          <p:cNvPr id="6" name="矩形 5"/>
          <p:cNvSpPr/>
          <p:nvPr/>
        </p:nvSpPr>
        <p:spPr>
          <a:xfrm>
            <a:off x="0" y="0"/>
            <a:ext cx="5257800" cy="6858000"/>
          </a:xfrm>
          <a:prstGeom prst="rect">
            <a:avLst/>
          </a:prstGeom>
          <a:solidFill>
            <a:schemeClr val="bg1">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加号 3"/>
          <p:cNvSpPr/>
          <p:nvPr/>
        </p:nvSpPr>
        <p:spPr>
          <a:xfrm>
            <a:off x="399952" y="430824"/>
            <a:ext cx="1412667" cy="1657350"/>
          </a:xfrm>
          <a:prstGeom prst="mathPlus">
            <a:avLst>
              <a:gd fmla="val 3673" name="adj1"/>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557132" y="1149100"/>
            <a:ext cx="2046605" cy="2194560"/>
          </a:xfrm>
          <a:prstGeom prst="rect">
            <a:avLst/>
          </a:prstGeom>
          <a:noFill/>
        </p:spPr>
        <p:txBody>
          <a:bodyPr rtlCol="0" wrap="none">
            <a:spAutoFit/>
          </a:bodyPr>
          <a:lstStyle/>
          <a:p>
            <a:r>
              <a:rPr altLang="zh-CN" kern="3400" lang="en-US" smtClean="0" spc="-300" sz="13800">
                <a:solidFill>
                  <a:schemeClr val="tx1">
                    <a:lumMod val="75000"/>
                    <a:lumOff val="25000"/>
                  </a:schemeClr>
                </a:solidFill>
                <a:latin charset="0" panose="02040503050406030204" pitchFamily="18" typeface="Cambria Math"/>
                <a:ea charset="0" panose="02040503050406030204" pitchFamily="18" typeface="Cambria Math"/>
              </a:rPr>
              <a:t>04</a:t>
            </a:r>
          </a:p>
        </p:txBody>
      </p:sp>
      <p:cxnSp>
        <p:nvCxnSpPr>
          <p:cNvPr id="3" name="直接连接符 2"/>
          <p:cNvCxnSpPr/>
          <p:nvPr/>
        </p:nvCxnSpPr>
        <p:spPr>
          <a:xfrm>
            <a:off x="1557132" y="3465513"/>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7132" y="3483099"/>
            <a:ext cx="3700668" cy="762000"/>
          </a:xfrm>
          <a:prstGeom prst="rect">
            <a:avLst/>
          </a:prstGeom>
          <a:noFill/>
        </p:spPr>
        <p:txBody>
          <a:bodyPr rtlCol="0" wrap="square">
            <a:spAutoFit/>
          </a:bodyPr>
          <a:lstStyle/>
          <a:p>
            <a:r>
              <a:rPr altLang="en-US" lang="zh-CN" smtClean="0" sz="4400">
                <a:solidFill>
                  <a:schemeClr val="tx1">
                    <a:lumMod val="95000"/>
                    <a:lumOff val="5000"/>
                  </a:schemeClr>
                </a:solidFill>
                <a:latin charset="-122" panose="03000509000000000000" pitchFamily="65" typeface="迷你简粗倩"/>
                <a:ea charset="-122" panose="03000509000000000000" pitchFamily="65" typeface="迷你简粗倩"/>
              </a:rPr>
              <a:t>点击添加标题</a:t>
            </a:r>
          </a:p>
        </p:txBody>
      </p:sp>
      <p:cxnSp>
        <p:nvCxnSpPr>
          <p:cNvPr id="10" name="直接连接符 9"/>
          <p:cNvCxnSpPr/>
          <p:nvPr/>
        </p:nvCxnSpPr>
        <p:spPr>
          <a:xfrm>
            <a:off x="1557132" y="4271468"/>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32970396"/>
      </p:ext>
    </p:extLst>
  </p:cSld>
  <p:clrMapOvr>
    <a:masterClrMapping/>
  </p:clrMapOvr>
  <p:transition advTm="300" spd="slow">
    <p:fade/>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947738" y="1835513"/>
            <a:ext cx="9990556"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cxnSp>
        <p:nvCxnSpPr>
          <p:cNvPr id="6" name="直接连接符 5"/>
          <p:cNvCxnSpPr/>
          <p:nvPr/>
        </p:nvCxnSpPr>
        <p:spPr>
          <a:xfrm>
            <a:off x="1882775" y="3726612"/>
            <a:ext cx="4837201"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882775" y="4157933"/>
            <a:ext cx="4837201"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82775" y="4606506"/>
            <a:ext cx="4837201"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10" idx="2"/>
          </p:cNvCxnSpPr>
          <p:nvPr/>
        </p:nvCxnSpPr>
        <p:spPr>
          <a:xfrm>
            <a:off x="1882775" y="5175850"/>
            <a:ext cx="4837203"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6331788" y="3349496"/>
            <a:ext cx="776378" cy="1826354"/>
            <a:chOff x="6297282" y="3507217"/>
            <a:chExt cx="776378" cy="1826354"/>
          </a:xfrm>
        </p:grpSpPr>
        <p:sp>
          <p:nvSpPr>
            <p:cNvPr id="10" name="矩形 9"/>
            <p:cNvSpPr/>
            <p:nvPr/>
          </p:nvSpPr>
          <p:spPr>
            <a:xfrm>
              <a:off x="6297283" y="4157933"/>
              <a:ext cx="776377" cy="1175638"/>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6297282" y="3507217"/>
              <a:ext cx="776377" cy="650717"/>
            </a:xfrm>
            <a:prstGeom prst="rect">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a:off x="4900542" y="3597217"/>
            <a:ext cx="778067" cy="1570007"/>
            <a:chOff x="6297283" y="3763563"/>
            <a:chExt cx="778067" cy="1570007"/>
          </a:xfrm>
        </p:grpSpPr>
        <p:sp>
          <p:nvSpPr>
            <p:cNvPr id="14" name="矩形 13"/>
            <p:cNvSpPr/>
            <p:nvPr/>
          </p:nvSpPr>
          <p:spPr>
            <a:xfrm>
              <a:off x="6297283" y="4261449"/>
              <a:ext cx="776377" cy="1072121"/>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6298973" y="3763563"/>
              <a:ext cx="776377" cy="534839"/>
            </a:xfrm>
            <a:prstGeom prst="rect">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3470985" y="3821503"/>
            <a:ext cx="776378" cy="1345721"/>
            <a:chOff x="6297282" y="3987850"/>
            <a:chExt cx="776378" cy="1345721"/>
          </a:xfrm>
        </p:grpSpPr>
        <p:sp>
          <p:nvSpPr>
            <p:cNvPr id="17" name="矩形 16"/>
            <p:cNvSpPr/>
            <p:nvPr/>
          </p:nvSpPr>
          <p:spPr>
            <a:xfrm>
              <a:off x="6297283" y="4419171"/>
              <a:ext cx="776377" cy="914400"/>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6297282" y="3987850"/>
              <a:ext cx="776377" cy="448575"/>
            </a:xfrm>
            <a:prstGeom prst="rect">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2041428" y="4261450"/>
            <a:ext cx="776378" cy="914400"/>
            <a:chOff x="6297282" y="4419171"/>
            <a:chExt cx="776378" cy="914400"/>
          </a:xfrm>
        </p:grpSpPr>
        <p:sp>
          <p:nvSpPr>
            <p:cNvPr id="20" name="矩形 19"/>
            <p:cNvSpPr/>
            <p:nvPr/>
          </p:nvSpPr>
          <p:spPr>
            <a:xfrm>
              <a:off x="6297283" y="4764227"/>
              <a:ext cx="776377" cy="569344"/>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6297282" y="4419171"/>
              <a:ext cx="776377" cy="345055"/>
            </a:xfrm>
            <a:prstGeom prst="rect">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文本框 21"/>
          <p:cNvSpPr txBox="1"/>
          <p:nvPr/>
        </p:nvSpPr>
        <p:spPr>
          <a:xfrm>
            <a:off x="947738" y="5624421"/>
            <a:ext cx="9990556" cy="33528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a:t>
            </a:r>
          </a:p>
        </p:txBody>
      </p:sp>
      <p:cxnSp>
        <p:nvCxnSpPr>
          <p:cNvPr id="5" name="直接连接符 4"/>
          <p:cNvCxnSpPr/>
          <p:nvPr/>
        </p:nvCxnSpPr>
        <p:spPr>
          <a:xfrm>
            <a:off x="6719976" y="3726611"/>
            <a:ext cx="2725948" cy="17252"/>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719976" y="4589253"/>
            <a:ext cx="1716658" cy="10864"/>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698065" y="347257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sp>
        <p:nvSpPr>
          <p:cNvPr id="30" name="文本框 29"/>
          <p:cNvSpPr txBox="1"/>
          <p:nvPr/>
        </p:nvSpPr>
        <p:spPr>
          <a:xfrm>
            <a:off x="7761344" y="4305861"/>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nvGrpSpPr>
          <p:cNvPr id="31" name="组合 30"/>
          <p:cNvGrpSpPr/>
          <p:nvPr/>
        </p:nvGrpSpPr>
        <p:grpSpPr>
          <a:xfrm>
            <a:off x="8561564" y="4045790"/>
            <a:ext cx="1615448" cy="479413"/>
            <a:chOff x="6832075" y="3068398"/>
            <a:chExt cx="1615448" cy="606686"/>
          </a:xfrm>
        </p:grpSpPr>
        <p:sp>
          <p:nvSpPr>
            <p:cNvPr id="32" name="矩形 31"/>
            <p:cNvSpPr/>
            <p:nvPr/>
          </p:nvSpPr>
          <p:spPr>
            <a:xfrm>
              <a:off x="6962532" y="3072391"/>
              <a:ext cx="1484991" cy="602693"/>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
          <p:nvSpPr>
            <p:cNvPr id="33" name="直角三角形 32"/>
            <p:cNvSpPr/>
            <p:nvPr/>
          </p:nvSpPr>
          <p:spPr>
            <a:xfrm rot="16200000">
              <a:off x="6792552" y="3107921"/>
              <a:ext cx="209504" cy="130457"/>
            </a:xfrm>
            <a:prstGeom prst="rtTriangle">
              <a:avLst/>
            </a:prstGeom>
            <a:gradFill flip="none" rotWithShape="1">
              <a:gsLst>
                <a:gs pos="0">
                  <a:srgbClr val="57FD23"/>
                </a:gs>
                <a:gs pos="0">
                  <a:srgbClr val="2BAE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grpSp>
        <p:nvGrpSpPr>
          <p:cNvPr id="34" name="组合 33"/>
          <p:cNvGrpSpPr/>
          <p:nvPr/>
        </p:nvGrpSpPr>
        <p:grpSpPr>
          <a:xfrm>
            <a:off x="9445924" y="2987459"/>
            <a:ext cx="1615448" cy="479413"/>
            <a:chOff x="6832075" y="3068398"/>
            <a:chExt cx="1615448" cy="606686"/>
          </a:xfrm>
        </p:grpSpPr>
        <p:sp>
          <p:nvSpPr>
            <p:cNvPr id="35" name="矩形 34"/>
            <p:cNvSpPr/>
            <p:nvPr/>
          </p:nvSpPr>
          <p:spPr>
            <a:xfrm>
              <a:off x="6962532" y="3072391"/>
              <a:ext cx="1484991" cy="602693"/>
            </a:xfrm>
            <a:prstGeom prst="rect">
              <a:avLst/>
            </a:prstGeom>
            <a:gradFill flip="none" rotWithShape="1">
              <a:gsLst>
                <a:gs pos="100000">
                  <a:srgbClr val="0BADD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点击添加文字</a:t>
              </a:r>
            </a:p>
          </p:txBody>
        </p:sp>
        <p:sp>
          <p:nvSpPr>
            <p:cNvPr id="36" name="直角三角形 35"/>
            <p:cNvSpPr/>
            <p:nvPr/>
          </p:nvSpPr>
          <p:spPr>
            <a:xfrm rot="16200000">
              <a:off x="6792552" y="3107921"/>
              <a:ext cx="209504" cy="130457"/>
            </a:xfrm>
            <a:prstGeom prst="rtTriangle">
              <a:avLst/>
            </a:prstGeom>
            <a:gradFill flip="none" rotWithShape="1">
              <a:gsLst>
                <a:gs pos="0">
                  <a:srgbClr val="57FD23"/>
                </a:gs>
                <a:gs pos="0">
                  <a:srgbClr val="1C6D9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spTree>
    <p:extLst>
      <p:ext uri="{BB962C8B-B14F-4D97-AF65-F5344CB8AC3E}">
        <p14:creationId val="682190573"/>
      </p:ext>
    </p:extLst>
  </p:cSld>
  <p:clrMapOvr>
    <a:masterClrMapping/>
  </p:clrMapOvr>
  <p:transition advTm="300" spd="slow">
    <p:fade/>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947738" y="1835513"/>
            <a:ext cx="9990556"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graphicFrame>
        <p:nvGraphicFramePr>
          <p:cNvPr id="6" name="图表 5"/>
          <p:cNvGraphicFramePr/>
          <p:nvPr>
            <p:extLst>
              <p:ext uri="{D42A27DB-BD31-4B8C-83A1-F6EECF244321}">
                <p14:modId val="1935608807"/>
              </p:ext>
            </p:extLst>
          </p:nvPr>
        </p:nvGraphicFramePr>
        <p:xfrm>
          <a:off x="947738" y="2932113"/>
          <a:ext cx="4919662" cy="2969154"/>
        </p:xfrm>
        <a:graphic>
          <a:graphicData uri="http://schemas.openxmlformats.org/drawingml/2006/chart">
            <c:chart xmlns:c="http://schemas.openxmlformats.org/drawingml/2006/chart" r:id="rId2"/>
          </a:graphicData>
        </a:graphic>
      </p:graphicFrame>
      <p:graphicFrame>
        <p:nvGraphicFramePr>
          <p:cNvPr id="7" name="图表 6"/>
          <p:cNvGraphicFramePr/>
          <p:nvPr>
            <p:extLst>
              <p:ext uri="{D42A27DB-BD31-4B8C-83A1-F6EECF244321}">
                <p14:modId val="1053990073"/>
              </p:ext>
            </p:extLst>
          </p:nvPr>
        </p:nvGraphicFramePr>
        <p:xfrm>
          <a:off x="6059488" y="2932113"/>
          <a:ext cx="4919662" cy="2969154"/>
        </p:xfrm>
        <a:graphic>
          <a:graphicData uri="http://schemas.openxmlformats.org/drawingml/2006/chart">
            <c:chart xmlns:c="http://schemas.openxmlformats.org/drawingml/2006/chart" r:id="rId3"/>
          </a:graphicData>
        </a:graphic>
      </p:graphicFrame>
    </p:spTree>
    <p:extLst>
      <p:ext uri="{BB962C8B-B14F-4D97-AF65-F5344CB8AC3E}">
        <p14:creationId val="2998940575"/>
      </p:ext>
    </p:extLst>
  </p:cSld>
  <p:clrMapOvr>
    <a:masterClrMapping/>
  </p:clrMapOvr>
  <mc:AlternateContent>
    <mc:Choice Requires="p14">
      <p:transition advTm="300" p14:dur="900" spd="slow">
        <p14:warp dir="in"/>
      </p:transition>
    </mc:Choice>
    <mc:Fallback>
      <p:transition advTm="300" spd="slow">
        <p:fade/>
      </p:transition>
    </mc:Fallback>
  </mc:AlternateConten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947738" y="1835513"/>
            <a:ext cx="9990556"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cxnSp>
        <p:nvCxnSpPr>
          <p:cNvPr id="5" name="直接连接符 4"/>
          <p:cNvCxnSpPr/>
          <p:nvPr/>
        </p:nvCxnSpPr>
        <p:spPr>
          <a:xfrm flipH="1">
            <a:off x="1882775" y="2900736"/>
            <a:ext cx="0" cy="13043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882775" y="3058273"/>
            <a:ext cx="5069541" cy="407240"/>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882774" y="3465513"/>
            <a:ext cx="2877485" cy="407240"/>
          </a:xfrm>
          <a:prstGeom prst="rect">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H="1">
            <a:off x="1882775" y="4454804"/>
            <a:ext cx="0" cy="13043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882775" y="4612341"/>
            <a:ext cx="3778437" cy="407240"/>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1882774" y="5019581"/>
            <a:ext cx="5069542" cy="407240"/>
          </a:xfrm>
          <a:prstGeom prst="rect">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p:nvPr/>
        </p:nvCxnSpPr>
        <p:spPr>
          <a:xfrm>
            <a:off x="6518270" y="3244641"/>
            <a:ext cx="2155083" cy="17252"/>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182222" y="3679904"/>
            <a:ext cx="6212167"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873135" y="3022047"/>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sp>
        <p:nvSpPr>
          <p:cNvPr id="17" name="文本框 16"/>
          <p:cNvSpPr txBox="1"/>
          <p:nvPr/>
        </p:nvSpPr>
        <p:spPr>
          <a:xfrm>
            <a:off x="9594171" y="3442934"/>
            <a:ext cx="800219" cy="274320"/>
          </a:xfrm>
          <a:prstGeom prst="rect">
            <a:avLst/>
          </a:prstGeom>
          <a:noFill/>
        </p:spPr>
        <p:txBody>
          <a:bodyPr rtlCol="0" wrap="squar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cxnSp>
        <p:nvCxnSpPr>
          <p:cNvPr id="19" name="直接连接符 18"/>
          <p:cNvCxnSpPr/>
          <p:nvPr/>
        </p:nvCxnSpPr>
        <p:spPr>
          <a:xfrm>
            <a:off x="5012200" y="4768036"/>
            <a:ext cx="3661153"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7873135" y="4528190"/>
            <a:ext cx="800219" cy="274320"/>
          </a:xfrm>
          <a:prstGeom prst="rect">
            <a:avLst/>
          </a:prstGeom>
          <a:noFill/>
        </p:spPr>
        <p:txBody>
          <a:bodyPr rtlCol="0" wrap="squar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cxnSp>
        <p:nvCxnSpPr>
          <p:cNvPr id="22" name="直接连接符 21"/>
          <p:cNvCxnSpPr/>
          <p:nvPr/>
        </p:nvCxnSpPr>
        <p:spPr>
          <a:xfrm>
            <a:off x="6266329" y="5211618"/>
            <a:ext cx="4128060"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594171" y="4974649"/>
            <a:ext cx="800219" cy="274320"/>
          </a:xfrm>
          <a:prstGeom prst="rect">
            <a:avLst/>
          </a:prstGeom>
          <a:noFill/>
        </p:spPr>
        <p:txBody>
          <a:bodyPr rtlCol="0" wrap="squar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spTree>
    <p:extLst>
      <p:ext uri="{BB962C8B-B14F-4D97-AF65-F5344CB8AC3E}">
        <p14:creationId val="2761827944"/>
      </p:ext>
    </p:extLst>
  </p:cSld>
  <p:clrMapOvr>
    <a:masterClrMapping/>
  </p:clrMapOvr>
  <mc:AlternateContent>
    <mc:Choice Requires="p14">
      <p:transition advTm="300" p14:dur="2000" spd="slow"/>
    </mc:Choice>
    <mc:Fallback>
      <p:transition advTm="300" spd="slow"/>
    </mc:Fallback>
  </mc:AlternateConten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2762"/>
          <a:stretch>
            <a:fillRect/>
          </a:stretch>
        </p:blipFill>
        <p:spPr>
          <a:xfrm>
            <a:off x="0" y="-87548"/>
            <a:ext cx="12207816" cy="7106122"/>
          </a:xfrm>
          <a:prstGeom prst="rect">
            <a:avLst/>
          </a:prstGeom>
        </p:spPr>
      </p:pic>
      <p:sp>
        <p:nvSpPr>
          <p:cNvPr id="4" name="矩形 3"/>
          <p:cNvSpPr/>
          <p:nvPr/>
        </p:nvSpPr>
        <p:spPr>
          <a:xfrm>
            <a:off x="7028963" y="5153273"/>
            <a:ext cx="3442006" cy="787325"/>
          </a:xfrm>
          <a:prstGeom prst="rect">
            <a:avLst/>
          </a:prstGeom>
          <a:gradFill flip="none" rotWithShape="1">
            <a:gsLst>
              <a:gs pos="0">
                <a:srgbClr val="8BE4F9"/>
              </a:gs>
              <a:gs pos="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p:txBody>
      </p:sp>
      <p:sp>
        <p:nvSpPr>
          <p:cNvPr id="6" name="直角三角形 5"/>
          <p:cNvSpPr/>
          <p:nvPr/>
        </p:nvSpPr>
        <p:spPr>
          <a:xfrm>
            <a:off x="10284989" y="5023197"/>
            <a:ext cx="185980" cy="130076"/>
          </a:xfrm>
          <a:prstGeom prst="rtTriangle">
            <a:avLst/>
          </a:prstGeom>
          <a:gradFill flip="none" rotWithShape="1">
            <a:gsLst>
              <a:gs pos="0">
                <a:srgbClr val="8BE4F9"/>
              </a:gs>
              <a:gs pos="0">
                <a:srgbClr val="0CB9E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bg1"/>
              </a:solidFill>
              <a:latin charset="-122" panose="020b0503020204020204" pitchFamily="34" typeface="微软雅黑"/>
              <a:ea charset="-122" panose="020b0503020204020204" pitchFamily="34" typeface="微软雅黑"/>
            </a:endParaRPr>
          </a:p>
        </p:txBody>
      </p:sp>
    </p:spTree>
    <p:extLst>
      <p:ext uri="{BB962C8B-B14F-4D97-AF65-F5344CB8AC3E}">
        <p14:creationId val="507567532"/>
      </p:ext>
    </p:extLst>
  </p:cSld>
  <p:clrMapOvr>
    <a:masterClrMapping/>
  </p:clrMapOvr>
  <mc:AlternateContent>
    <mc:Choice Requires="p14">
      <p:transition advTm="300" p14:dur="1400" spd="slow">
        <p14:doors dir="vert"/>
      </p:transition>
    </mc:Choice>
    <mc:Fallback>
      <p:transition advTm="300" spd="slow">
        <p:fade/>
      </p:transition>
    </mc:Fallback>
  </mc:AlternateConten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4809515" y="2215540"/>
            <a:ext cx="2499946" cy="2499945"/>
            <a:chOff x="5091299" y="2707524"/>
            <a:chExt cx="1936377" cy="1936376"/>
          </a:xfrm>
        </p:grpSpPr>
        <p:sp>
          <p:nvSpPr>
            <p:cNvPr id="3" name="空心弧 2"/>
            <p:cNvSpPr/>
            <p:nvPr/>
          </p:nvSpPr>
          <p:spPr>
            <a:xfrm>
              <a:off x="5091299" y="2707524"/>
              <a:ext cx="1936376" cy="1936376"/>
            </a:xfrm>
            <a:prstGeom prst="blockArc">
              <a:avLst>
                <a:gd fmla="val 16237252" name="adj1"/>
                <a:gd fmla="val 4328572" name="adj2"/>
                <a:gd fmla="val 23988" name="adj3"/>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空心弧 3"/>
            <p:cNvSpPr/>
            <p:nvPr/>
          </p:nvSpPr>
          <p:spPr>
            <a:xfrm flipH="1" rot="16200000">
              <a:off x="5091300" y="2707524"/>
              <a:ext cx="1936376" cy="1936376"/>
            </a:xfrm>
            <a:prstGeom prst="blockArc">
              <a:avLst>
                <a:gd fmla="val 10749085" name="adj1"/>
                <a:gd fmla="val 16000191" name="adj2"/>
                <a:gd fmla="val 23998" name="adj3"/>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空心弧 4"/>
            <p:cNvSpPr/>
            <p:nvPr/>
          </p:nvSpPr>
          <p:spPr>
            <a:xfrm flipV="1">
              <a:off x="5091299" y="2707524"/>
              <a:ext cx="1936376" cy="1936376"/>
            </a:xfrm>
            <a:prstGeom prst="blockArc">
              <a:avLst>
                <a:gd fmla="val 12973218" name="adj1"/>
                <a:gd fmla="val 17286832" name="adj2"/>
                <a:gd fmla="val 23985" name="adj3"/>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空心弧 5"/>
            <p:cNvSpPr/>
            <p:nvPr/>
          </p:nvSpPr>
          <p:spPr>
            <a:xfrm flipV="1">
              <a:off x="5091299" y="2707524"/>
              <a:ext cx="1936376" cy="1936376"/>
            </a:xfrm>
            <a:prstGeom prst="blockArc">
              <a:avLst>
                <a:gd fmla="val 10597911" name="adj1"/>
                <a:gd fmla="val 13041875" name="adj2"/>
                <a:gd fmla="val 23910" name="adj3"/>
              </a:avLst>
            </a:prstGeom>
            <a:solidFill>
              <a:srgbClr val="148B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文本框 6"/>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cxnSp>
        <p:nvCxnSpPr>
          <p:cNvPr id="8" name="直接连接符 7"/>
          <p:cNvCxnSpPr/>
          <p:nvPr/>
        </p:nvCxnSpPr>
        <p:spPr>
          <a:xfrm flipV="1">
            <a:off x="6807865" y="2967487"/>
            <a:ext cx="2525916" cy="1263"/>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059488" y="4507820"/>
            <a:ext cx="3274293" cy="1"/>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278038" y="2967487"/>
            <a:ext cx="1891865" cy="1"/>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78038" y="3789726"/>
            <a:ext cx="1891865" cy="1"/>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547312" y="2690488"/>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sp>
        <p:nvSpPr>
          <p:cNvPr id="18" name="文本框 17"/>
          <p:cNvSpPr txBox="1"/>
          <p:nvPr/>
        </p:nvSpPr>
        <p:spPr>
          <a:xfrm>
            <a:off x="8547312" y="4196155"/>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sp>
        <p:nvSpPr>
          <p:cNvPr id="19" name="文本框 18"/>
          <p:cNvSpPr txBox="1"/>
          <p:nvPr/>
        </p:nvSpPr>
        <p:spPr>
          <a:xfrm>
            <a:off x="3278038" y="3513903"/>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sp>
        <p:nvSpPr>
          <p:cNvPr id="20" name="文本框 19"/>
          <p:cNvSpPr txBox="1"/>
          <p:nvPr/>
        </p:nvSpPr>
        <p:spPr>
          <a:xfrm>
            <a:off x="3278038" y="2701589"/>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grpSp>
        <p:nvGrpSpPr>
          <p:cNvPr id="24" name="组合 23"/>
          <p:cNvGrpSpPr/>
          <p:nvPr/>
        </p:nvGrpSpPr>
        <p:grpSpPr>
          <a:xfrm>
            <a:off x="2688403" y="4738755"/>
            <a:ext cx="2121112" cy="728678"/>
            <a:chOff x="7028963" y="5023197"/>
            <a:chExt cx="3442006" cy="917401"/>
          </a:xfrm>
        </p:grpSpPr>
        <p:sp>
          <p:nvSpPr>
            <p:cNvPr id="22" name="矩形 21"/>
            <p:cNvSpPr/>
            <p:nvPr/>
          </p:nvSpPr>
          <p:spPr>
            <a:xfrm>
              <a:off x="7028963" y="5153273"/>
              <a:ext cx="3442006" cy="787325"/>
            </a:xfrm>
            <a:prstGeom prst="rect">
              <a:avLst/>
            </a:prstGeom>
            <a:gradFill flip="none" rotWithShape="1">
              <a:gsLst>
                <a:gs pos="0">
                  <a:srgbClr val="8BE4F9"/>
                </a:gs>
                <a:gs pos="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p:txBody>
        </p:sp>
        <p:sp>
          <p:nvSpPr>
            <p:cNvPr id="23" name="直角三角形 22"/>
            <p:cNvSpPr/>
            <p:nvPr/>
          </p:nvSpPr>
          <p:spPr>
            <a:xfrm>
              <a:off x="10284989" y="5023197"/>
              <a:ext cx="185980" cy="130076"/>
            </a:xfrm>
            <a:prstGeom prst="rtTriangle">
              <a:avLst/>
            </a:prstGeom>
            <a:gradFill flip="none" rotWithShape="1">
              <a:gsLst>
                <a:gs pos="0">
                  <a:srgbClr val="8BE4F9"/>
                </a:gs>
                <a:gs pos="0">
                  <a:srgbClr val="0CB9E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bg1"/>
                </a:solidFill>
                <a:latin charset="-122" panose="020b0503020204020204" pitchFamily="34" typeface="微软雅黑"/>
                <a:ea charset="-122" panose="020b0503020204020204" pitchFamily="34" typeface="微软雅黑"/>
              </a:endParaRPr>
            </a:p>
          </p:txBody>
        </p:sp>
      </p:grpSp>
    </p:spTree>
    <p:extLst>
      <p:ext uri="{BB962C8B-B14F-4D97-AF65-F5344CB8AC3E}">
        <p14:creationId val="1051957286"/>
      </p:ext>
    </p:extLst>
  </p:cSld>
  <p:clrMapOvr>
    <a:masterClrMapping/>
  </p:clrMapOvr>
  <p:transition advTm="300" spd="slow">
    <p:fade/>
  </p:transition>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a:grpSpLocks noChangeAspect="1"/>
          </p:cNvGrpSpPr>
          <p:nvPr/>
        </p:nvGrpSpPr>
        <p:grpSpPr>
          <a:xfrm>
            <a:off x="8045499" y="4166847"/>
            <a:ext cx="476471" cy="324000"/>
            <a:chOff x="4960937" y="3162641"/>
            <a:chExt cx="833438" cy="566738"/>
          </a:xfrm>
          <a:solidFill>
            <a:schemeClr val="bg1"/>
          </a:solidFill>
        </p:grpSpPr>
        <p:sp>
          <p:nvSpPr>
            <p:cNvPr id="5" name="Freeform 5"/>
            <p:cNvSpPr/>
            <p:nvPr/>
          </p:nvSpPr>
          <p:spPr bwMode="auto">
            <a:xfrm>
              <a:off x="5112544" y="3488079"/>
              <a:ext cx="530225" cy="241300"/>
            </a:xfrm>
            <a:custGeom>
              <a:gdLst>
                <a:gd fmla="*/ 70 w 139" name="T0"/>
                <a:gd fmla="*/ 17 h 63" name="T1"/>
                <a:gd fmla="*/ 57 w 139" name="T2"/>
                <a:gd fmla="*/ 15 h 63" name="T3"/>
                <a:gd fmla="*/ 19 w 139" name="T4"/>
                <a:gd fmla="*/ 0 h 63" name="T5"/>
                <a:gd fmla="*/ 0 w 139" name="T6"/>
                <a:gd fmla="*/ 0 h 63" name="T7"/>
                <a:gd fmla="*/ 0 w 139" name="T8"/>
                <a:gd fmla="*/ 23 h 63" name="T9"/>
                <a:gd fmla="*/ 12 w 139" name="T10"/>
                <a:gd fmla="*/ 41 h 63" name="T11"/>
                <a:gd fmla="*/ 58 w 139" name="T12"/>
                <a:gd fmla="*/ 61 h 63" name="T13"/>
                <a:gd fmla="*/ 81 w 139" name="T14"/>
                <a:gd fmla="*/ 61 h 63" name="T15"/>
                <a:gd fmla="*/ 128 w 139" name="T16"/>
                <a:gd fmla="*/ 41 h 63" name="T17"/>
                <a:gd fmla="*/ 139 w 139" name="T18"/>
                <a:gd fmla="*/ 23 h 63" name="T19"/>
                <a:gd fmla="*/ 139 w 139" name="T20"/>
                <a:gd fmla="*/ 0 h 63" name="T21"/>
                <a:gd fmla="*/ 119 w 139" name="T22"/>
                <a:gd fmla="*/ 0 h 63" name="T23"/>
                <a:gd fmla="*/ 85 w 139" name="T24"/>
                <a:gd fmla="*/ 14 h 63" name="T25"/>
                <a:gd fmla="*/ 70 w 139" name="T26"/>
                <a:gd fmla="*/ 17 h 6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2" w="139">
                  <a:moveTo>
                    <a:pt x="70" y="17"/>
                  </a:moveTo>
                  <a:cubicBezTo>
                    <a:pt x="67" y="17"/>
                    <a:pt x="62" y="17"/>
                    <a:pt x="57" y="15"/>
                  </a:cubicBezTo>
                  <a:cubicBezTo>
                    <a:pt x="19" y="0"/>
                    <a:pt x="19" y="0"/>
                    <a:pt x="19" y="0"/>
                  </a:cubicBezTo>
                  <a:cubicBezTo>
                    <a:pt x="0" y="0"/>
                    <a:pt x="0" y="0"/>
                    <a:pt x="0" y="0"/>
                  </a:cubicBezTo>
                  <a:cubicBezTo>
                    <a:pt x="0" y="23"/>
                    <a:pt x="0" y="23"/>
                    <a:pt x="0" y="23"/>
                  </a:cubicBezTo>
                  <a:cubicBezTo>
                    <a:pt x="0" y="30"/>
                    <a:pt x="6" y="38"/>
                    <a:pt x="12" y="41"/>
                  </a:cubicBezTo>
                  <a:cubicBezTo>
                    <a:pt x="58" y="61"/>
                    <a:pt x="58" y="61"/>
                    <a:pt x="58" y="61"/>
                  </a:cubicBezTo>
                  <a:cubicBezTo>
                    <a:pt x="64" y="63"/>
                    <a:pt x="75" y="63"/>
                    <a:pt x="81" y="61"/>
                  </a:cubicBezTo>
                  <a:cubicBezTo>
                    <a:pt x="128" y="41"/>
                    <a:pt x="128" y="41"/>
                    <a:pt x="128" y="41"/>
                  </a:cubicBezTo>
                  <a:cubicBezTo>
                    <a:pt x="134" y="38"/>
                    <a:pt x="139" y="30"/>
                    <a:pt x="139" y="23"/>
                  </a:cubicBezTo>
                  <a:cubicBezTo>
                    <a:pt x="139" y="0"/>
                    <a:pt x="139" y="0"/>
                    <a:pt x="139" y="0"/>
                  </a:cubicBezTo>
                  <a:cubicBezTo>
                    <a:pt x="119" y="0"/>
                    <a:pt x="119" y="0"/>
                    <a:pt x="119" y="0"/>
                  </a:cubicBezTo>
                  <a:cubicBezTo>
                    <a:pt x="85" y="14"/>
                    <a:pt x="85" y="14"/>
                    <a:pt x="85" y="14"/>
                  </a:cubicBezTo>
                  <a:cubicBezTo>
                    <a:pt x="81" y="16"/>
                    <a:pt x="76" y="17"/>
                    <a:pt x="70"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6"/>
            <p:cNvSpPr/>
            <p:nvPr/>
          </p:nvSpPr>
          <p:spPr bwMode="auto">
            <a:xfrm>
              <a:off x="4960937" y="3162641"/>
              <a:ext cx="833438" cy="446088"/>
            </a:xfrm>
            <a:custGeom>
              <a:gdLst>
                <a:gd fmla="*/ 7 w 219" name="T0"/>
                <a:gd fmla="*/ 45 h 116" name="T1"/>
                <a:gd fmla="*/ 98 w 219" name="T2"/>
                <a:gd fmla="*/ 81 h 116" name="T3"/>
                <a:gd fmla="*/ 122 w 219" name="T4"/>
                <a:gd fmla="*/ 80 h 116" name="T5"/>
                <a:gd fmla="*/ 209 w 219" name="T6"/>
                <a:gd fmla="*/ 44 h 116" name="T7"/>
                <a:gd fmla="*/ 209 w 219" name="T8"/>
                <a:gd fmla="*/ 98 h 116" name="T9"/>
                <a:gd fmla="*/ 204 w 219" name="T10"/>
                <a:gd fmla="*/ 116 h 116" name="T11"/>
                <a:gd fmla="*/ 219 w 219" name="T12"/>
                <a:gd fmla="*/ 116 h 116" name="T13"/>
                <a:gd fmla="*/ 214 w 219" name="T14"/>
                <a:gd fmla="*/ 98 h 116" name="T15"/>
                <a:gd fmla="*/ 214 w 219" name="T16"/>
                <a:gd fmla="*/ 41 h 116" name="T17"/>
                <a:gd fmla="*/ 213 w 219" name="T18"/>
                <a:gd fmla="*/ 41 h 116" name="T19"/>
                <a:gd fmla="*/ 211 w 219" name="T20"/>
                <a:gd fmla="*/ 33 h 116" name="T21"/>
                <a:gd fmla="*/ 122 w 219" name="T22"/>
                <a:gd fmla="*/ 2 h 116" name="T23"/>
                <a:gd fmla="*/ 98 w 219" name="T24"/>
                <a:gd fmla="*/ 2 h 116" name="T25"/>
                <a:gd fmla="*/ 7 w 219" name="T26"/>
                <a:gd fmla="*/ 36 h 116" name="T27"/>
                <a:gd fmla="*/ 7 w 219" name="T28"/>
                <a:gd fmla="*/ 45 h 11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5" w="219">
                  <a:moveTo>
                    <a:pt x="7" y="45"/>
                  </a:moveTo>
                  <a:cubicBezTo>
                    <a:pt x="98" y="81"/>
                    <a:pt x="98" y="81"/>
                    <a:pt x="98" y="81"/>
                  </a:cubicBezTo>
                  <a:cubicBezTo>
                    <a:pt x="105" y="83"/>
                    <a:pt x="115" y="83"/>
                    <a:pt x="122" y="80"/>
                  </a:cubicBezTo>
                  <a:cubicBezTo>
                    <a:pt x="209" y="44"/>
                    <a:pt x="209" y="44"/>
                    <a:pt x="209" y="44"/>
                  </a:cubicBezTo>
                  <a:cubicBezTo>
                    <a:pt x="209" y="98"/>
                    <a:pt x="209" y="98"/>
                    <a:pt x="209" y="98"/>
                  </a:cubicBezTo>
                  <a:cubicBezTo>
                    <a:pt x="204" y="116"/>
                    <a:pt x="204" y="116"/>
                    <a:pt x="204" y="116"/>
                  </a:cubicBezTo>
                  <a:cubicBezTo>
                    <a:pt x="219" y="116"/>
                    <a:pt x="219" y="116"/>
                    <a:pt x="219" y="116"/>
                  </a:cubicBezTo>
                  <a:cubicBezTo>
                    <a:pt x="214" y="98"/>
                    <a:pt x="214" y="98"/>
                    <a:pt x="214" y="98"/>
                  </a:cubicBezTo>
                  <a:cubicBezTo>
                    <a:pt x="214" y="41"/>
                    <a:pt x="214" y="41"/>
                    <a:pt x="214" y="41"/>
                  </a:cubicBezTo>
                  <a:cubicBezTo>
                    <a:pt x="213" y="41"/>
                    <a:pt x="213" y="41"/>
                    <a:pt x="213" y="41"/>
                  </a:cubicBezTo>
                  <a:cubicBezTo>
                    <a:pt x="217" y="39"/>
                    <a:pt x="216" y="35"/>
                    <a:pt x="211" y="33"/>
                  </a:cubicBezTo>
                  <a:cubicBezTo>
                    <a:pt x="122" y="2"/>
                    <a:pt x="122" y="2"/>
                    <a:pt x="122" y="2"/>
                  </a:cubicBezTo>
                  <a:cubicBezTo>
                    <a:pt x="115" y="0"/>
                    <a:pt x="105" y="0"/>
                    <a:pt x="98" y="2"/>
                  </a:cubicBezTo>
                  <a:cubicBezTo>
                    <a:pt x="7" y="36"/>
                    <a:pt x="7" y="36"/>
                    <a:pt x="7" y="36"/>
                  </a:cubicBezTo>
                  <a:cubicBezTo>
                    <a:pt x="0" y="39"/>
                    <a:pt x="0" y="43"/>
                    <a:pt x="7"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hidden="1" id="8" name="空心弧 7"/>
          <p:cNvSpPr/>
          <p:nvPr/>
        </p:nvSpPr>
        <p:spPr>
          <a:xfrm rot="16200000">
            <a:off x="2862813" y="2260827"/>
            <a:ext cx="1204686" cy="1204686"/>
          </a:xfrm>
          <a:prstGeom prst="blockArc">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文本框 8"/>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grpSp>
        <p:nvGrpSpPr>
          <p:cNvPr id="37" name="组合 36"/>
          <p:cNvGrpSpPr/>
          <p:nvPr/>
        </p:nvGrpSpPr>
        <p:grpSpPr>
          <a:xfrm>
            <a:off x="2864086" y="2300127"/>
            <a:ext cx="1204686" cy="1204687"/>
            <a:chOff x="2058299" y="3015953"/>
            <a:chExt cx="1204686" cy="1204687"/>
          </a:xfrm>
        </p:grpSpPr>
        <p:sp>
          <p:nvSpPr>
            <p:cNvPr id="11" name="空心弧 10"/>
            <p:cNvSpPr/>
            <p:nvPr/>
          </p:nvSpPr>
          <p:spPr>
            <a:xfrm rot="16200000">
              <a:off x="2058299" y="3015954"/>
              <a:ext cx="1204686" cy="1204686"/>
            </a:xfrm>
            <a:prstGeom prst="blockArc">
              <a:avLst>
                <a:gd fmla="val 12542466" name="adj1"/>
                <a:gd fmla="val 0" name="adj2"/>
                <a:gd fmla="val 25000" name="adj3"/>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空心弧 11"/>
            <p:cNvSpPr/>
            <p:nvPr/>
          </p:nvSpPr>
          <p:spPr>
            <a:xfrm flipH="1" rot="5400000">
              <a:off x="2058299" y="3015953"/>
              <a:ext cx="1204686" cy="1204686"/>
            </a:xfrm>
            <a:prstGeom prst="blockArc">
              <a:avLst>
                <a:gd fmla="val 9027053" name="adj1"/>
                <a:gd fmla="val 0" name="adj2"/>
                <a:gd fmla="val 25000" name="adj3"/>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38" name="组合 37"/>
          <p:cNvGrpSpPr/>
          <p:nvPr/>
        </p:nvGrpSpPr>
        <p:grpSpPr>
          <a:xfrm>
            <a:off x="4701887" y="2260824"/>
            <a:ext cx="1204686" cy="1204686"/>
            <a:chOff x="4701887" y="2260824"/>
            <a:chExt cx="1204686" cy="1204686"/>
          </a:xfrm>
        </p:grpSpPr>
        <p:sp>
          <p:nvSpPr>
            <p:cNvPr id="14" name="空心弧 13"/>
            <p:cNvSpPr/>
            <p:nvPr/>
          </p:nvSpPr>
          <p:spPr>
            <a:xfrm flipH="1" rot="5400000">
              <a:off x="4701887" y="2260824"/>
              <a:ext cx="1204686" cy="1204686"/>
            </a:xfrm>
            <a:prstGeom prst="blockArc">
              <a:avLst>
                <a:gd fmla="val 11935077" name="adj1"/>
                <a:gd fmla="val 0" name="adj2"/>
                <a:gd fmla="val 25000" name="adj3"/>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空心弧 14"/>
            <p:cNvSpPr/>
            <p:nvPr/>
          </p:nvSpPr>
          <p:spPr>
            <a:xfrm rot="16200000">
              <a:off x="4701887" y="2260824"/>
              <a:ext cx="1204686" cy="1204686"/>
            </a:xfrm>
            <a:prstGeom prst="blockArc">
              <a:avLst>
                <a:gd fmla="val 9556991" name="adj1"/>
                <a:gd fmla="val 0" name="adj2"/>
                <a:gd fmla="val 25000" name="adj3"/>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8" name="空心弧 17"/>
          <p:cNvSpPr/>
          <p:nvPr/>
        </p:nvSpPr>
        <p:spPr>
          <a:xfrm flipH="1" rot="5400000">
            <a:off x="6191640" y="2260827"/>
            <a:ext cx="1204686" cy="1204686"/>
          </a:xfrm>
          <a:prstGeom prst="blockArc">
            <a:avLst>
              <a:gd fmla="val 4200380" name="adj1"/>
              <a:gd fmla="val 0" name="adj2"/>
              <a:gd fmla="val 25000" name="adj3"/>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空心弧 18"/>
          <p:cNvSpPr/>
          <p:nvPr/>
        </p:nvSpPr>
        <p:spPr>
          <a:xfrm rot="16200000">
            <a:off x="6191640" y="2260826"/>
            <a:ext cx="1204686" cy="1204686"/>
          </a:xfrm>
          <a:prstGeom prst="blockArc">
            <a:avLst>
              <a:gd fmla="val 17308457" name="adj1"/>
              <a:gd fmla="val 0" name="adj2"/>
              <a:gd fmla="val 25000" name="adj3"/>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空心弧 19"/>
          <p:cNvSpPr/>
          <p:nvPr/>
        </p:nvSpPr>
        <p:spPr>
          <a:xfrm flipH="1" rot="5400000">
            <a:off x="7681393" y="2260827"/>
            <a:ext cx="1204686" cy="1204686"/>
          </a:xfrm>
          <a:prstGeom prst="blockArc">
            <a:avLst>
              <a:gd fmla="val 18383277" name="adj1"/>
              <a:gd fmla="val 0" name="adj2"/>
              <a:gd fmla="val 25000" name="adj3"/>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空心弧 20"/>
          <p:cNvSpPr/>
          <p:nvPr/>
        </p:nvSpPr>
        <p:spPr>
          <a:xfrm rot="16200000">
            <a:off x="7681393" y="2260826"/>
            <a:ext cx="1204686" cy="1204686"/>
          </a:xfrm>
          <a:prstGeom prst="blockArc">
            <a:avLst>
              <a:gd fmla="val 3257689" name="adj1"/>
              <a:gd fmla="val 0" name="adj2"/>
              <a:gd fmla="val 25000" name="adj3"/>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4" name="空心弧 23"/>
          <p:cNvSpPr/>
          <p:nvPr/>
        </p:nvSpPr>
        <p:spPr>
          <a:xfrm rot="16200000">
            <a:off x="2862812" y="3740305"/>
            <a:ext cx="1204686" cy="1204686"/>
          </a:xfrm>
          <a:prstGeom prst="blockArc">
            <a:avLst>
              <a:gd fmla="val 13779067" name="adj1"/>
              <a:gd fmla="val 0" name="adj2"/>
              <a:gd fmla="val 25000" name="adj3"/>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空心弧 24"/>
          <p:cNvSpPr/>
          <p:nvPr/>
        </p:nvSpPr>
        <p:spPr>
          <a:xfrm flipH="1" rot="5400000">
            <a:off x="2862812" y="3726505"/>
            <a:ext cx="1204686" cy="1204686"/>
          </a:xfrm>
          <a:prstGeom prst="blockArc">
            <a:avLst>
              <a:gd fmla="val 7786502" name="adj1"/>
              <a:gd fmla="val 0" name="adj2"/>
              <a:gd fmla="val 25000" name="adj3"/>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49" name="组合 48"/>
          <p:cNvGrpSpPr/>
          <p:nvPr/>
        </p:nvGrpSpPr>
        <p:grpSpPr>
          <a:xfrm>
            <a:off x="4701886" y="3740303"/>
            <a:ext cx="1204686" cy="1204686"/>
            <a:chOff x="4701886" y="3740303"/>
            <a:chExt cx="1204686" cy="1204686"/>
          </a:xfrm>
        </p:grpSpPr>
        <p:sp>
          <p:nvSpPr>
            <p:cNvPr id="27" name="空心弧 26"/>
            <p:cNvSpPr/>
            <p:nvPr/>
          </p:nvSpPr>
          <p:spPr>
            <a:xfrm flipH="1" rot="5400000">
              <a:off x="4701886" y="3740303"/>
              <a:ext cx="1204686" cy="1204686"/>
            </a:xfrm>
            <a:prstGeom prst="blockArc">
              <a:avLst>
                <a:gd fmla="val 6368391" name="adj1"/>
                <a:gd fmla="val 0" name="adj2"/>
                <a:gd fmla="val 25000" name="adj3"/>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8" name="空心弧 27"/>
            <p:cNvSpPr/>
            <p:nvPr/>
          </p:nvSpPr>
          <p:spPr>
            <a:xfrm rot="16200000">
              <a:off x="4701886" y="3740303"/>
              <a:ext cx="1204686" cy="1204686"/>
            </a:xfrm>
            <a:prstGeom prst="blockArc">
              <a:avLst>
                <a:gd fmla="val 15110683" name="adj1"/>
                <a:gd fmla="val 0" name="adj2"/>
                <a:gd fmla="val 25000" name="adj3"/>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31" name="空心弧 30"/>
          <p:cNvSpPr/>
          <p:nvPr/>
        </p:nvSpPr>
        <p:spPr>
          <a:xfrm flipH="1" rot="5400000">
            <a:off x="6191639" y="3740306"/>
            <a:ext cx="1204686" cy="1204686"/>
          </a:xfrm>
          <a:prstGeom prst="blockArc">
            <a:avLst>
              <a:gd fmla="val 12817080" name="adj1"/>
              <a:gd fmla="val 0" name="adj2"/>
              <a:gd fmla="val 25000" name="adj3"/>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2" name="空心弧 31"/>
          <p:cNvSpPr/>
          <p:nvPr/>
        </p:nvSpPr>
        <p:spPr>
          <a:xfrm rot="16200000">
            <a:off x="6191639" y="3740305"/>
            <a:ext cx="1204686" cy="1204686"/>
          </a:xfrm>
          <a:prstGeom prst="blockArc">
            <a:avLst>
              <a:gd fmla="val 8737531" name="adj1"/>
              <a:gd fmla="val 0" name="adj2"/>
              <a:gd fmla="val 25000" name="adj3"/>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3" name="空心弧 32"/>
          <p:cNvSpPr/>
          <p:nvPr/>
        </p:nvSpPr>
        <p:spPr>
          <a:xfrm flipH="1" rot="5400000">
            <a:off x="7681392" y="3740306"/>
            <a:ext cx="1204686" cy="1204686"/>
          </a:xfrm>
          <a:prstGeom prst="blockArc">
            <a:avLst>
              <a:gd fmla="val 17441416" name="adj1"/>
              <a:gd fmla="val 0" name="adj2"/>
              <a:gd fmla="val 25000" name="adj3"/>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4" name="空心弧 33"/>
          <p:cNvSpPr/>
          <p:nvPr/>
        </p:nvSpPr>
        <p:spPr>
          <a:xfrm rot="16200000">
            <a:off x="7681392" y="3740305"/>
            <a:ext cx="1204686" cy="1204686"/>
          </a:xfrm>
          <a:prstGeom prst="blockArc">
            <a:avLst>
              <a:gd fmla="val 4116316" name="adj1"/>
              <a:gd fmla="val 0" name="adj2"/>
              <a:gd fmla="val 25000" name="adj3"/>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5" name="文本框 34"/>
          <p:cNvSpPr txBox="1"/>
          <p:nvPr/>
        </p:nvSpPr>
        <p:spPr>
          <a:xfrm>
            <a:off x="3771677" y="3370973"/>
            <a:ext cx="621030" cy="396240"/>
          </a:xfrm>
          <a:prstGeom prst="rect">
            <a:avLst/>
          </a:prstGeom>
          <a:noFill/>
        </p:spPr>
        <p:txBody>
          <a:bodyPr rtlCol="0" wrap="none">
            <a:spAutoFit/>
          </a:bodyPr>
          <a:lstStyle/>
          <a:p>
            <a:r>
              <a:rPr altLang="zh-CN" lang="en-US" smtClean="0" sz="2000">
                <a:solidFill>
                  <a:schemeClr val="bg1"/>
                </a:solidFill>
              </a:rPr>
              <a:t>59%</a:t>
            </a:r>
          </a:p>
        </p:txBody>
      </p:sp>
      <p:sp>
        <p:nvSpPr>
          <p:cNvPr id="36" name="Freeform 5"/>
          <p:cNvSpPr>
            <a:spLocks noChangeAspect="1"/>
          </p:cNvSpPr>
          <p:nvPr/>
        </p:nvSpPr>
        <p:spPr bwMode="auto">
          <a:xfrm>
            <a:off x="3267155" y="2705363"/>
            <a:ext cx="396000" cy="394213"/>
          </a:xfrm>
          <a:custGeom>
            <a:gdLst>
              <a:gd fmla="*/ 1928 w 1968" name="T0"/>
              <a:gd fmla="*/ 1448 h 1959" name="T1"/>
              <a:gd fmla="*/ 1956 w 1968" name="T2"/>
              <a:gd fmla="*/ 1444 h 1959" name="T3"/>
              <a:gd fmla="*/ 1968 w 1968" name="T4"/>
              <a:gd fmla="*/ 1420 h 1959" name="T5"/>
              <a:gd fmla="*/ 1968 w 1968" name="T6"/>
              <a:gd fmla="*/ 1276 h 1959" name="T7"/>
              <a:gd fmla="*/ 1932 w 1968" name="T8"/>
              <a:gd fmla="*/ 1212 h 1959" name="T9"/>
              <a:gd fmla="*/ 1184 w 1968" name="T10"/>
              <a:gd fmla="*/ 768 h 1959" name="T11"/>
              <a:gd fmla="*/ 1148 w 1968" name="T12"/>
              <a:gd fmla="*/ 704 h 1959" name="T13"/>
              <a:gd fmla="*/ 1148 w 1968" name="T14"/>
              <a:gd fmla="*/ 204 h 1959" name="T15"/>
              <a:gd fmla="*/ 1132 w 1968" name="T16"/>
              <a:gd fmla="*/ 128 h 1959" name="T17"/>
              <a:gd fmla="*/ 1008 w 1968" name="T18"/>
              <a:gd fmla="*/ 4 h 1959" name="T19"/>
              <a:gd fmla="*/ 984 w 1968" name="T20"/>
              <a:gd fmla="*/ 0 h 1959" name="T21"/>
              <a:gd fmla="*/ 956 w 1968" name="T22"/>
              <a:gd fmla="*/ 4 h 1959" name="T23"/>
              <a:gd fmla="*/ 946 w 1968" name="T24"/>
              <a:gd fmla="*/ 6 h 1959" name="T25"/>
              <a:gd fmla="*/ 932 w 1968" name="T26"/>
              <a:gd fmla="*/ 12 h 1959" name="T27"/>
              <a:gd fmla="*/ 880 w 1968" name="T28"/>
              <a:gd fmla="*/ 48 h 1959" name="T29"/>
              <a:gd fmla="*/ 844 w 1968" name="T30"/>
              <a:gd fmla="*/ 100 h 1959" name="T31"/>
              <a:gd fmla="*/ 832 w 1968" name="T32"/>
              <a:gd fmla="*/ 128 h 1959" name="T33"/>
              <a:gd fmla="*/ 820 w 1968" name="T34"/>
              <a:gd fmla="*/ 204 h 1959" name="T35"/>
              <a:gd fmla="*/ 820 w 1968" name="T36"/>
              <a:gd fmla="*/ 704 h 1959" name="T37"/>
              <a:gd fmla="*/ 784 w 1968" name="T38"/>
              <a:gd fmla="*/ 768 h 1959" name="T39"/>
              <a:gd fmla="*/ 36 w 1968" name="T40"/>
              <a:gd fmla="*/ 1212 h 1959" name="T41"/>
              <a:gd fmla="*/ 0 w 1968" name="T42"/>
              <a:gd fmla="*/ 1276 h 1959" name="T43"/>
              <a:gd fmla="*/ 0 w 1968" name="T44"/>
              <a:gd fmla="*/ 1420 h 1959" name="T45"/>
              <a:gd fmla="*/ 12 w 1968" name="T46"/>
              <a:gd fmla="*/ 1444 h 1959" name="T47"/>
              <a:gd fmla="*/ 40 w 1968" name="T48"/>
              <a:gd fmla="*/ 1448 h 1959" name="T49"/>
              <a:gd fmla="*/ 780 w 1968" name="T50"/>
              <a:gd fmla="*/ 1208 h 1959" name="T51"/>
              <a:gd fmla="*/ 808 w 1968" name="T52"/>
              <a:gd fmla="*/ 1210 h 1959" name="T53"/>
              <a:gd fmla="*/ 820 w 1968" name="T54"/>
              <a:gd fmla="*/ 1236 h 1959" name="T55"/>
              <a:gd fmla="*/ 820 w 1968" name="T56"/>
              <a:gd fmla="*/ 1624 h 1959" name="T57"/>
              <a:gd fmla="*/ 788 w 1968" name="T58"/>
              <a:gd fmla="*/ 1692 h 1959" name="T59"/>
              <a:gd fmla="*/ 688 w 1968" name="T60"/>
              <a:gd fmla="*/ 1764 h 1959" name="T61"/>
              <a:gd fmla="*/ 656 w 1968" name="T62"/>
              <a:gd fmla="*/ 1832 h 1959" name="T63"/>
              <a:gd fmla="*/ 656 w 1968" name="T64"/>
              <a:gd fmla="*/ 1928 h 1959" name="T65"/>
              <a:gd fmla="*/ 668 w 1968" name="T66"/>
              <a:gd fmla="*/ 1952 h 1959" name="T67"/>
              <a:gd fmla="*/ 696 w 1968" name="T68"/>
              <a:gd fmla="*/ 1956 h 1959" name="T69"/>
              <a:gd fmla="*/ 944 w 1968" name="T70"/>
              <a:gd fmla="*/ 1884 h 1959" name="T71"/>
              <a:gd fmla="*/ 1024 w 1968" name="T72"/>
              <a:gd fmla="*/ 1884 h 1959" name="T73"/>
              <a:gd fmla="*/ 1272 w 1968" name="T74"/>
              <a:gd fmla="*/ 1956 h 1959" name="T75"/>
              <a:gd fmla="*/ 1300 w 1968" name="T76"/>
              <a:gd fmla="*/ 1952 h 1959" name="T77"/>
              <a:gd fmla="*/ 1312 w 1968" name="T78"/>
              <a:gd fmla="*/ 1928 h 1959" name="T79"/>
              <a:gd fmla="*/ 1312 w 1968" name="T80"/>
              <a:gd fmla="*/ 1832 h 1959" name="T81"/>
              <a:gd fmla="*/ 1280 w 1968" name="T82"/>
              <a:gd fmla="*/ 1764 h 1959" name="T83"/>
              <a:gd fmla="*/ 1180 w 1968" name="T84"/>
              <a:gd fmla="*/ 1692 h 1959" name="T85"/>
              <a:gd fmla="*/ 1148 w 1968" name="T86"/>
              <a:gd fmla="*/ 1624 h 1959" name="T87"/>
              <a:gd fmla="*/ 1148 w 1968" name="T88"/>
              <a:gd fmla="*/ 1236 h 1959" name="T89"/>
              <a:gd fmla="*/ 1160 w 1968" name="T90"/>
              <a:gd fmla="*/ 1208 h 1959" name="T91"/>
              <a:gd fmla="*/ 1188 w 1968" name="T92"/>
              <a:gd fmla="*/ 1208 h 1959" name="T93"/>
              <a:gd fmla="*/ 1928 w 1968" name="T94"/>
              <a:gd fmla="*/ 1448 h 195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59" w="1968">
                <a:moveTo>
                  <a:pt x="1928" y="1448"/>
                </a:moveTo>
                <a:cubicBezTo>
                  <a:pt x="1939" y="1451"/>
                  <a:pt x="1948" y="1450"/>
                  <a:pt x="1956" y="1444"/>
                </a:cubicBezTo>
                <a:cubicBezTo>
                  <a:pt x="1964" y="1439"/>
                  <a:pt x="1968" y="1431"/>
                  <a:pt x="1968" y="1420"/>
                </a:cubicBezTo>
                <a:cubicBezTo>
                  <a:pt x="1968" y="1276"/>
                  <a:pt x="1968" y="1276"/>
                  <a:pt x="1968" y="1276"/>
                </a:cubicBezTo>
                <a:cubicBezTo>
                  <a:pt x="1968" y="1250"/>
                  <a:pt x="1956" y="1228"/>
                  <a:pt x="1932" y="1212"/>
                </a:cubicBezTo>
                <a:cubicBezTo>
                  <a:pt x="1184" y="768"/>
                  <a:pt x="1184" y="768"/>
                  <a:pt x="1184" y="768"/>
                </a:cubicBezTo>
                <a:cubicBezTo>
                  <a:pt x="1160" y="755"/>
                  <a:pt x="1148" y="734"/>
                  <a:pt x="1148" y="704"/>
                </a:cubicBezTo>
                <a:cubicBezTo>
                  <a:pt x="1148" y="204"/>
                  <a:pt x="1148" y="204"/>
                  <a:pt x="1148" y="204"/>
                </a:cubicBezTo>
                <a:cubicBezTo>
                  <a:pt x="1148" y="178"/>
                  <a:pt x="1143" y="152"/>
                  <a:pt x="1132" y="128"/>
                </a:cubicBezTo>
                <a:cubicBezTo>
                  <a:pt x="1103" y="54"/>
                  <a:pt x="1061" y="12"/>
                  <a:pt x="1008" y="4"/>
                </a:cubicBezTo>
                <a:cubicBezTo>
                  <a:pt x="1000" y="2"/>
                  <a:pt x="992" y="0"/>
                  <a:pt x="984" y="0"/>
                </a:cubicBezTo>
                <a:cubicBezTo>
                  <a:pt x="976" y="0"/>
                  <a:pt x="967" y="2"/>
                  <a:pt x="956" y="4"/>
                </a:cubicBezTo>
                <a:cubicBezTo>
                  <a:pt x="953" y="4"/>
                  <a:pt x="950" y="5"/>
                  <a:pt x="946" y="6"/>
                </a:cubicBezTo>
                <a:cubicBezTo>
                  <a:pt x="942" y="8"/>
                  <a:pt x="937" y="10"/>
                  <a:pt x="932" y="12"/>
                </a:cubicBezTo>
                <a:cubicBezTo>
                  <a:pt x="913" y="18"/>
                  <a:pt x="896" y="30"/>
                  <a:pt x="880" y="48"/>
                </a:cubicBezTo>
                <a:cubicBezTo>
                  <a:pt x="864" y="67"/>
                  <a:pt x="852" y="84"/>
                  <a:pt x="844" y="100"/>
                </a:cubicBezTo>
                <a:cubicBezTo>
                  <a:pt x="832" y="128"/>
                  <a:pt x="832" y="128"/>
                  <a:pt x="832" y="128"/>
                </a:cubicBezTo>
                <a:cubicBezTo>
                  <a:pt x="824" y="152"/>
                  <a:pt x="820" y="178"/>
                  <a:pt x="820" y="204"/>
                </a:cubicBezTo>
                <a:cubicBezTo>
                  <a:pt x="820" y="704"/>
                  <a:pt x="820" y="704"/>
                  <a:pt x="820" y="704"/>
                </a:cubicBezTo>
                <a:cubicBezTo>
                  <a:pt x="820" y="734"/>
                  <a:pt x="808" y="755"/>
                  <a:pt x="784" y="768"/>
                </a:cubicBezTo>
                <a:cubicBezTo>
                  <a:pt x="36" y="1212"/>
                  <a:pt x="36" y="1212"/>
                  <a:pt x="36" y="1212"/>
                </a:cubicBezTo>
                <a:cubicBezTo>
                  <a:pt x="12" y="1228"/>
                  <a:pt x="0" y="1250"/>
                  <a:pt x="0" y="1276"/>
                </a:cubicBezTo>
                <a:cubicBezTo>
                  <a:pt x="0" y="1420"/>
                  <a:pt x="0" y="1420"/>
                  <a:pt x="0" y="1420"/>
                </a:cubicBezTo>
                <a:cubicBezTo>
                  <a:pt x="0" y="1431"/>
                  <a:pt x="4" y="1439"/>
                  <a:pt x="12" y="1444"/>
                </a:cubicBezTo>
                <a:cubicBezTo>
                  <a:pt x="20" y="1450"/>
                  <a:pt x="29" y="1451"/>
                  <a:pt x="40" y="1448"/>
                </a:cubicBezTo>
                <a:cubicBezTo>
                  <a:pt x="780" y="1208"/>
                  <a:pt x="780" y="1208"/>
                  <a:pt x="780" y="1208"/>
                </a:cubicBezTo>
                <a:cubicBezTo>
                  <a:pt x="791" y="1203"/>
                  <a:pt x="800" y="1204"/>
                  <a:pt x="808" y="1210"/>
                </a:cubicBezTo>
                <a:cubicBezTo>
                  <a:pt x="816" y="1217"/>
                  <a:pt x="820" y="1226"/>
                  <a:pt x="820" y="1236"/>
                </a:cubicBezTo>
                <a:cubicBezTo>
                  <a:pt x="820" y="1624"/>
                  <a:pt x="820" y="1624"/>
                  <a:pt x="820" y="1624"/>
                </a:cubicBezTo>
                <a:cubicBezTo>
                  <a:pt x="820" y="1654"/>
                  <a:pt x="809" y="1676"/>
                  <a:pt x="788" y="1692"/>
                </a:cubicBezTo>
                <a:cubicBezTo>
                  <a:pt x="688" y="1764"/>
                  <a:pt x="688" y="1764"/>
                  <a:pt x="688" y="1764"/>
                </a:cubicBezTo>
                <a:cubicBezTo>
                  <a:pt x="667" y="1780"/>
                  <a:pt x="656" y="1803"/>
                  <a:pt x="656" y="1832"/>
                </a:cubicBezTo>
                <a:cubicBezTo>
                  <a:pt x="656" y="1928"/>
                  <a:pt x="656" y="1928"/>
                  <a:pt x="656" y="1928"/>
                </a:cubicBezTo>
                <a:cubicBezTo>
                  <a:pt x="656" y="1939"/>
                  <a:pt x="660" y="1947"/>
                  <a:pt x="668" y="1952"/>
                </a:cubicBezTo>
                <a:cubicBezTo>
                  <a:pt x="676" y="1958"/>
                  <a:pt x="685" y="1959"/>
                  <a:pt x="696" y="1956"/>
                </a:cubicBezTo>
                <a:cubicBezTo>
                  <a:pt x="944" y="1884"/>
                  <a:pt x="944" y="1884"/>
                  <a:pt x="944" y="1884"/>
                </a:cubicBezTo>
                <a:cubicBezTo>
                  <a:pt x="971" y="1876"/>
                  <a:pt x="997" y="1876"/>
                  <a:pt x="1024" y="1884"/>
                </a:cubicBezTo>
                <a:cubicBezTo>
                  <a:pt x="1272" y="1956"/>
                  <a:pt x="1272" y="1956"/>
                  <a:pt x="1272" y="1956"/>
                </a:cubicBezTo>
                <a:cubicBezTo>
                  <a:pt x="1283" y="1959"/>
                  <a:pt x="1292" y="1958"/>
                  <a:pt x="1300" y="1952"/>
                </a:cubicBezTo>
                <a:cubicBezTo>
                  <a:pt x="1308" y="1947"/>
                  <a:pt x="1312" y="1939"/>
                  <a:pt x="1312" y="1928"/>
                </a:cubicBezTo>
                <a:cubicBezTo>
                  <a:pt x="1312" y="1832"/>
                  <a:pt x="1312" y="1832"/>
                  <a:pt x="1312" y="1832"/>
                </a:cubicBezTo>
                <a:cubicBezTo>
                  <a:pt x="1312" y="1803"/>
                  <a:pt x="1301" y="1780"/>
                  <a:pt x="1280" y="1764"/>
                </a:cubicBezTo>
                <a:cubicBezTo>
                  <a:pt x="1180" y="1692"/>
                  <a:pt x="1180" y="1692"/>
                  <a:pt x="1180" y="1692"/>
                </a:cubicBezTo>
                <a:cubicBezTo>
                  <a:pt x="1159" y="1676"/>
                  <a:pt x="1148" y="1654"/>
                  <a:pt x="1148" y="1624"/>
                </a:cubicBezTo>
                <a:cubicBezTo>
                  <a:pt x="1148" y="1236"/>
                  <a:pt x="1148" y="1236"/>
                  <a:pt x="1148" y="1236"/>
                </a:cubicBezTo>
                <a:cubicBezTo>
                  <a:pt x="1148" y="1223"/>
                  <a:pt x="1152" y="1214"/>
                  <a:pt x="1160" y="1208"/>
                </a:cubicBezTo>
                <a:cubicBezTo>
                  <a:pt x="1168" y="1203"/>
                  <a:pt x="1177" y="1203"/>
                  <a:pt x="1188" y="1208"/>
                </a:cubicBezTo>
                <a:lnTo>
                  <a:pt x="1928" y="144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文本框 38"/>
          <p:cNvSpPr txBox="1"/>
          <p:nvPr/>
        </p:nvSpPr>
        <p:spPr>
          <a:xfrm>
            <a:off x="5593024" y="3326395"/>
            <a:ext cx="621030" cy="396240"/>
          </a:xfrm>
          <a:prstGeom prst="rect">
            <a:avLst/>
          </a:prstGeom>
          <a:noFill/>
        </p:spPr>
        <p:txBody>
          <a:bodyPr rtlCol="0" wrap="none">
            <a:spAutoFit/>
          </a:bodyPr>
          <a:lstStyle/>
          <a:p>
            <a:r>
              <a:rPr altLang="zh-CN" lang="en-US" smtClean="0" sz="2000">
                <a:solidFill>
                  <a:schemeClr val="bg1"/>
                </a:solidFill>
              </a:rPr>
              <a:t>32%</a:t>
            </a:r>
          </a:p>
        </p:txBody>
      </p:sp>
      <p:grpSp>
        <p:nvGrpSpPr>
          <p:cNvPr id="40" name="组合 39"/>
          <p:cNvGrpSpPr>
            <a:grpSpLocks noChangeAspect="1"/>
          </p:cNvGrpSpPr>
          <p:nvPr/>
        </p:nvGrpSpPr>
        <p:grpSpPr>
          <a:xfrm rot="2760000">
            <a:off x="5200109" y="2665166"/>
            <a:ext cx="208242" cy="396000"/>
            <a:chOff x="2178424" y="3590365"/>
            <a:chExt cx="820270" cy="1559856"/>
          </a:xfrm>
        </p:grpSpPr>
        <p:sp>
          <p:nvSpPr>
            <p:cNvPr id="41" name="同心圆 40"/>
            <p:cNvSpPr/>
            <p:nvPr/>
          </p:nvSpPr>
          <p:spPr>
            <a:xfrm>
              <a:off x="2178424" y="3590365"/>
              <a:ext cx="820270" cy="820270"/>
            </a:xfrm>
            <a:prstGeom prst="donut">
              <a:avLst>
                <a:gd fmla="val 1844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2" name="矩形 41"/>
            <p:cNvSpPr/>
            <p:nvPr/>
          </p:nvSpPr>
          <p:spPr>
            <a:xfrm>
              <a:off x="2517962" y="4464422"/>
              <a:ext cx="141194" cy="68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7111255" y="3353583"/>
            <a:ext cx="621030" cy="396240"/>
          </a:xfrm>
          <a:prstGeom prst="rect">
            <a:avLst/>
          </a:prstGeom>
          <a:noFill/>
        </p:spPr>
        <p:txBody>
          <a:bodyPr rtlCol="0" wrap="none">
            <a:spAutoFit/>
          </a:bodyPr>
          <a:lstStyle/>
          <a:p>
            <a:r>
              <a:rPr altLang="zh-CN" lang="en-US" smtClean="0" sz="2000">
                <a:solidFill>
                  <a:schemeClr val="bg1"/>
                </a:solidFill>
              </a:rPr>
              <a:t>83%</a:t>
            </a:r>
          </a:p>
        </p:txBody>
      </p:sp>
      <p:sp>
        <p:nvSpPr>
          <p:cNvPr id="44" name="文本框 43"/>
          <p:cNvSpPr txBox="1"/>
          <p:nvPr/>
        </p:nvSpPr>
        <p:spPr>
          <a:xfrm>
            <a:off x="8832500" y="3326395"/>
            <a:ext cx="621030" cy="396240"/>
          </a:xfrm>
          <a:prstGeom prst="rect">
            <a:avLst/>
          </a:prstGeom>
          <a:noFill/>
        </p:spPr>
        <p:txBody>
          <a:bodyPr rtlCol="0" wrap="none">
            <a:spAutoFit/>
          </a:bodyPr>
          <a:lstStyle/>
          <a:p>
            <a:r>
              <a:rPr altLang="zh-CN" lang="en-US" smtClean="0" sz="2000">
                <a:solidFill>
                  <a:schemeClr val="bg1"/>
                </a:solidFill>
              </a:rPr>
              <a:t>13%</a:t>
            </a:r>
          </a:p>
        </p:txBody>
      </p:sp>
      <p:sp>
        <p:nvSpPr>
          <p:cNvPr id="45" name="文本框 44"/>
          <p:cNvSpPr txBox="1"/>
          <p:nvPr/>
        </p:nvSpPr>
        <p:spPr>
          <a:xfrm>
            <a:off x="3771677" y="4796101"/>
            <a:ext cx="621030" cy="396240"/>
          </a:xfrm>
          <a:prstGeom prst="rect">
            <a:avLst/>
          </a:prstGeom>
          <a:noFill/>
        </p:spPr>
        <p:txBody>
          <a:bodyPr rtlCol="0" wrap="none">
            <a:spAutoFit/>
          </a:bodyPr>
          <a:lstStyle/>
          <a:p>
            <a:r>
              <a:rPr altLang="zh-CN" lang="en-US" smtClean="0" sz="2000">
                <a:solidFill>
                  <a:schemeClr val="bg1"/>
                </a:solidFill>
              </a:rPr>
              <a:t>59%</a:t>
            </a:r>
          </a:p>
        </p:txBody>
      </p:sp>
      <p:sp>
        <p:nvSpPr>
          <p:cNvPr id="46" name="文本框 45"/>
          <p:cNvSpPr txBox="1"/>
          <p:nvPr/>
        </p:nvSpPr>
        <p:spPr>
          <a:xfrm>
            <a:off x="5593024" y="4751525"/>
            <a:ext cx="621030" cy="396240"/>
          </a:xfrm>
          <a:prstGeom prst="rect">
            <a:avLst/>
          </a:prstGeom>
          <a:noFill/>
        </p:spPr>
        <p:txBody>
          <a:bodyPr rtlCol="0" wrap="none">
            <a:spAutoFit/>
          </a:bodyPr>
          <a:lstStyle/>
          <a:p>
            <a:r>
              <a:rPr altLang="zh-CN" lang="en-US" smtClean="0" sz="2000">
                <a:solidFill>
                  <a:schemeClr val="bg1"/>
                </a:solidFill>
              </a:rPr>
              <a:t>32%</a:t>
            </a:r>
          </a:p>
        </p:txBody>
      </p:sp>
      <p:sp>
        <p:nvSpPr>
          <p:cNvPr id="47" name="文本框 46"/>
          <p:cNvSpPr txBox="1"/>
          <p:nvPr/>
        </p:nvSpPr>
        <p:spPr>
          <a:xfrm>
            <a:off x="7111255" y="4778713"/>
            <a:ext cx="621030" cy="396240"/>
          </a:xfrm>
          <a:prstGeom prst="rect">
            <a:avLst/>
          </a:prstGeom>
          <a:noFill/>
        </p:spPr>
        <p:txBody>
          <a:bodyPr rtlCol="0" wrap="none">
            <a:spAutoFit/>
          </a:bodyPr>
          <a:lstStyle/>
          <a:p>
            <a:r>
              <a:rPr altLang="zh-CN" lang="en-US" smtClean="0" sz="2000">
                <a:solidFill>
                  <a:schemeClr val="bg1"/>
                </a:solidFill>
              </a:rPr>
              <a:t>40%</a:t>
            </a:r>
          </a:p>
        </p:txBody>
      </p:sp>
      <p:sp>
        <p:nvSpPr>
          <p:cNvPr id="48" name="文本框 47"/>
          <p:cNvSpPr txBox="1"/>
          <p:nvPr/>
        </p:nvSpPr>
        <p:spPr>
          <a:xfrm>
            <a:off x="8832500" y="4751525"/>
            <a:ext cx="621030" cy="396240"/>
          </a:xfrm>
          <a:prstGeom prst="rect">
            <a:avLst/>
          </a:prstGeom>
          <a:noFill/>
        </p:spPr>
        <p:txBody>
          <a:bodyPr rtlCol="0" wrap="none">
            <a:spAutoFit/>
          </a:bodyPr>
          <a:lstStyle/>
          <a:p>
            <a:r>
              <a:rPr altLang="zh-CN" lang="en-US" smtClean="0" sz="2000">
                <a:solidFill>
                  <a:schemeClr val="bg1"/>
                </a:solidFill>
              </a:rPr>
              <a:t>13%</a:t>
            </a:r>
          </a:p>
        </p:txBody>
      </p:sp>
      <p:sp>
        <p:nvSpPr>
          <p:cNvPr id="53" name="Freeform 10"/>
          <p:cNvSpPr>
            <a:spLocks noChangeAspect="1" noEditPoints="1"/>
          </p:cNvSpPr>
          <p:nvPr/>
        </p:nvSpPr>
        <p:spPr bwMode="auto">
          <a:xfrm>
            <a:off x="6613983" y="2678532"/>
            <a:ext cx="359999" cy="360000"/>
          </a:xfrm>
          <a:custGeom>
            <a:gdLst>
              <a:gd fmla="*/ 1804 w 2448" name="T0"/>
              <a:gd fmla="*/ 526 h 2448" name="T1"/>
              <a:gd fmla="*/ 1493 w 2448" name="T2"/>
              <a:gd fmla="*/ 636 h 2448" name="T3"/>
              <a:gd fmla="*/ 1427 w 2448" name="T4"/>
              <a:gd fmla="*/ 837 h 2448" name="T5"/>
              <a:gd fmla="*/ 1398 w 2448" name="T6"/>
              <a:gd fmla="*/ 952 h 2448" name="T7"/>
              <a:gd fmla="*/ 1503 w 2448" name="T8"/>
              <a:gd fmla="*/ 972 h 2448" name="T9"/>
              <a:gd fmla="*/ 1777 w 2448" name="T10"/>
              <a:gd fmla="*/ 957 h 2448" name="T11"/>
              <a:gd fmla="*/ 1723 w 2448" name="T12"/>
              <a:gd fmla="*/ 1067 h 2448" name="T13"/>
              <a:gd fmla="*/ 1481 w 2448" name="T14"/>
              <a:gd fmla="*/ 1044 h 2448" name="T15"/>
              <a:gd fmla="*/ 1371 w 2448" name="T16"/>
              <a:gd fmla="*/ 1097 h 2448" name="T17"/>
              <a:gd fmla="*/ 1382 w 2448" name="T18"/>
              <a:gd fmla="*/ 1393 h 2448" name="T19"/>
              <a:gd fmla="*/ 1498 w 2448" name="T20"/>
              <a:gd fmla="*/ 1425 h 2448" name="T21"/>
              <a:gd fmla="*/ 1599 w 2448" name="T22"/>
              <a:gd fmla="*/ 1528 h 2448" name="T23"/>
              <a:gd fmla="*/ 1608 w 2448" name="T24"/>
              <a:gd fmla="*/ 1679 h 2448" name="T25"/>
              <a:gd fmla="*/ 1662 w 2448" name="T26"/>
              <a:gd fmla="*/ 1853 h 2448" name="T27"/>
              <a:gd fmla="*/ 1716 w 2448" name="T28"/>
              <a:gd fmla="*/ 1934 h 2448" name="T29"/>
              <a:gd fmla="*/ 1932 w 2448" name="T30"/>
              <a:gd fmla="*/ 1635 h 2448" name="T31"/>
              <a:gd fmla="*/ 1974 w 2448" name="T32"/>
              <a:gd fmla="*/ 1463 h 2448" name="T33"/>
              <a:gd fmla="*/ 2028 w 2448" name="T34"/>
              <a:gd fmla="*/ 1368 h 2448" name="T35"/>
              <a:gd fmla="*/ 1995 w 2448" name="T36"/>
              <a:gd fmla="*/ 1288 h 2448" name="T37"/>
              <a:gd fmla="*/ 1312 w 2448" name="T38"/>
              <a:gd fmla="*/ 1718 h 2448" name="T39"/>
              <a:gd fmla="*/ 1262 w 2448" name="T40"/>
              <a:gd fmla="*/ 1464 h 2448" name="T41"/>
              <a:gd fmla="*/ 966 w 2448" name="T42"/>
              <a:gd fmla="*/ 1280 h 2448" name="T43"/>
              <a:gd fmla="*/ 810 w 2448" name="T44"/>
              <a:gd fmla="*/ 1285 h 2448" name="T45"/>
              <a:gd fmla="*/ 776 w 2448" name="T46"/>
              <a:gd fmla="*/ 1256 h 2448" name="T47"/>
              <a:gd fmla="*/ 742 w 2448" name="T48"/>
              <a:gd fmla="*/ 1214 h 2448" name="T49"/>
              <a:gd fmla="*/ 780 w 2448" name="T50"/>
              <a:gd fmla="*/ 1166 h 2448" name="T51"/>
              <a:gd fmla="*/ 881 w 2448" name="T52"/>
              <a:gd fmla="*/ 1038 h 2448" name="T53"/>
              <a:gd fmla="*/ 940 w 2448" name="T54"/>
              <a:gd fmla="*/ 942 h 2448" name="T55"/>
              <a:gd fmla="*/ 1038 w 2448" name="T56"/>
              <a:gd fmla="*/ 891 h 2448" name="T57"/>
              <a:gd fmla="*/ 1065 w 2448" name="T58"/>
              <a:gd fmla="*/ 867 h 2448" name="T59"/>
              <a:gd fmla="*/ 1092 w 2448" name="T60"/>
              <a:gd fmla="*/ 755 h 2448" name="T61"/>
              <a:gd fmla="*/ 960 w 2448" name="T62"/>
              <a:gd fmla="*/ 690 h 2448" name="T63"/>
              <a:gd fmla="*/ 824 w 2448" name="T64"/>
              <a:gd fmla="*/ 605 h 2448" name="T65"/>
              <a:gd fmla="*/ 427 w 2448" name="T66"/>
              <a:gd fmla="*/ 756 h 2448" name="T67"/>
              <a:gd fmla="*/ 483 w 2448" name="T68"/>
              <a:gd fmla="*/ 1226 h 2448" name="T69"/>
              <a:gd fmla="*/ 732 w 2448" name="T70"/>
              <a:gd fmla="*/ 1327 h 2448" name="T71"/>
              <a:gd fmla="*/ 785 w 2448" name="T72"/>
              <a:gd fmla="*/ 1372 h 2448" name="T73"/>
              <a:gd fmla="*/ 810 w 2448" name="T74"/>
              <a:gd fmla="*/ 1585 h 2448" name="T75"/>
              <a:gd fmla="*/ 891 w 2448" name="T76"/>
              <a:gd fmla="*/ 1748 h 2448" name="T77"/>
              <a:gd fmla="*/ 849 w 2448" name="T78"/>
              <a:gd fmla="*/ 2093 h 2448" name="T79"/>
              <a:gd fmla="*/ 1036 w 2448" name="T80"/>
              <a:gd fmla="*/ 2157 h 2448" name="T81"/>
              <a:gd fmla="*/ 1122 w 2448" name="T82"/>
              <a:gd fmla="*/ 1931 h 2448" name="T83"/>
              <a:gd fmla="*/ 1312 w 2448" name="T84"/>
              <a:gd fmla="*/ 1718 h 2448" name="T85"/>
              <a:gd fmla="*/ 1248 w 2448" name="T86"/>
              <a:gd fmla="*/ 448 h 2448" name="T87"/>
              <a:gd fmla="*/ 1373 w 2448" name="T88"/>
              <a:gd fmla="*/ 409 h 2448" name="T89"/>
              <a:gd fmla="*/ 1559 w 2448" name="T90"/>
              <a:gd fmla="*/ 387 h 2448" name="T91"/>
              <a:gd fmla="*/ 1224 w 2448" name="T92"/>
              <a:gd fmla="*/ 0 h 2448" name="T93"/>
              <a:gd fmla="*/ 2448 w 2448" name="T94"/>
              <a:gd fmla="*/ 1224 h 2448" name="T95"/>
              <a:gd fmla="*/ 1842 w 2448" name="T96"/>
              <a:gd fmla="*/ 2280 h 2448" name="T97"/>
              <a:gd fmla="*/ 606 w 2448" name="T98"/>
              <a:gd fmla="*/ 2280 h 2448" name="T99"/>
              <a:gd fmla="*/ 0 w 2448" name="T100"/>
              <a:gd fmla="*/ 1224 h 2448" name="T101"/>
              <a:gd fmla="*/ 606 w 2448" name="T102"/>
              <a:gd fmla="*/ 168 h 244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448" w="2448">
                <a:moveTo>
                  <a:pt x="2132" y="1248"/>
                </a:moveTo>
                <a:cubicBezTo>
                  <a:pt x="2132" y="1231"/>
                  <a:pt x="2132" y="1231"/>
                  <a:pt x="2132" y="1231"/>
                </a:cubicBezTo>
                <a:cubicBezTo>
                  <a:pt x="2132" y="1088"/>
                  <a:pt x="2103" y="956"/>
                  <a:pt x="2044" y="835"/>
                </a:cubicBezTo>
                <a:cubicBezTo>
                  <a:pt x="1985" y="714"/>
                  <a:pt x="1905" y="611"/>
                  <a:pt x="1804" y="526"/>
                </a:cubicBezTo>
                <a:cubicBezTo>
                  <a:pt x="1776" y="530"/>
                  <a:pt x="1747" y="533"/>
                  <a:pt x="1716" y="537"/>
                </a:cubicBezTo>
                <a:cubicBezTo>
                  <a:pt x="1685" y="541"/>
                  <a:pt x="1655" y="548"/>
                  <a:pt x="1625" y="557"/>
                </a:cubicBezTo>
                <a:cubicBezTo>
                  <a:pt x="1596" y="566"/>
                  <a:pt x="1570" y="577"/>
                  <a:pt x="1546" y="589"/>
                </a:cubicBezTo>
                <a:cubicBezTo>
                  <a:pt x="1522" y="601"/>
                  <a:pt x="1505" y="617"/>
                  <a:pt x="1493" y="636"/>
                </a:cubicBezTo>
                <a:cubicBezTo>
                  <a:pt x="1474" y="667"/>
                  <a:pt x="1460" y="694"/>
                  <a:pt x="1453" y="715"/>
                </a:cubicBezTo>
                <a:cubicBezTo>
                  <a:pt x="1446" y="736"/>
                  <a:pt x="1441" y="754"/>
                  <a:pt x="1438" y="770"/>
                </a:cubicBezTo>
                <a:cubicBezTo>
                  <a:pt x="1436" y="785"/>
                  <a:pt x="1435" y="798"/>
                  <a:pt x="1435" y="808"/>
                </a:cubicBezTo>
                <a:cubicBezTo>
                  <a:pt x="1435" y="818"/>
                  <a:pt x="1432" y="827"/>
                  <a:pt x="1427" y="837"/>
                </a:cubicBezTo>
                <a:cubicBezTo>
                  <a:pt x="1422" y="847"/>
                  <a:pt x="1416" y="855"/>
                  <a:pt x="1409" y="860"/>
                </a:cubicBezTo>
                <a:cubicBezTo>
                  <a:pt x="1401" y="866"/>
                  <a:pt x="1395" y="872"/>
                  <a:pt x="1390" y="879"/>
                </a:cubicBezTo>
                <a:cubicBezTo>
                  <a:pt x="1386" y="885"/>
                  <a:pt x="1383" y="894"/>
                  <a:pt x="1383" y="906"/>
                </a:cubicBezTo>
                <a:cubicBezTo>
                  <a:pt x="1383" y="917"/>
                  <a:pt x="1388" y="933"/>
                  <a:pt x="1398" y="952"/>
                </a:cubicBezTo>
                <a:cubicBezTo>
                  <a:pt x="1406" y="967"/>
                  <a:pt x="1410" y="982"/>
                  <a:pt x="1410" y="996"/>
                </a:cubicBezTo>
                <a:cubicBezTo>
                  <a:pt x="1421" y="996"/>
                  <a:pt x="1433" y="996"/>
                  <a:pt x="1444" y="994"/>
                </a:cubicBezTo>
                <a:cubicBezTo>
                  <a:pt x="1454" y="992"/>
                  <a:pt x="1464" y="990"/>
                  <a:pt x="1475" y="988"/>
                </a:cubicBezTo>
                <a:cubicBezTo>
                  <a:pt x="1486" y="985"/>
                  <a:pt x="1495" y="980"/>
                  <a:pt x="1503" y="972"/>
                </a:cubicBezTo>
                <a:cubicBezTo>
                  <a:pt x="1674" y="987"/>
                  <a:pt x="1674" y="987"/>
                  <a:pt x="1674" y="987"/>
                </a:cubicBezTo>
                <a:cubicBezTo>
                  <a:pt x="1687" y="970"/>
                  <a:pt x="1703" y="959"/>
                  <a:pt x="1721" y="952"/>
                </a:cubicBezTo>
                <a:cubicBezTo>
                  <a:pt x="1729" y="949"/>
                  <a:pt x="1738" y="947"/>
                  <a:pt x="1748" y="945"/>
                </a:cubicBezTo>
                <a:cubicBezTo>
                  <a:pt x="1756" y="947"/>
                  <a:pt x="1766" y="951"/>
                  <a:pt x="1777" y="957"/>
                </a:cubicBezTo>
                <a:cubicBezTo>
                  <a:pt x="1787" y="964"/>
                  <a:pt x="1798" y="973"/>
                  <a:pt x="1810" y="987"/>
                </a:cubicBezTo>
                <a:cubicBezTo>
                  <a:pt x="1823" y="1000"/>
                  <a:pt x="1837" y="1020"/>
                  <a:pt x="1853" y="1048"/>
                </a:cubicBezTo>
                <a:cubicBezTo>
                  <a:pt x="1782" y="1097"/>
                  <a:pt x="1782" y="1097"/>
                  <a:pt x="1782" y="1097"/>
                </a:cubicBezTo>
                <a:cubicBezTo>
                  <a:pt x="1766" y="1092"/>
                  <a:pt x="1746" y="1082"/>
                  <a:pt x="1723" y="1067"/>
                </a:cubicBezTo>
                <a:cubicBezTo>
                  <a:pt x="1712" y="1061"/>
                  <a:pt x="1700" y="1053"/>
                  <a:pt x="1687" y="1043"/>
                </a:cubicBezTo>
                <a:cubicBezTo>
                  <a:pt x="1674" y="1036"/>
                  <a:pt x="1655" y="1033"/>
                  <a:pt x="1632" y="1032"/>
                </a:cubicBezTo>
                <a:cubicBezTo>
                  <a:pt x="1608" y="1031"/>
                  <a:pt x="1583" y="1032"/>
                  <a:pt x="1558" y="1034"/>
                </a:cubicBezTo>
                <a:cubicBezTo>
                  <a:pt x="1533" y="1037"/>
                  <a:pt x="1507" y="1040"/>
                  <a:pt x="1481" y="1044"/>
                </a:cubicBezTo>
                <a:cubicBezTo>
                  <a:pt x="1455" y="1048"/>
                  <a:pt x="1433" y="1051"/>
                  <a:pt x="1415" y="1053"/>
                </a:cubicBezTo>
                <a:cubicBezTo>
                  <a:pt x="1413" y="1059"/>
                  <a:pt x="1410" y="1066"/>
                  <a:pt x="1405" y="1072"/>
                </a:cubicBezTo>
                <a:cubicBezTo>
                  <a:pt x="1402" y="1077"/>
                  <a:pt x="1397" y="1082"/>
                  <a:pt x="1392" y="1087"/>
                </a:cubicBezTo>
                <a:cubicBezTo>
                  <a:pt x="1386" y="1092"/>
                  <a:pt x="1379" y="1095"/>
                  <a:pt x="1371" y="1097"/>
                </a:cubicBezTo>
                <a:cubicBezTo>
                  <a:pt x="1369" y="1102"/>
                  <a:pt x="1368" y="1110"/>
                  <a:pt x="1368" y="1121"/>
                </a:cubicBezTo>
                <a:cubicBezTo>
                  <a:pt x="1368" y="1126"/>
                  <a:pt x="1368" y="1131"/>
                  <a:pt x="1366" y="1136"/>
                </a:cubicBezTo>
                <a:cubicBezTo>
                  <a:pt x="1333" y="1183"/>
                  <a:pt x="1322" y="1236"/>
                  <a:pt x="1332" y="1295"/>
                </a:cubicBezTo>
                <a:cubicBezTo>
                  <a:pt x="1340" y="1337"/>
                  <a:pt x="1357" y="1370"/>
                  <a:pt x="1382" y="1393"/>
                </a:cubicBezTo>
                <a:cubicBezTo>
                  <a:pt x="1407" y="1416"/>
                  <a:pt x="1437" y="1427"/>
                  <a:pt x="1471" y="1427"/>
                </a:cubicBezTo>
                <a:cubicBezTo>
                  <a:pt x="1476" y="1427"/>
                  <a:pt x="1476" y="1427"/>
                  <a:pt x="1476" y="1427"/>
                </a:cubicBezTo>
                <a:cubicBezTo>
                  <a:pt x="1479" y="1427"/>
                  <a:pt x="1483" y="1427"/>
                  <a:pt x="1486" y="1426"/>
                </a:cubicBezTo>
                <a:cubicBezTo>
                  <a:pt x="1489" y="1425"/>
                  <a:pt x="1493" y="1425"/>
                  <a:pt x="1498" y="1425"/>
                </a:cubicBezTo>
                <a:cubicBezTo>
                  <a:pt x="1534" y="1425"/>
                  <a:pt x="1559" y="1427"/>
                  <a:pt x="1573" y="1431"/>
                </a:cubicBezTo>
                <a:cubicBezTo>
                  <a:pt x="1587" y="1435"/>
                  <a:pt x="1594" y="1438"/>
                  <a:pt x="1596" y="1439"/>
                </a:cubicBezTo>
                <a:cubicBezTo>
                  <a:pt x="1588" y="1461"/>
                  <a:pt x="1585" y="1477"/>
                  <a:pt x="1586" y="1490"/>
                </a:cubicBezTo>
                <a:cubicBezTo>
                  <a:pt x="1588" y="1502"/>
                  <a:pt x="1592" y="1514"/>
                  <a:pt x="1599" y="1528"/>
                </a:cubicBezTo>
                <a:cubicBezTo>
                  <a:pt x="1606" y="1542"/>
                  <a:pt x="1606" y="1542"/>
                  <a:pt x="1606" y="1542"/>
                </a:cubicBezTo>
                <a:cubicBezTo>
                  <a:pt x="1614" y="1560"/>
                  <a:pt x="1618" y="1578"/>
                  <a:pt x="1617" y="1596"/>
                </a:cubicBezTo>
                <a:cubicBezTo>
                  <a:pt x="1616" y="1614"/>
                  <a:pt x="1614" y="1633"/>
                  <a:pt x="1611" y="1652"/>
                </a:cubicBezTo>
                <a:cubicBezTo>
                  <a:pt x="1611" y="1664"/>
                  <a:pt x="1610" y="1673"/>
                  <a:pt x="1608" y="1679"/>
                </a:cubicBezTo>
                <a:cubicBezTo>
                  <a:pt x="1607" y="1702"/>
                  <a:pt x="1610" y="1724"/>
                  <a:pt x="1618" y="1745"/>
                </a:cubicBezTo>
                <a:cubicBezTo>
                  <a:pt x="1643" y="1809"/>
                  <a:pt x="1643" y="1809"/>
                  <a:pt x="1643" y="1809"/>
                </a:cubicBezTo>
                <a:cubicBezTo>
                  <a:pt x="1646" y="1817"/>
                  <a:pt x="1649" y="1825"/>
                  <a:pt x="1652" y="1831"/>
                </a:cubicBezTo>
                <a:cubicBezTo>
                  <a:pt x="1656" y="1838"/>
                  <a:pt x="1659" y="1845"/>
                  <a:pt x="1662" y="1853"/>
                </a:cubicBezTo>
                <a:cubicBezTo>
                  <a:pt x="1662" y="1855"/>
                  <a:pt x="1663" y="1856"/>
                  <a:pt x="1663" y="1857"/>
                </a:cubicBezTo>
                <a:cubicBezTo>
                  <a:pt x="1664" y="1858"/>
                  <a:pt x="1665" y="1860"/>
                  <a:pt x="1665" y="1863"/>
                </a:cubicBezTo>
                <a:cubicBezTo>
                  <a:pt x="1670" y="1876"/>
                  <a:pt x="1676" y="1890"/>
                  <a:pt x="1683" y="1906"/>
                </a:cubicBezTo>
                <a:cubicBezTo>
                  <a:pt x="1690" y="1921"/>
                  <a:pt x="1701" y="1931"/>
                  <a:pt x="1716" y="1934"/>
                </a:cubicBezTo>
                <a:cubicBezTo>
                  <a:pt x="1749" y="1939"/>
                  <a:pt x="1787" y="1918"/>
                  <a:pt x="1831" y="1873"/>
                </a:cubicBezTo>
                <a:cubicBezTo>
                  <a:pt x="1864" y="1835"/>
                  <a:pt x="1883" y="1794"/>
                  <a:pt x="1890" y="1750"/>
                </a:cubicBezTo>
                <a:cubicBezTo>
                  <a:pt x="1892" y="1734"/>
                  <a:pt x="1898" y="1716"/>
                  <a:pt x="1909" y="1696"/>
                </a:cubicBezTo>
                <a:cubicBezTo>
                  <a:pt x="1919" y="1677"/>
                  <a:pt x="1927" y="1656"/>
                  <a:pt x="1932" y="1635"/>
                </a:cubicBezTo>
                <a:cubicBezTo>
                  <a:pt x="1935" y="1625"/>
                  <a:pt x="1935" y="1615"/>
                  <a:pt x="1932" y="1603"/>
                </a:cubicBezTo>
                <a:cubicBezTo>
                  <a:pt x="1953" y="1566"/>
                  <a:pt x="1963" y="1534"/>
                  <a:pt x="1963" y="1508"/>
                </a:cubicBezTo>
                <a:cubicBezTo>
                  <a:pt x="1963" y="1492"/>
                  <a:pt x="1964" y="1479"/>
                  <a:pt x="1966" y="1471"/>
                </a:cubicBezTo>
                <a:cubicBezTo>
                  <a:pt x="1974" y="1463"/>
                  <a:pt x="1974" y="1463"/>
                  <a:pt x="1974" y="1463"/>
                </a:cubicBezTo>
                <a:cubicBezTo>
                  <a:pt x="1983" y="1454"/>
                  <a:pt x="1983" y="1454"/>
                  <a:pt x="1983" y="1454"/>
                </a:cubicBezTo>
                <a:cubicBezTo>
                  <a:pt x="1996" y="1444"/>
                  <a:pt x="2007" y="1433"/>
                  <a:pt x="2017" y="1420"/>
                </a:cubicBezTo>
                <a:cubicBezTo>
                  <a:pt x="2020" y="1410"/>
                  <a:pt x="2023" y="1401"/>
                  <a:pt x="2025" y="1393"/>
                </a:cubicBezTo>
                <a:cubicBezTo>
                  <a:pt x="2026" y="1385"/>
                  <a:pt x="2027" y="1377"/>
                  <a:pt x="2028" y="1368"/>
                </a:cubicBezTo>
                <a:cubicBezTo>
                  <a:pt x="2029" y="1360"/>
                  <a:pt x="2028" y="1352"/>
                  <a:pt x="2025" y="1344"/>
                </a:cubicBezTo>
                <a:cubicBezTo>
                  <a:pt x="2023" y="1341"/>
                  <a:pt x="2019" y="1337"/>
                  <a:pt x="2012" y="1334"/>
                </a:cubicBezTo>
                <a:cubicBezTo>
                  <a:pt x="1971" y="1319"/>
                  <a:pt x="1971" y="1319"/>
                  <a:pt x="1971" y="1319"/>
                </a:cubicBezTo>
                <a:cubicBezTo>
                  <a:pt x="1977" y="1305"/>
                  <a:pt x="1985" y="1294"/>
                  <a:pt x="1995" y="1288"/>
                </a:cubicBezTo>
                <a:cubicBezTo>
                  <a:pt x="2005" y="1281"/>
                  <a:pt x="2014" y="1276"/>
                  <a:pt x="2022" y="1273"/>
                </a:cubicBezTo>
                <a:cubicBezTo>
                  <a:pt x="2032" y="1270"/>
                  <a:pt x="2042" y="1270"/>
                  <a:pt x="2054" y="1273"/>
                </a:cubicBezTo>
                <a:lnTo>
                  <a:pt x="2132" y="1248"/>
                </a:lnTo>
                <a:close/>
                <a:moveTo>
                  <a:pt x="1312" y="1718"/>
                </a:moveTo>
                <a:cubicBezTo>
                  <a:pt x="1317" y="1704"/>
                  <a:pt x="1322" y="1680"/>
                  <a:pt x="1326" y="1646"/>
                </a:cubicBezTo>
                <a:cubicBezTo>
                  <a:pt x="1330" y="1613"/>
                  <a:pt x="1332" y="1580"/>
                  <a:pt x="1332" y="1547"/>
                </a:cubicBezTo>
                <a:cubicBezTo>
                  <a:pt x="1332" y="1531"/>
                  <a:pt x="1325" y="1516"/>
                  <a:pt x="1312" y="1503"/>
                </a:cubicBezTo>
                <a:cubicBezTo>
                  <a:pt x="1299" y="1490"/>
                  <a:pt x="1282" y="1477"/>
                  <a:pt x="1262" y="1464"/>
                </a:cubicBezTo>
                <a:cubicBezTo>
                  <a:pt x="1242" y="1451"/>
                  <a:pt x="1219" y="1436"/>
                  <a:pt x="1195" y="1419"/>
                </a:cubicBezTo>
                <a:cubicBezTo>
                  <a:pt x="1170" y="1401"/>
                  <a:pt x="1146" y="1380"/>
                  <a:pt x="1121" y="1354"/>
                </a:cubicBezTo>
                <a:cubicBezTo>
                  <a:pt x="1097" y="1328"/>
                  <a:pt x="1071" y="1309"/>
                  <a:pt x="1045" y="1299"/>
                </a:cubicBezTo>
                <a:cubicBezTo>
                  <a:pt x="1019" y="1288"/>
                  <a:pt x="993" y="1282"/>
                  <a:pt x="966" y="1280"/>
                </a:cubicBezTo>
                <a:cubicBezTo>
                  <a:pt x="939" y="1279"/>
                  <a:pt x="914" y="1279"/>
                  <a:pt x="890" y="1283"/>
                </a:cubicBezTo>
                <a:cubicBezTo>
                  <a:pt x="866" y="1286"/>
                  <a:pt x="845" y="1288"/>
                  <a:pt x="825" y="1288"/>
                </a:cubicBezTo>
                <a:cubicBezTo>
                  <a:pt x="822" y="1288"/>
                  <a:pt x="819" y="1287"/>
                  <a:pt x="818" y="1286"/>
                </a:cubicBezTo>
                <a:cubicBezTo>
                  <a:pt x="816" y="1286"/>
                  <a:pt x="814" y="1285"/>
                  <a:pt x="810" y="1285"/>
                </a:cubicBezTo>
                <a:cubicBezTo>
                  <a:pt x="804" y="1275"/>
                  <a:pt x="797" y="1270"/>
                  <a:pt x="791" y="1268"/>
                </a:cubicBezTo>
                <a:cubicBezTo>
                  <a:pt x="786" y="1266"/>
                  <a:pt x="782" y="1264"/>
                  <a:pt x="778" y="1261"/>
                </a:cubicBezTo>
                <a:cubicBezTo>
                  <a:pt x="776" y="1258"/>
                  <a:pt x="776" y="1258"/>
                  <a:pt x="776" y="1258"/>
                </a:cubicBezTo>
                <a:cubicBezTo>
                  <a:pt x="776" y="1256"/>
                  <a:pt x="776" y="1256"/>
                  <a:pt x="776" y="1256"/>
                </a:cubicBezTo>
                <a:cubicBezTo>
                  <a:pt x="776" y="1253"/>
                  <a:pt x="778" y="1248"/>
                  <a:pt x="783" y="1244"/>
                </a:cubicBezTo>
                <a:cubicBezTo>
                  <a:pt x="788" y="1237"/>
                  <a:pt x="789" y="1230"/>
                  <a:pt x="786" y="1222"/>
                </a:cubicBezTo>
                <a:cubicBezTo>
                  <a:pt x="779" y="1215"/>
                  <a:pt x="773" y="1212"/>
                  <a:pt x="766" y="1212"/>
                </a:cubicBezTo>
                <a:cubicBezTo>
                  <a:pt x="758" y="1212"/>
                  <a:pt x="750" y="1213"/>
                  <a:pt x="742" y="1214"/>
                </a:cubicBezTo>
                <a:cubicBezTo>
                  <a:pt x="740" y="1206"/>
                  <a:pt x="738" y="1198"/>
                  <a:pt x="734" y="1190"/>
                </a:cubicBezTo>
                <a:cubicBezTo>
                  <a:pt x="731" y="1182"/>
                  <a:pt x="728" y="1172"/>
                  <a:pt x="726" y="1162"/>
                </a:cubicBezTo>
                <a:cubicBezTo>
                  <a:pt x="723" y="1151"/>
                  <a:pt x="721" y="1138"/>
                  <a:pt x="720" y="1124"/>
                </a:cubicBezTo>
                <a:cubicBezTo>
                  <a:pt x="743" y="1143"/>
                  <a:pt x="763" y="1157"/>
                  <a:pt x="780" y="1166"/>
                </a:cubicBezTo>
                <a:cubicBezTo>
                  <a:pt x="797" y="1175"/>
                  <a:pt x="811" y="1182"/>
                  <a:pt x="823" y="1185"/>
                </a:cubicBezTo>
                <a:cubicBezTo>
                  <a:pt x="836" y="1190"/>
                  <a:pt x="846" y="1191"/>
                  <a:pt x="854" y="1190"/>
                </a:cubicBezTo>
                <a:cubicBezTo>
                  <a:pt x="872" y="1185"/>
                  <a:pt x="882" y="1170"/>
                  <a:pt x="885" y="1144"/>
                </a:cubicBezTo>
                <a:cubicBezTo>
                  <a:pt x="887" y="1119"/>
                  <a:pt x="886" y="1084"/>
                  <a:pt x="881" y="1038"/>
                </a:cubicBezTo>
                <a:cubicBezTo>
                  <a:pt x="886" y="1031"/>
                  <a:pt x="889" y="1025"/>
                  <a:pt x="891" y="1018"/>
                </a:cubicBezTo>
                <a:cubicBezTo>
                  <a:pt x="898" y="991"/>
                  <a:pt x="906" y="972"/>
                  <a:pt x="917" y="963"/>
                </a:cubicBezTo>
                <a:cubicBezTo>
                  <a:pt x="927" y="954"/>
                  <a:pt x="933" y="949"/>
                  <a:pt x="933" y="947"/>
                </a:cubicBezTo>
                <a:cubicBezTo>
                  <a:pt x="938" y="947"/>
                  <a:pt x="940" y="946"/>
                  <a:pt x="940" y="942"/>
                </a:cubicBezTo>
                <a:cubicBezTo>
                  <a:pt x="947" y="938"/>
                  <a:pt x="960" y="933"/>
                  <a:pt x="982" y="930"/>
                </a:cubicBezTo>
                <a:cubicBezTo>
                  <a:pt x="990" y="929"/>
                  <a:pt x="998" y="927"/>
                  <a:pt x="1005" y="925"/>
                </a:cubicBezTo>
                <a:cubicBezTo>
                  <a:pt x="1012" y="924"/>
                  <a:pt x="1020" y="921"/>
                  <a:pt x="1028" y="918"/>
                </a:cubicBezTo>
                <a:cubicBezTo>
                  <a:pt x="1041" y="911"/>
                  <a:pt x="1044" y="902"/>
                  <a:pt x="1038" y="891"/>
                </a:cubicBezTo>
                <a:cubicBezTo>
                  <a:pt x="1036" y="891"/>
                  <a:pt x="1035" y="891"/>
                  <a:pt x="1035" y="890"/>
                </a:cubicBezTo>
                <a:cubicBezTo>
                  <a:pt x="1035" y="889"/>
                  <a:pt x="1035" y="889"/>
                  <a:pt x="1033" y="889"/>
                </a:cubicBezTo>
                <a:cubicBezTo>
                  <a:pt x="1040" y="885"/>
                  <a:pt x="1046" y="882"/>
                  <a:pt x="1051" y="878"/>
                </a:cubicBezTo>
                <a:cubicBezTo>
                  <a:pt x="1057" y="874"/>
                  <a:pt x="1062" y="870"/>
                  <a:pt x="1065" y="867"/>
                </a:cubicBezTo>
                <a:cubicBezTo>
                  <a:pt x="1073" y="858"/>
                  <a:pt x="1080" y="850"/>
                  <a:pt x="1087" y="842"/>
                </a:cubicBezTo>
                <a:cubicBezTo>
                  <a:pt x="1093" y="834"/>
                  <a:pt x="1100" y="825"/>
                  <a:pt x="1105" y="816"/>
                </a:cubicBezTo>
                <a:cubicBezTo>
                  <a:pt x="1111" y="807"/>
                  <a:pt x="1116" y="799"/>
                  <a:pt x="1121" y="791"/>
                </a:cubicBezTo>
                <a:cubicBezTo>
                  <a:pt x="1113" y="778"/>
                  <a:pt x="1103" y="766"/>
                  <a:pt x="1092" y="755"/>
                </a:cubicBezTo>
                <a:cubicBezTo>
                  <a:pt x="1080" y="745"/>
                  <a:pt x="1071" y="736"/>
                  <a:pt x="1062" y="729"/>
                </a:cubicBezTo>
                <a:cubicBezTo>
                  <a:pt x="1051" y="723"/>
                  <a:pt x="1040" y="717"/>
                  <a:pt x="1031" y="712"/>
                </a:cubicBezTo>
                <a:cubicBezTo>
                  <a:pt x="1019" y="696"/>
                  <a:pt x="1004" y="691"/>
                  <a:pt x="984" y="698"/>
                </a:cubicBezTo>
                <a:cubicBezTo>
                  <a:pt x="974" y="698"/>
                  <a:pt x="966" y="695"/>
                  <a:pt x="960" y="690"/>
                </a:cubicBezTo>
                <a:cubicBezTo>
                  <a:pt x="956" y="689"/>
                  <a:pt x="953" y="686"/>
                  <a:pt x="950" y="683"/>
                </a:cubicBezTo>
                <a:cubicBezTo>
                  <a:pt x="935" y="673"/>
                  <a:pt x="925" y="667"/>
                  <a:pt x="920" y="666"/>
                </a:cubicBezTo>
                <a:cubicBezTo>
                  <a:pt x="912" y="663"/>
                  <a:pt x="902" y="659"/>
                  <a:pt x="889" y="656"/>
                </a:cubicBezTo>
                <a:cubicBezTo>
                  <a:pt x="866" y="641"/>
                  <a:pt x="844" y="624"/>
                  <a:pt x="824" y="605"/>
                </a:cubicBezTo>
                <a:cubicBezTo>
                  <a:pt x="803" y="585"/>
                  <a:pt x="787" y="564"/>
                  <a:pt x="776" y="541"/>
                </a:cubicBezTo>
                <a:cubicBezTo>
                  <a:pt x="768" y="523"/>
                  <a:pt x="752" y="511"/>
                  <a:pt x="729" y="505"/>
                </a:cubicBezTo>
                <a:cubicBezTo>
                  <a:pt x="707" y="500"/>
                  <a:pt x="682" y="499"/>
                  <a:pt x="656" y="502"/>
                </a:cubicBezTo>
                <a:cubicBezTo>
                  <a:pt x="565" y="572"/>
                  <a:pt x="488" y="657"/>
                  <a:pt x="427" y="756"/>
                </a:cubicBezTo>
                <a:cubicBezTo>
                  <a:pt x="366" y="856"/>
                  <a:pt x="326" y="965"/>
                  <a:pt x="308" y="1084"/>
                </a:cubicBezTo>
                <a:cubicBezTo>
                  <a:pt x="325" y="1107"/>
                  <a:pt x="343" y="1128"/>
                  <a:pt x="364" y="1146"/>
                </a:cubicBezTo>
                <a:cubicBezTo>
                  <a:pt x="384" y="1164"/>
                  <a:pt x="404" y="1179"/>
                  <a:pt x="425" y="1192"/>
                </a:cubicBezTo>
                <a:cubicBezTo>
                  <a:pt x="445" y="1205"/>
                  <a:pt x="465" y="1217"/>
                  <a:pt x="483" y="1226"/>
                </a:cubicBezTo>
                <a:cubicBezTo>
                  <a:pt x="502" y="1236"/>
                  <a:pt x="517" y="1244"/>
                  <a:pt x="529" y="1248"/>
                </a:cubicBezTo>
                <a:cubicBezTo>
                  <a:pt x="557" y="1262"/>
                  <a:pt x="588" y="1272"/>
                  <a:pt x="622" y="1280"/>
                </a:cubicBezTo>
                <a:cubicBezTo>
                  <a:pt x="656" y="1288"/>
                  <a:pt x="689" y="1300"/>
                  <a:pt x="720" y="1315"/>
                </a:cubicBezTo>
                <a:cubicBezTo>
                  <a:pt x="732" y="1327"/>
                  <a:pt x="732" y="1327"/>
                  <a:pt x="732" y="1327"/>
                </a:cubicBezTo>
                <a:cubicBezTo>
                  <a:pt x="732" y="1327"/>
                  <a:pt x="738" y="1332"/>
                  <a:pt x="749" y="1341"/>
                </a:cubicBezTo>
                <a:cubicBezTo>
                  <a:pt x="752" y="1345"/>
                  <a:pt x="756" y="1348"/>
                  <a:pt x="761" y="1353"/>
                </a:cubicBezTo>
                <a:cubicBezTo>
                  <a:pt x="766" y="1357"/>
                  <a:pt x="771" y="1361"/>
                  <a:pt x="776" y="1366"/>
                </a:cubicBezTo>
                <a:cubicBezTo>
                  <a:pt x="779" y="1369"/>
                  <a:pt x="782" y="1371"/>
                  <a:pt x="785" y="1372"/>
                </a:cubicBezTo>
                <a:cubicBezTo>
                  <a:pt x="787" y="1373"/>
                  <a:pt x="790" y="1375"/>
                  <a:pt x="793" y="1378"/>
                </a:cubicBezTo>
                <a:cubicBezTo>
                  <a:pt x="793" y="1386"/>
                  <a:pt x="792" y="1399"/>
                  <a:pt x="788" y="1415"/>
                </a:cubicBezTo>
                <a:cubicBezTo>
                  <a:pt x="785" y="1431"/>
                  <a:pt x="784" y="1456"/>
                  <a:pt x="786" y="1488"/>
                </a:cubicBezTo>
                <a:cubicBezTo>
                  <a:pt x="787" y="1526"/>
                  <a:pt x="796" y="1558"/>
                  <a:pt x="810" y="1585"/>
                </a:cubicBezTo>
                <a:cubicBezTo>
                  <a:pt x="825" y="1612"/>
                  <a:pt x="840" y="1637"/>
                  <a:pt x="854" y="1660"/>
                </a:cubicBezTo>
                <a:cubicBezTo>
                  <a:pt x="869" y="1682"/>
                  <a:pt x="869" y="1682"/>
                  <a:pt x="869" y="1682"/>
                </a:cubicBezTo>
                <a:cubicBezTo>
                  <a:pt x="877" y="1695"/>
                  <a:pt x="884" y="1706"/>
                  <a:pt x="889" y="1716"/>
                </a:cubicBezTo>
                <a:cubicBezTo>
                  <a:pt x="894" y="1726"/>
                  <a:pt x="894" y="1736"/>
                  <a:pt x="891" y="1748"/>
                </a:cubicBezTo>
                <a:cubicBezTo>
                  <a:pt x="889" y="1758"/>
                  <a:pt x="887" y="1776"/>
                  <a:pt x="884" y="1803"/>
                </a:cubicBezTo>
                <a:cubicBezTo>
                  <a:pt x="880" y="1830"/>
                  <a:pt x="877" y="1860"/>
                  <a:pt x="873" y="1894"/>
                </a:cubicBezTo>
                <a:cubicBezTo>
                  <a:pt x="869" y="1927"/>
                  <a:pt x="864" y="1962"/>
                  <a:pt x="859" y="1998"/>
                </a:cubicBezTo>
                <a:cubicBezTo>
                  <a:pt x="854" y="2033"/>
                  <a:pt x="851" y="2065"/>
                  <a:pt x="849" y="2093"/>
                </a:cubicBezTo>
                <a:cubicBezTo>
                  <a:pt x="864" y="2100"/>
                  <a:pt x="877" y="2106"/>
                  <a:pt x="887" y="2113"/>
                </a:cubicBezTo>
                <a:cubicBezTo>
                  <a:pt x="898" y="2119"/>
                  <a:pt x="909" y="2125"/>
                  <a:pt x="922" y="2131"/>
                </a:cubicBezTo>
                <a:cubicBezTo>
                  <a:pt x="934" y="2137"/>
                  <a:pt x="949" y="2142"/>
                  <a:pt x="966" y="2147"/>
                </a:cubicBezTo>
                <a:cubicBezTo>
                  <a:pt x="983" y="2152"/>
                  <a:pt x="1006" y="2155"/>
                  <a:pt x="1036" y="2157"/>
                </a:cubicBezTo>
                <a:cubicBezTo>
                  <a:pt x="1042" y="2145"/>
                  <a:pt x="1049" y="2131"/>
                  <a:pt x="1055" y="2113"/>
                </a:cubicBezTo>
                <a:cubicBezTo>
                  <a:pt x="1062" y="2100"/>
                  <a:pt x="1069" y="2083"/>
                  <a:pt x="1078" y="2062"/>
                </a:cubicBezTo>
                <a:cubicBezTo>
                  <a:pt x="1087" y="2042"/>
                  <a:pt x="1098" y="2020"/>
                  <a:pt x="1111" y="1995"/>
                </a:cubicBezTo>
                <a:cubicBezTo>
                  <a:pt x="1111" y="1971"/>
                  <a:pt x="1115" y="1949"/>
                  <a:pt x="1122" y="1931"/>
                </a:cubicBezTo>
                <a:cubicBezTo>
                  <a:pt x="1130" y="1914"/>
                  <a:pt x="1138" y="1899"/>
                  <a:pt x="1146" y="1887"/>
                </a:cubicBezTo>
                <a:cubicBezTo>
                  <a:pt x="1155" y="1874"/>
                  <a:pt x="1167" y="1863"/>
                  <a:pt x="1180" y="1853"/>
                </a:cubicBezTo>
                <a:cubicBezTo>
                  <a:pt x="1213" y="1830"/>
                  <a:pt x="1242" y="1806"/>
                  <a:pt x="1267" y="1780"/>
                </a:cubicBezTo>
                <a:cubicBezTo>
                  <a:pt x="1292" y="1754"/>
                  <a:pt x="1307" y="1733"/>
                  <a:pt x="1312" y="1718"/>
                </a:cubicBezTo>
                <a:close/>
                <a:moveTo>
                  <a:pt x="1214" y="313"/>
                </a:moveTo>
                <a:cubicBezTo>
                  <a:pt x="1115" y="313"/>
                  <a:pt x="1020" y="328"/>
                  <a:pt x="930" y="357"/>
                </a:cubicBezTo>
                <a:cubicBezTo>
                  <a:pt x="974" y="380"/>
                  <a:pt x="1024" y="401"/>
                  <a:pt x="1081" y="420"/>
                </a:cubicBezTo>
                <a:cubicBezTo>
                  <a:pt x="1137" y="439"/>
                  <a:pt x="1193" y="448"/>
                  <a:pt x="1248" y="448"/>
                </a:cubicBezTo>
                <a:cubicBezTo>
                  <a:pt x="1257" y="448"/>
                  <a:pt x="1265" y="448"/>
                  <a:pt x="1273" y="447"/>
                </a:cubicBezTo>
                <a:cubicBezTo>
                  <a:pt x="1281" y="446"/>
                  <a:pt x="1289" y="445"/>
                  <a:pt x="1297" y="443"/>
                </a:cubicBezTo>
                <a:cubicBezTo>
                  <a:pt x="1310" y="441"/>
                  <a:pt x="1323" y="437"/>
                  <a:pt x="1335" y="431"/>
                </a:cubicBezTo>
                <a:cubicBezTo>
                  <a:pt x="1348" y="424"/>
                  <a:pt x="1360" y="417"/>
                  <a:pt x="1373" y="409"/>
                </a:cubicBezTo>
                <a:cubicBezTo>
                  <a:pt x="1381" y="404"/>
                  <a:pt x="1390" y="399"/>
                  <a:pt x="1398" y="395"/>
                </a:cubicBezTo>
                <a:cubicBezTo>
                  <a:pt x="1406" y="391"/>
                  <a:pt x="1414" y="388"/>
                  <a:pt x="1422" y="384"/>
                </a:cubicBezTo>
                <a:cubicBezTo>
                  <a:pt x="1443" y="376"/>
                  <a:pt x="1466" y="373"/>
                  <a:pt x="1488" y="376"/>
                </a:cubicBezTo>
                <a:cubicBezTo>
                  <a:pt x="1511" y="378"/>
                  <a:pt x="1535" y="382"/>
                  <a:pt x="1559" y="387"/>
                </a:cubicBezTo>
                <a:cubicBezTo>
                  <a:pt x="1572" y="390"/>
                  <a:pt x="1583" y="392"/>
                  <a:pt x="1591" y="394"/>
                </a:cubicBezTo>
                <a:cubicBezTo>
                  <a:pt x="1534" y="368"/>
                  <a:pt x="1474" y="348"/>
                  <a:pt x="1411" y="334"/>
                </a:cubicBezTo>
                <a:cubicBezTo>
                  <a:pt x="1348" y="320"/>
                  <a:pt x="1283" y="313"/>
                  <a:pt x="1214" y="313"/>
                </a:cubicBezTo>
                <a:close/>
                <a:moveTo>
                  <a:pt x="1224" y="0"/>
                </a:moveTo>
                <a:cubicBezTo>
                  <a:pt x="1392" y="0"/>
                  <a:pt x="1551" y="32"/>
                  <a:pt x="1700" y="97"/>
                </a:cubicBezTo>
                <a:cubicBezTo>
                  <a:pt x="1849" y="161"/>
                  <a:pt x="1979" y="248"/>
                  <a:pt x="2089" y="359"/>
                </a:cubicBezTo>
                <a:cubicBezTo>
                  <a:pt x="2200" y="469"/>
                  <a:pt x="2287" y="599"/>
                  <a:pt x="2351" y="748"/>
                </a:cubicBezTo>
                <a:cubicBezTo>
                  <a:pt x="2416" y="897"/>
                  <a:pt x="2448" y="1056"/>
                  <a:pt x="2448" y="1224"/>
                </a:cubicBezTo>
                <a:cubicBezTo>
                  <a:pt x="2448" y="1337"/>
                  <a:pt x="2433" y="1445"/>
                  <a:pt x="2404" y="1550"/>
                </a:cubicBezTo>
                <a:cubicBezTo>
                  <a:pt x="2375" y="1654"/>
                  <a:pt x="2333" y="1752"/>
                  <a:pt x="2280" y="1842"/>
                </a:cubicBezTo>
                <a:cubicBezTo>
                  <a:pt x="2227" y="1933"/>
                  <a:pt x="2164" y="2015"/>
                  <a:pt x="2089" y="2089"/>
                </a:cubicBezTo>
                <a:cubicBezTo>
                  <a:pt x="2015" y="2164"/>
                  <a:pt x="1933" y="2227"/>
                  <a:pt x="1842" y="2280"/>
                </a:cubicBezTo>
                <a:cubicBezTo>
                  <a:pt x="1752" y="2333"/>
                  <a:pt x="1654" y="2375"/>
                  <a:pt x="1550" y="2404"/>
                </a:cubicBezTo>
                <a:cubicBezTo>
                  <a:pt x="1445" y="2433"/>
                  <a:pt x="1337" y="2448"/>
                  <a:pt x="1224" y="2448"/>
                </a:cubicBezTo>
                <a:cubicBezTo>
                  <a:pt x="1111" y="2448"/>
                  <a:pt x="1003" y="2433"/>
                  <a:pt x="898" y="2404"/>
                </a:cubicBezTo>
                <a:cubicBezTo>
                  <a:pt x="794" y="2375"/>
                  <a:pt x="696" y="2333"/>
                  <a:pt x="606" y="2280"/>
                </a:cubicBezTo>
                <a:cubicBezTo>
                  <a:pt x="515" y="2227"/>
                  <a:pt x="433" y="2164"/>
                  <a:pt x="359" y="2089"/>
                </a:cubicBezTo>
                <a:cubicBezTo>
                  <a:pt x="284" y="2015"/>
                  <a:pt x="221" y="1933"/>
                  <a:pt x="168" y="1842"/>
                </a:cubicBezTo>
                <a:cubicBezTo>
                  <a:pt x="115" y="1752"/>
                  <a:pt x="73" y="1654"/>
                  <a:pt x="44" y="1550"/>
                </a:cubicBezTo>
                <a:cubicBezTo>
                  <a:pt x="15" y="1445"/>
                  <a:pt x="0" y="1337"/>
                  <a:pt x="0" y="1224"/>
                </a:cubicBezTo>
                <a:cubicBezTo>
                  <a:pt x="0" y="1111"/>
                  <a:pt x="15" y="1003"/>
                  <a:pt x="44" y="898"/>
                </a:cubicBezTo>
                <a:cubicBezTo>
                  <a:pt x="73" y="794"/>
                  <a:pt x="115" y="696"/>
                  <a:pt x="168" y="606"/>
                </a:cubicBezTo>
                <a:cubicBezTo>
                  <a:pt x="221" y="515"/>
                  <a:pt x="284" y="433"/>
                  <a:pt x="359" y="359"/>
                </a:cubicBezTo>
                <a:cubicBezTo>
                  <a:pt x="433" y="284"/>
                  <a:pt x="515" y="221"/>
                  <a:pt x="606" y="168"/>
                </a:cubicBezTo>
                <a:cubicBezTo>
                  <a:pt x="696" y="115"/>
                  <a:pt x="794" y="73"/>
                  <a:pt x="898" y="44"/>
                </a:cubicBezTo>
                <a:cubicBezTo>
                  <a:pt x="1003" y="15"/>
                  <a:pt x="1111" y="0"/>
                  <a:pt x="1224"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68" name="组合 67"/>
          <p:cNvGrpSpPr>
            <a:grpSpLocks noChangeAspect="1"/>
          </p:cNvGrpSpPr>
          <p:nvPr/>
        </p:nvGrpSpPr>
        <p:grpSpPr>
          <a:xfrm>
            <a:off x="5075694" y="4190898"/>
            <a:ext cx="447593" cy="324000"/>
            <a:chOff x="6543740" y="1114264"/>
            <a:chExt cx="881063" cy="637774"/>
          </a:xfrm>
          <a:solidFill>
            <a:schemeClr val="bg1"/>
          </a:solidFill>
        </p:grpSpPr>
        <p:sp>
          <p:nvSpPr>
            <p:cNvPr id="64" name="Freeform 21"/>
            <p:cNvSpPr>
              <a:spLocks noEditPoints="1"/>
            </p:cNvSpPr>
            <p:nvPr/>
          </p:nvSpPr>
          <p:spPr bwMode="auto">
            <a:xfrm>
              <a:off x="6543740" y="1114264"/>
              <a:ext cx="881063" cy="488950"/>
            </a:xfrm>
            <a:custGeom>
              <a:gdLst>
                <a:gd fmla="*/ 23 w 232" name="T0"/>
                <a:gd fmla="*/ 116 h 128" name="T1"/>
                <a:gd fmla="*/ 71 w 232" name="T2"/>
                <a:gd fmla="*/ 116 h 128" name="T3"/>
                <a:gd fmla="*/ 71 w 232" name="T4"/>
                <a:gd fmla="*/ 128 h 128" name="T5"/>
                <a:gd fmla="*/ 221 w 232" name="T6"/>
                <a:gd fmla="*/ 128 h 128" name="T7"/>
                <a:gd fmla="*/ 232 w 232" name="T8"/>
                <a:gd fmla="*/ 117 h 128" name="T9"/>
                <a:gd fmla="*/ 232 w 232" name="T10"/>
                <a:gd fmla="*/ 11 h 128" name="T11"/>
                <a:gd fmla="*/ 221 w 232" name="T12"/>
                <a:gd fmla="*/ 0 h 128" name="T13"/>
                <a:gd fmla="*/ 11 w 232" name="T14"/>
                <a:gd fmla="*/ 0 h 128" name="T15"/>
                <a:gd fmla="*/ 0 w 232" name="T16"/>
                <a:gd fmla="*/ 11 h 128" name="T17"/>
                <a:gd fmla="*/ 0 w 232" name="T18"/>
                <a:gd fmla="*/ 117 h 128" name="T19"/>
                <a:gd fmla="*/ 11 w 232" name="T20"/>
                <a:gd fmla="*/ 128 h 128" name="T21"/>
                <a:gd fmla="*/ 23 w 232" name="T22"/>
                <a:gd fmla="*/ 128 h 128" name="T23"/>
                <a:gd fmla="*/ 23 w 232" name="T24"/>
                <a:gd fmla="*/ 116 h 128" name="T25"/>
                <a:gd fmla="*/ 20 w 232" name="T26"/>
                <a:gd fmla="*/ 16 h 128" name="T27"/>
                <a:gd fmla="*/ 212 w 232" name="T28"/>
                <a:gd fmla="*/ 16 h 128" name="T29"/>
                <a:gd fmla="*/ 212 w 232" name="T30"/>
                <a:gd fmla="*/ 108 h 128" name="T31"/>
                <a:gd fmla="*/ 20 w 232" name="T32"/>
                <a:gd fmla="*/ 108 h 128" name="T33"/>
                <a:gd fmla="*/ 20 w 232" name="T34"/>
                <a:gd fmla="*/ 16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231">
                  <a:moveTo>
                    <a:pt x="23" y="116"/>
                  </a:moveTo>
                  <a:cubicBezTo>
                    <a:pt x="71" y="116"/>
                    <a:pt x="71" y="116"/>
                    <a:pt x="71" y="116"/>
                  </a:cubicBezTo>
                  <a:cubicBezTo>
                    <a:pt x="71" y="116"/>
                    <a:pt x="71" y="121"/>
                    <a:pt x="71" y="128"/>
                  </a:cubicBezTo>
                  <a:cubicBezTo>
                    <a:pt x="221" y="128"/>
                    <a:pt x="221" y="128"/>
                    <a:pt x="221" y="128"/>
                  </a:cubicBezTo>
                  <a:cubicBezTo>
                    <a:pt x="227" y="128"/>
                    <a:pt x="232" y="123"/>
                    <a:pt x="232" y="117"/>
                  </a:cubicBezTo>
                  <a:cubicBezTo>
                    <a:pt x="232" y="11"/>
                    <a:pt x="232" y="11"/>
                    <a:pt x="232" y="11"/>
                  </a:cubicBezTo>
                  <a:cubicBezTo>
                    <a:pt x="232" y="5"/>
                    <a:pt x="227" y="0"/>
                    <a:pt x="221" y="0"/>
                  </a:cubicBezTo>
                  <a:cubicBezTo>
                    <a:pt x="11" y="0"/>
                    <a:pt x="11" y="0"/>
                    <a:pt x="11" y="0"/>
                  </a:cubicBezTo>
                  <a:cubicBezTo>
                    <a:pt x="5" y="0"/>
                    <a:pt x="0" y="5"/>
                    <a:pt x="0" y="11"/>
                  </a:cubicBezTo>
                  <a:cubicBezTo>
                    <a:pt x="0" y="117"/>
                    <a:pt x="0" y="117"/>
                    <a:pt x="0" y="117"/>
                  </a:cubicBezTo>
                  <a:cubicBezTo>
                    <a:pt x="0" y="123"/>
                    <a:pt x="5" y="128"/>
                    <a:pt x="11" y="128"/>
                  </a:cubicBezTo>
                  <a:cubicBezTo>
                    <a:pt x="23" y="128"/>
                    <a:pt x="23" y="128"/>
                    <a:pt x="23" y="128"/>
                  </a:cubicBezTo>
                  <a:cubicBezTo>
                    <a:pt x="24" y="124"/>
                    <a:pt x="24" y="120"/>
                    <a:pt x="23" y="116"/>
                  </a:cubicBezTo>
                  <a:close/>
                  <a:moveTo>
                    <a:pt x="20" y="16"/>
                  </a:moveTo>
                  <a:cubicBezTo>
                    <a:pt x="212" y="16"/>
                    <a:pt x="212" y="16"/>
                    <a:pt x="212" y="16"/>
                  </a:cubicBezTo>
                  <a:cubicBezTo>
                    <a:pt x="212" y="108"/>
                    <a:pt x="212" y="108"/>
                    <a:pt x="212" y="108"/>
                  </a:cubicBezTo>
                  <a:cubicBezTo>
                    <a:pt x="20" y="108"/>
                    <a:pt x="20" y="108"/>
                    <a:pt x="20" y="108"/>
                  </a:cubicBezTo>
                  <a:lnTo>
                    <a:pt x="20" y="1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2"/>
            <p:cNvSpPr/>
            <p:nvPr/>
          </p:nvSpPr>
          <p:spPr bwMode="auto">
            <a:xfrm>
              <a:off x="6904103" y="1629801"/>
              <a:ext cx="163513" cy="76200"/>
            </a:xfrm>
            <a:custGeom>
              <a:gdLst>
                <a:gd fmla="*/ 0 w 103" name="T0"/>
                <a:gd fmla="*/ 48 h 48" name="T1"/>
                <a:gd fmla="*/ 103 w 103" name="T2"/>
                <a:gd fmla="*/ 48 h 48" name="T3"/>
                <a:gd fmla="*/ 93 w 103" name="T4"/>
                <a:gd fmla="*/ 0 h 48" name="T5"/>
                <a:gd fmla="*/ 10 w 103" name="T6"/>
                <a:gd fmla="*/ 0 h 48" name="T7"/>
                <a:gd fmla="*/ 0 w 103" name="T8"/>
                <a:gd fmla="*/ 48 h 48" name="T9"/>
              </a:gdLst>
              <a:cxnLst>
                <a:cxn ang="0">
                  <a:pos x="T0" y="T1"/>
                </a:cxn>
                <a:cxn ang="0">
                  <a:pos x="T2" y="T3"/>
                </a:cxn>
                <a:cxn ang="0">
                  <a:pos x="T4" y="T5"/>
                </a:cxn>
                <a:cxn ang="0">
                  <a:pos x="T6" y="T7"/>
                </a:cxn>
                <a:cxn ang="0">
                  <a:pos x="T8" y="T9"/>
                </a:cxn>
              </a:cxnLst>
              <a:rect b="b" l="0" r="r" t="0"/>
              <a:pathLst>
                <a:path h="48" w="103">
                  <a:moveTo>
                    <a:pt x="0" y="48"/>
                  </a:moveTo>
                  <a:lnTo>
                    <a:pt x="103" y="48"/>
                  </a:lnTo>
                  <a:lnTo>
                    <a:pt x="93" y="0"/>
                  </a:lnTo>
                  <a:lnTo>
                    <a:pt x="10" y="0"/>
                  </a:lnTo>
                  <a:lnTo>
                    <a:pt x="0"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Rectangle 23"/>
            <p:cNvSpPr>
              <a:spLocks noChangeArrowheads="1"/>
            </p:cNvSpPr>
            <p:nvPr/>
          </p:nvSpPr>
          <p:spPr bwMode="auto">
            <a:xfrm>
              <a:off x="6877115" y="1720288"/>
              <a:ext cx="212725" cy="317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4"/>
            <p:cNvSpPr>
              <a:spLocks noEditPoints="1"/>
            </p:cNvSpPr>
            <p:nvPr/>
          </p:nvSpPr>
          <p:spPr bwMode="auto">
            <a:xfrm>
              <a:off x="6612003" y="1583763"/>
              <a:ext cx="193675" cy="152400"/>
            </a:xfrm>
            <a:custGeom>
              <a:gdLst>
                <a:gd fmla="*/ 49 w 51" name="T0"/>
                <a:gd fmla="*/ 0 h 40" name="T1"/>
                <a:gd fmla="*/ 9 w 51" name="T2"/>
                <a:gd fmla="*/ 0 h 40" name="T3"/>
                <a:gd fmla="*/ 0 w 51" name="T4"/>
                <a:gd fmla="*/ 40 h 40" name="T5"/>
                <a:gd fmla="*/ 40 w 51" name="T6"/>
                <a:gd fmla="*/ 40 h 40" name="T7"/>
                <a:gd fmla="*/ 49 w 51" name="T8"/>
                <a:gd fmla="*/ 0 h 40" name="T9"/>
                <a:gd fmla="*/ 36 w 51" name="T10"/>
                <a:gd fmla="*/ 30 h 40" name="T11"/>
                <a:gd fmla="*/ 13 w 51" name="T12"/>
                <a:gd fmla="*/ 31 h 40" name="T13"/>
                <a:gd fmla="*/ 10 w 51" name="T14"/>
                <a:gd fmla="*/ 28 h 40" name="T15"/>
                <a:gd fmla="*/ 37 w 51" name="T16"/>
                <a:gd fmla="*/ 26 h 40" name="T17"/>
                <a:gd fmla="*/ 36 w 51" name="T18"/>
                <a:gd fmla="*/ 30 h 40" name="T19"/>
                <a:gd fmla="*/ 39 w 51" name="T20"/>
                <a:gd fmla="*/ 15 h 40" name="T21"/>
                <a:gd fmla="*/ 29 w 51" name="T22"/>
                <a:gd fmla="*/ 14 h 40" name="T23"/>
                <a:gd fmla="*/ 18 w 51" name="T24"/>
                <a:gd fmla="*/ 14 h 40" name="T25"/>
                <a:gd fmla="*/ 15 w 51" name="T26"/>
                <a:gd fmla="*/ 11 h 40" name="T27"/>
                <a:gd fmla="*/ 25 w 51" name="T28"/>
                <a:gd fmla="*/ 8 h 40" name="T29"/>
                <a:gd fmla="*/ 38 w 51" name="T30"/>
                <a:gd fmla="*/ 11 h 40" name="T31"/>
                <a:gd fmla="*/ 39 w 51" name="T32"/>
                <a:gd fmla="*/ 15 h 4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 w="51">
                  <a:moveTo>
                    <a:pt x="49" y="0"/>
                  </a:moveTo>
                  <a:cubicBezTo>
                    <a:pt x="9" y="0"/>
                    <a:pt x="9" y="0"/>
                    <a:pt x="9" y="0"/>
                  </a:cubicBezTo>
                  <a:cubicBezTo>
                    <a:pt x="11" y="18"/>
                    <a:pt x="0" y="40"/>
                    <a:pt x="0" y="40"/>
                  </a:cubicBezTo>
                  <a:cubicBezTo>
                    <a:pt x="40" y="40"/>
                    <a:pt x="40" y="40"/>
                    <a:pt x="40" y="40"/>
                  </a:cubicBezTo>
                  <a:cubicBezTo>
                    <a:pt x="51" y="28"/>
                    <a:pt x="49" y="0"/>
                    <a:pt x="49" y="0"/>
                  </a:cubicBezTo>
                  <a:close/>
                  <a:moveTo>
                    <a:pt x="36" y="30"/>
                  </a:moveTo>
                  <a:cubicBezTo>
                    <a:pt x="28" y="29"/>
                    <a:pt x="20" y="24"/>
                    <a:pt x="13" y="31"/>
                  </a:cubicBezTo>
                  <a:cubicBezTo>
                    <a:pt x="11" y="33"/>
                    <a:pt x="8" y="30"/>
                    <a:pt x="10" y="28"/>
                  </a:cubicBezTo>
                  <a:cubicBezTo>
                    <a:pt x="18" y="20"/>
                    <a:pt x="27" y="24"/>
                    <a:pt x="37" y="26"/>
                  </a:cubicBezTo>
                  <a:cubicBezTo>
                    <a:pt x="40" y="27"/>
                    <a:pt x="38" y="31"/>
                    <a:pt x="36" y="30"/>
                  </a:cubicBezTo>
                  <a:close/>
                  <a:moveTo>
                    <a:pt x="39" y="15"/>
                  </a:moveTo>
                  <a:cubicBezTo>
                    <a:pt x="35" y="16"/>
                    <a:pt x="32" y="15"/>
                    <a:pt x="29" y="14"/>
                  </a:cubicBezTo>
                  <a:cubicBezTo>
                    <a:pt x="25" y="12"/>
                    <a:pt x="22" y="11"/>
                    <a:pt x="18" y="14"/>
                  </a:cubicBezTo>
                  <a:cubicBezTo>
                    <a:pt x="16" y="16"/>
                    <a:pt x="13" y="13"/>
                    <a:pt x="15" y="11"/>
                  </a:cubicBezTo>
                  <a:cubicBezTo>
                    <a:pt x="18" y="9"/>
                    <a:pt x="21" y="7"/>
                    <a:pt x="25" y="8"/>
                  </a:cubicBezTo>
                  <a:cubicBezTo>
                    <a:pt x="29" y="10"/>
                    <a:pt x="33" y="12"/>
                    <a:pt x="38" y="11"/>
                  </a:cubicBezTo>
                  <a:cubicBezTo>
                    <a:pt x="40" y="11"/>
                    <a:pt x="42" y="15"/>
                    <a:pt x="39"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0" name="Freeform 26"/>
          <p:cNvSpPr>
            <a:spLocks noChangeAspect="1" noEditPoints="1"/>
          </p:cNvSpPr>
          <p:nvPr/>
        </p:nvSpPr>
        <p:spPr bwMode="auto">
          <a:xfrm>
            <a:off x="3333020" y="4154898"/>
            <a:ext cx="264270" cy="396000"/>
          </a:xfrm>
          <a:custGeom>
            <a:gdLst>
              <a:gd fmla="*/ 14 w 139" name="T0"/>
              <a:gd fmla="*/ 21 h 208" name="T1"/>
              <a:gd fmla="*/ 126 w 139" name="T2"/>
              <a:gd fmla="*/ 21 h 208" name="T3"/>
              <a:gd fmla="*/ 126 w 139" name="T4"/>
              <a:gd fmla="*/ 187 h 208" name="T5"/>
              <a:gd fmla="*/ 14 w 139" name="T6"/>
              <a:gd fmla="*/ 187 h 208" name="T7"/>
              <a:gd fmla="*/ 14 w 139" name="T8"/>
              <a:gd fmla="*/ 21 h 208" name="T9"/>
              <a:gd fmla="*/ 55 w 139" name="T10"/>
              <a:gd fmla="*/ 193 h 208" name="T11"/>
              <a:gd fmla="*/ 83 w 139" name="T12"/>
              <a:gd fmla="*/ 193 h 208" name="T13"/>
              <a:gd fmla="*/ 83 w 139" name="T14"/>
              <a:gd fmla="*/ 203 h 208" name="T15"/>
              <a:gd fmla="*/ 55 w 139" name="T16"/>
              <a:gd fmla="*/ 203 h 208" name="T17"/>
              <a:gd fmla="*/ 55 w 139" name="T18"/>
              <a:gd fmla="*/ 193 h 208" name="T19"/>
              <a:gd fmla="*/ 52 w 139" name="T20"/>
              <a:gd fmla="*/ 9 h 208" name="T21"/>
              <a:gd fmla="*/ 90 w 139" name="T22"/>
              <a:gd fmla="*/ 9 h 208" name="T23"/>
              <a:gd fmla="*/ 90 w 139" name="T24"/>
              <a:gd fmla="*/ 14 h 208" name="T25"/>
              <a:gd fmla="*/ 52 w 139" name="T26"/>
              <a:gd fmla="*/ 14 h 208" name="T27"/>
              <a:gd fmla="*/ 52 w 139" name="T28"/>
              <a:gd fmla="*/ 9 h 208" name="T29"/>
              <a:gd fmla="*/ 13 w 139" name="T30"/>
              <a:gd fmla="*/ 0 h 208" name="T31"/>
              <a:gd fmla="*/ 0 w 139" name="T32"/>
              <a:gd fmla="*/ 13 h 208" name="T33"/>
              <a:gd fmla="*/ 0 w 139" name="T34"/>
              <a:gd fmla="*/ 195 h 208" name="T35"/>
              <a:gd fmla="*/ 13 w 139" name="T36"/>
              <a:gd fmla="*/ 208 h 208" name="T37"/>
              <a:gd fmla="*/ 127 w 139" name="T38"/>
              <a:gd fmla="*/ 208 h 208" name="T39"/>
              <a:gd fmla="*/ 139 w 139" name="T40"/>
              <a:gd fmla="*/ 195 h 208" name="T41"/>
              <a:gd fmla="*/ 139 w 139" name="T42"/>
              <a:gd fmla="*/ 13 h 208" name="T43"/>
              <a:gd fmla="*/ 127 w 139" name="T44"/>
              <a:gd fmla="*/ 0 h 208" name="T45"/>
              <a:gd fmla="*/ 13 w 139" name="T46"/>
              <a:gd fmla="*/ 0 h 20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08" w="139">
                <a:moveTo>
                  <a:pt x="14" y="21"/>
                </a:moveTo>
                <a:cubicBezTo>
                  <a:pt x="126" y="21"/>
                  <a:pt x="126" y="21"/>
                  <a:pt x="126" y="21"/>
                </a:cubicBezTo>
                <a:cubicBezTo>
                  <a:pt x="126" y="187"/>
                  <a:pt x="126" y="187"/>
                  <a:pt x="126" y="187"/>
                </a:cubicBezTo>
                <a:cubicBezTo>
                  <a:pt x="14" y="187"/>
                  <a:pt x="14" y="187"/>
                  <a:pt x="14" y="187"/>
                </a:cubicBezTo>
                <a:cubicBezTo>
                  <a:pt x="14" y="21"/>
                  <a:pt x="14" y="21"/>
                  <a:pt x="14" y="21"/>
                </a:cubicBezTo>
                <a:close/>
                <a:moveTo>
                  <a:pt x="55" y="193"/>
                </a:moveTo>
                <a:cubicBezTo>
                  <a:pt x="83" y="193"/>
                  <a:pt x="83" y="193"/>
                  <a:pt x="83" y="193"/>
                </a:cubicBezTo>
                <a:cubicBezTo>
                  <a:pt x="83" y="203"/>
                  <a:pt x="83" y="203"/>
                  <a:pt x="83" y="203"/>
                </a:cubicBezTo>
                <a:cubicBezTo>
                  <a:pt x="55" y="203"/>
                  <a:pt x="55" y="203"/>
                  <a:pt x="55" y="203"/>
                </a:cubicBezTo>
                <a:cubicBezTo>
                  <a:pt x="55" y="193"/>
                  <a:pt x="55" y="193"/>
                  <a:pt x="55" y="193"/>
                </a:cubicBezTo>
                <a:close/>
                <a:moveTo>
                  <a:pt x="52" y="9"/>
                </a:moveTo>
                <a:cubicBezTo>
                  <a:pt x="90" y="9"/>
                  <a:pt x="90" y="9"/>
                  <a:pt x="90" y="9"/>
                </a:cubicBezTo>
                <a:cubicBezTo>
                  <a:pt x="90" y="14"/>
                  <a:pt x="90" y="14"/>
                  <a:pt x="90" y="14"/>
                </a:cubicBezTo>
                <a:cubicBezTo>
                  <a:pt x="52" y="14"/>
                  <a:pt x="52" y="14"/>
                  <a:pt x="52" y="14"/>
                </a:cubicBezTo>
                <a:cubicBezTo>
                  <a:pt x="52" y="9"/>
                  <a:pt x="52" y="9"/>
                  <a:pt x="52" y="9"/>
                </a:cubicBezTo>
                <a:close/>
                <a:moveTo>
                  <a:pt x="13" y="0"/>
                </a:moveTo>
                <a:cubicBezTo>
                  <a:pt x="6" y="0"/>
                  <a:pt x="0" y="6"/>
                  <a:pt x="0" y="13"/>
                </a:cubicBezTo>
                <a:cubicBezTo>
                  <a:pt x="0" y="195"/>
                  <a:pt x="0" y="195"/>
                  <a:pt x="0" y="195"/>
                </a:cubicBezTo>
                <a:cubicBezTo>
                  <a:pt x="0" y="202"/>
                  <a:pt x="6" y="208"/>
                  <a:pt x="13" y="208"/>
                </a:cubicBezTo>
                <a:cubicBezTo>
                  <a:pt x="127" y="208"/>
                  <a:pt x="127" y="208"/>
                  <a:pt x="127" y="208"/>
                </a:cubicBezTo>
                <a:cubicBezTo>
                  <a:pt x="134" y="208"/>
                  <a:pt x="139" y="202"/>
                  <a:pt x="139" y="195"/>
                </a:cubicBezTo>
                <a:cubicBezTo>
                  <a:pt x="139" y="13"/>
                  <a:pt x="139" y="13"/>
                  <a:pt x="139" y="13"/>
                </a:cubicBezTo>
                <a:cubicBezTo>
                  <a:pt x="139" y="6"/>
                  <a:pt x="134" y="0"/>
                  <a:pt x="127" y="0"/>
                </a:cubicBezTo>
                <a:lnTo>
                  <a:pt x="13" y="0"/>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36"/>
          <p:cNvSpPr>
            <a:spLocks noChangeAspect="1" noEditPoints="1"/>
          </p:cNvSpPr>
          <p:nvPr/>
        </p:nvSpPr>
        <p:spPr bwMode="auto">
          <a:xfrm>
            <a:off x="8174001" y="2678532"/>
            <a:ext cx="219466" cy="360000"/>
          </a:xfrm>
          <a:custGeom>
            <a:gdLst>
              <a:gd fmla="*/ 84 w 114" name="T0"/>
              <a:gd fmla="*/ 41 h 187" name="T1"/>
              <a:gd fmla="*/ 114 w 114" name="T2"/>
              <a:gd fmla="*/ 147 h 187" name="T3"/>
              <a:gd fmla="*/ 112 w 114" name="T4"/>
              <a:gd fmla="*/ 157 h 187" name="T5"/>
              <a:gd fmla="*/ 61 w 114" name="T6"/>
              <a:gd fmla="*/ 187 h 187" name="T7"/>
              <a:gd fmla="*/ 53 w 114" name="T8"/>
              <a:gd fmla="*/ 187 h 187" name="T9"/>
              <a:gd fmla="*/ 4 w 114" name="T10"/>
              <a:gd fmla="*/ 157 h 187" name="T11"/>
              <a:gd fmla="*/ 0 w 114" name="T12"/>
              <a:gd fmla="*/ 147 h 187" name="T13"/>
              <a:gd fmla="*/ 33 w 114" name="T14"/>
              <a:gd fmla="*/ 41 h 187" name="T15"/>
              <a:gd fmla="*/ 23 w 114" name="T16"/>
              <a:gd fmla="*/ 35 h 187" name="T17"/>
              <a:gd fmla="*/ 23 w 114" name="T18"/>
              <a:gd fmla="*/ 21 h 187" name="T19"/>
              <a:gd fmla="*/ 53 w 114" name="T20"/>
              <a:gd fmla="*/ 0 h 187" name="T21"/>
              <a:gd fmla="*/ 61 w 114" name="T22"/>
              <a:gd fmla="*/ 0 h 187" name="T23"/>
              <a:gd fmla="*/ 94 w 114" name="T24"/>
              <a:gd fmla="*/ 21 h 187" name="T25"/>
              <a:gd fmla="*/ 94 w 114" name="T26"/>
              <a:gd fmla="*/ 35 h 187" name="T27"/>
              <a:gd fmla="*/ 84 w 114" name="T28"/>
              <a:gd fmla="*/ 41 h 187" name="T29"/>
              <a:gd fmla="*/ 84 w 114" name="T30"/>
              <a:gd fmla="*/ 41 h 187" name="T31"/>
              <a:gd fmla="*/ 43 w 114" name="T32"/>
              <a:gd fmla="*/ 161 h 187" name="T33"/>
              <a:gd fmla="*/ 73 w 114" name="T34"/>
              <a:gd fmla="*/ 161 h 187" name="T35"/>
              <a:gd fmla="*/ 98 w 114" name="T36"/>
              <a:gd fmla="*/ 145 h 187" name="T37"/>
              <a:gd fmla="*/ 96 w 114" name="T38"/>
              <a:gd fmla="*/ 139 h 187" name="T39"/>
              <a:gd fmla="*/ 21 w 114" name="T40"/>
              <a:gd fmla="*/ 139 h 187" name="T41"/>
              <a:gd fmla="*/ 19 w 114" name="T42"/>
              <a:gd fmla="*/ 145 h 187" name="T43"/>
              <a:gd fmla="*/ 43 w 114" name="T44"/>
              <a:gd fmla="*/ 161 h 187" name="T45"/>
              <a:gd fmla="*/ 43 w 114" name="T46"/>
              <a:gd fmla="*/ 161 h 187" name="T47"/>
              <a:gd fmla="*/ 47 w 114" name="T48"/>
              <a:gd fmla="*/ 35 h 187" name="T49"/>
              <a:gd fmla="*/ 67 w 114" name="T50"/>
              <a:gd fmla="*/ 35 h 187" name="T51"/>
              <a:gd fmla="*/ 69 w 114" name="T52"/>
              <a:gd fmla="*/ 31 h 187" name="T53"/>
              <a:gd fmla="*/ 73 w 114" name="T54"/>
              <a:gd fmla="*/ 29 h 187" name="T55"/>
              <a:gd fmla="*/ 57 w 114" name="T56"/>
              <a:gd fmla="*/ 17 h 187" name="T57"/>
              <a:gd fmla="*/ 41 w 114" name="T58"/>
              <a:gd fmla="*/ 29 h 187" name="T59"/>
              <a:gd fmla="*/ 47 w 114" name="T60"/>
              <a:gd fmla="*/ 31 h 187" name="T61"/>
              <a:gd fmla="*/ 47 w 114" name="T62"/>
              <a:gd fmla="*/ 35 h 187" name="T63"/>
              <a:gd fmla="*/ 47 w 114" name="T64"/>
              <a:gd fmla="*/ 35 h 187" name="T65"/>
              <a:gd fmla="*/ 71 w 114" name="T66"/>
              <a:gd fmla="*/ 59 h 187" name="T67"/>
              <a:gd fmla="*/ 45 w 114" name="T68"/>
              <a:gd fmla="*/ 59 h 187" name="T69"/>
              <a:gd fmla="*/ 41 w 114" name="T70"/>
              <a:gd fmla="*/ 72 h 187" name="T71"/>
              <a:gd fmla="*/ 75 w 114" name="T72"/>
              <a:gd fmla="*/ 72 h 187" name="T73"/>
              <a:gd fmla="*/ 71 w 114" name="T74"/>
              <a:gd fmla="*/ 59 h 187" name="T75"/>
              <a:gd fmla="*/ 71 w 114" name="T76"/>
              <a:gd fmla="*/ 59 h 187" name="T77"/>
              <a:gd fmla="*/ 82 w 114" name="T78"/>
              <a:gd fmla="*/ 96 h 187" name="T79"/>
              <a:gd fmla="*/ 33 w 114" name="T80"/>
              <a:gd fmla="*/ 96 h 187" name="T81"/>
              <a:gd fmla="*/ 27 w 114" name="T82"/>
              <a:gd fmla="*/ 114 h 187" name="T83"/>
              <a:gd fmla="*/ 88 w 114" name="T84"/>
              <a:gd fmla="*/ 114 h 187" name="T85"/>
              <a:gd fmla="*/ 82 w 114" name="T86"/>
              <a:gd fmla="*/ 96 h 18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87" w="114">
                <a:moveTo>
                  <a:pt x="84" y="41"/>
                </a:moveTo>
                <a:lnTo>
                  <a:pt x="114" y="147"/>
                </a:lnTo>
                <a:lnTo>
                  <a:pt x="112" y="157"/>
                </a:lnTo>
                <a:lnTo>
                  <a:pt x="61" y="187"/>
                </a:lnTo>
                <a:lnTo>
                  <a:pt x="53" y="187"/>
                </a:lnTo>
                <a:lnTo>
                  <a:pt x="4" y="157"/>
                </a:lnTo>
                <a:lnTo>
                  <a:pt x="0" y="147"/>
                </a:lnTo>
                <a:lnTo>
                  <a:pt x="33" y="41"/>
                </a:lnTo>
                <a:lnTo>
                  <a:pt x="23" y="35"/>
                </a:lnTo>
                <a:lnTo>
                  <a:pt x="23" y="21"/>
                </a:lnTo>
                <a:lnTo>
                  <a:pt x="53" y="0"/>
                </a:lnTo>
                <a:lnTo>
                  <a:pt x="61" y="0"/>
                </a:lnTo>
                <a:lnTo>
                  <a:pt x="94" y="21"/>
                </a:lnTo>
                <a:lnTo>
                  <a:pt x="94" y="35"/>
                </a:lnTo>
                <a:lnTo>
                  <a:pt x="84" y="41"/>
                </a:lnTo>
                <a:lnTo>
                  <a:pt x="84" y="41"/>
                </a:lnTo>
                <a:close/>
                <a:moveTo>
                  <a:pt x="43" y="161"/>
                </a:moveTo>
                <a:lnTo>
                  <a:pt x="73" y="161"/>
                </a:lnTo>
                <a:lnTo>
                  <a:pt x="98" y="145"/>
                </a:lnTo>
                <a:lnTo>
                  <a:pt x="96" y="139"/>
                </a:lnTo>
                <a:lnTo>
                  <a:pt x="21" y="139"/>
                </a:lnTo>
                <a:lnTo>
                  <a:pt x="19" y="145"/>
                </a:lnTo>
                <a:lnTo>
                  <a:pt x="43" y="161"/>
                </a:lnTo>
                <a:lnTo>
                  <a:pt x="43" y="161"/>
                </a:lnTo>
                <a:close/>
                <a:moveTo>
                  <a:pt x="47" y="35"/>
                </a:moveTo>
                <a:lnTo>
                  <a:pt x="67" y="35"/>
                </a:lnTo>
                <a:lnTo>
                  <a:pt x="69" y="31"/>
                </a:lnTo>
                <a:lnTo>
                  <a:pt x="73" y="29"/>
                </a:lnTo>
                <a:lnTo>
                  <a:pt x="57" y="17"/>
                </a:lnTo>
                <a:lnTo>
                  <a:pt x="41" y="29"/>
                </a:lnTo>
                <a:lnTo>
                  <a:pt x="47" y="31"/>
                </a:lnTo>
                <a:lnTo>
                  <a:pt x="47" y="35"/>
                </a:lnTo>
                <a:lnTo>
                  <a:pt x="47" y="35"/>
                </a:lnTo>
                <a:close/>
                <a:moveTo>
                  <a:pt x="71" y="59"/>
                </a:moveTo>
                <a:lnTo>
                  <a:pt x="45" y="59"/>
                </a:lnTo>
                <a:lnTo>
                  <a:pt x="41" y="72"/>
                </a:lnTo>
                <a:lnTo>
                  <a:pt x="75" y="72"/>
                </a:lnTo>
                <a:lnTo>
                  <a:pt x="71" y="59"/>
                </a:lnTo>
                <a:lnTo>
                  <a:pt x="71" y="59"/>
                </a:lnTo>
                <a:close/>
                <a:moveTo>
                  <a:pt x="82" y="96"/>
                </a:moveTo>
                <a:lnTo>
                  <a:pt x="33" y="96"/>
                </a:lnTo>
                <a:lnTo>
                  <a:pt x="27" y="114"/>
                </a:lnTo>
                <a:lnTo>
                  <a:pt x="88" y="114"/>
                </a:lnTo>
                <a:lnTo>
                  <a:pt x="82" y="9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65"/>
          <p:cNvSpPr>
            <a:spLocks noChangeAspect="1" noEditPoints="1"/>
          </p:cNvSpPr>
          <p:nvPr/>
        </p:nvSpPr>
        <p:spPr bwMode="auto">
          <a:xfrm>
            <a:off x="6540959" y="4202847"/>
            <a:ext cx="495000" cy="288000"/>
          </a:xfrm>
          <a:custGeom>
            <a:gdLst>
              <a:gd fmla="*/ 0 w 108" name="T0"/>
              <a:gd fmla="*/ 56 h 63" name="T1"/>
              <a:gd fmla="*/ 28 w 108" name="T2"/>
              <a:gd fmla="*/ 31 h 63" name="T3"/>
              <a:gd fmla="*/ 25 w 108" name="T4"/>
              <a:gd fmla="*/ 26 h 63" name="T5"/>
              <a:gd fmla="*/ 29 w 108" name="T6"/>
              <a:gd fmla="*/ 26 h 63" name="T7"/>
              <a:gd fmla="*/ 33 w 108" name="T8"/>
              <a:gd fmla="*/ 19 h 63" name="T9"/>
              <a:gd fmla="*/ 33 w 108" name="T10"/>
              <a:gd fmla="*/ 14 h 63" name="T11"/>
              <a:gd fmla="*/ 27 w 108" name="T12"/>
              <a:gd fmla="*/ 16 h 63" name="T13"/>
              <a:gd fmla="*/ 23 w 108" name="T14"/>
              <a:gd fmla="*/ 12 h 63" name="T15"/>
              <a:gd fmla="*/ 12 w 108" name="T16"/>
              <a:gd fmla="*/ 11 h 63" name="T17"/>
              <a:gd fmla="*/ 6 w 108" name="T18"/>
              <a:gd fmla="*/ 13 h 63" name="T19"/>
              <a:gd fmla="*/ 13 w 108" name="T20"/>
              <a:gd fmla="*/ 15 h 63" name="T21"/>
              <a:gd fmla="*/ 18 w 108" name="T22"/>
              <a:gd fmla="*/ 24 h 63" name="T23"/>
              <a:gd fmla="*/ 26 w 108" name="T24"/>
              <a:gd fmla="*/ 32 h 63" name="T25"/>
              <a:gd fmla="*/ 53 w 108" name="T26"/>
              <a:gd fmla="*/ 17 h 63" name="T27"/>
              <a:gd fmla="*/ 51 w 108" name="T28"/>
              <a:gd fmla="*/ 18 h 63" name="T29"/>
              <a:gd fmla="*/ 86 w 108" name="T30"/>
              <a:gd fmla="*/ 34 h 63" name="T31"/>
              <a:gd fmla="*/ 40 w 108" name="T32"/>
              <a:gd fmla="*/ 19 h 63" name="T33"/>
              <a:gd fmla="*/ 42 w 108" name="T34"/>
              <a:gd fmla="*/ 9 h 63" name="T35"/>
              <a:gd fmla="*/ 38 w 108" name="T36"/>
              <a:gd fmla="*/ 16 h 63" name="T37"/>
              <a:gd fmla="*/ 6 w 108" name="T38"/>
              <a:gd fmla="*/ 44 h 63" name="T39"/>
              <a:gd fmla="*/ 95 w 108" name="T40"/>
              <a:gd fmla="*/ 51 h 63" name="T41"/>
              <a:gd fmla="*/ 92 w 108" name="T42"/>
              <a:gd fmla="*/ 42 h 63" name="T43"/>
              <a:gd fmla="*/ 86 w 108" name="T44"/>
              <a:gd fmla="*/ 44 h 63" name="T45"/>
              <a:gd fmla="*/ 65 w 108" name="T46"/>
              <a:gd fmla="*/ 36 h 63" name="T47"/>
              <a:gd fmla="*/ 63 w 108" name="T48"/>
              <a:gd fmla="*/ 28 h 63" name="T49"/>
              <a:gd fmla="*/ 68 w 108" name="T50"/>
              <a:gd fmla="*/ 31 h 63" name="T51"/>
              <a:gd fmla="*/ 70 w 108" name="T52"/>
              <a:gd fmla="*/ 28 h 63" name="T53"/>
              <a:gd fmla="*/ 76 w 108" name="T54"/>
              <a:gd fmla="*/ 31 h 63" name="T55"/>
              <a:gd fmla="*/ 82 w 108" name="T56"/>
              <a:gd fmla="*/ 32 h 63" name="T57"/>
              <a:gd fmla="*/ 86 w 108" name="T58"/>
              <a:gd fmla="*/ 28 h 63" name="T59"/>
              <a:gd fmla="*/ 88 w 108" name="T60"/>
              <a:gd fmla="*/ 23 h 63" name="T61"/>
              <a:gd fmla="*/ 93 w 108" name="T62"/>
              <a:gd fmla="*/ 17 h 63" name="T63"/>
              <a:gd fmla="*/ 98 w 108" name="T64"/>
              <a:gd fmla="*/ 15 h 63" name="T65"/>
              <a:gd fmla="*/ 102 w 108" name="T66"/>
              <a:gd fmla="*/ 12 h 63" name="T67"/>
              <a:gd fmla="*/ 92 w 108" name="T68"/>
              <a:gd fmla="*/ 10 h 63" name="T69"/>
              <a:gd fmla="*/ 82 w 108" name="T70"/>
              <a:gd fmla="*/ 9 h 63" name="T71"/>
              <a:gd fmla="*/ 73 w 108" name="T72"/>
              <a:gd fmla="*/ 12 h 63" name="T73"/>
              <a:gd fmla="*/ 64 w 108" name="T74"/>
              <a:gd fmla="*/ 13 h 63" name="T75"/>
              <a:gd fmla="*/ 58 w 108" name="T76"/>
              <a:gd fmla="*/ 12 h 63" name="T77"/>
              <a:gd fmla="*/ 57 w 108" name="T78"/>
              <a:gd fmla="*/ 16 h 63" name="T79"/>
              <a:gd fmla="*/ 58 w 108" name="T80"/>
              <a:gd fmla="*/ 16 h 63" name="T81"/>
              <a:gd fmla="*/ 52 w 108" name="T82"/>
              <a:gd fmla="*/ 20 h 63" name="T83"/>
              <a:gd fmla="*/ 53 w 108" name="T84"/>
              <a:gd fmla="*/ 22 h 63" name="T85"/>
              <a:gd fmla="*/ 59 w 108" name="T86"/>
              <a:gd fmla="*/ 23 h 63" name="T87"/>
              <a:gd fmla="*/ 58 w 108" name="T88"/>
              <a:gd fmla="*/ 25 h 63" name="T89"/>
              <a:gd fmla="*/ 51 w 108" name="T90"/>
              <a:gd fmla="*/ 25 h 63" name="T91"/>
              <a:gd fmla="*/ 49 w 108" name="T92"/>
              <a:gd fmla="*/ 35 h 63" name="T93"/>
              <a:gd fmla="*/ 55 w 108" name="T94"/>
              <a:gd fmla="*/ 38 h 63" name="T95"/>
              <a:gd fmla="*/ 77 w 108" name="T96"/>
              <a:gd fmla="*/ 44 h 63" name="T97"/>
              <a:gd fmla="*/ 31 w 108" name="T98"/>
              <a:gd fmla="*/ 44 h 63" name="T99"/>
              <a:gd fmla="*/ 32 w 108" name="T100"/>
              <a:gd fmla="*/ 57 h 63" name="T101"/>
              <a:gd fmla="*/ 35 w 108" name="T102"/>
              <a:gd fmla="*/ 53 h 63" name="T103"/>
              <a:gd fmla="*/ 41 w 108" name="T104"/>
              <a:gd fmla="*/ 44 h 63" name="T105"/>
              <a:gd fmla="*/ 39 w 108" name="T106"/>
              <a:gd fmla="*/ 37 h 63" name="T107"/>
              <a:gd fmla="*/ 33 w 108" name="T108"/>
              <a:gd fmla="*/ 33 h 63" name="T109"/>
              <a:gd fmla="*/ 29 w 108" name="T110"/>
              <a:gd fmla="*/ 39 h 6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 w="108">
                <a:moveTo>
                  <a:pt x="8" y="0"/>
                </a:moveTo>
                <a:cubicBezTo>
                  <a:pt x="101" y="0"/>
                  <a:pt x="101" y="0"/>
                  <a:pt x="101" y="0"/>
                </a:cubicBezTo>
                <a:cubicBezTo>
                  <a:pt x="105" y="0"/>
                  <a:pt x="108" y="3"/>
                  <a:pt x="108" y="7"/>
                </a:cubicBezTo>
                <a:cubicBezTo>
                  <a:pt x="108" y="56"/>
                  <a:pt x="108" y="56"/>
                  <a:pt x="108" y="56"/>
                </a:cubicBezTo>
                <a:cubicBezTo>
                  <a:pt x="108" y="60"/>
                  <a:pt x="105" y="63"/>
                  <a:pt x="101" y="63"/>
                </a:cubicBezTo>
                <a:cubicBezTo>
                  <a:pt x="8" y="63"/>
                  <a:pt x="8" y="63"/>
                  <a:pt x="8" y="63"/>
                </a:cubicBezTo>
                <a:cubicBezTo>
                  <a:pt x="4" y="63"/>
                  <a:pt x="0" y="60"/>
                  <a:pt x="0" y="56"/>
                </a:cubicBezTo>
                <a:cubicBezTo>
                  <a:pt x="0" y="7"/>
                  <a:pt x="0" y="7"/>
                  <a:pt x="0" y="7"/>
                </a:cubicBezTo>
                <a:cubicBezTo>
                  <a:pt x="0" y="3"/>
                  <a:pt x="4" y="0"/>
                  <a:pt x="8" y="0"/>
                </a:cubicBezTo>
                <a:close/>
                <a:moveTo>
                  <a:pt x="29" y="34"/>
                </a:moveTo>
                <a:cubicBezTo>
                  <a:pt x="30" y="34"/>
                  <a:pt x="30" y="34"/>
                  <a:pt x="30" y="34"/>
                </a:cubicBezTo>
                <a:cubicBezTo>
                  <a:pt x="29" y="33"/>
                  <a:pt x="29" y="33"/>
                  <a:pt x="29" y="33"/>
                </a:cubicBezTo>
                <a:cubicBezTo>
                  <a:pt x="29" y="32"/>
                  <a:pt x="29" y="32"/>
                  <a:pt x="29" y="32"/>
                </a:cubicBezTo>
                <a:cubicBezTo>
                  <a:pt x="29" y="32"/>
                  <a:pt x="29" y="32"/>
                  <a:pt x="28" y="31"/>
                </a:cubicBezTo>
                <a:cubicBezTo>
                  <a:pt x="28" y="30"/>
                  <a:pt x="28" y="30"/>
                  <a:pt x="28" y="30"/>
                </a:cubicBezTo>
                <a:cubicBezTo>
                  <a:pt x="27" y="29"/>
                  <a:pt x="27" y="29"/>
                  <a:pt x="27" y="29"/>
                </a:cubicBezTo>
                <a:cubicBezTo>
                  <a:pt x="27" y="29"/>
                  <a:pt x="27" y="30"/>
                  <a:pt x="26" y="30"/>
                </a:cubicBezTo>
                <a:cubicBezTo>
                  <a:pt x="25" y="31"/>
                  <a:pt x="26" y="30"/>
                  <a:pt x="25" y="30"/>
                </a:cubicBezTo>
                <a:cubicBezTo>
                  <a:pt x="25" y="29"/>
                  <a:pt x="25" y="29"/>
                  <a:pt x="25" y="29"/>
                </a:cubicBezTo>
                <a:cubicBezTo>
                  <a:pt x="25" y="28"/>
                  <a:pt x="25" y="28"/>
                  <a:pt x="25" y="27"/>
                </a:cubicBezTo>
                <a:cubicBezTo>
                  <a:pt x="25" y="27"/>
                  <a:pt x="25" y="26"/>
                  <a:pt x="25" y="26"/>
                </a:cubicBezTo>
                <a:cubicBezTo>
                  <a:pt x="25" y="26"/>
                  <a:pt x="26" y="26"/>
                  <a:pt x="26" y="26"/>
                </a:cubicBezTo>
                <a:cubicBezTo>
                  <a:pt x="27" y="26"/>
                  <a:pt x="27" y="26"/>
                  <a:pt x="28" y="26"/>
                </a:cubicBezTo>
                <a:cubicBezTo>
                  <a:pt x="28" y="26"/>
                  <a:pt x="28" y="27"/>
                  <a:pt x="28" y="27"/>
                </a:cubicBezTo>
                <a:cubicBezTo>
                  <a:pt x="28" y="27"/>
                  <a:pt x="29" y="27"/>
                  <a:pt x="29" y="27"/>
                </a:cubicBezTo>
                <a:cubicBezTo>
                  <a:pt x="29" y="28"/>
                  <a:pt x="29" y="28"/>
                  <a:pt x="29" y="28"/>
                </a:cubicBezTo>
                <a:cubicBezTo>
                  <a:pt x="29" y="28"/>
                  <a:pt x="29" y="27"/>
                  <a:pt x="29" y="27"/>
                </a:cubicBezTo>
                <a:cubicBezTo>
                  <a:pt x="30" y="27"/>
                  <a:pt x="29" y="26"/>
                  <a:pt x="29" y="26"/>
                </a:cubicBezTo>
                <a:cubicBezTo>
                  <a:pt x="29" y="25"/>
                  <a:pt x="30" y="25"/>
                  <a:pt x="30" y="25"/>
                </a:cubicBezTo>
                <a:cubicBezTo>
                  <a:pt x="30" y="25"/>
                  <a:pt x="31" y="24"/>
                  <a:pt x="31" y="24"/>
                </a:cubicBezTo>
                <a:cubicBezTo>
                  <a:pt x="32" y="23"/>
                  <a:pt x="32" y="22"/>
                  <a:pt x="32" y="22"/>
                </a:cubicBezTo>
                <a:cubicBezTo>
                  <a:pt x="32" y="21"/>
                  <a:pt x="32" y="21"/>
                  <a:pt x="33" y="21"/>
                </a:cubicBezTo>
                <a:cubicBezTo>
                  <a:pt x="33" y="21"/>
                  <a:pt x="33" y="21"/>
                  <a:pt x="33" y="21"/>
                </a:cubicBezTo>
                <a:cubicBezTo>
                  <a:pt x="34" y="20"/>
                  <a:pt x="33" y="20"/>
                  <a:pt x="33" y="20"/>
                </a:cubicBezTo>
                <a:cubicBezTo>
                  <a:pt x="33" y="20"/>
                  <a:pt x="33" y="19"/>
                  <a:pt x="33" y="19"/>
                </a:cubicBezTo>
                <a:cubicBezTo>
                  <a:pt x="34" y="18"/>
                  <a:pt x="34" y="18"/>
                  <a:pt x="34" y="18"/>
                </a:cubicBezTo>
                <a:cubicBezTo>
                  <a:pt x="34" y="18"/>
                  <a:pt x="35" y="18"/>
                  <a:pt x="36" y="18"/>
                </a:cubicBezTo>
                <a:cubicBezTo>
                  <a:pt x="36" y="18"/>
                  <a:pt x="36" y="18"/>
                  <a:pt x="36" y="18"/>
                </a:cubicBezTo>
                <a:cubicBezTo>
                  <a:pt x="36" y="18"/>
                  <a:pt x="36" y="17"/>
                  <a:pt x="35" y="16"/>
                </a:cubicBezTo>
                <a:cubicBezTo>
                  <a:pt x="35" y="16"/>
                  <a:pt x="35" y="16"/>
                  <a:pt x="35" y="16"/>
                </a:cubicBezTo>
                <a:cubicBezTo>
                  <a:pt x="34" y="15"/>
                  <a:pt x="34" y="15"/>
                  <a:pt x="34" y="15"/>
                </a:cubicBezTo>
                <a:cubicBezTo>
                  <a:pt x="34" y="14"/>
                  <a:pt x="34" y="14"/>
                  <a:pt x="33" y="14"/>
                </a:cubicBezTo>
                <a:cubicBezTo>
                  <a:pt x="33" y="14"/>
                  <a:pt x="32" y="14"/>
                  <a:pt x="30" y="14"/>
                </a:cubicBezTo>
                <a:cubicBezTo>
                  <a:pt x="29" y="14"/>
                  <a:pt x="30" y="15"/>
                  <a:pt x="30" y="15"/>
                </a:cubicBezTo>
                <a:cubicBezTo>
                  <a:pt x="30" y="16"/>
                  <a:pt x="30" y="16"/>
                  <a:pt x="30" y="16"/>
                </a:cubicBezTo>
                <a:cubicBezTo>
                  <a:pt x="30" y="16"/>
                  <a:pt x="30" y="17"/>
                  <a:pt x="30" y="18"/>
                </a:cubicBezTo>
                <a:cubicBezTo>
                  <a:pt x="29" y="18"/>
                  <a:pt x="29" y="18"/>
                  <a:pt x="28" y="17"/>
                </a:cubicBezTo>
                <a:cubicBezTo>
                  <a:pt x="28" y="17"/>
                  <a:pt x="28" y="17"/>
                  <a:pt x="28" y="16"/>
                </a:cubicBezTo>
                <a:cubicBezTo>
                  <a:pt x="28" y="16"/>
                  <a:pt x="27" y="16"/>
                  <a:pt x="27" y="16"/>
                </a:cubicBezTo>
                <a:cubicBezTo>
                  <a:pt x="27" y="16"/>
                  <a:pt x="26" y="15"/>
                  <a:pt x="26" y="15"/>
                </a:cubicBezTo>
                <a:cubicBezTo>
                  <a:pt x="25" y="14"/>
                  <a:pt x="26" y="14"/>
                  <a:pt x="26" y="14"/>
                </a:cubicBezTo>
                <a:cubicBezTo>
                  <a:pt x="26" y="13"/>
                  <a:pt x="26" y="13"/>
                  <a:pt x="26" y="13"/>
                </a:cubicBezTo>
                <a:cubicBezTo>
                  <a:pt x="27" y="12"/>
                  <a:pt x="27" y="12"/>
                  <a:pt x="27" y="12"/>
                </a:cubicBezTo>
                <a:cubicBezTo>
                  <a:pt x="27" y="11"/>
                  <a:pt x="27" y="11"/>
                  <a:pt x="27" y="11"/>
                </a:cubicBezTo>
                <a:cubicBezTo>
                  <a:pt x="27" y="11"/>
                  <a:pt x="26" y="11"/>
                  <a:pt x="25" y="11"/>
                </a:cubicBezTo>
                <a:cubicBezTo>
                  <a:pt x="25" y="11"/>
                  <a:pt x="24" y="12"/>
                  <a:pt x="23" y="12"/>
                </a:cubicBezTo>
                <a:cubicBezTo>
                  <a:pt x="22" y="12"/>
                  <a:pt x="22" y="12"/>
                  <a:pt x="21" y="12"/>
                </a:cubicBezTo>
                <a:cubicBezTo>
                  <a:pt x="21" y="12"/>
                  <a:pt x="21" y="12"/>
                  <a:pt x="20" y="11"/>
                </a:cubicBezTo>
                <a:cubicBezTo>
                  <a:pt x="20" y="11"/>
                  <a:pt x="20" y="11"/>
                  <a:pt x="19" y="11"/>
                </a:cubicBezTo>
                <a:cubicBezTo>
                  <a:pt x="18" y="11"/>
                  <a:pt x="18" y="11"/>
                  <a:pt x="17" y="11"/>
                </a:cubicBezTo>
                <a:cubicBezTo>
                  <a:pt x="16" y="11"/>
                  <a:pt x="16" y="11"/>
                  <a:pt x="15" y="11"/>
                </a:cubicBezTo>
                <a:cubicBezTo>
                  <a:pt x="14" y="11"/>
                  <a:pt x="15" y="11"/>
                  <a:pt x="14" y="11"/>
                </a:cubicBezTo>
                <a:cubicBezTo>
                  <a:pt x="12" y="11"/>
                  <a:pt x="13" y="11"/>
                  <a:pt x="12" y="11"/>
                </a:cubicBezTo>
                <a:cubicBezTo>
                  <a:pt x="12" y="11"/>
                  <a:pt x="12" y="11"/>
                  <a:pt x="11" y="11"/>
                </a:cubicBezTo>
                <a:cubicBezTo>
                  <a:pt x="11" y="11"/>
                  <a:pt x="11" y="11"/>
                  <a:pt x="10" y="11"/>
                </a:cubicBezTo>
                <a:cubicBezTo>
                  <a:pt x="9" y="11"/>
                  <a:pt x="9" y="11"/>
                  <a:pt x="9" y="11"/>
                </a:cubicBezTo>
                <a:cubicBezTo>
                  <a:pt x="9" y="11"/>
                  <a:pt x="8" y="11"/>
                  <a:pt x="7" y="11"/>
                </a:cubicBezTo>
                <a:cubicBezTo>
                  <a:pt x="7" y="11"/>
                  <a:pt x="6" y="11"/>
                  <a:pt x="6" y="11"/>
                </a:cubicBezTo>
                <a:cubicBezTo>
                  <a:pt x="6" y="12"/>
                  <a:pt x="6" y="12"/>
                  <a:pt x="6" y="12"/>
                </a:cubicBezTo>
                <a:cubicBezTo>
                  <a:pt x="6" y="13"/>
                  <a:pt x="6" y="13"/>
                  <a:pt x="6" y="13"/>
                </a:cubicBezTo>
                <a:cubicBezTo>
                  <a:pt x="6" y="13"/>
                  <a:pt x="6" y="15"/>
                  <a:pt x="6" y="15"/>
                </a:cubicBezTo>
                <a:cubicBezTo>
                  <a:pt x="7" y="15"/>
                  <a:pt x="7" y="15"/>
                  <a:pt x="7" y="15"/>
                </a:cubicBezTo>
                <a:cubicBezTo>
                  <a:pt x="7" y="16"/>
                  <a:pt x="7" y="16"/>
                  <a:pt x="7" y="16"/>
                </a:cubicBezTo>
                <a:cubicBezTo>
                  <a:pt x="7" y="16"/>
                  <a:pt x="8" y="16"/>
                  <a:pt x="8" y="16"/>
                </a:cubicBezTo>
                <a:cubicBezTo>
                  <a:pt x="9" y="16"/>
                  <a:pt x="9" y="15"/>
                  <a:pt x="9" y="15"/>
                </a:cubicBezTo>
                <a:cubicBezTo>
                  <a:pt x="10" y="14"/>
                  <a:pt x="10" y="15"/>
                  <a:pt x="11" y="15"/>
                </a:cubicBezTo>
                <a:cubicBezTo>
                  <a:pt x="11" y="15"/>
                  <a:pt x="13" y="15"/>
                  <a:pt x="13" y="15"/>
                </a:cubicBezTo>
                <a:cubicBezTo>
                  <a:pt x="13" y="15"/>
                  <a:pt x="14" y="16"/>
                  <a:pt x="14" y="16"/>
                </a:cubicBezTo>
                <a:cubicBezTo>
                  <a:pt x="15" y="17"/>
                  <a:pt x="15" y="17"/>
                  <a:pt x="15" y="18"/>
                </a:cubicBezTo>
                <a:cubicBezTo>
                  <a:pt x="16" y="18"/>
                  <a:pt x="16" y="18"/>
                  <a:pt x="16" y="19"/>
                </a:cubicBezTo>
                <a:cubicBezTo>
                  <a:pt x="16" y="19"/>
                  <a:pt x="16" y="19"/>
                  <a:pt x="17" y="20"/>
                </a:cubicBezTo>
                <a:cubicBezTo>
                  <a:pt x="17" y="21"/>
                  <a:pt x="17" y="21"/>
                  <a:pt x="17" y="21"/>
                </a:cubicBezTo>
                <a:cubicBezTo>
                  <a:pt x="17" y="22"/>
                  <a:pt x="17" y="22"/>
                  <a:pt x="18" y="23"/>
                </a:cubicBezTo>
                <a:cubicBezTo>
                  <a:pt x="18" y="24"/>
                  <a:pt x="18" y="24"/>
                  <a:pt x="18" y="24"/>
                </a:cubicBezTo>
                <a:cubicBezTo>
                  <a:pt x="19" y="25"/>
                  <a:pt x="19" y="25"/>
                  <a:pt x="19" y="25"/>
                </a:cubicBezTo>
                <a:cubicBezTo>
                  <a:pt x="19" y="25"/>
                  <a:pt x="20" y="26"/>
                  <a:pt x="20" y="27"/>
                </a:cubicBezTo>
                <a:cubicBezTo>
                  <a:pt x="20" y="27"/>
                  <a:pt x="20" y="27"/>
                  <a:pt x="21" y="28"/>
                </a:cubicBezTo>
                <a:cubicBezTo>
                  <a:pt x="21" y="29"/>
                  <a:pt x="21" y="29"/>
                  <a:pt x="21" y="29"/>
                </a:cubicBezTo>
                <a:cubicBezTo>
                  <a:pt x="21" y="29"/>
                  <a:pt x="22" y="30"/>
                  <a:pt x="24" y="31"/>
                </a:cubicBezTo>
                <a:cubicBezTo>
                  <a:pt x="25" y="31"/>
                  <a:pt x="24" y="31"/>
                  <a:pt x="25" y="31"/>
                </a:cubicBezTo>
                <a:cubicBezTo>
                  <a:pt x="25" y="31"/>
                  <a:pt x="25" y="31"/>
                  <a:pt x="26" y="32"/>
                </a:cubicBezTo>
                <a:cubicBezTo>
                  <a:pt x="26" y="32"/>
                  <a:pt x="26" y="32"/>
                  <a:pt x="27" y="32"/>
                </a:cubicBezTo>
                <a:cubicBezTo>
                  <a:pt x="27" y="33"/>
                  <a:pt x="27" y="33"/>
                  <a:pt x="27" y="33"/>
                </a:cubicBezTo>
                <a:cubicBezTo>
                  <a:pt x="29" y="34"/>
                  <a:pt x="29" y="34"/>
                  <a:pt x="29" y="34"/>
                </a:cubicBezTo>
                <a:close/>
                <a:moveTo>
                  <a:pt x="51" y="18"/>
                </a:moveTo>
                <a:cubicBezTo>
                  <a:pt x="52" y="18"/>
                  <a:pt x="52" y="18"/>
                  <a:pt x="52" y="18"/>
                </a:cubicBezTo>
                <a:cubicBezTo>
                  <a:pt x="53" y="18"/>
                  <a:pt x="53" y="18"/>
                  <a:pt x="53" y="18"/>
                </a:cubicBezTo>
                <a:cubicBezTo>
                  <a:pt x="53" y="18"/>
                  <a:pt x="53" y="18"/>
                  <a:pt x="53" y="17"/>
                </a:cubicBezTo>
                <a:cubicBezTo>
                  <a:pt x="52" y="16"/>
                  <a:pt x="52" y="16"/>
                  <a:pt x="52" y="16"/>
                </a:cubicBezTo>
                <a:cubicBezTo>
                  <a:pt x="52" y="15"/>
                  <a:pt x="51" y="15"/>
                  <a:pt x="51" y="15"/>
                </a:cubicBezTo>
                <a:cubicBezTo>
                  <a:pt x="51" y="15"/>
                  <a:pt x="51" y="15"/>
                  <a:pt x="51" y="15"/>
                </a:cubicBezTo>
                <a:cubicBezTo>
                  <a:pt x="51" y="15"/>
                  <a:pt x="50" y="16"/>
                  <a:pt x="51" y="16"/>
                </a:cubicBezTo>
                <a:cubicBezTo>
                  <a:pt x="51" y="16"/>
                  <a:pt x="51" y="17"/>
                  <a:pt x="51" y="17"/>
                </a:cubicBezTo>
                <a:cubicBezTo>
                  <a:pt x="51" y="17"/>
                  <a:pt x="52" y="17"/>
                  <a:pt x="51" y="17"/>
                </a:cubicBezTo>
                <a:cubicBezTo>
                  <a:pt x="51" y="18"/>
                  <a:pt x="51" y="18"/>
                  <a:pt x="51" y="18"/>
                </a:cubicBezTo>
                <a:cubicBezTo>
                  <a:pt x="51" y="18"/>
                  <a:pt x="50" y="18"/>
                  <a:pt x="50" y="18"/>
                </a:cubicBezTo>
                <a:cubicBezTo>
                  <a:pt x="51" y="18"/>
                  <a:pt x="51" y="18"/>
                  <a:pt x="51" y="18"/>
                </a:cubicBezTo>
                <a:close/>
                <a:moveTo>
                  <a:pt x="83" y="37"/>
                </a:moveTo>
                <a:cubicBezTo>
                  <a:pt x="83" y="37"/>
                  <a:pt x="84" y="38"/>
                  <a:pt x="84" y="38"/>
                </a:cubicBezTo>
                <a:cubicBezTo>
                  <a:pt x="84" y="38"/>
                  <a:pt x="85" y="38"/>
                  <a:pt x="85" y="38"/>
                </a:cubicBezTo>
                <a:cubicBezTo>
                  <a:pt x="85" y="38"/>
                  <a:pt x="86" y="37"/>
                  <a:pt x="86" y="37"/>
                </a:cubicBezTo>
                <a:cubicBezTo>
                  <a:pt x="86" y="36"/>
                  <a:pt x="86" y="35"/>
                  <a:pt x="86" y="34"/>
                </a:cubicBezTo>
                <a:cubicBezTo>
                  <a:pt x="86" y="34"/>
                  <a:pt x="85" y="34"/>
                  <a:pt x="85" y="34"/>
                </a:cubicBezTo>
                <a:cubicBezTo>
                  <a:pt x="85" y="34"/>
                  <a:pt x="85" y="34"/>
                  <a:pt x="85" y="34"/>
                </a:cubicBezTo>
                <a:cubicBezTo>
                  <a:pt x="85" y="35"/>
                  <a:pt x="84" y="36"/>
                  <a:pt x="84" y="36"/>
                </a:cubicBezTo>
                <a:cubicBezTo>
                  <a:pt x="83" y="37"/>
                  <a:pt x="83" y="37"/>
                  <a:pt x="83" y="37"/>
                </a:cubicBezTo>
                <a:close/>
                <a:moveTo>
                  <a:pt x="37" y="19"/>
                </a:moveTo>
                <a:cubicBezTo>
                  <a:pt x="38" y="20"/>
                  <a:pt x="38" y="20"/>
                  <a:pt x="38" y="20"/>
                </a:cubicBezTo>
                <a:cubicBezTo>
                  <a:pt x="38" y="20"/>
                  <a:pt x="39" y="20"/>
                  <a:pt x="40" y="19"/>
                </a:cubicBezTo>
                <a:cubicBezTo>
                  <a:pt x="40" y="19"/>
                  <a:pt x="41" y="17"/>
                  <a:pt x="42" y="17"/>
                </a:cubicBezTo>
                <a:cubicBezTo>
                  <a:pt x="43" y="17"/>
                  <a:pt x="43" y="18"/>
                  <a:pt x="44" y="17"/>
                </a:cubicBezTo>
                <a:cubicBezTo>
                  <a:pt x="44" y="17"/>
                  <a:pt x="44" y="15"/>
                  <a:pt x="45" y="15"/>
                </a:cubicBezTo>
                <a:cubicBezTo>
                  <a:pt x="46" y="14"/>
                  <a:pt x="46" y="14"/>
                  <a:pt x="46" y="13"/>
                </a:cubicBezTo>
                <a:cubicBezTo>
                  <a:pt x="46" y="12"/>
                  <a:pt x="46" y="11"/>
                  <a:pt x="46" y="11"/>
                </a:cubicBezTo>
                <a:cubicBezTo>
                  <a:pt x="45" y="10"/>
                  <a:pt x="44" y="9"/>
                  <a:pt x="44" y="9"/>
                </a:cubicBezTo>
                <a:cubicBezTo>
                  <a:pt x="43" y="9"/>
                  <a:pt x="43" y="9"/>
                  <a:pt x="42" y="9"/>
                </a:cubicBezTo>
                <a:cubicBezTo>
                  <a:pt x="41" y="9"/>
                  <a:pt x="41" y="10"/>
                  <a:pt x="39" y="10"/>
                </a:cubicBezTo>
                <a:cubicBezTo>
                  <a:pt x="38" y="10"/>
                  <a:pt x="37" y="9"/>
                  <a:pt x="36" y="9"/>
                </a:cubicBezTo>
                <a:cubicBezTo>
                  <a:pt x="36" y="9"/>
                  <a:pt x="35" y="10"/>
                  <a:pt x="35" y="10"/>
                </a:cubicBezTo>
                <a:cubicBezTo>
                  <a:pt x="35" y="10"/>
                  <a:pt x="35" y="12"/>
                  <a:pt x="35" y="12"/>
                </a:cubicBezTo>
                <a:cubicBezTo>
                  <a:pt x="36" y="12"/>
                  <a:pt x="37" y="13"/>
                  <a:pt x="37" y="13"/>
                </a:cubicBezTo>
                <a:cubicBezTo>
                  <a:pt x="38" y="14"/>
                  <a:pt x="38" y="14"/>
                  <a:pt x="38" y="14"/>
                </a:cubicBezTo>
                <a:cubicBezTo>
                  <a:pt x="38" y="14"/>
                  <a:pt x="39" y="15"/>
                  <a:pt x="38" y="16"/>
                </a:cubicBezTo>
                <a:cubicBezTo>
                  <a:pt x="38" y="16"/>
                  <a:pt x="38" y="17"/>
                  <a:pt x="38" y="17"/>
                </a:cubicBezTo>
                <a:cubicBezTo>
                  <a:pt x="37" y="19"/>
                  <a:pt x="37" y="19"/>
                  <a:pt x="37" y="19"/>
                </a:cubicBezTo>
                <a:close/>
                <a:moveTo>
                  <a:pt x="6" y="44"/>
                </a:moveTo>
                <a:cubicBezTo>
                  <a:pt x="6" y="51"/>
                  <a:pt x="6" y="51"/>
                  <a:pt x="6" y="51"/>
                </a:cubicBezTo>
                <a:cubicBezTo>
                  <a:pt x="27" y="51"/>
                  <a:pt x="27" y="51"/>
                  <a:pt x="27" y="51"/>
                </a:cubicBezTo>
                <a:cubicBezTo>
                  <a:pt x="27" y="44"/>
                  <a:pt x="27" y="44"/>
                  <a:pt x="27" y="44"/>
                </a:cubicBezTo>
                <a:cubicBezTo>
                  <a:pt x="6" y="44"/>
                  <a:pt x="6" y="44"/>
                  <a:pt x="6" y="44"/>
                </a:cubicBezTo>
                <a:close/>
                <a:moveTo>
                  <a:pt x="81" y="44"/>
                </a:moveTo>
                <a:cubicBezTo>
                  <a:pt x="81" y="51"/>
                  <a:pt x="81" y="51"/>
                  <a:pt x="81" y="51"/>
                </a:cubicBezTo>
                <a:cubicBezTo>
                  <a:pt x="92" y="51"/>
                  <a:pt x="92" y="51"/>
                  <a:pt x="92" y="51"/>
                </a:cubicBezTo>
                <a:cubicBezTo>
                  <a:pt x="92" y="51"/>
                  <a:pt x="92" y="51"/>
                  <a:pt x="93" y="51"/>
                </a:cubicBezTo>
                <a:cubicBezTo>
                  <a:pt x="93" y="51"/>
                  <a:pt x="93" y="51"/>
                  <a:pt x="94" y="51"/>
                </a:cubicBezTo>
                <a:cubicBezTo>
                  <a:pt x="94" y="51"/>
                  <a:pt x="94" y="52"/>
                  <a:pt x="95" y="51"/>
                </a:cubicBezTo>
                <a:cubicBezTo>
                  <a:pt x="95" y="51"/>
                  <a:pt x="95" y="51"/>
                  <a:pt x="95" y="51"/>
                </a:cubicBezTo>
                <a:cubicBezTo>
                  <a:pt x="102" y="51"/>
                  <a:pt x="102" y="51"/>
                  <a:pt x="102" y="51"/>
                </a:cubicBezTo>
                <a:cubicBezTo>
                  <a:pt x="102" y="44"/>
                  <a:pt x="102" y="44"/>
                  <a:pt x="102" y="44"/>
                </a:cubicBezTo>
                <a:cubicBezTo>
                  <a:pt x="94" y="44"/>
                  <a:pt x="94" y="44"/>
                  <a:pt x="94" y="44"/>
                </a:cubicBezTo>
                <a:cubicBezTo>
                  <a:pt x="94" y="43"/>
                  <a:pt x="94" y="43"/>
                  <a:pt x="94" y="43"/>
                </a:cubicBezTo>
                <a:cubicBezTo>
                  <a:pt x="94" y="43"/>
                  <a:pt x="93" y="42"/>
                  <a:pt x="93" y="42"/>
                </a:cubicBezTo>
                <a:cubicBezTo>
                  <a:pt x="93" y="42"/>
                  <a:pt x="93" y="41"/>
                  <a:pt x="93" y="41"/>
                </a:cubicBezTo>
                <a:cubicBezTo>
                  <a:pt x="93" y="42"/>
                  <a:pt x="92" y="42"/>
                  <a:pt x="92" y="42"/>
                </a:cubicBezTo>
                <a:cubicBezTo>
                  <a:pt x="92" y="43"/>
                  <a:pt x="92" y="43"/>
                  <a:pt x="92" y="43"/>
                </a:cubicBezTo>
                <a:cubicBezTo>
                  <a:pt x="92" y="43"/>
                  <a:pt x="92" y="43"/>
                  <a:pt x="91" y="42"/>
                </a:cubicBezTo>
                <a:cubicBezTo>
                  <a:pt x="91" y="42"/>
                  <a:pt x="93" y="42"/>
                  <a:pt x="91" y="42"/>
                </a:cubicBezTo>
                <a:cubicBezTo>
                  <a:pt x="89" y="42"/>
                  <a:pt x="89" y="42"/>
                  <a:pt x="89" y="42"/>
                </a:cubicBezTo>
                <a:cubicBezTo>
                  <a:pt x="89" y="42"/>
                  <a:pt x="89" y="43"/>
                  <a:pt x="89" y="43"/>
                </a:cubicBezTo>
                <a:cubicBezTo>
                  <a:pt x="89" y="43"/>
                  <a:pt x="87" y="43"/>
                  <a:pt x="87" y="43"/>
                </a:cubicBezTo>
                <a:cubicBezTo>
                  <a:pt x="86" y="44"/>
                  <a:pt x="86" y="44"/>
                  <a:pt x="86" y="44"/>
                </a:cubicBezTo>
                <a:cubicBezTo>
                  <a:pt x="81" y="44"/>
                  <a:pt x="81" y="44"/>
                  <a:pt x="81" y="44"/>
                </a:cubicBezTo>
                <a:close/>
                <a:moveTo>
                  <a:pt x="63" y="44"/>
                </a:moveTo>
                <a:cubicBezTo>
                  <a:pt x="64" y="43"/>
                  <a:pt x="64" y="43"/>
                  <a:pt x="64" y="43"/>
                </a:cubicBezTo>
                <a:cubicBezTo>
                  <a:pt x="64" y="43"/>
                  <a:pt x="64" y="43"/>
                  <a:pt x="64" y="42"/>
                </a:cubicBezTo>
                <a:cubicBezTo>
                  <a:pt x="64" y="41"/>
                  <a:pt x="64" y="40"/>
                  <a:pt x="64" y="40"/>
                </a:cubicBezTo>
                <a:cubicBezTo>
                  <a:pt x="64" y="39"/>
                  <a:pt x="63" y="38"/>
                  <a:pt x="64" y="38"/>
                </a:cubicBezTo>
                <a:cubicBezTo>
                  <a:pt x="64" y="37"/>
                  <a:pt x="64" y="37"/>
                  <a:pt x="65" y="36"/>
                </a:cubicBezTo>
                <a:cubicBezTo>
                  <a:pt x="65" y="35"/>
                  <a:pt x="66" y="34"/>
                  <a:pt x="66" y="34"/>
                </a:cubicBezTo>
                <a:cubicBezTo>
                  <a:pt x="66" y="34"/>
                  <a:pt x="67" y="33"/>
                  <a:pt x="67" y="33"/>
                </a:cubicBezTo>
                <a:cubicBezTo>
                  <a:pt x="65" y="33"/>
                  <a:pt x="65" y="33"/>
                  <a:pt x="65" y="33"/>
                </a:cubicBezTo>
                <a:cubicBezTo>
                  <a:pt x="65" y="33"/>
                  <a:pt x="65" y="33"/>
                  <a:pt x="65" y="33"/>
                </a:cubicBezTo>
                <a:cubicBezTo>
                  <a:pt x="64" y="32"/>
                  <a:pt x="64" y="32"/>
                  <a:pt x="64" y="31"/>
                </a:cubicBezTo>
                <a:cubicBezTo>
                  <a:pt x="64" y="31"/>
                  <a:pt x="63" y="30"/>
                  <a:pt x="63" y="30"/>
                </a:cubicBezTo>
                <a:cubicBezTo>
                  <a:pt x="63" y="29"/>
                  <a:pt x="63" y="29"/>
                  <a:pt x="63" y="28"/>
                </a:cubicBezTo>
                <a:cubicBezTo>
                  <a:pt x="62" y="28"/>
                  <a:pt x="62" y="28"/>
                  <a:pt x="62" y="27"/>
                </a:cubicBezTo>
                <a:cubicBezTo>
                  <a:pt x="62" y="27"/>
                  <a:pt x="62" y="27"/>
                  <a:pt x="62" y="26"/>
                </a:cubicBezTo>
                <a:cubicBezTo>
                  <a:pt x="63" y="27"/>
                  <a:pt x="63" y="27"/>
                  <a:pt x="63" y="27"/>
                </a:cubicBezTo>
                <a:cubicBezTo>
                  <a:pt x="65" y="31"/>
                  <a:pt x="65" y="31"/>
                  <a:pt x="65" y="31"/>
                </a:cubicBezTo>
                <a:cubicBezTo>
                  <a:pt x="65" y="32"/>
                  <a:pt x="65" y="32"/>
                  <a:pt x="65" y="32"/>
                </a:cubicBezTo>
                <a:cubicBezTo>
                  <a:pt x="66" y="32"/>
                  <a:pt x="66" y="32"/>
                  <a:pt x="66" y="32"/>
                </a:cubicBezTo>
                <a:cubicBezTo>
                  <a:pt x="68" y="31"/>
                  <a:pt x="68" y="31"/>
                  <a:pt x="68" y="31"/>
                </a:cubicBezTo>
                <a:cubicBezTo>
                  <a:pt x="69" y="29"/>
                  <a:pt x="69" y="29"/>
                  <a:pt x="69" y="29"/>
                </a:cubicBezTo>
                <a:cubicBezTo>
                  <a:pt x="69" y="28"/>
                  <a:pt x="69" y="28"/>
                  <a:pt x="69" y="28"/>
                </a:cubicBezTo>
                <a:cubicBezTo>
                  <a:pt x="67" y="28"/>
                  <a:pt x="67" y="28"/>
                  <a:pt x="67" y="28"/>
                </a:cubicBezTo>
                <a:cubicBezTo>
                  <a:pt x="67" y="26"/>
                  <a:pt x="67" y="26"/>
                  <a:pt x="67" y="26"/>
                </a:cubicBezTo>
                <a:cubicBezTo>
                  <a:pt x="67" y="26"/>
                  <a:pt x="67" y="26"/>
                  <a:pt x="67" y="27"/>
                </a:cubicBezTo>
                <a:cubicBezTo>
                  <a:pt x="68" y="27"/>
                  <a:pt x="69" y="27"/>
                  <a:pt x="69" y="28"/>
                </a:cubicBezTo>
                <a:cubicBezTo>
                  <a:pt x="70" y="28"/>
                  <a:pt x="70" y="28"/>
                  <a:pt x="70" y="28"/>
                </a:cubicBezTo>
                <a:cubicBezTo>
                  <a:pt x="71" y="28"/>
                  <a:pt x="72" y="28"/>
                  <a:pt x="72" y="28"/>
                </a:cubicBezTo>
                <a:cubicBezTo>
                  <a:pt x="72" y="28"/>
                  <a:pt x="72" y="29"/>
                  <a:pt x="72" y="29"/>
                </a:cubicBezTo>
                <a:cubicBezTo>
                  <a:pt x="72" y="29"/>
                  <a:pt x="74" y="32"/>
                  <a:pt x="74" y="32"/>
                </a:cubicBezTo>
                <a:cubicBezTo>
                  <a:pt x="74" y="33"/>
                  <a:pt x="74" y="33"/>
                  <a:pt x="74" y="33"/>
                </a:cubicBezTo>
                <a:cubicBezTo>
                  <a:pt x="75" y="34"/>
                  <a:pt x="75" y="34"/>
                  <a:pt x="75" y="34"/>
                </a:cubicBezTo>
                <a:cubicBezTo>
                  <a:pt x="75" y="31"/>
                  <a:pt x="75" y="31"/>
                  <a:pt x="75" y="31"/>
                </a:cubicBezTo>
                <a:cubicBezTo>
                  <a:pt x="75" y="31"/>
                  <a:pt x="76" y="31"/>
                  <a:pt x="76" y="31"/>
                </a:cubicBezTo>
                <a:cubicBezTo>
                  <a:pt x="76" y="30"/>
                  <a:pt x="77" y="29"/>
                  <a:pt x="77" y="29"/>
                </a:cubicBezTo>
                <a:cubicBezTo>
                  <a:pt x="77" y="29"/>
                  <a:pt x="77" y="29"/>
                  <a:pt x="78" y="29"/>
                </a:cubicBezTo>
                <a:cubicBezTo>
                  <a:pt x="78" y="29"/>
                  <a:pt x="78" y="29"/>
                  <a:pt x="78" y="29"/>
                </a:cubicBezTo>
                <a:cubicBezTo>
                  <a:pt x="80" y="30"/>
                  <a:pt x="80" y="30"/>
                  <a:pt x="80" y="30"/>
                </a:cubicBezTo>
                <a:cubicBezTo>
                  <a:pt x="80" y="30"/>
                  <a:pt x="79" y="31"/>
                  <a:pt x="80" y="31"/>
                </a:cubicBezTo>
                <a:cubicBezTo>
                  <a:pt x="80" y="31"/>
                  <a:pt x="81" y="31"/>
                  <a:pt x="82" y="31"/>
                </a:cubicBezTo>
                <a:cubicBezTo>
                  <a:pt x="82" y="32"/>
                  <a:pt x="82" y="32"/>
                  <a:pt x="82" y="32"/>
                </a:cubicBezTo>
                <a:cubicBezTo>
                  <a:pt x="82" y="32"/>
                  <a:pt x="82" y="33"/>
                  <a:pt x="83" y="32"/>
                </a:cubicBezTo>
                <a:cubicBezTo>
                  <a:pt x="83" y="32"/>
                  <a:pt x="83" y="32"/>
                  <a:pt x="83" y="32"/>
                </a:cubicBezTo>
                <a:cubicBezTo>
                  <a:pt x="83" y="32"/>
                  <a:pt x="83" y="30"/>
                  <a:pt x="83" y="30"/>
                </a:cubicBezTo>
                <a:cubicBezTo>
                  <a:pt x="83" y="29"/>
                  <a:pt x="83" y="29"/>
                  <a:pt x="83" y="29"/>
                </a:cubicBezTo>
                <a:cubicBezTo>
                  <a:pt x="84" y="29"/>
                  <a:pt x="84" y="29"/>
                  <a:pt x="84" y="29"/>
                </a:cubicBezTo>
                <a:cubicBezTo>
                  <a:pt x="85" y="29"/>
                  <a:pt x="85" y="29"/>
                  <a:pt x="86" y="28"/>
                </a:cubicBezTo>
                <a:cubicBezTo>
                  <a:pt x="86" y="28"/>
                  <a:pt x="86" y="28"/>
                  <a:pt x="86" y="28"/>
                </a:cubicBezTo>
                <a:cubicBezTo>
                  <a:pt x="86" y="27"/>
                  <a:pt x="87" y="26"/>
                  <a:pt x="87" y="26"/>
                </a:cubicBezTo>
                <a:cubicBezTo>
                  <a:pt x="87" y="25"/>
                  <a:pt x="87" y="26"/>
                  <a:pt x="87" y="25"/>
                </a:cubicBezTo>
                <a:cubicBezTo>
                  <a:pt x="87" y="24"/>
                  <a:pt x="86" y="25"/>
                  <a:pt x="87" y="24"/>
                </a:cubicBezTo>
                <a:cubicBezTo>
                  <a:pt x="87" y="23"/>
                  <a:pt x="87" y="23"/>
                  <a:pt x="87" y="23"/>
                </a:cubicBezTo>
                <a:cubicBezTo>
                  <a:pt x="87" y="22"/>
                  <a:pt x="87" y="22"/>
                  <a:pt x="87" y="22"/>
                </a:cubicBezTo>
                <a:cubicBezTo>
                  <a:pt x="88" y="22"/>
                  <a:pt x="88" y="23"/>
                  <a:pt x="88" y="23"/>
                </a:cubicBezTo>
                <a:cubicBezTo>
                  <a:pt x="88" y="23"/>
                  <a:pt x="88" y="24"/>
                  <a:pt x="88" y="23"/>
                </a:cubicBezTo>
                <a:cubicBezTo>
                  <a:pt x="89" y="23"/>
                  <a:pt x="89" y="23"/>
                  <a:pt x="89" y="23"/>
                </a:cubicBezTo>
                <a:cubicBezTo>
                  <a:pt x="89" y="22"/>
                  <a:pt x="89" y="22"/>
                  <a:pt x="90" y="22"/>
                </a:cubicBezTo>
                <a:cubicBezTo>
                  <a:pt x="90" y="21"/>
                  <a:pt x="90" y="21"/>
                  <a:pt x="90" y="21"/>
                </a:cubicBezTo>
                <a:cubicBezTo>
                  <a:pt x="91" y="21"/>
                  <a:pt x="90" y="21"/>
                  <a:pt x="91" y="21"/>
                </a:cubicBezTo>
                <a:cubicBezTo>
                  <a:pt x="91" y="21"/>
                  <a:pt x="91" y="20"/>
                  <a:pt x="91" y="20"/>
                </a:cubicBezTo>
                <a:cubicBezTo>
                  <a:pt x="92" y="19"/>
                  <a:pt x="92" y="19"/>
                  <a:pt x="92" y="19"/>
                </a:cubicBezTo>
                <a:cubicBezTo>
                  <a:pt x="93" y="17"/>
                  <a:pt x="93" y="17"/>
                  <a:pt x="93" y="17"/>
                </a:cubicBezTo>
                <a:cubicBezTo>
                  <a:pt x="92" y="17"/>
                  <a:pt x="92" y="17"/>
                  <a:pt x="92" y="17"/>
                </a:cubicBezTo>
                <a:cubicBezTo>
                  <a:pt x="92" y="16"/>
                  <a:pt x="92" y="16"/>
                  <a:pt x="92" y="16"/>
                </a:cubicBezTo>
                <a:cubicBezTo>
                  <a:pt x="92" y="16"/>
                  <a:pt x="93" y="15"/>
                  <a:pt x="94" y="15"/>
                </a:cubicBezTo>
                <a:cubicBezTo>
                  <a:pt x="94" y="15"/>
                  <a:pt x="94" y="15"/>
                  <a:pt x="95" y="15"/>
                </a:cubicBezTo>
                <a:cubicBezTo>
                  <a:pt x="95" y="15"/>
                  <a:pt x="96" y="15"/>
                  <a:pt x="96" y="15"/>
                </a:cubicBezTo>
                <a:cubicBezTo>
                  <a:pt x="96" y="15"/>
                  <a:pt x="97" y="14"/>
                  <a:pt x="98" y="14"/>
                </a:cubicBezTo>
                <a:cubicBezTo>
                  <a:pt x="98" y="14"/>
                  <a:pt x="98" y="15"/>
                  <a:pt x="98" y="15"/>
                </a:cubicBezTo>
                <a:cubicBezTo>
                  <a:pt x="98" y="16"/>
                  <a:pt x="97" y="16"/>
                  <a:pt x="97" y="16"/>
                </a:cubicBezTo>
                <a:cubicBezTo>
                  <a:pt x="97" y="17"/>
                  <a:pt x="98" y="18"/>
                  <a:pt x="98" y="18"/>
                </a:cubicBezTo>
                <a:cubicBezTo>
                  <a:pt x="98" y="18"/>
                  <a:pt x="99" y="18"/>
                  <a:pt x="99" y="17"/>
                </a:cubicBezTo>
                <a:cubicBezTo>
                  <a:pt x="100" y="16"/>
                  <a:pt x="100" y="15"/>
                  <a:pt x="100" y="15"/>
                </a:cubicBezTo>
                <a:cubicBezTo>
                  <a:pt x="100" y="15"/>
                  <a:pt x="100" y="15"/>
                  <a:pt x="101" y="14"/>
                </a:cubicBezTo>
                <a:cubicBezTo>
                  <a:pt x="101" y="14"/>
                  <a:pt x="102" y="13"/>
                  <a:pt x="102" y="13"/>
                </a:cubicBezTo>
                <a:cubicBezTo>
                  <a:pt x="102" y="13"/>
                  <a:pt x="102" y="12"/>
                  <a:pt x="102" y="12"/>
                </a:cubicBezTo>
                <a:cubicBezTo>
                  <a:pt x="101" y="11"/>
                  <a:pt x="101" y="11"/>
                  <a:pt x="101" y="11"/>
                </a:cubicBezTo>
                <a:cubicBezTo>
                  <a:pt x="99" y="11"/>
                  <a:pt x="99" y="11"/>
                  <a:pt x="99" y="11"/>
                </a:cubicBezTo>
                <a:cubicBezTo>
                  <a:pt x="99" y="11"/>
                  <a:pt x="97" y="11"/>
                  <a:pt x="97" y="11"/>
                </a:cubicBezTo>
                <a:cubicBezTo>
                  <a:pt x="96" y="11"/>
                  <a:pt x="96" y="11"/>
                  <a:pt x="96" y="10"/>
                </a:cubicBezTo>
                <a:cubicBezTo>
                  <a:pt x="95" y="10"/>
                  <a:pt x="96" y="10"/>
                  <a:pt x="94" y="10"/>
                </a:cubicBezTo>
                <a:cubicBezTo>
                  <a:pt x="93" y="10"/>
                  <a:pt x="93" y="10"/>
                  <a:pt x="93" y="10"/>
                </a:cubicBezTo>
                <a:cubicBezTo>
                  <a:pt x="92" y="10"/>
                  <a:pt x="92" y="10"/>
                  <a:pt x="92" y="10"/>
                </a:cubicBezTo>
                <a:cubicBezTo>
                  <a:pt x="91" y="10"/>
                  <a:pt x="91" y="11"/>
                  <a:pt x="91" y="10"/>
                </a:cubicBezTo>
                <a:cubicBezTo>
                  <a:pt x="90" y="10"/>
                  <a:pt x="90" y="10"/>
                  <a:pt x="89" y="10"/>
                </a:cubicBezTo>
                <a:cubicBezTo>
                  <a:pt x="89" y="10"/>
                  <a:pt x="89" y="10"/>
                  <a:pt x="88" y="10"/>
                </a:cubicBezTo>
                <a:cubicBezTo>
                  <a:pt x="87" y="10"/>
                  <a:pt x="87" y="10"/>
                  <a:pt x="86" y="10"/>
                </a:cubicBezTo>
                <a:cubicBezTo>
                  <a:pt x="85" y="10"/>
                  <a:pt x="85" y="10"/>
                  <a:pt x="85" y="10"/>
                </a:cubicBezTo>
                <a:cubicBezTo>
                  <a:pt x="85" y="10"/>
                  <a:pt x="85" y="10"/>
                  <a:pt x="84" y="9"/>
                </a:cubicBezTo>
                <a:cubicBezTo>
                  <a:pt x="83" y="9"/>
                  <a:pt x="84" y="9"/>
                  <a:pt x="82" y="9"/>
                </a:cubicBezTo>
                <a:cubicBezTo>
                  <a:pt x="81" y="9"/>
                  <a:pt x="81" y="9"/>
                  <a:pt x="80" y="9"/>
                </a:cubicBezTo>
                <a:cubicBezTo>
                  <a:pt x="79" y="9"/>
                  <a:pt x="78" y="9"/>
                  <a:pt x="77" y="9"/>
                </a:cubicBezTo>
                <a:cubicBezTo>
                  <a:pt x="76" y="9"/>
                  <a:pt x="75" y="9"/>
                  <a:pt x="75" y="9"/>
                </a:cubicBezTo>
                <a:cubicBezTo>
                  <a:pt x="75" y="10"/>
                  <a:pt x="76" y="10"/>
                  <a:pt x="76" y="11"/>
                </a:cubicBezTo>
                <a:cubicBezTo>
                  <a:pt x="75" y="11"/>
                  <a:pt x="76" y="10"/>
                  <a:pt x="74" y="11"/>
                </a:cubicBezTo>
                <a:cubicBezTo>
                  <a:pt x="73" y="11"/>
                  <a:pt x="73" y="11"/>
                  <a:pt x="73" y="11"/>
                </a:cubicBezTo>
                <a:cubicBezTo>
                  <a:pt x="73" y="12"/>
                  <a:pt x="73" y="12"/>
                  <a:pt x="73" y="12"/>
                </a:cubicBezTo>
                <a:cubicBezTo>
                  <a:pt x="73" y="12"/>
                  <a:pt x="73" y="12"/>
                  <a:pt x="72" y="11"/>
                </a:cubicBezTo>
                <a:cubicBezTo>
                  <a:pt x="71" y="11"/>
                  <a:pt x="71" y="11"/>
                  <a:pt x="71" y="11"/>
                </a:cubicBezTo>
                <a:cubicBezTo>
                  <a:pt x="71" y="11"/>
                  <a:pt x="70" y="12"/>
                  <a:pt x="70" y="12"/>
                </a:cubicBezTo>
                <a:cubicBezTo>
                  <a:pt x="70" y="11"/>
                  <a:pt x="69" y="11"/>
                  <a:pt x="69" y="11"/>
                </a:cubicBezTo>
                <a:cubicBezTo>
                  <a:pt x="68" y="11"/>
                  <a:pt x="67" y="11"/>
                  <a:pt x="67" y="11"/>
                </a:cubicBezTo>
                <a:cubicBezTo>
                  <a:pt x="66" y="12"/>
                  <a:pt x="65" y="12"/>
                  <a:pt x="65" y="12"/>
                </a:cubicBezTo>
                <a:cubicBezTo>
                  <a:pt x="64" y="13"/>
                  <a:pt x="64" y="13"/>
                  <a:pt x="64" y="13"/>
                </a:cubicBezTo>
                <a:cubicBezTo>
                  <a:pt x="63" y="13"/>
                  <a:pt x="63" y="13"/>
                  <a:pt x="63" y="13"/>
                </a:cubicBezTo>
                <a:cubicBezTo>
                  <a:pt x="62" y="12"/>
                  <a:pt x="62" y="12"/>
                  <a:pt x="62" y="12"/>
                </a:cubicBezTo>
                <a:cubicBezTo>
                  <a:pt x="64" y="12"/>
                  <a:pt x="64" y="12"/>
                  <a:pt x="64" y="12"/>
                </a:cubicBezTo>
                <a:cubicBezTo>
                  <a:pt x="64" y="12"/>
                  <a:pt x="64" y="12"/>
                  <a:pt x="64" y="12"/>
                </a:cubicBezTo>
                <a:cubicBezTo>
                  <a:pt x="64" y="12"/>
                  <a:pt x="61" y="11"/>
                  <a:pt x="61" y="11"/>
                </a:cubicBezTo>
                <a:cubicBezTo>
                  <a:pt x="60" y="11"/>
                  <a:pt x="59" y="11"/>
                  <a:pt x="59" y="11"/>
                </a:cubicBezTo>
                <a:cubicBezTo>
                  <a:pt x="58" y="12"/>
                  <a:pt x="58" y="12"/>
                  <a:pt x="58" y="12"/>
                </a:cubicBezTo>
                <a:cubicBezTo>
                  <a:pt x="58" y="12"/>
                  <a:pt x="57" y="13"/>
                  <a:pt x="57" y="13"/>
                </a:cubicBezTo>
                <a:cubicBezTo>
                  <a:pt x="56" y="13"/>
                  <a:pt x="56" y="13"/>
                  <a:pt x="56" y="13"/>
                </a:cubicBezTo>
                <a:cubicBezTo>
                  <a:pt x="55" y="14"/>
                  <a:pt x="55" y="14"/>
                  <a:pt x="55" y="14"/>
                </a:cubicBezTo>
                <a:cubicBezTo>
                  <a:pt x="54" y="14"/>
                  <a:pt x="54" y="14"/>
                  <a:pt x="54" y="14"/>
                </a:cubicBezTo>
                <a:cubicBezTo>
                  <a:pt x="56" y="15"/>
                  <a:pt x="56" y="15"/>
                  <a:pt x="56" y="15"/>
                </a:cubicBezTo>
                <a:cubicBezTo>
                  <a:pt x="56" y="15"/>
                  <a:pt x="56" y="16"/>
                  <a:pt x="56" y="16"/>
                </a:cubicBezTo>
                <a:cubicBezTo>
                  <a:pt x="56" y="16"/>
                  <a:pt x="57" y="16"/>
                  <a:pt x="57" y="16"/>
                </a:cubicBezTo>
                <a:cubicBezTo>
                  <a:pt x="57" y="15"/>
                  <a:pt x="57" y="15"/>
                  <a:pt x="57" y="15"/>
                </a:cubicBezTo>
                <a:cubicBezTo>
                  <a:pt x="59" y="14"/>
                  <a:pt x="59" y="14"/>
                  <a:pt x="59" y="14"/>
                </a:cubicBezTo>
                <a:cubicBezTo>
                  <a:pt x="59" y="13"/>
                  <a:pt x="59" y="13"/>
                  <a:pt x="59" y="13"/>
                </a:cubicBezTo>
                <a:cubicBezTo>
                  <a:pt x="60" y="14"/>
                  <a:pt x="60" y="14"/>
                  <a:pt x="60" y="14"/>
                </a:cubicBezTo>
                <a:cubicBezTo>
                  <a:pt x="60" y="15"/>
                  <a:pt x="60" y="15"/>
                  <a:pt x="60" y="15"/>
                </a:cubicBezTo>
                <a:cubicBezTo>
                  <a:pt x="58" y="16"/>
                  <a:pt x="58" y="16"/>
                  <a:pt x="58" y="16"/>
                </a:cubicBezTo>
                <a:cubicBezTo>
                  <a:pt x="58" y="16"/>
                  <a:pt x="58" y="16"/>
                  <a:pt x="58" y="16"/>
                </a:cubicBezTo>
                <a:cubicBezTo>
                  <a:pt x="57" y="17"/>
                  <a:pt x="57" y="17"/>
                  <a:pt x="57" y="17"/>
                </a:cubicBezTo>
                <a:cubicBezTo>
                  <a:pt x="55" y="17"/>
                  <a:pt x="55" y="17"/>
                  <a:pt x="55" y="17"/>
                </a:cubicBezTo>
                <a:cubicBezTo>
                  <a:pt x="54" y="17"/>
                  <a:pt x="54" y="17"/>
                  <a:pt x="54" y="17"/>
                </a:cubicBezTo>
                <a:cubicBezTo>
                  <a:pt x="53" y="18"/>
                  <a:pt x="53" y="18"/>
                  <a:pt x="53" y="18"/>
                </a:cubicBezTo>
                <a:cubicBezTo>
                  <a:pt x="52" y="19"/>
                  <a:pt x="52" y="19"/>
                  <a:pt x="52" y="19"/>
                </a:cubicBezTo>
                <a:cubicBezTo>
                  <a:pt x="52" y="19"/>
                  <a:pt x="52" y="19"/>
                  <a:pt x="52" y="19"/>
                </a:cubicBezTo>
                <a:cubicBezTo>
                  <a:pt x="52" y="20"/>
                  <a:pt x="52" y="20"/>
                  <a:pt x="52" y="20"/>
                </a:cubicBezTo>
                <a:cubicBezTo>
                  <a:pt x="52" y="21"/>
                  <a:pt x="52" y="21"/>
                  <a:pt x="52" y="21"/>
                </a:cubicBezTo>
                <a:cubicBezTo>
                  <a:pt x="50" y="21"/>
                  <a:pt x="50" y="21"/>
                  <a:pt x="50" y="21"/>
                </a:cubicBezTo>
                <a:cubicBezTo>
                  <a:pt x="50" y="23"/>
                  <a:pt x="50" y="23"/>
                  <a:pt x="50" y="23"/>
                </a:cubicBezTo>
                <a:cubicBezTo>
                  <a:pt x="50" y="23"/>
                  <a:pt x="50" y="23"/>
                  <a:pt x="50" y="23"/>
                </a:cubicBezTo>
                <a:cubicBezTo>
                  <a:pt x="51" y="24"/>
                  <a:pt x="51" y="24"/>
                  <a:pt x="51" y="24"/>
                </a:cubicBezTo>
                <a:cubicBezTo>
                  <a:pt x="52" y="23"/>
                  <a:pt x="52" y="23"/>
                  <a:pt x="52" y="23"/>
                </a:cubicBezTo>
                <a:cubicBezTo>
                  <a:pt x="52" y="23"/>
                  <a:pt x="53" y="23"/>
                  <a:pt x="53" y="22"/>
                </a:cubicBezTo>
                <a:cubicBezTo>
                  <a:pt x="53" y="22"/>
                  <a:pt x="54" y="21"/>
                  <a:pt x="54" y="21"/>
                </a:cubicBezTo>
                <a:cubicBezTo>
                  <a:pt x="54" y="21"/>
                  <a:pt x="54" y="21"/>
                  <a:pt x="54" y="21"/>
                </a:cubicBezTo>
                <a:cubicBezTo>
                  <a:pt x="54" y="21"/>
                  <a:pt x="55" y="21"/>
                  <a:pt x="55" y="21"/>
                </a:cubicBezTo>
                <a:cubicBezTo>
                  <a:pt x="55" y="22"/>
                  <a:pt x="56" y="22"/>
                  <a:pt x="56" y="22"/>
                </a:cubicBezTo>
                <a:cubicBezTo>
                  <a:pt x="56" y="22"/>
                  <a:pt x="57" y="22"/>
                  <a:pt x="57" y="22"/>
                </a:cubicBezTo>
                <a:cubicBezTo>
                  <a:pt x="58" y="22"/>
                  <a:pt x="58" y="22"/>
                  <a:pt x="58" y="22"/>
                </a:cubicBezTo>
                <a:cubicBezTo>
                  <a:pt x="58" y="22"/>
                  <a:pt x="58" y="22"/>
                  <a:pt x="59" y="23"/>
                </a:cubicBezTo>
                <a:cubicBezTo>
                  <a:pt x="59" y="23"/>
                  <a:pt x="59" y="24"/>
                  <a:pt x="60" y="24"/>
                </a:cubicBezTo>
                <a:cubicBezTo>
                  <a:pt x="60" y="23"/>
                  <a:pt x="60" y="23"/>
                  <a:pt x="61" y="23"/>
                </a:cubicBezTo>
                <a:cubicBezTo>
                  <a:pt x="61" y="23"/>
                  <a:pt x="61" y="23"/>
                  <a:pt x="62" y="24"/>
                </a:cubicBezTo>
                <a:cubicBezTo>
                  <a:pt x="62" y="24"/>
                  <a:pt x="63" y="24"/>
                  <a:pt x="63" y="24"/>
                </a:cubicBezTo>
                <a:cubicBezTo>
                  <a:pt x="62" y="25"/>
                  <a:pt x="62" y="25"/>
                  <a:pt x="62" y="25"/>
                </a:cubicBezTo>
                <a:cubicBezTo>
                  <a:pt x="62" y="26"/>
                  <a:pt x="62" y="26"/>
                  <a:pt x="62" y="26"/>
                </a:cubicBezTo>
                <a:cubicBezTo>
                  <a:pt x="61" y="26"/>
                  <a:pt x="58" y="25"/>
                  <a:pt x="58" y="25"/>
                </a:cubicBezTo>
                <a:cubicBezTo>
                  <a:pt x="58" y="25"/>
                  <a:pt x="58" y="25"/>
                  <a:pt x="58" y="25"/>
                </a:cubicBezTo>
                <a:cubicBezTo>
                  <a:pt x="58" y="25"/>
                  <a:pt x="58" y="26"/>
                  <a:pt x="57" y="26"/>
                </a:cubicBezTo>
                <a:cubicBezTo>
                  <a:pt x="57" y="25"/>
                  <a:pt x="56" y="25"/>
                  <a:pt x="56" y="25"/>
                </a:cubicBezTo>
                <a:cubicBezTo>
                  <a:pt x="55" y="25"/>
                  <a:pt x="57" y="24"/>
                  <a:pt x="55" y="24"/>
                </a:cubicBezTo>
                <a:cubicBezTo>
                  <a:pt x="53" y="24"/>
                  <a:pt x="52" y="24"/>
                  <a:pt x="52" y="24"/>
                </a:cubicBezTo>
                <a:cubicBezTo>
                  <a:pt x="52" y="24"/>
                  <a:pt x="52" y="24"/>
                  <a:pt x="52" y="24"/>
                </a:cubicBezTo>
                <a:cubicBezTo>
                  <a:pt x="51" y="25"/>
                  <a:pt x="51" y="25"/>
                  <a:pt x="51" y="25"/>
                </a:cubicBezTo>
                <a:cubicBezTo>
                  <a:pt x="50" y="26"/>
                  <a:pt x="50" y="26"/>
                  <a:pt x="50" y="26"/>
                </a:cubicBezTo>
                <a:cubicBezTo>
                  <a:pt x="49" y="26"/>
                  <a:pt x="48" y="27"/>
                  <a:pt x="48" y="27"/>
                </a:cubicBezTo>
                <a:cubicBezTo>
                  <a:pt x="48" y="27"/>
                  <a:pt x="48" y="29"/>
                  <a:pt x="48" y="29"/>
                </a:cubicBezTo>
                <a:cubicBezTo>
                  <a:pt x="48" y="29"/>
                  <a:pt x="48" y="30"/>
                  <a:pt x="48" y="31"/>
                </a:cubicBezTo>
                <a:cubicBezTo>
                  <a:pt x="48" y="31"/>
                  <a:pt x="48" y="33"/>
                  <a:pt x="48" y="33"/>
                </a:cubicBezTo>
                <a:cubicBezTo>
                  <a:pt x="48" y="34"/>
                  <a:pt x="48" y="34"/>
                  <a:pt x="48" y="34"/>
                </a:cubicBezTo>
                <a:cubicBezTo>
                  <a:pt x="49" y="35"/>
                  <a:pt x="49" y="35"/>
                  <a:pt x="49" y="35"/>
                </a:cubicBezTo>
                <a:cubicBezTo>
                  <a:pt x="51" y="35"/>
                  <a:pt x="51" y="35"/>
                  <a:pt x="51" y="35"/>
                </a:cubicBezTo>
                <a:cubicBezTo>
                  <a:pt x="51" y="35"/>
                  <a:pt x="52" y="36"/>
                  <a:pt x="52" y="36"/>
                </a:cubicBezTo>
                <a:cubicBezTo>
                  <a:pt x="53" y="36"/>
                  <a:pt x="53" y="36"/>
                  <a:pt x="53" y="36"/>
                </a:cubicBezTo>
                <a:cubicBezTo>
                  <a:pt x="53" y="35"/>
                  <a:pt x="54" y="35"/>
                  <a:pt x="55" y="35"/>
                </a:cubicBezTo>
                <a:cubicBezTo>
                  <a:pt x="55" y="36"/>
                  <a:pt x="55" y="35"/>
                  <a:pt x="55" y="36"/>
                </a:cubicBezTo>
                <a:cubicBezTo>
                  <a:pt x="55" y="36"/>
                  <a:pt x="56" y="37"/>
                  <a:pt x="56" y="37"/>
                </a:cubicBezTo>
                <a:cubicBezTo>
                  <a:pt x="55" y="37"/>
                  <a:pt x="55" y="37"/>
                  <a:pt x="55" y="38"/>
                </a:cubicBezTo>
                <a:cubicBezTo>
                  <a:pt x="55" y="38"/>
                  <a:pt x="56" y="38"/>
                  <a:pt x="56" y="39"/>
                </a:cubicBezTo>
                <a:cubicBezTo>
                  <a:pt x="56" y="40"/>
                  <a:pt x="56" y="39"/>
                  <a:pt x="56" y="40"/>
                </a:cubicBezTo>
                <a:cubicBezTo>
                  <a:pt x="56" y="41"/>
                  <a:pt x="56" y="44"/>
                  <a:pt x="56" y="44"/>
                </a:cubicBezTo>
                <a:cubicBezTo>
                  <a:pt x="56" y="45"/>
                  <a:pt x="56" y="45"/>
                  <a:pt x="56" y="45"/>
                </a:cubicBezTo>
                <a:cubicBezTo>
                  <a:pt x="56" y="51"/>
                  <a:pt x="56" y="51"/>
                  <a:pt x="56" y="51"/>
                </a:cubicBezTo>
                <a:cubicBezTo>
                  <a:pt x="77" y="51"/>
                  <a:pt x="77" y="51"/>
                  <a:pt x="77" y="51"/>
                </a:cubicBezTo>
                <a:cubicBezTo>
                  <a:pt x="77" y="44"/>
                  <a:pt x="77" y="44"/>
                  <a:pt x="77" y="44"/>
                </a:cubicBezTo>
                <a:cubicBezTo>
                  <a:pt x="67" y="44"/>
                  <a:pt x="67" y="44"/>
                  <a:pt x="67" y="44"/>
                </a:cubicBezTo>
                <a:cubicBezTo>
                  <a:pt x="67" y="42"/>
                  <a:pt x="67" y="42"/>
                  <a:pt x="67" y="42"/>
                </a:cubicBezTo>
                <a:cubicBezTo>
                  <a:pt x="66" y="42"/>
                  <a:pt x="66" y="42"/>
                  <a:pt x="66" y="42"/>
                </a:cubicBezTo>
                <a:cubicBezTo>
                  <a:pt x="66" y="43"/>
                  <a:pt x="66" y="43"/>
                  <a:pt x="66" y="43"/>
                </a:cubicBezTo>
                <a:cubicBezTo>
                  <a:pt x="65" y="44"/>
                  <a:pt x="65" y="44"/>
                  <a:pt x="65" y="44"/>
                </a:cubicBezTo>
                <a:cubicBezTo>
                  <a:pt x="63" y="44"/>
                  <a:pt x="63" y="44"/>
                  <a:pt x="63" y="44"/>
                </a:cubicBezTo>
                <a:close/>
                <a:moveTo>
                  <a:pt x="31" y="44"/>
                </a:moveTo>
                <a:cubicBezTo>
                  <a:pt x="31" y="51"/>
                  <a:pt x="31" y="51"/>
                  <a:pt x="31" y="51"/>
                </a:cubicBezTo>
                <a:cubicBezTo>
                  <a:pt x="31" y="51"/>
                  <a:pt x="31" y="51"/>
                  <a:pt x="31" y="51"/>
                </a:cubicBezTo>
                <a:cubicBezTo>
                  <a:pt x="31" y="51"/>
                  <a:pt x="31" y="51"/>
                  <a:pt x="31" y="51"/>
                </a:cubicBezTo>
                <a:cubicBezTo>
                  <a:pt x="31" y="52"/>
                  <a:pt x="31" y="52"/>
                  <a:pt x="31" y="52"/>
                </a:cubicBezTo>
                <a:cubicBezTo>
                  <a:pt x="32" y="53"/>
                  <a:pt x="32" y="54"/>
                  <a:pt x="32" y="54"/>
                </a:cubicBezTo>
                <a:cubicBezTo>
                  <a:pt x="32" y="54"/>
                  <a:pt x="32" y="55"/>
                  <a:pt x="32" y="55"/>
                </a:cubicBezTo>
                <a:cubicBezTo>
                  <a:pt x="32" y="55"/>
                  <a:pt x="32" y="57"/>
                  <a:pt x="32" y="57"/>
                </a:cubicBezTo>
                <a:cubicBezTo>
                  <a:pt x="32" y="58"/>
                  <a:pt x="33" y="58"/>
                  <a:pt x="33" y="58"/>
                </a:cubicBezTo>
                <a:cubicBezTo>
                  <a:pt x="34" y="58"/>
                  <a:pt x="34" y="58"/>
                  <a:pt x="34" y="58"/>
                </a:cubicBezTo>
                <a:cubicBezTo>
                  <a:pt x="34" y="58"/>
                  <a:pt x="33" y="56"/>
                  <a:pt x="33" y="56"/>
                </a:cubicBezTo>
                <a:cubicBezTo>
                  <a:pt x="33" y="56"/>
                  <a:pt x="33" y="55"/>
                  <a:pt x="33" y="55"/>
                </a:cubicBezTo>
                <a:cubicBezTo>
                  <a:pt x="33" y="55"/>
                  <a:pt x="34" y="54"/>
                  <a:pt x="35" y="54"/>
                </a:cubicBezTo>
                <a:cubicBezTo>
                  <a:pt x="35" y="54"/>
                  <a:pt x="35" y="54"/>
                  <a:pt x="35" y="53"/>
                </a:cubicBezTo>
                <a:cubicBezTo>
                  <a:pt x="35" y="53"/>
                  <a:pt x="35" y="53"/>
                  <a:pt x="35" y="53"/>
                </a:cubicBezTo>
                <a:cubicBezTo>
                  <a:pt x="35" y="52"/>
                  <a:pt x="35" y="52"/>
                  <a:pt x="35" y="52"/>
                </a:cubicBezTo>
                <a:cubicBezTo>
                  <a:pt x="36" y="52"/>
                  <a:pt x="36" y="52"/>
                  <a:pt x="36" y="52"/>
                </a:cubicBezTo>
                <a:cubicBezTo>
                  <a:pt x="36" y="52"/>
                  <a:pt x="36" y="51"/>
                  <a:pt x="36" y="51"/>
                </a:cubicBezTo>
                <a:cubicBezTo>
                  <a:pt x="36" y="51"/>
                  <a:pt x="36" y="51"/>
                  <a:pt x="36" y="51"/>
                </a:cubicBezTo>
                <a:cubicBezTo>
                  <a:pt x="52" y="51"/>
                  <a:pt x="52" y="51"/>
                  <a:pt x="52" y="51"/>
                </a:cubicBezTo>
                <a:cubicBezTo>
                  <a:pt x="52" y="44"/>
                  <a:pt x="52" y="44"/>
                  <a:pt x="52" y="44"/>
                </a:cubicBezTo>
                <a:cubicBezTo>
                  <a:pt x="41" y="44"/>
                  <a:pt x="41" y="44"/>
                  <a:pt x="41" y="44"/>
                </a:cubicBezTo>
                <a:cubicBezTo>
                  <a:pt x="41" y="43"/>
                  <a:pt x="41" y="43"/>
                  <a:pt x="41" y="43"/>
                </a:cubicBezTo>
                <a:cubicBezTo>
                  <a:pt x="41" y="43"/>
                  <a:pt x="42" y="43"/>
                  <a:pt x="42" y="42"/>
                </a:cubicBezTo>
                <a:cubicBezTo>
                  <a:pt x="43" y="42"/>
                  <a:pt x="43" y="40"/>
                  <a:pt x="43" y="40"/>
                </a:cubicBezTo>
                <a:cubicBezTo>
                  <a:pt x="43" y="40"/>
                  <a:pt x="43" y="39"/>
                  <a:pt x="43" y="39"/>
                </a:cubicBezTo>
                <a:cubicBezTo>
                  <a:pt x="42" y="39"/>
                  <a:pt x="42" y="39"/>
                  <a:pt x="41" y="39"/>
                </a:cubicBezTo>
                <a:cubicBezTo>
                  <a:pt x="40" y="39"/>
                  <a:pt x="40" y="38"/>
                  <a:pt x="40" y="38"/>
                </a:cubicBezTo>
                <a:cubicBezTo>
                  <a:pt x="40" y="38"/>
                  <a:pt x="39" y="37"/>
                  <a:pt x="39" y="37"/>
                </a:cubicBezTo>
                <a:cubicBezTo>
                  <a:pt x="39" y="37"/>
                  <a:pt x="38" y="37"/>
                  <a:pt x="38" y="37"/>
                </a:cubicBezTo>
                <a:cubicBezTo>
                  <a:pt x="38" y="36"/>
                  <a:pt x="38" y="36"/>
                  <a:pt x="38" y="36"/>
                </a:cubicBezTo>
                <a:cubicBezTo>
                  <a:pt x="37" y="36"/>
                  <a:pt x="37" y="36"/>
                  <a:pt x="37" y="36"/>
                </a:cubicBezTo>
                <a:cubicBezTo>
                  <a:pt x="37" y="36"/>
                  <a:pt x="36" y="35"/>
                  <a:pt x="36" y="35"/>
                </a:cubicBezTo>
                <a:cubicBezTo>
                  <a:pt x="36" y="35"/>
                  <a:pt x="36" y="34"/>
                  <a:pt x="36" y="34"/>
                </a:cubicBezTo>
                <a:cubicBezTo>
                  <a:pt x="36" y="34"/>
                  <a:pt x="33" y="33"/>
                  <a:pt x="33" y="33"/>
                </a:cubicBezTo>
                <a:cubicBezTo>
                  <a:pt x="33" y="33"/>
                  <a:pt x="33" y="33"/>
                  <a:pt x="33" y="33"/>
                </a:cubicBezTo>
                <a:cubicBezTo>
                  <a:pt x="33" y="33"/>
                  <a:pt x="32" y="33"/>
                  <a:pt x="31" y="33"/>
                </a:cubicBezTo>
                <a:cubicBezTo>
                  <a:pt x="31" y="33"/>
                  <a:pt x="31" y="34"/>
                  <a:pt x="31" y="34"/>
                </a:cubicBezTo>
                <a:cubicBezTo>
                  <a:pt x="30" y="34"/>
                  <a:pt x="30" y="34"/>
                  <a:pt x="30" y="34"/>
                </a:cubicBezTo>
                <a:cubicBezTo>
                  <a:pt x="30" y="34"/>
                  <a:pt x="31" y="36"/>
                  <a:pt x="31" y="36"/>
                </a:cubicBezTo>
                <a:cubicBezTo>
                  <a:pt x="31" y="36"/>
                  <a:pt x="30" y="36"/>
                  <a:pt x="29" y="37"/>
                </a:cubicBezTo>
                <a:cubicBezTo>
                  <a:pt x="29" y="37"/>
                  <a:pt x="30" y="38"/>
                  <a:pt x="30" y="38"/>
                </a:cubicBezTo>
                <a:cubicBezTo>
                  <a:pt x="29" y="39"/>
                  <a:pt x="29" y="39"/>
                  <a:pt x="29" y="39"/>
                </a:cubicBezTo>
                <a:cubicBezTo>
                  <a:pt x="29" y="40"/>
                  <a:pt x="29" y="40"/>
                  <a:pt x="29" y="40"/>
                </a:cubicBezTo>
                <a:cubicBezTo>
                  <a:pt x="29" y="40"/>
                  <a:pt x="30" y="41"/>
                  <a:pt x="30" y="41"/>
                </a:cubicBezTo>
                <a:cubicBezTo>
                  <a:pt x="30" y="41"/>
                  <a:pt x="31" y="42"/>
                  <a:pt x="31" y="42"/>
                </a:cubicBezTo>
                <a:cubicBezTo>
                  <a:pt x="31" y="42"/>
                  <a:pt x="32" y="43"/>
                  <a:pt x="32" y="43"/>
                </a:cubicBezTo>
                <a:cubicBezTo>
                  <a:pt x="32" y="43"/>
                  <a:pt x="32" y="43"/>
                  <a:pt x="32" y="44"/>
                </a:cubicBezTo>
                <a:lnTo>
                  <a:pt x="31" y="44"/>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586742302"/>
      </p:ext>
    </p:extLst>
  </p:cSld>
  <p:clrMapOvr>
    <a:masterClrMapping/>
  </p:clrMapOvr>
  <p:transition advTm="300" spd="slow">
    <p:fad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cxnSp>
        <p:nvCxnSpPr>
          <p:cNvPr id="4" name="直接连接符 3"/>
          <p:cNvCxnSpPr/>
          <p:nvPr/>
        </p:nvCxnSpPr>
        <p:spPr>
          <a:xfrm>
            <a:off x="2293749" y="2665708"/>
            <a:ext cx="681925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9111646" y="2661495"/>
            <a:ext cx="0" cy="1177871"/>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293749" y="3839366"/>
            <a:ext cx="681925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293749" y="5017237"/>
            <a:ext cx="4472811" cy="0"/>
          </a:xfrm>
          <a:prstGeom prst="line">
            <a:avLst/>
          </a:prstGeom>
          <a:ln w="12700">
            <a:solidFill>
              <a:schemeClr val="bg1">
                <a:lumMod val="9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288693" y="3839366"/>
            <a:ext cx="0" cy="1177871"/>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a:off x="6894022" y="4663888"/>
            <a:ext cx="199505" cy="210589"/>
          </a:xfrm>
          <a:custGeom>
            <a:gdLst>
              <a:gd fmla="*/ 193963 w 199505" name="connsiteX0"/>
              <a:gd fmla="*/ 0 h 210589" name="connsiteY0"/>
              <a:gd fmla="*/ 199505 w 199505" name="connsiteX1"/>
              <a:gd fmla="*/ 210589 h 210589" name="connsiteY1"/>
              <a:gd fmla="*/ 0 w 199505" name="connsiteX2"/>
              <a:gd fmla="*/ 193963 h 210589" name="connsiteY2"/>
              <a:gd fmla="*/ 193963 w 199505" name="connsiteX3"/>
              <a:gd fmla="*/ 0 h 210589" name="connsiteY3"/>
            </a:gdLst>
            <a:cxnLst>
              <a:cxn ang="0">
                <a:pos x="connsiteX0" y="connsiteY0"/>
              </a:cxn>
              <a:cxn ang="0">
                <a:pos x="connsiteX1" y="connsiteY1"/>
              </a:cxn>
              <a:cxn ang="0">
                <a:pos x="connsiteX2" y="connsiteY2"/>
              </a:cxn>
              <a:cxn ang="0">
                <a:pos x="connsiteX3" y="connsiteY3"/>
              </a:cxn>
            </a:cxnLst>
            <a:rect b="b" l="l" r="r" t="t"/>
            <a:pathLst>
              <a:path h="210589" w="199505">
                <a:moveTo>
                  <a:pt x="193963" y="0"/>
                </a:moveTo>
                <a:lnTo>
                  <a:pt x="199505" y="210589"/>
                </a:lnTo>
                <a:lnTo>
                  <a:pt x="0" y="193963"/>
                </a:lnTo>
                <a:lnTo>
                  <a:pt x="193963" y="0"/>
                </a:lnTo>
                <a:close/>
              </a:path>
            </a:pathLst>
          </a:custGeom>
          <a:solidFill>
            <a:srgbClr val="2DB6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7082443" y="4663888"/>
            <a:ext cx="2626822" cy="698270"/>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bg1"/>
                </a:solidFill>
                <a:latin charset="-122" panose="020b0503020204020204" pitchFamily="34" typeface="微软雅黑"/>
                <a:ea charset="-122" panose="020b0503020204020204" pitchFamily="34" typeface="微软雅黑"/>
              </a:rPr>
              <a:t>点击添加文本内容</a:t>
            </a:r>
          </a:p>
        </p:txBody>
      </p:sp>
      <p:grpSp>
        <p:nvGrpSpPr>
          <p:cNvPr id="24" name="组合 23"/>
          <p:cNvGrpSpPr/>
          <p:nvPr/>
        </p:nvGrpSpPr>
        <p:grpSpPr>
          <a:xfrm>
            <a:off x="3242381" y="2519899"/>
            <a:ext cx="316089" cy="316089"/>
            <a:chOff x="3250203" y="2519899"/>
            <a:chExt cx="316089" cy="316089"/>
          </a:xfrm>
        </p:grpSpPr>
        <p:sp>
          <p:nvSpPr>
            <p:cNvPr id="20" name="椭圆 19"/>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乘号 20"/>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a:off x="5816424" y="2519899"/>
            <a:ext cx="316089" cy="316089"/>
            <a:chOff x="3250203" y="2519899"/>
            <a:chExt cx="316089" cy="316089"/>
          </a:xfrm>
        </p:grpSpPr>
        <p:sp>
          <p:nvSpPr>
            <p:cNvPr id="29" name="椭圆 28"/>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乘号 29"/>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a:off x="7759656" y="2519899"/>
            <a:ext cx="316089" cy="316089"/>
            <a:chOff x="3250203" y="2519899"/>
            <a:chExt cx="316089" cy="316089"/>
          </a:xfrm>
        </p:grpSpPr>
        <p:sp>
          <p:nvSpPr>
            <p:cNvPr id="32" name="椭圆 31"/>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乘号 32"/>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4117224" y="3681321"/>
            <a:ext cx="316089" cy="316089"/>
            <a:chOff x="3250203" y="2519899"/>
            <a:chExt cx="316089" cy="316089"/>
          </a:xfrm>
        </p:grpSpPr>
        <p:sp>
          <p:nvSpPr>
            <p:cNvPr id="35" name="椭圆 34"/>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乘号 35"/>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 name="组合 36"/>
          <p:cNvGrpSpPr/>
          <p:nvPr/>
        </p:nvGrpSpPr>
        <p:grpSpPr>
          <a:xfrm>
            <a:off x="6804856" y="3681321"/>
            <a:ext cx="316089" cy="316089"/>
            <a:chOff x="3250203" y="2519899"/>
            <a:chExt cx="316089" cy="316089"/>
          </a:xfrm>
        </p:grpSpPr>
        <p:sp>
          <p:nvSpPr>
            <p:cNvPr id="38" name="椭圆 37"/>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乘号 38"/>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 name="组合 39"/>
          <p:cNvGrpSpPr/>
          <p:nvPr/>
        </p:nvGrpSpPr>
        <p:grpSpPr>
          <a:xfrm>
            <a:off x="3242381" y="4878292"/>
            <a:ext cx="316089" cy="316089"/>
            <a:chOff x="3250203" y="2519899"/>
            <a:chExt cx="316089" cy="316089"/>
          </a:xfrm>
        </p:grpSpPr>
        <p:sp>
          <p:nvSpPr>
            <p:cNvPr id="41" name="椭圆 40"/>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乘号 41"/>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2" name="组合 111"/>
          <p:cNvGrpSpPr>
            <a:grpSpLocks noChangeAspect="1"/>
          </p:cNvGrpSpPr>
          <p:nvPr/>
        </p:nvGrpSpPr>
        <p:grpSpPr>
          <a:xfrm>
            <a:off x="7737700" y="2005329"/>
            <a:ext cx="360000" cy="360000"/>
            <a:chOff x="4189263" y="1499616"/>
            <a:chExt cx="748497" cy="748497"/>
          </a:xfrm>
        </p:grpSpPr>
        <p:sp>
          <p:nvSpPr>
            <p:cNvPr id="109" name="同心圆 108"/>
            <p:cNvSpPr/>
            <p:nvPr/>
          </p:nvSpPr>
          <p:spPr>
            <a:xfrm>
              <a:off x="4189263" y="1499616"/>
              <a:ext cx="748497" cy="748497"/>
            </a:xfrm>
            <a:prstGeom prst="donut">
              <a:avLst>
                <a:gd fmla="val 813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0" name="同心圆 109"/>
            <p:cNvSpPr>
              <a:spLocks noChangeAspect="1"/>
            </p:cNvSpPr>
            <p:nvPr/>
          </p:nvSpPr>
          <p:spPr>
            <a:xfrm>
              <a:off x="4311511" y="1621864"/>
              <a:ext cx="504000" cy="504000"/>
            </a:xfrm>
            <a:prstGeom prst="donut">
              <a:avLst>
                <a:gd fmla="val 1183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1" name="椭圆 110"/>
            <p:cNvSpPr>
              <a:spLocks noChangeAspect="1"/>
            </p:cNvSpPr>
            <p:nvPr/>
          </p:nvSpPr>
          <p:spPr>
            <a:xfrm>
              <a:off x="4419511" y="1723795"/>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14" name="直接连接符 113"/>
          <p:cNvCxnSpPr/>
          <p:nvPr/>
        </p:nvCxnSpPr>
        <p:spPr>
          <a:xfrm flipH="1">
            <a:off x="3400425" y="2828063"/>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7907357" y="2339899"/>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3400425" y="4693551"/>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6962900" y="3495113"/>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4275268" y="3495113"/>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5964740" y="2839621"/>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文本框 119"/>
          <p:cNvSpPr txBox="1"/>
          <p:nvPr/>
        </p:nvSpPr>
        <p:spPr>
          <a:xfrm>
            <a:off x="2931310" y="3019203"/>
            <a:ext cx="944880" cy="243840"/>
          </a:xfrm>
          <a:prstGeom prst="rect">
            <a:avLst/>
          </a:prstGeom>
          <a:noFill/>
        </p:spPr>
        <p:txBody>
          <a:bodyPr rtlCol="0" wrap="none">
            <a:spAutoFit/>
          </a:bodyPr>
          <a:lstStyle/>
          <a:p>
            <a:r>
              <a:rPr altLang="en-US" lang="zh-CN" smtClean="0" sz="1000">
                <a:solidFill>
                  <a:schemeClr val="bg1"/>
                </a:solidFill>
                <a:latin charset="-122" panose="020b0503020204020204" pitchFamily="34" typeface="微软雅黑"/>
                <a:ea charset="-122" panose="020b0503020204020204" pitchFamily="34" typeface="微软雅黑"/>
              </a:rPr>
              <a:t>点击添加文字</a:t>
            </a:r>
          </a:p>
        </p:txBody>
      </p:sp>
      <p:sp>
        <p:nvSpPr>
          <p:cNvPr id="121" name="文本框 120"/>
          <p:cNvSpPr txBox="1"/>
          <p:nvPr/>
        </p:nvSpPr>
        <p:spPr>
          <a:xfrm>
            <a:off x="5510036" y="3019203"/>
            <a:ext cx="944880" cy="243840"/>
          </a:xfrm>
          <a:prstGeom prst="rect">
            <a:avLst/>
          </a:prstGeom>
          <a:noFill/>
        </p:spPr>
        <p:txBody>
          <a:bodyPr rtlCol="0" wrap="none">
            <a:spAutoFit/>
          </a:bodyPr>
          <a:lstStyle/>
          <a:p>
            <a:r>
              <a:rPr altLang="en-US" lang="zh-CN" smtClean="0" sz="1000">
                <a:solidFill>
                  <a:schemeClr val="bg1"/>
                </a:solidFill>
                <a:latin charset="-122" panose="020b0503020204020204" pitchFamily="34" typeface="微软雅黑"/>
                <a:ea charset="-122" panose="020b0503020204020204" pitchFamily="34" typeface="微软雅黑"/>
              </a:rPr>
              <a:t>点击添加文字</a:t>
            </a:r>
          </a:p>
        </p:txBody>
      </p:sp>
      <p:sp>
        <p:nvSpPr>
          <p:cNvPr id="122" name="文本框 121"/>
          <p:cNvSpPr txBox="1"/>
          <p:nvPr/>
        </p:nvSpPr>
        <p:spPr>
          <a:xfrm>
            <a:off x="6536217" y="3282894"/>
            <a:ext cx="944880" cy="243840"/>
          </a:xfrm>
          <a:prstGeom prst="rect">
            <a:avLst/>
          </a:prstGeom>
          <a:noFill/>
        </p:spPr>
        <p:txBody>
          <a:bodyPr rtlCol="0" wrap="none">
            <a:spAutoFit/>
          </a:bodyPr>
          <a:lstStyle/>
          <a:p>
            <a:r>
              <a:rPr altLang="en-US" lang="zh-CN" smtClean="0" sz="1000">
                <a:solidFill>
                  <a:schemeClr val="bg1"/>
                </a:solidFill>
                <a:latin charset="-122" panose="020b0503020204020204" pitchFamily="34" typeface="微软雅黑"/>
                <a:ea charset="-122" panose="020b0503020204020204" pitchFamily="34" typeface="微软雅黑"/>
              </a:rPr>
              <a:t>点击添加文字</a:t>
            </a:r>
          </a:p>
        </p:txBody>
      </p:sp>
      <p:sp>
        <p:nvSpPr>
          <p:cNvPr id="123" name="文本框 122"/>
          <p:cNvSpPr txBox="1"/>
          <p:nvPr/>
        </p:nvSpPr>
        <p:spPr>
          <a:xfrm>
            <a:off x="3843161" y="3282894"/>
            <a:ext cx="944880" cy="243840"/>
          </a:xfrm>
          <a:prstGeom prst="rect">
            <a:avLst/>
          </a:prstGeom>
          <a:noFill/>
        </p:spPr>
        <p:txBody>
          <a:bodyPr rtlCol="0" wrap="none">
            <a:spAutoFit/>
          </a:bodyPr>
          <a:lstStyle/>
          <a:p>
            <a:r>
              <a:rPr altLang="en-US" lang="zh-CN" smtClean="0" sz="1000">
                <a:solidFill>
                  <a:schemeClr val="bg1"/>
                </a:solidFill>
                <a:latin charset="-122" panose="020b0503020204020204" pitchFamily="34" typeface="微软雅黑"/>
                <a:ea charset="-122" panose="020b0503020204020204" pitchFamily="34" typeface="微软雅黑"/>
              </a:rPr>
              <a:t>点击添加文字</a:t>
            </a:r>
          </a:p>
        </p:txBody>
      </p:sp>
      <p:sp>
        <p:nvSpPr>
          <p:cNvPr id="125" name="文本框 124"/>
          <p:cNvSpPr txBox="1"/>
          <p:nvPr/>
        </p:nvSpPr>
        <p:spPr>
          <a:xfrm>
            <a:off x="2909084" y="4468790"/>
            <a:ext cx="944880" cy="243840"/>
          </a:xfrm>
          <a:prstGeom prst="rect">
            <a:avLst/>
          </a:prstGeom>
          <a:noFill/>
        </p:spPr>
        <p:txBody>
          <a:bodyPr rtlCol="0" wrap="none">
            <a:spAutoFit/>
          </a:bodyPr>
          <a:lstStyle/>
          <a:p>
            <a:r>
              <a:rPr altLang="en-US" lang="zh-CN" smtClean="0" sz="1000">
                <a:solidFill>
                  <a:schemeClr val="bg1"/>
                </a:solidFill>
                <a:latin charset="-122" panose="020b0503020204020204" pitchFamily="34" typeface="微软雅黑"/>
                <a:ea charset="-122" panose="020b0503020204020204" pitchFamily="34" typeface="微软雅黑"/>
              </a:rPr>
              <a:t>点击添加文字</a:t>
            </a:r>
          </a:p>
        </p:txBody>
      </p:sp>
      <p:sp>
        <p:nvSpPr>
          <p:cNvPr id="8" name="Freeform 5"/>
          <p:cNvSpPr>
            <a:spLocks noChangeAspect="1" noEditPoints="1"/>
          </p:cNvSpPr>
          <p:nvPr/>
        </p:nvSpPr>
        <p:spPr bwMode="auto">
          <a:xfrm>
            <a:off x="6766560" y="2835988"/>
            <a:ext cx="416441" cy="396000"/>
          </a:xfrm>
          <a:custGeom>
            <a:gdLst>
              <a:gd fmla="*/ 1373 w 2106" name="T0"/>
              <a:gd fmla="*/ 2004 h 2004" name="T1"/>
              <a:gd fmla="*/ 733 w 2106" name="T2"/>
              <a:gd fmla="*/ 1876 h 2004" name="T3"/>
              <a:gd fmla="*/ 989 w 2106" name="T4"/>
              <a:gd fmla="*/ 1748 h 2004" name="T5"/>
              <a:gd fmla="*/ 861 w 2106" name="T6"/>
              <a:gd fmla="*/ 724 h 2004" name="T7"/>
              <a:gd fmla="*/ 1245 w 2106" name="T8"/>
              <a:gd fmla="*/ 724 h 2004" name="T9"/>
              <a:gd fmla="*/ 1117 w 2106" name="T10"/>
              <a:gd fmla="*/ 1748 h 2004" name="T11"/>
              <a:gd fmla="*/ 1373 w 2106" name="T12"/>
              <a:gd fmla="*/ 1876 h 2004" name="T13"/>
              <a:gd fmla="*/ 781 w 2106" name="T14"/>
              <a:gd fmla="*/ 1086 h 2004" name="T15"/>
              <a:gd fmla="*/ 827 w 2106" name="T16"/>
              <a:gd fmla="*/ 950 h 2004" name="T17"/>
              <a:gd fmla="*/ 872 w 2106" name="T18"/>
              <a:gd fmla="*/ 452 h 2004" name="T19"/>
              <a:gd fmla="*/ 736 w 2106" name="T20"/>
              <a:gd fmla="*/ 407 h 2004" name="T21"/>
              <a:gd fmla="*/ 646 w 2106" name="T22"/>
              <a:gd fmla="*/ 317 h 2004" name="T23"/>
              <a:gd fmla="*/ 601 w 2106" name="T24"/>
              <a:gd fmla="*/ 181 h 2004" name="T25"/>
              <a:gd fmla="*/ 555 w 2106" name="T26"/>
              <a:gd fmla="*/ 1222 h 2004" name="T27"/>
              <a:gd fmla="*/ 691 w 2106" name="T28"/>
              <a:gd fmla="*/ 1177 h 2004" name="T29"/>
              <a:gd fmla="*/ 646 w 2106" name="T30"/>
              <a:gd fmla="*/ 317 h 2004" name="T31"/>
              <a:gd fmla="*/ 510 w 2106" name="T32"/>
              <a:gd fmla="*/ 90 h 2004" name="T33"/>
              <a:gd fmla="*/ 374 w 2106" name="T34"/>
              <a:gd fmla="*/ 45 h 2004" name="T35"/>
              <a:gd fmla="*/ 420 w 2106" name="T36"/>
              <a:gd fmla="*/ 1448 h 2004" name="T37"/>
              <a:gd fmla="*/ 465 w 2106" name="T38"/>
              <a:gd fmla="*/ 1313 h 2004" name="T39"/>
              <a:gd fmla="*/ 1279 w 2106" name="T40"/>
              <a:gd fmla="*/ 950 h 2004" name="T41"/>
              <a:gd fmla="*/ 1325 w 2106" name="T42"/>
              <a:gd fmla="*/ 1086 h 2004" name="T43"/>
              <a:gd fmla="*/ 1370 w 2106" name="T44"/>
              <a:gd fmla="*/ 407 h 2004" name="T45"/>
              <a:gd fmla="*/ 1234 w 2106" name="T46"/>
              <a:gd fmla="*/ 452 h 2004" name="T47"/>
              <a:gd fmla="*/ 1279 w 2106" name="T48"/>
              <a:gd fmla="*/ 950 h 2004" name="T49"/>
              <a:gd fmla="*/ 1506 w 2106" name="T50"/>
              <a:gd fmla="*/ 181 h 2004" name="T51"/>
              <a:gd fmla="*/ 1460 w 2106" name="T52"/>
              <a:gd fmla="*/ 317 h 2004" name="T53"/>
              <a:gd fmla="*/ 1415 w 2106" name="T54"/>
              <a:gd fmla="*/ 1176 h 2004" name="T55"/>
              <a:gd fmla="*/ 1551 w 2106" name="T56"/>
              <a:gd fmla="*/ 1222 h 2004" name="T57"/>
              <a:gd fmla="*/ 1732 w 2106" name="T58"/>
              <a:gd fmla="*/ 45 h 2004" name="T59"/>
              <a:gd fmla="*/ 1596 w 2106" name="T60"/>
              <a:gd fmla="*/ 90 h 2004" name="T61"/>
              <a:gd fmla="*/ 1641 w 2106" name="T62"/>
              <a:gd fmla="*/ 1313 h 2004" name="T63"/>
              <a:gd fmla="*/ 1687 w 2106" name="T64"/>
              <a:gd fmla="*/ 1448 h 2004" name="T65"/>
              <a:gd fmla="*/ 1732 w 2106" name="T66"/>
              <a:gd fmla="*/ 45 h 200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04" w="2106">
                <a:moveTo>
                  <a:pt x="1373" y="1876"/>
                </a:moveTo>
                <a:cubicBezTo>
                  <a:pt x="1373" y="2004"/>
                  <a:pt x="1373" y="2004"/>
                  <a:pt x="1373" y="2004"/>
                </a:cubicBezTo>
                <a:cubicBezTo>
                  <a:pt x="733" y="2004"/>
                  <a:pt x="733" y="2004"/>
                  <a:pt x="733" y="2004"/>
                </a:cubicBezTo>
                <a:cubicBezTo>
                  <a:pt x="733" y="1876"/>
                  <a:pt x="733" y="1876"/>
                  <a:pt x="733" y="1876"/>
                </a:cubicBezTo>
                <a:cubicBezTo>
                  <a:pt x="733" y="1805"/>
                  <a:pt x="790" y="1748"/>
                  <a:pt x="861" y="1748"/>
                </a:cubicBezTo>
                <a:cubicBezTo>
                  <a:pt x="989" y="1748"/>
                  <a:pt x="989" y="1748"/>
                  <a:pt x="989" y="1748"/>
                </a:cubicBezTo>
                <a:cubicBezTo>
                  <a:pt x="989" y="904"/>
                  <a:pt x="989" y="904"/>
                  <a:pt x="989" y="904"/>
                </a:cubicBezTo>
                <a:cubicBezTo>
                  <a:pt x="915" y="878"/>
                  <a:pt x="861" y="807"/>
                  <a:pt x="861" y="724"/>
                </a:cubicBezTo>
                <a:cubicBezTo>
                  <a:pt x="861" y="618"/>
                  <a:pt x="947" y="532"/>
                  <a:pt x="1053" y="532"/>
                </a:cubicBezTo>
                <a:cubicBezTo>
                  <a:pt x="1159" y="532"/>
                  <a:pt x="1245" y="618"/>
                  <a:pt x="1245" y="724"/>
                </a:cubicBezTo>
                <a:cubicBezTo>
                  <a:pt x="1245" y="807"/>
                  <a:pt x="1191" y="878"/>
                  <a:pt x="1117" y="904"/>
                </a:cubicBezTo>
                <a:cubicBezTo>
                  <a:pt x="1117" y="1748"/>
                  <a:pt x="1117" y="1748"/>
                  <a:pt x="1117" y="1748"/>
                </a:cubicBezTo>
                <a:cubicBezTo>
                  <a:pt x="1245" y="1748"/>
                  <a:pt x="1245" y="1748"/>
                  <a:pt x="1245" y="1748"/>
                </a:cubicBezTo>
                <a:cubicBezTo>
                  <a:pt x="1316" y="1748"/>
                  <a:pt x="1373" y="1805"/>
                  <a:pt x="1373" y="1876"/>
                </a:cubicBezTo>
                <a:close/>
                <a:moveTo>
                  <a:pt x="736" y="1041"/>
                </a:moveTo>
                <a:cubicBezTo>
                  <a:pt x="781" y="1086"/>
                  <a:pt x="781" y="1086"/>
                  <a:pt x="781" y="1086"/>
                </a:cubicBezTo>
                <a:cubicBezTo>
                  <a:pt x="872" y="995"/>
                  <a:pt x="872" y="995"/>
                  <a:pt x="872" y="995"/>
                </a:cubicBezTo>
                <a:cubicBezTo>
                  <a:pt x="827" y="950"/>
                  <a:pt x="827" y="950"/>
                  <a:pt x="827" y="950"/>
                </a:cubicBezTo>
                <a:cubicBezTo>
                  <a:pt x="702" y="825"/>
                  <a:pt x="702" y="622"/>
                  <a:pt x="827" y="498"/>
                </a:cubicBezTo>
                <a:cubicBezTo>
                  <a:pt x="872" y="452"/>
                  <a:pt x="872" y="452"/>
                  <a:pt x="872" y="452"/>
                </a:cubicBezTo>
                <a:cubicBezTo>
                  <a:pt x="782" y="362"/>
                  <a:pt x="782" y="362"/>
                  <a:pt x="782" y="362"/>
                </a:cubicBezTo>
                <a:cubicBezTo>
                  <a:pt x="736" y="407"/>
                  <a:pt x="736" y="407"/>
                  <a:pt x="736" y="407"/>
                </a:cubicBezTo>
                <a:cubicBezTo>
                  <a:pt x="562" y="582"/>
                  <a:pt x="562" y="866"/>
                  <a:pt x="736" y="1041"/>
                </a:cubicBezTo>
                <a:close/>
                <a:moveTo>
                  <a:pt x="646" y="317"/>
                </a:moveTo>
                <a:cubicBezTo>
                  <a:pt x="691" y="271"/>
                  <a:pt x="691" y="271"/>
                  <a:pt x="691" y="271"/>
                </a:cubicBezTo>
                <a:cubicBezTo>
                  <a:pt x="601" y="181"/>
                  <a:pt x="601" y="181"/>
                  <a:pt x="601" y="181"/>
                </a:cubicBezTo>
                <a:cubicBezTo>
                  <a:pt x="555" y="226"/>
                  <a:pt x="555" y="226"/>
                  <a:pt x="555" y="226"/>
                </a:cubicBezTo>
                <a:cubicBezTo>
                  <a:pt x="281" y="501"/>
                  <a:pt x="281" y="947"/>
                  <a:pt x="555" y="1222"/>
                </a:cubicBezTo>
                <a:cubicBezTo>
                  <a:pt x="601" y="1267"/>
                  <a:pt x="601" y="1267"/>
                  <a:pt x="601" y="1267"/>
                </a:cubicBezTo>
                <a:cubicBezTo>
                  <a:pt x="691" y="1177"/>
                  <a:pt x="691" y="1177"/>
                  <a:pt x="691" y="1177"/>
                </a:cubicBezTo>
                <a:cubicBezTo>
                  <a:pt x="646" y="1131"/>
                  <a:pt x="646" y="1131"/>
                  <a:pt x="646" y="1131"/>
                </a:cubicBezTo>
                <a:cubicBezTo>
                  <a:pt x="421" y="907"/>
                  <a:pt x="421" y="541"/>
                  <a:pt x="646" y="317"/>
                </a:cubicBezTo>
                <a:close/>
                <a:moveTo>
                  <a:pt x="465" y="136"/>
                </a:moveTo>
                <a:cubicBezTo>
                  <a:pt x="510" y="90"/>
                  <a:pt x="510" y="90"/>
                  <a:pt x="510" y="90"/>
                </a:cubicBezTo>
                <a:cubicBezTo>
                  <a:pt x="420" y="0"/>
                  <a:pt x="420" y="0"/>
                  <a:pt x="420" y="0"/>
                </a:cubicBezTo>
                <a:cubicBezTo>
                  <a:pt x="374" y="45"/>
                  <a:pt x="374" y="45"/>
                  <a:pt x="374" y="45"/>
                </a:cubicBezTo>
                <a:cubicBezTo>
                  <a:pt x="0" y="420"/>
                  <a:pt x="0" y="1029"/>
                  <a:pt x="374" y="1403"/>
                </a:cubicBezTo>
                <a:cubicBezTo>
                  <a:pt x="420" y="1448"/>
                  <a:pt x="420" y="1448"/>
                  <a:pt x="420" y="1448"/>
                </a:cubicBezTo>
                <a:cubicBezTo>
                  <a:pt x="510" y="1358"/>
                  <a:pt x="510" y="1358"/>
                  <a:pt x="510" y="1358"/>
                </a:cubicBezTo>
                <a:cubicBezTo>
                  <a:pt x="465" y="1313"/>
                  <a:pt x="465" y="1313"/>
                  <a:pt x="465" y="1313"/>
                </a:cubicBezTo>
                <a:cubicBezTo>
                  <a:pt x="140" y="988"/>
                  <a:pt x="140" y="460"/>
                  <a:pt x="465" y="136"/>
                </a:cubicBezTo>
                <a:close/>
                <a:moveTo>
                  <a:pt x="1279" y="950"/>
                </a:moveTo>
                <a:cubicBezTo>
                  <a:pt x="1234" y="996"/>
                  <a:pt x="1234" y="996"/>
                  <a:pt x="1234" y="996"/>
                </a:cubicBezTo>
                <a:cubicBezTo>
                  <a:pt x="1325" y="1086"/>
                  <a:pt x="1325" y="1086"/>
                  <a:pt x="1325" y="1086"/>
                </a:cubicBezTo>
                <a:cubicBezTo>
                  <a:pt x="1370" y="1041"/>
                  <a:pt x="1370" y="1041"/>
                  <a:pt x="1370" y="1041"/>
                </a:cubicBezTo>
                <a:cubicBezTo>
                  <a:pt x="1545" y="866"/>
                  <a:pt x="1545" y="582"/>
                  <a:pt x="1370" y="407"/>
                </a:cubicBezTo>
                <a:cubicBezTo>
                  <a:pt x="1325" y="362"/>
                  <a:pt x="1325" y="362"/>
                  <a:pt x="1325" y="362"/>
                </a:cubicBezTo>
                <a:cubicBezTo>
                  <a:pt x="1234" y="452"/>
                  <a:pt x="1234" y="452"/>
                  <a:pt x="1234" y="452"/>
                </a:cubicBezTo>
                <a:cubicBezTo>
                  <a:pt x="1279" y="498"/>
                  <a:pt x="1279" y="498"/>
                  <a:pt x="1279" y="498"/>
                </a:cubicBezTo>
                <a:cubicBezTo>
                  <a:pt x="1404" y="622"/>
                  <a:pt x="1404" y="825"/>
                  <a:pt x="1279" y="950"/>
                </a:cubicBezTo>
                <a:close/>
                <a:moveTo>
                  <a:pt x="1551" y="226"/>
                </a:moveTo>
                <a:cubicBezTo>
                  <a:pt x="1506" y="181"/>
                  <a:pt x="1506" y="181"/>
                  <a:pt x="1506" y="181"/>
                </a:cubicBezTo>
                <a:cubicBezTo>
                  <a:pt x="1415" y="271"/>
                  <a:pt x="1415" y="271"/>
                  <a:pt x="1415" y="271"/>
                </a:cubicBezTo>
                <a:cubicBezTo>
                  <a:pt x="1460" y="317"/>
                  <a:pt x="1460" y="317"/>
                  <a:pt x="1460" y="317"/>
                </a:cubicBezTo>
                <a:cubicBezTo>
                  <a:pt x="1685" y="541"/>
                  <a:pt x="1685" y="907"/>
                  <a:pt x="1460" y="1131"/>
                </a:cubicBezTo>
                <a:cubicBezTo>
                  <a:pt x="1415" y="1176"/>
                  <a:pt x="1415" y="1176"/>
                  <a:pt x="1415" y="1176"/>
                </a:cubicBezTo>
                <a:cubicBezTo>
                  <a:pt x="1506" y="1267"/>
                  <a:pt x="1506" y="1267"/>
                  <a:pt x="1506" y="1267"/>
                </a:cubicBezTo>
                <a:cubicBezTo>
                  <a:pt x="1551" y="1222"/>
                  <a:pt x="1551" y="1222"/>
                  <a:pt x="1551" y="1222"/>
                </a:cubicBezTo>
                <a:cubicBezTo>
                  <a:pt x="1825" y="947"/>
                  <a:pt x="1825" y="501"/>
                  <a:pt x="1551" y="226"/>
                </a:cubicBezTo>
                <a:close/>
                <a:moveTo>
                  <a:pt x="1732" y="45"/>
                </a:moveTo>
                <a:cubicBezTo>
                  <a:pt x="1687" y="0"/>
                  <a:pt x="1687" y="0"/>
                  <a:pt x="1687" y="0"/>
                </a:cubicBezTo>
                <a:cubicBezTo>
                  <a:pt x="1596" y="90"/>
                  <a:pt x="1596" y="90"/>
                  <a:pt x="1596" y="90"/>
                </a:cubicBezTo>
                <a:cubicBezTo>
                  <a:pt x="1641" y="136"/>
                  <a:pt x="1641" y="136"/>
                  <a:pt x="1641" y="136"/>
                </a:cubicBezTo>
                <a:cubicBezTo>
                  <a:pt x="1966" y="460"/>
                  <a:pt x="1966" y="988"/>
                  <a:pt x="1641" y="1313"/>
                </a:cubicBezTo>
                <a:cubicBezTo>
                  <a:pt x="1596" y="1358"/>
                  <a:pt x="1596" y="1358"/>
                  <a:pt x="1596" y="1358"/>
                </a:cubicBezTo>
                <a:cubicBezTo>
                  <a:pt x="1687" y="1448"/>
                  <a:pt x="1687" y="1448"/>
                  <a:pt x="1687" y="1448"/>
                </a:cubicBezTo>
                <a:cubicBezTo>
                  <a:pt x="1732" y="1403"/>
                  <a:pt x="1732" y="1403"/>
                  <a:pt x="1732" y="1403"/>
                </a:cubicBezTo>
                <a:cubicBezTo>
                  <a:pt x="2106" y="1028"/>
                  <a:pt x="2106" y="419"/>
                  <a:pt x="1732" y="4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5"/>
          <p:cNvSpPr>
            <a:spLocks noChangeAspect="1"/>
          </p:cNvSpPr>
          <p:nvPr/>
        </p:nvSpPr>
        <p:spPr bwMode="auto">
          <a:xfrm>
            <a:off x="3138097" y="3271492"/>
            <a:ext cx="396000" cy="394213"/>
          </a:xfrm>
          <a:custGeom>
            <a:gdLst>
              <a:gd fmla="*/ 1928 w 1968" name="T0"/>
              <a:gd fmla="*/ 1448 h 1959" name="T1"/>
              <a:gd fmla="*/ 1956 w 1968" name="T2"/>
              <a:gd fmla="*/ 1444 h 1959" name="T3"/>
              <a:gd fmla="*/ 1968 w 1968" name="T4"/>
              <a:gd fmla="*/ 1420 h 1959" name="T5"/>
              <a:gd fmla="*/ 1968 w 1968" name="T6"/>
              <a:gd fmla="*/ 1276 h 1959" name="T7"/>
              <a:gd fmla="*/ 1932 w 1968" name="T8"/>
              <a:gd fmla="*/ 1212 h 1959" name="T9"/>
              <a:gd fmla="*/ 1184 w 1968" name="T10"/>
              <a:gd fmla="*/ 768 h 1959" name="T11"/>
              <a:gd fmla="*/ 1148 w 1968" name="T12"/>
              <a:gd fmla="*/ 704 h 1959" name="T13"/>
              <a:gd fmla="*/ 1148 w 1968" name="T14"/>
              <a:gd fmla="*/ 204 h 1959" name="T15"/>
              <a:gd fmla="*/ 1132 w 1968" name="T16"/>
              <a:gd fmla="*/ 128 h 1959" name="T17"/>
              <a:gd fmla="*/ 1008 w 1968" name="T18"/>
              <a:gd fmla="*/ 4 h 1959" name="T19"/>
              <a:gd fmla="*/ 984 w 1968" name="T20"/>
              <a:gd fmla="*/ 0 h 1959" name="T21"/>
              <a:gd fmla="*/ 956 w 1968" name="T22"/>
              <a:gd fmla="*/ 4 h 1959" name="T23"/>
              <a:gd fmla="*/ 946 w 1968" name="T24"/>
              <a:gd fmla="*/ 6 h 1959" name="T25"/>
              <a:gd fmla="*/ 932 w 1968" name="T26"/>
              <a:gd fmla="*/ 12 h 1959" name="T27"/>
              <a:gd fmla="*/ 880 w 1968" name="T28"/>
              <a:gd fmla="*/ 48 h 1959" name="T29"/>
              <a:gd fmla="*/ 844 w 1968" name="T30"/>
              <a:gd fmla="*/ 100 h 1959" name="T31"/>
              <a:gd fmla="*/ 832 w 1968" name="T32"/>
              <a:gd fmla="*/ 128 h 1959" name="T33"/>
              <a:gd fmla="*/ 820 w 1968" name="T34"/>
              <a:gd fmla="*/ 204 h 1959" name="T35"/>
              <a:gd fmla="*/ 820 w 1968" name="T36"/>
              <a:gd fmla="*/ 704 h 1959" name="T37"/>
              <a:gd fmla="*/ 784 w 1968" name="T38"/>
              <a:gd fmla="*/ 768 h 1959" name="T39"/>
              <a:gd fmla="*/ 36 w 1968" name="T40"/>
              <a:gd fmla="*/ 1212 h 1959" name="T41"/>
              <a:gd fmla="*/ 0 w 1968" name="T42"/>
              <a:gd fmla="*/ 1276 h 1959" name="T43"/>
              <a:gd fmla="*/ 0 w 1968" name="T44"/>
              <a:gd fmla="*/ 1420 h 1959" name="T45"/>
              <a:gd fmla="*/ 12 w 1968" name="T46"/>
              <a:gd fmla="*/ 1444 h 1959" name="T47"/>
              <a:gd fmla="*/ 40 w 1968" name="T48"/>
              <a:gd fmla="*/ 1448 h 1959" name="T49"/>
              <a:gd fmla="*/ 780 w 1968" name="T50"/>
              <a:gd fmla="*/ 1208 h 1959" name="T51"/>
              <a:gd fmla="*/ 808 w 1968" name="T52"/>
              <a:gd fmla="*/ 1210 h 1959" name="T53"/>
              <a:gd fmla="*/ 820 w 1968" name="T54"/>
              <a:gd fmla="*/ 1236 h 1959" name="T55"/>
              <a:gd fmla="*/ 820 w 1968" name="T56"/>
              <a:gd fmla="*/ 1624 h 1959" name="T57"/>
              <a:gd fmla="*/ 788 w 1968" name="T58"/>
              <a:gd fmla="*/ 1692 h 1959" name="T59"/>
              <a:gd fmla="*/ 688 w 1968" name="T60"/>
              <a:gd fmla="*/ 1764 h 1959" name="T61"/>
              <a:gd fmla="*/ 656 w 1968" name="T62"/>
              <a:gd fmla="*/ 1832 h 1959" name="T63"/>
              <a:gd fmla="*/ 656 w 1968" name="T64"/>
              <a:gd fmla="*/ 1928 h 1959" name="T65"/>
              <a:gd fmla="*/ 668 w 1968" name="T66"/>
              <a:gd fmla="*/ 1952 h 1959" name="T67"/>
              <a:gd fmla="*/ 696 w 1968" name="T68"/>
              <a:gd fmla="*/ 1956 h 1959" name="T69"/>
              <a:gd fmla="*/ 944 w 1968" name="T70"/>
              <a:gd fmla="*/ 1884 h 1959" name="T71"/>
              <a:gd fmla="*/ 1024 w 1968" name="T72"/>
              <a:gd fmla="*/ 1884 h 1959" name="T73"/>
              <a:gd fmla="*/ 1272 w 1968" name="T74"/>
              <a:gd fmla="*/ 1956 h 1959" name="T75"/>
              <a:gd fmla="*/ 1300 w 1968" name="T76"/>
              <a:gd fmla="*/ 1952 h 1959" name="T77"/>
              <a:gd fmla="*/ 1312 w 1968" name="T78"/>
              <a:gd fmla="*/ 1928 h 1959" name="T79"/>
              <a:gd fmla="*/ 1312 w 1968" name="T80"/>
              <a:gd fmla="*/ 1832 h 1959" name="T81"/>
              <a:gd fmla="*/ 1280 w 1968" name="T82"/>
              <a:gd fmla="*/ 1764 h 1959" name="T83"/>
              <a:gd fmla="*/ 1180 w 1968" name="T84"/>
              <a:gd fmla="*/ 1692 h 1959" name="T85"/>
              <a:gd fmla="*/ 1148 w 1968" name="T86"/>
              <a:gd fmla="*/ 1624 h 1959" name="T87"/>
              <a:gd fmla="*/ 1148 w 1968" name="T88"/>
              <a:gd fmla="*/ 1236 h 1959" name="T89"/>
              <a:gd fmla="*/ 1160 w 1968" name="T90"/>
              <a:gd fmla="*/ 1208 h 1959" name="T91"/>
              <a:gd fmla="*/ 1188 w 1968" name="T92"/>
              <a:gd fmla="*/ 1208 h 1959" name="T93"/>
              <a:gd fmla="*/ 1928 w 1968" name="T94"/>
              <a:gd fmla="*/ 1448 h 195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59" w="1968">
                <a:moveTo>
                  <a:pt x="1928" y="1448"/>
                </a:moveTo>
                <a:cubicBezTo>
                  <a:pt x="1939" y="1451"/>
                  <a:pt x="1948" y="1450"/>
                  <a:pt x="1956" y="1444"/>
                </a:cubicBezTo>
                <a:cubicBezTo>
                  <a:pt x="1964" y="1439"/>
                  <a:pt x="1968" y="1431"/>
                  <a:pt x="1968" y="1420"/>
                </a:cubicBezTo>
                <a:cubicBezTo>
                  <a:pt x="1968" y="1276"/>
                  <a:pt x="1968" y="1276"/>
                  <a:pt x="1968" y="1276"/>
                </a:cubicBezTo>
                <a:cubicBezTo>
                  <a:pt x="1968" y="1250"/>
                  <a:pt x="1956" y="1228"/>
                  <a:pt x="1932" y="1212"/>
                </a:cubicBezTo>
                <a:cubicBezTo>
                  <a:pt x="1184" y="768"/>
                  <a:pt x="1184" y="768"/>
                  <a:pt x="1184" y="768"/>
                </a:cubicBezTo>
                <a:cubicBezTo>
                  <a:pt x="1160" y="755"/>
                  <a:pt x="1148" y="734"/>
                  <a:pt x="1148" y="704"/>
                </a:cubicBezTo>
                <a:cubicBezTo>
                  <a:pt x="1148" y="204"/>
                  <a:pt x="1148" y="204"/>
                  <a:pt x="1148" y="204"/>
                </a:cubicBezTo>
                <a:cubicBezTo>
                  <a:pt x="1148" y="178"/>
                  <a:pt x="1143" y="152"/>
                  <a:pt x="1132" y="128"/>
                </a:cubicBezTo>
                <a:cubicBezTo>
                  <a:pt x="1103" y="54"/>
                  <a:pt x="1061" y="12"/>
                  <a:pt x="1008" y="4"/>
                </a:cubicBezTo>
                <a:cubicBezTo>
                  <a:pt x="1000" y="2"/>
                  <a:pt x="992" y="0"/>
                  <a:pt x="984" y="0"/>
                </a:cubicBezTo>
                <a:cubicBezTo>
                  <a:pt x="976" y="0"/>
                  <a:pt x="967" y="2"/>
                  <a:pt x="956" y="4"/>
                </a:cubicBezTo>
                <a:cubicBezTo>
                  <a:pt x="953" y="4"/>
                  <a:pt x="950" y="5"/>
                  <a:pt x="946" y="6"/>
                </a:cubicBezTo>
                <a:cubicBezTo>
                  <a:pt x="942" y="8"/>
                  <a:pt x="937" y="10"/>
                  <a:pt x="932" y="12"/>
                </a:cubicBezTo>
                <a:cubicBezTo>
                  <a:pt x="913" y="18"/>
                  <a:pt x="896" y="30"/>
                  <a:pt x="880" y="48"/>
                </a:cubicBezTo>
                <a:cubicBezTo>
                  <a:pt x="864" y="67"/>
                  <a:pt x="852" y="84"/>
                  <a:pt x="844" y="100"/>
                </a:cubicBezTo>
                <a:cubicBezTo>
                  <a:pt x="832" y="128"/>
                  <a:pt x="832" y="128"/>
                  <a:pt x="832" y="128"/>
                </a:cubicBezTo>
                <a:cubicBezTo>
                  <a:pt x="824" y="152"/>
                  <a:pt x="820" y="178"/>
                  <a:pt x="820" y="204"/>
                </a:cubicBezTo>
                <a:cubicBezTo>
                  <a:pt x="820" y="704"/>
                  <a:pt x="820" y="704"/>
                  <a:pt x="820" y="704"/>
                </a:cubicBezTo>
                <a:cubicBezTo>
                  <a:pt x="820" y="734"/>
                  <a:pt x="808" y="755"/>
                  <a:pt x="784" y="768"/>
                </a:cubicBezTo>
                <a:cubicBezTo>
                  <a:pt x="36" y="1212"/>
                  <a:pt x="36" y="1212"/>
                  <a:pt x="36" y="1212"/>
                </a:cubicBezTo>
                <a:cubicBezTo>
                  <a:pt x="12" y="1228"/>
                  <a:pt x="0" y="1250"/>
                  <a:pt x="0" y="1276"/>
                </a:cubicBezTo>
                <a:cubicBezTo>
                  <a:pt x="0" y="1420"/>
                  <a:pt x="0" y="1420"/>
                  <a:pt x="0" y="1420"/>
                </a:cubicBezTo>
                <a:cubicBezTo>
                  <a:pt x="0" y="1431"/>
                  <a:pt x="4" y="1439"/>
                  <a:pt x="12" y="1444"/>
                </a:cubicBezTo>
                <a:cubicBezTo>
                  <a:pt x="20" y="1450"/>
                  <a:pt x="29" y="1451"/>
                  <a:pt x="40" y="1448"/>
                </a:cubicBezTo>
                <a:cubicBezTo>
                  <a:pt x="780" y="1208"/>
                  <a:pt x="780" y="1208"/>
                  <a:pt x="780" y="1208"/>
                </a:cubicBezTo>
                <a:cubicBezTo>
                  <a:pt x="791" y="1203"/>
                  <a:pt x="800" y="1204"/>
                  <a:pt x="808" y="1210"/>
                </a:cubicBezTo>
                <a:cubicBezTo>
                  <a:pt x="816" y="1217"/>
                  <a:pt x="820" y="1226"/>
                  <a:pt x="820" y="1236"/>
                </a:cubicBezTo>
                <a:cubicBezTo>
                  <a:pt x="820" y="1624"/>
                  <a:pt x="820" y="1624"/>
                  <a:pt x="820" y="1624"/>
                </a:cubicBezTo>
                <a:cubicBezTo>
                  <a:pt x="820" y="1654"/>
                  <a:pt x="809" y="1676"/>
                  <a:pt x="788" y="1692"/>
                </a:cubicBezTo>
                <a:cubicBezTo>
                  <a:pt x="688" y="1764"/>
                  <a:pt x="688" y="1764"/>
                  <a:pt x="688" y="1764"/>
                </a:cubicBezTo>
                <a:cubicBezTo>
                  <a:pt x="667" y="1780"/>
                  <a:pt x="656" y="1803"/>
                  <a:pt x="656" y="1832"/>
                </a:cubicBezTo>
                <a:cubicBezTo>
                  <a:pt x="656" y="1928"/>
                  <a:pt x="656" y="1928"/>
                  <a:pt x="656" y="1928"/>
                </a:cubicBezTo>
                <a:cubicBezTo>
                  <a:pt x="656" y="1939"/>
                  <a:pt x="660" y="1947"/>
                  <a:pt x="668" y="1952"/>
                </a:cubicBezTo>
                <a:cubicBezTo>
                  <a:pt x="676" y="1958"/>
                  <a:pt x="685" y="1959"/>
                  <a:pt x="696" y="1956"/>
                </a:cubicBezTo>
                <a:cubicBezTo>
                  <a:pt x="944" y="1884"/>
                  <a:pt x="944" y="1884"/>
                  <a:pt x="944" y="1884"/>
                </a:cubicBezTo>
                <a:cubicBezTo>
                  <a:pt x="971" y="1876"/>
                  <a:pt x="997" y="1876"/>
                  <a:pt x="1024" y="1884"/>
                </a:cubicBezTo>
                <a:cubicBezTo>
                  <a:pt x="1272" y="1956"/>
                  <a:pt x="1272" y="1956"/>
                  <a:pt x="1272" y="1956"/>
                </a:cubicBezTo>
                <a:cubicBezTo>
                  <a:pt x="1283" y="1959"/>
                  <a:pt x="1292" y="1958"/>
                  <a:pt x="1300" y="1952"/>
                </a:cubicBezTo>
                <a:cubicBezTo>
                  <a:pt x="1308" y="1947"/>
                  <a:pt x="1312" y="1939"/>
                  <a:pt x="1312" y="1928"/>
                </a:cubicBezTo>
                <a:cubicBezTo>
                  <a:pt x="1312" y="1832"/>
                  <a:pt x="1312" y="1832"/>
                  <a:pt x="1312" y="1832"/>
                </a:cubicBezTo>
                <a:cubicBezTo>
                  <a:pt x="1312" y="1803"/>
                  <a:pt x="1301" y="1780"/>
                  <a:pt x="1280" y="1764"/>
                </a:cubicBezTo>
                <a:cubicBezTo>
                  <a:pt x="1180" y="1692"/>
                  <a:pt x="1180" y="1692"/>
                  <a:pt x="1180" y="1692"/>
                </a:cubicBezTo>
                <a:cubicBezTo>
                  <a:pt x="1159" y="1676"/>
                  <a:pt x="1148" y="1654"/>
                  <a:pt x="1148" y="1624"/>
                </a:cubicBezTo>
                <a:cubicBezTo>
                  <a:pt x="1148" y="1236"/>
                  <a:pt x="1148" y="1236"/>
                  <a:pt x="1148" y="1236"/>
                </a:cubicBezTo>
                <a:cubicBezTo>
                  <a:pt x="1148" y="1223"/>
                  <a:pt x="1152" y="1214"/>
                  <a:pt x="1160" y="1208"/>
                </a:cubicBezTo>
                <a:cubicBezTo>
                  <a:pt x="1168" y="1203"/>
                  <a:pt x="1177" y="1203"/>
                  <a:pt x="1188" y="1208"/>
                </a:cubicBezTo>
                <a:lnTo>
                  <a:pt x="1928" y="144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9"/>
          <p:cNvSpPr>
            <a:spLocks noChangeAspect="1" noEditPoints="1"/>
          </p:cNvSpPr>
          <p:nvPr/>
        </p:nvSpPr>
        <p:spPr bwMode="auto">
          <a:xfrm>
            <a:off x="3179746" y="4016475"/>
            <a:ext cx="412781" cy="396000"/>
          </a:xfrm>
          <a:custGeom>
            <a:gdLst>
              <a:gd fmla="*/ 2199 w 2226" name="T0"/>
              <a:gd fmla="*/ 617 h 2135" name="T1"/>
              <a:gd fmla="*/ 2221 w 2226" name="T2"/>
              <a:gd fmla="*/ 705 h 2135" name="T3"/>
              <a:gd fmla="*/ 2128 w 2226" name="T4"/>
              <a:gd fmla="*/ 1239 h 2135" name="T5"/>
              <a:gd fmla="*/ 2090 w 2226" name="T6"/>
              <a:gd fmla="*/ 1308 h 2135" name="T7"/>
              <a:gd fmla="*/ 2015 w 2226" name="T8"/>
              <a:gd fmla="*/ 1334 h 2135" name="T9"/>
              <a:gd fmla="*/ 659 w 2226" name="T10"/>
              <a:gd fmla="*/ 1334 h 2135" name="T11"/>
              <a:gd fmla="*/ 632 w 2226" name="T12"/>
              <a:gd fmla="*/ 1486 h 2135" name="T13"/>
              <a:gd fmla="*/ 1925 w 2226" name="T14"/>
              <a:gd fmla="*/ 1486 h 2135" name="T15"/>
              <a:gd fmla="*/ 2005 w 2226" name="T16"/>
              <a:gd fmla="*/ 1519 h 2135" name="T17"/>
              <a:gd fmla="*/ 2040 w 2226" name="T18"/>
              <a:gd fmla="*/ 1601 h 2135" name="T19"/>
              <a:gd fmla="*/ 2005 w 2226" name="T20"/>
              <a:gd fmla="*/ 1683 h 2135" name="T21"/>
              <a:gd fmla="*/ 1925 w 2226" name="T22"/>
              <a:gd fmla="*/ 1716 h 2135" name="T23"/>
              <a:gd fmla="*/ 495 w 2226" name="T24"/>
              <a:gd fmla="*/ 1716 h 2135" name="T25"/>
              <a:gd fmla="*/ 407 w 2226" name="T26"/>
              <a:gd fmla="*/ 1675 h 2135" name="T27"/>
              <a:gd fmla="*/ 380 w 2226" name="T28"/>
              <a:gd fmla="*/ 1579 h 2135" name="T29"/>
              <a:gd fmla="*/ 441 w 2226" name="T30"/>
              <a:gd fmla="*/ 1246 h 2135" name="T31"/>
              <a:gd fmla="*/ 348 w 2226" name="T32"/>
              <a:gd fmla="*/ 311 h 2135" name="T33"/>
              <a:gd fmla="*/ 84 w 2226" name="T34"/>
              <a:gd fmla="*/ 228 h 2135" name="T35"/>
              <a:gd fmla="*/ 16 w 2226" name="T36"/>
              <a:gd fmla="*/ 172 h 2135" name="T37"/>
              <a:gd fmla="*/ 8 w 2226" name="T38"/>
              <a:gd fmla="*/ 84 h 2135" name="T39"/>
              <a:gd fmla="*/ 65 w 2226" name="T40"/>
              <a:gd fmla="*/ 16 h 2135" name="T41"/>
              <a:gd fmla="*/ 152 w 2226" name="T42"/>
              <a:gd fmla="*/ 8 h 2135" name="T43"/>
              <a:gd fmla="*/ 490 w 2226" name="T44"/>
              <a:gd fmla="*/ 115 h 2135" name="T45"/>
              <a:gd fmla="*/ 543 w 2226" name="T46"/>
              <a:gd fmla="*/ 152 h 2135" name="T47"/>
              <a:gd fmla="*/ 568 w 2226" name="T48"/>
              <a:gd fmla="*/ 213 h 2135" name="T49"/>
              <a:gd fmla="*/ 588 w 2226" name="T50"/>
              <a:gd fmla="*/ 399 h 2135" name="T51"/>
              <a:gd fmla="*/ 2120 w 2226" name="T52"/>
              <a:gd fmla="*/ 571 h 2135" name="T53"/>
              <a:gd fmla="*/ 2199 w 2226" name="T54"/>
              <a:gd fmla="*/ 617 h 2135" name="T55"/>
              <a:gd fmla="*/ 669 w 2226" name="T56"/>
              <a:gd fmla="*/ 1780 h 2135" name="T57"/>
              <a:gd fmla="*/ 794 w 2226" name="T58"/>
              <a:gd fmla="*/ 1831 h 2135" name="T59"/>
              <a:gd fmla="*/ 845 w 2226" name="T60"/>
              <a:gd fmla="*/ 1956 h 2135" name="T61"/>
              <a:gd fmla="*/ 794 w 2226" name="T62"/>
              <a:gd fmla="*/ 2082 h 2135" name="T63"/>
              <a:gd fmla="*/ 669 w 2226" name="T64"/>
              <a:gd fmla="*/ 2135 h 2135" name="T65"/>
              <a:gd fmla="*/ 544 w 2226" name="T66"/>
              <a:gd fmla="*/ 2082 h 2135" name="T67"/>
              <a:gd fmla="*/ 493 w 2226" name="T68"/>
              <a:gd fmla="*/ 1956 h 2135" name="T69"/>
              <a:gd fmla="*/ 544 w 2226" name="T70"/>
              <a:gd fmla="*/ 1831 h 2135" name="T71"/>
              <a:gd fmla="*/ 669 w 2226" name="T72"/>
              <a:gd fmla="*/ 1780 h 2135" name="T73"/>
              <a:gd fmla="*/ 1714 w 2226" name="T74"/>
              <a:gd fmla="*/ 1780 h 2135" name="T75"/>
              <a:gd fmla="*/ 1839 w 2226" name="T76"/>
              <a:gd fmla="*/ 1831 h 2135" name="T77"/>
              <a:gd fmla="*/ 1890 w 2226" name="T78"/>
              <a:gd fmla="*/ 1956 h 2135" name="T79"/>
              <a:gd fmla="*/ 1839 w 2226" name="T80"/>
              <a:gd fmla="*/ 2082 h 2135" name="T81"/>
              <a:gd fmla="*/ 1714 w 2226" name="T82"/>
              <a:gd fmla="*/ 2135 h 2135" name="T83"/>
              <a:gd fmla="*/ 1589 w 2226" name="T84"/>
              <a:gd fmla="*/ 2082 h 2135" name="T85"/>
              <a:gd fmla="*/ 1538 w 2226" name="T86"/>
              <a:gd fmla="*/ 1956 h 2135" name="T87"/>
              <a:gd fmla="*/ 1589 w 2226" name="T88"/>
              <a:gd fmla="*/ 1831 h 2135" name="T89"/>
              <a:gd fmla="*/ 1714 w 2226" name="T90"/>
              <a:gd fmla="*/ 1780 h 213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135" w="2226">
                <a:moveTo>
                  <a:pt x="2199" y="617"/>
                </a:moveTo>
                <a:cubicBezTo>
                  <a:pt x="2218" y="642"/>
                  <a:pt x="2226" y="671"/>
                  <a:pt x="2221" y="705"/>
                </a:cubicBezTo>
                <a:cubicBezTo>
                  <a:pt x="2128" y="1239"/>
                  <a:pt x="2128" y="1239"/>
                  <a:pt x="2128" y="1239"/>
                </a:cubicBezTo>
                <a:cubicBezTo>
                  <a:pt x="2125" y="1267"/>
                  <a:pt x="2112" y="1290"/>
                  <a:pt x="2090" y="1308"/>
                </a:cubicBezTo>
                <a:cubicBezTo>
                  <a:pt x="2068" y="1326"/>
                  <a:pt x="2043" y="1334"/>
                  <a:pt x="2015" y="1334"/>
                </a:cubicBezTo>
                <a:cubicBezTo>
                  <a:pt x="659" y="1334"/>
                  <a:pt x="659" y="1334"/>
                  <a:pt x="659" y="1334"/>
                </a:cubicBezTo>
                <a:cubicBezTo>
                  <a:pt x="632" y="1486"/>
                  <a:pt x="632" y="1486"/>
                  <a:pt x="632" y="1486"/>
                </a:cubicBezTo>
                <a:cubicBezTo>
                  <a:pt x="1925" y="1486"/>
                  <a:pt x="1925" y="1486"/>
                  <a:pt x="1925" y="1486"/>
                </a:cubicBezTo>
                <a:cubicBezTo>
                  <a:pt x="1956" y="1486"/>
                  <a:pt x="1983" y="1497"/>
                  <a:pt x="2005" y="1519"/>
                </a:cubicBezTo>
                <a:cubicBezTo>
                  <a:pt x="2028" y="1541"/>
                  <a:pt x="2040" y="1569"/>
                  <a:pt x="2040" y="1601"/>
                </a:cubicBezTo>
                <a:cubicBezTo>
                  <a:pt x="2040" y="1634"/>
                  <a:pt x="2028" y="1661"/>
                  <a:pt x="2005" y="1683"/>
                </a:cubicBezTo>
                <a:cubicBezTo>
                  <a:pt x="1983" y="1705"/>
                  <a:pt x="1956" y="1716"/>
                  <a:pt x="1925" y="1716"/>
                </a:cubicBezTo>
                <a:cubicBezTo>
                  <a:pt x="495" y="1716"/>
                  <a:pt x="495" y="1716"/>
                  <a:pt x="495" y="1716"/>
                </a:cubicBezTo>
                <a:cubicBezTo>
                  <a:pt x="461" y="1716"/>
                  <a:pt x="431" y="1703"/>
                  <a:pt x="407" y="1675"/>
                </a:cubicBezTo>
                <a:cubicBezTo>
                  <a:pt x="384" y="1647"/>
                  <a:pt x="375" y="1615"/>
                  <a:pt x="380" y="1579"/>
                </a:cubicBezTo>
                <a:cubicBezTo>
                  <a:pt x="441" y="1246"/>
                  <a:pt x="441" y="1246"/>
                  <a:pt x="441" y="1246"/>
                </a:cubicBezTo>
                <a:cubicBezTo>
                  <a:pt x="348" y="311"/>
                  <a:pt x="348" y="311"/>
                  <a:pt x="348" y="311"/>
                </a:cubicBezTo>
                <a:cubicBezTo>
                  <a:pt x="84" y="228"/>
                  <a:pt x="84" y="228"/>
                  <a:pt x="84" y="228"/>
                </a:cubicBezTo>
                <a:cubicBezTo>
                  <a:pt x="53" y="218"/>
                  <a:pt x="30" y="199"/>
                  <a:pt x="16" y="172"/>
                </a:cubicBezTo>
                <a:cubicBezTo>
                  <a:pt x="3" y="144"/>
                  <a:pt x="0" y="115"/>
                  <a:pt x="8" y="84"/>
                </a:cubicBezTo>
                <a:cubicBezTo>
                  <a:pt x="18" y="53"/>
                  <a:pt x="37" y="30"/>
                  <a:pt x="65" y="16"/>
                </a:cubicBezTo>
                <a:cubicBezTo>
                  <a:pt x="94" y="2"/>
                  <a:pt x="123" y="0"/>
                  <a:pt x="152" y="8"/>
                </a:cubicBezTo>
                <a:cubicBezTo>
                  <a:pt x="490" y="115"/>
                  <a:pt x="490" y="115"/>
                  <a:pt x="490" y="115"/>
                </a:cubicBezTo>
                <a:cubicBezTo>
                  <a:pt x="511" y="122"/>
                  <a:pt x="529" y="134"/>
                  <a:pt x="543" y="152"/>
                </a:cubicBezTo>
                <a:cubicBezTo>
                  <a:pt x="557" y="170"/>
                  <a:pt x="565" y="190"/>
                  <a:pt x="568" y="213"/>
                </a:cubicBezTo>
                <a:cubicBezTo>
                  <a:pt x="588" y="399"/>
                  <a:pt x="588" y="399"/>
                  <a:pt x="588" y="399"/>
                </a:cubicBezTo>
                <a:cubicBezTo>
                  <a:pt x="2120" y="571"/>
                  <a:pt x="2120" y="571"/>
                  <a:pt x="2120" y="571"/>
                </a:cubicBezTo>
                <a:cubicBezTo>
                  <a:pt x="2155" y="576"/>
                  <a:pt x="2181" y="591"/>
                  <a:pt x="2199" y="617"/>
                </a:cubicBezTo>
                <a:close/>
                <a:moveTo>
                  <a:pt x="669" y="1780"/>
                </a:moveTo>
                <a:cubicBezTo>
                  <a:pt x="718" y="1780"/>
                  <a:pt x="759" y="1797"/>
                  <a:pt x="794" y="1831"/>
                </a:cubicBezTo>
                <a:cubicBezTo>
                  <a:pt x="828" y="1866"/>
                  <a:pt x="845" y="1907"/>
                  <a:pt x="845" y="1956"/>
                </a:cubicBezTo>
                <a:cubicBezTo>
                  <a:pt x="845" y="2005"/>
                  <a:pt x="828" y="2047"/>
                  <a:pt x="794" y="2082"/>
                </a:cubicBezTo>
                <a:cubicBezTo>
                  <a:pt x="759" y="2117"/>
                  <a:pt x="718" y="2135"/>
                  <a:pt x="669" y="2135"/>
                </a:cubicBezTo>
                <a:cubicBezTo>
                  <a:pt x="620" y="2135"/>
                  <a:pt x="578" y="2117"/>
                  <a:pt x="544" y="2082"/>
                </a:cubicBezTo>
                <a:cubicBezTo>
                  <a:pt x="510" y="2047"/>
                  <a:pt x="493" y="2005"/>
                  <a:pt x="493" y="1956"/>
                </a:cubicBezTo>
                <a:cubicBezTo>
                  <a:pt x="493" y="1907"/>
                  <a:pt x="510" y="1866"/>
                  <a:pt x="544" y="1831"/>
                </a:cubicBezTo>
                <a:cubicBezTo>
                  <a:pt x="578" y="1797"/>
                  <a:pt x="620" y="1780"/>
                  <a:pt x="669" y="1780"/>
                </a:cubicBezTo>
                <a:close/>
                <a:moveTo>
                  <a:pt x="1714" y="1780"/>
                </a:moveTo>
                <a:cubicBezTo>
                  <a:pt x="1763" y="1780"/>
                  <a:pt x="1805" y="1797"/>
                  <a:pt x="1839" y="1831"/>
                </a:cubicBezTo>
                <a:cubicBezTo>
                  <a:pt x="1873" y="1866"/>
                  <a:pt x="1890" y="1907"/>
                  <a:pt x="1890" y="1956"/>
                </a:cubicBezTo>
                <a:cubicBezTo>
                  <a:pt x="1890" y="2005"/>
                  <a:pt x="1873" y="2047"/>
                  <a:pt x="1839" y="2082"/>
                </a:cubicBezTo>
                <a:cubicBezTo>
                  <a:pt x="1805" y="2117"/>
                  <a:pt x="1763" y="2135"/>
                  <a:pt x="1714" y="2135"/>
                </a:cubicBezTo>
                <a:cubicBezTo>
                  <a:pt x="1665" y="2135"/>
                  <a:pt x="1624" y="2117"/>
                  <a:pt x="1589" y="2082"/>
                </a:cubicBezTo>
                <a:cubicBezTo>
                  <a:pt x="1555" y="2047"/>
                  <a:pt x="1538" y="2005"/>
                  <a:pt x="1538" y="1956"/>
                </a:cubicBezTo>
                <a:cubicBezTo>
                  <a:pt x="1538" y="1907"/>
                  <a:pt x="1555" y="1866"/>
                  <a:pt x="1589" y="1831"/>
                </a:cubicBezTo>
                <a:cubicBezTo>
                  <a:pt x="1624" y="1797"/>
                  <a:pt x="1665" y="1780"/>
                  <a:pt x="1714" y="178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455564168"/>
      </p:ext>
    </p:extLst>
  </p:cSld>
  <p:clrMapOvr>
    <a:masterClrMapping/>
  </p:clrMapOvr>
  <p:transition advTm="300" spd="slow">
    <p:fade/>
  </p:transition>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grpSp>
        <p:nvGrpSpPr>
          <p:cNvPr id="5" name="组合 4"/>
          <p:cNvGrpSpPr/>
          <p:nvPr/>
        </p:nvGrpSpPr>
        <p:grpSpPr>
          <a:xfrm>
            <a:off x="1287689" y="2539999"/>
            <a:ext cx="1756229" cy="1756229"/>
            <a:chOff x="4606760" y="2873829"/>
            <a:chExt cx="2075543" cy="2075543"/>
          </a:xfrm>
        </p:grpSpPr>
        <p:sp>
          <p:nvSpPr>
            <p:cNvPr id="3" name="饼形 2"/>
            <p:cNvSpPr/>
            <p:nvPr/>
          </p:nvSpPr>
          <p:spPr>
            <a:xfrm flipH="1">
              <a:off x="4606760" y="2873829"/>
              <a:ext cx="2075543" cy="2075543"/>
            </a:xfrm>
            <a:prstGeom prst="pie">
              <a:avLst>
                <a:gd fmla="val 1036536" name="adj1"/>
                <a:gd fmla="val 16200000" name="adj2"/>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饼形 3"/>
            <p:cNvSpPr/>
            <p:nvPr/>
          </p:nvSpPr>
          <p:spPr>
            <a:xfrm>
              <a:off x="4606760" y="2873829"/>
              <a:ext cx="2075543" cy="2075543"/>
            </a:xfrm>
            <a:prstGeom prst="pie">
              <a:avLst>
                <a:gd fmla="val 9710838" name="adj1"/>
                <a:gd fmla="val 16200000" name="adj2"/>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17" name="组合 16"/>
          <p:cNvGrpSpPr/>
          <p:nvPr/>
        </p:nvGrpSpPr>
        <p:grpSpPr>
          <a:xfrm>
            <a:off x="3900260" y="2539999"/>
            <a:ext cx="1756229" cy="1756230"/>
            <a:chOff x="4408261" y="2539999"/>
            <a:chExt cx="2075543" cy="2075544"/>
          </a:xfrm>
        </p:grpSpPr>
        <p:sp>
          <p:nvSpPr>
            <p:cNvPr id="7" name="饼形 6"/>
            <p:cNvSpPr/>
            <p:nvPr/>
          </p:nvSpPr>
          <p:spPr>
            <a:xfrm flipH="1">
              <a:off x="4408261" y="2539999"/>
              <a:ext cx="2075543" cy="2075543"/>
            </a:xfrm>
            <a:prstGeom prst="pie">
              <a:avLst>
                <a:gd fmla="val 2991206" name="adj1"/>
                <a:gd fmla="val 16200000" name="adj2"/>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饼形 7"/>
            <p:cNvSpPr/>
            <p:nvPr/>
          </p:nvSpPr>
          <p:spPr>
            <a:xfrm>
              <a:off x="4408261" y="2540000"/>
              <a:ext cx="2075543" cy="2075543"/>
            </a:xfrm>
            <a:prstGeom prst="pie">
              <a:avLst>
                <a:gd fmla="val 7708973" name="adj1"/>
                <a:gd fmla="val 16200000" name="adj2"/>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16" name="组合 15"/>
          <p:cNvGrpSpPr/>
          <p:nvPr/>
        </p:nvGrpSpPr>
        <p:grpSpPr>
          <a:xfrm>
            <a:off x="6512831" y="2587398"/>
            <a:ext cx="1756229" cy="1756229"/>
            <a:chOff x="6788603" y="2540000"/>
            <a:chExt cx="2075543" cy="2075543"/>
          </a:xfrm>
        </p:grpSpPr>
        <p:sp>
          <p:nvSpPr>
            <p:cNvPr id="10" name="饼形 9"/>
            <p:cNvSpPr/>
            <p:nvPr/>
          </p:nvSpPr>
          <p:spPr>
            <a:xfrm flipH="1">
              <a:off x="6788603" y="2540000"/>
              <a:ext cx="2075543" cy="2075543"/>
            </a:xfrm>
            <a:prstGeom prst="pie">
              <a:avLst>
                <a:gd fmla="val 19870773" name="adj1"/>
                <a:gd fmla="val 16200000" name="adj2"/>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饼形 10"/>
            <p:cNvSpPr/>
            <p:nvPr/>
          </p:nvSpPr>
          <p:spPr>
            <a:xfrm>
              <a:off x="6788603" y="2540000"/>
              <a:ext cx="2075543" cy="2075543"/>
            </a:xfrm>
            <a:prstGeom prst="pie">
              <a:avLst>
                <a:gd fmla="val 12523779" name="adj1"/>
                <a:gd fmla="val 16200000" name="adj2"/>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15" name="组合 14"/>
          <p:cNvGrpSpPr/>
          <p:nvPr/>
        </p:nvGrpSpPr>
        <p:grpSpPr>
          <a:xfrm>
            <a:off x="9125403" y="2540000"/>
            <a:ext cx="1756229" cy="1756229"/>
            <a:chOff x="9125403" y="2540000"/>
            <a:chExt cx="2075543" cy="2075543"/>
          </a:xfrm>
        </p:grpSpPr>
        <p:sp>
          <p:nvSpPr>
            <p:cNvPr id="13" name="饼形 12"/>
            <p:cNvSpPr/>
            <p:nvPr/>
          </p:nvSpPr>
          <p:spPr>
            <a:xfrm flipH="1">
              <a:off x="9125403" y="2540000"/>
              <a:ext cx="2075543" cy="2075543"/>
            </a:xfrm>
            <a:prstGeom prst="pie">
              <a:avLst>
                <a:gd fmla="val 19556730" name="adj1"/>
                <a:gd fmla="val 16200000" name="adj2"/>
              </a:avLst>
            </a:prstGeom>
            <a:solidFill>
              <a:srgbClr val="148B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饼形 13"/>
            <p:cNvSpPr/>
            <p:nvPr/>
          </p:nvSpPr>
          <p:spPr>
            <a:xfrm>
              <a:off x="9125403" y="2540000"/>
              <a:ext cx="2075543" cy="2075543"/>
            </a:xfrm>
            <a:prstGeom prst="pie">
              <a:avLst>
                <a:gd fmla="val 12811982" name="adj1"/>
                <a:gd fmla="val 16200000" name="adj2"/>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cxnSp>
        <p:nvCxnSpPr>
          <p:cNvPr id="19" name="直接连接符 18"/>
          <p:cNvCxnSpPr/>
          <p:nvPr/>
        </p:nvCxnSpPr>
        <p:spPr>
          <a:xfrm flipH="1">
            <a:off x="3472089" y="2902857"/>
            <a:ext cx="0" cy="2431683"/>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084660" y="2902857"/>
            <a:ext cx="0" cy="2431683"/>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8697231" y="2902857"/>
            <a:ext cx="0" cy="2431683"/>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2" name="Freeform 5"/>
          <p:cNvSpPr>
            <a:spLocks noChangeAspect="1"/>
          </p:cNvSpPr>
          <p:nvPr/>
        </p:nvSpPr>
        <p:spPr bwMode="auto">
          <a:xfrm>
            <a:off x="1912662" y="5147161"/>
            <a:ext cx="506282" cy="504000"/>
          </a:xfrm>
          <a:custGeom>
            <a:gdLst>
              <a:gd fmla="*/ 1928 w 1968" name="T0"/>
              <a:gd fmla="*/ 1448 h 1959" name="T1"/>
              <a:gd fmla="*/ 1956 w 1968" name="T2"/>
              <a:gd fmla="*/ 1444 h 1959" name="T3"/>
              <a:gd fmla="*/ 1968 w 1968" name="T4"/>
              <a:gd fmla="*/ 1420 h 1959" name="T5"/>
              <a:gd fmla="*/ 1968 w 1968" name="T6"/>
              <a:gd fmla="*/ 1276 h 1959" name="T7"/>
              <a:gd fmla="*/ 1932 w 1968" name="T8"/>
              <a:gd fmla="*/ 1212 h 1959" name="T9"/>
              <a:gd fmla="*/ 1184 w 1968" name="T10"/>
              <a:gd fmla="*/ 768 h 1959" name="T11"/>
              <a:gd fmla="*/ 1148 w 1968" name="T12"/>
              <a:gd fmla="*/ 704 h 1959" name="T13"/>
              <a:gd fmla="*/ 1148 w 1968" name="T14"/>
              <a:gd fmla="*/ 204 h 1959" name="T15"/>
              <a:gd fmla="*/ 1132 w 1968" name="T16"/>
              <a:gd fmla="*/ 128 h 1959" name="T17"/>
              <a:gd fmla="*/ 1008 w 1968" name="T18"/>
              <a:gd fmla="*/ 4 h 1959" name="T19"/>
              <a:gd fmla="*/ 984 w 1968" name="T20"/>
              <a:gd fmla="*/ 0 h 1959" name="T21"/>
              <a:gd fmla="*/ 956 w 1968" name="T22"/>
              <a:gd fmla="*/ 4 h 1959" name="T23"/>
              <a:gd fmla="*/ 946 w 1968" name="T24"/>
              <a:gd fmla="*/ 6 h 1959" name="T25"/>
              <a:gd fmla="*/ 932 w 1968" name="T26"/>
              <a:gd fmla="*/ 12 h 1959" name="T27"/>
              <a:gd fmla="*/ 880 w 1968" name="T28"/>
              <a:gd fmla="*/ 48 h 1959" name="T29"/>
              <a:gd fmla="*/ 844 w 1968" name="T30"/>
              <a:gd fmla="*/ 100 h 1959" name="T31"/>
              <a:gd fmla="*/ 832 w 1968" name="T32"/>
              <a:gd fmla="*/ 128 h 1959" name="T33"/>
              <a:gd fmla="*/ 820 w 1968" name="T34"/>
              <a:gd fmla="*/ 204 h 1959" name="T35"/>
              <a:gd fmla="*/ 820 w 1968" name="T36"/>
              <a:gd fmla="*/ 704 h 1959" name="T37"/>
              <a:gd fmla="*/ 784 w 1968" name="T38"/>
              <a:gd fmla="*/ 768 h 1959" name="T39"/>
              <a:gd fmla="*/ 36 w 1968" name="T40"/>
              <a:gd fmla="*/ 1212 h 1959" name="T41"/>
              <a:gd fmla="*/ 0 w 1968" name="T42"/>
              <a:gd fmla="*/ 1276 h 1959" name="T43"/>
              <a:gd fmla="*/ 0 w 1968" name="T44"/>
              <a:gd fmla="*/ 1420 h 1959" name="T45"/>
              <a:gd fmla="*/ 12 w 1968" name="T46"/>
              <a:gd fmla="*/ 1444 h 1959" name="T47"/>
              <a:gd fmla="*/ 40 w 1968" name="T48"/>
              <a:gd fmla="*/ 1448 h 1959" name="T49"/>
              <a:gd fmla="*/ 780 w 1968" name="T50"/>
              <a:gd fmla="*/ 1208 h 1959" name="T51"/>
              <a:gd fmla="*/ 808 w 1968" name="T52"/>
              <a:gd fmla="*/ 1210 h 1959" name="T53"/>
              <a:gd fmla="*/ 820 w 1968" name="T54"/>
              <a:gd fmla="*/ 1236 h 1959" name="T55"/>
              <a:gd fmla="*/ 820 w 1968" name="T56"/>
              <a:gd fmla="*/ 1624 h 1959" name="T57"/>
              <a:gd fmla="*/ 788 w 1968" name="T58"/>
              <a:gd fmla="*/ 1692 h 1959" name="T59"/>
              <a:gd fmla="*/ 688 w 1968" name="T60"/>
              <a:gd fmla="*/ 1764 h 1959" name="T61"/>
              <a:gd fmla="*/ 656 w 1968" name="T62"/>
              <a:gd fmla="*/ 1832 h 1959" name="T63"/>
              <a:gd fmla="*/ 656 w 1968" name="T64"/>
              <a:gd fmla="*/ 1928 h 1959" name="T65"/>
              <a:gd fmla="*/ 668 w 1968" name="T66"/>
              <a:gd fmla="*/ 1952 h 1959" name="T67"/>
              <a:gd fmla="*/ 696 w 1968" name="T68"/>
              <a:gd fmla="*/ 1956 h 1959" name="T69"/>
              <a:gd fmla="*/ 944 w 1968" name="T70"/>
              <a:gd fmla="*/ 1884 h 1959" name="T71"/>
              <a:gd fmla="*/ 1024 w 1968" name="T72"/>
              <a:gd fmla="*/ 1884 h 1959" name="T73"/>
              <a:gd fmla="*/ 1272 w 1968" name="T74"/>
              <a:gd fmla="*/ 1956 h 1959" name="T75"/>
              <a:gd fmla="*/ 1300 w 1968" name="T76"/>
              <a:gd fmla="*/ 1952 h 1959" name="T77"/>
              <a:gd fmla="*/ 1312 w 1968" name="T78"/>
              <a:gd fmla="*/ 1928 h 1959" name="T79"/>
              <a:gd fmla="*/ 1312 w 1968" name="T80"/>
              <a:gd fmla="*/ 1832 h 1959" name="T81"/>
              <a:gd fmla="*/ 1280 w 1968" name="T82"/>
              <a:gd fmla="*/ 1764 h 1959" name="T83"/>
              <a:gd fmla="*/ 1180 w 1968" name="T84"/>
              <a:gd fmla="*/ 1692 h 1959" name="T85"/>
              <a:gd fmla="*/ 1148 w 1968" name="T86"/>
              <a:gd fmla="*/ 1624 h 1959" name="T87"/>
              <a:gd fmla="*/ 1148 w 1968" name="T88"/>
              <a:gd fmla="*/ 1236 h 1959" name="T89"/>
              <a:gd fmla="*/ 1160 w 1968" name="T90"/>
              <a:gd fmla="*/ 1208 h 1959" name="T91"/>
              <a:gd fmla="*/ 1188 w 1968" name="T92"/>
              <a:gd fmla="*/ 1208 h 1959" name="T93"/>
              <a:gd fmla="*/ 1928 w 1968" name="T94"/>
              <a:gd fmla="*/ 1448 h 195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59" w="1968">
                <a:moveTo>
                  <a:pt x="1928" y="1448"/>
                </a:moveTo>
                <a:cubicBezTo>
                  <a:pt x="1939" y="1451"/>
                  <a:pt x="1948" y="1450"/>
                  <a:pt x="1956" y="1444"/>
                </a:cubicBezTo>
                <a:cubicBezTo>
                  <a:pt x="1964" y="1439"/>
                  <a:pt x="1968" y="1431"/>
                  <a:pt x="1968" y="1420"/>
                </a:cubicBezTo>
                <a:cubicBezTo>
                  <a:pt x="1968" y="1276"/>
                  <a:pt x="1968" y="1276"/>
                  <a:pt x="1968" y="1276"/>
                </a:cubicBezTo>
                <a:cubicBezTo>
                  <a:pt x="1968" y="1250"/>
                  <a:pt x="1956" y="1228"/>
                  <a:pt x="1932" y="1212"/>
                </a:cubicBezTo>
                <a:cubicBezTo>
                  <a:pt x="1184" y="768"/>
                  <a:pt x="1184" y="768"/>
                  <a:pt x="1184" y="768"/>
                </a:cubicBezTo>
                <a:cubicBezTo>
                  <a:pt x="1160" y="755"/>
                  <a:pt x="1148" y="734"/>
                  <a:pt x="1148" y="704"/>
                </a:cubicBezTo>
                <a:cubicBezTo>
                  <a:pt x="1148" y="204"/>
                  <a:pt x="1148" y="204"/>
                  <a:pt x="1148" y="204"/>
                </a:cubicBezTo>
                <a:cubicBezTo>
                  <a:pt x="1148" y="178"/>
                  <a:pt x="1143" y="152"/>
                  <a:pt x="1132" y="128"/>
                </a:cubicBezTo>
                <a:cubicBezTo>
                  <a:pt x="1103" y="54"/>
                  <a:pt x="1061" y="12"/>
                  <a:pt x="1008" y="4"/>
                </a:cubicBezTo>
                <a:cubicBezTo>
                  <a:pt x="1000" y="2"/>
                  <a:pt x="992" y="0"/>
                  <a:pt x="984" y="0"/>
                </a:cubicBezTo>
                <a:cubicBezTo>
                  <a:pt x="976" y="0"/>
                  <a:pt x="967" y="2"/>
                  <a:pt x="956" y="4"/>
                </a:cubicBezTo>
                <a:cubicBezTo>
                  <a:pt x="953" y="4"/>
                  <a:pt x="950" y="5"/>
                  <a:pt x="946" y="6"/>
                </a:cubicBezTo>
                <a:cubicBezTo>
                  <a:pt x="942" y="8"/>
                  <a:pt x="937" y="10"/>
                  <a:pt x="932" y="12"/>
                </a:cubicBezTo>
                <a:cubicBezTo>
                  <a:pt x="913" y="18"/>
                  <a:pt x="896" y="30"/>
                  <a:pt x="880" y="48"/>
                </a:cubicBezTo>
                <a:cubicBezTo>
                  <a:pt x="864" y="67"/>
                  <a:pt x="852" y="84"/>
                  <a:pt x="844" y="100"/>
                </a:cubicBezTo>
                <a:cubicBezTo>
                  <a:pt x="832" y="128"/>
                  <a:pt x="832" y="128"/>
                  <a:pt x="832" y="128"/>
                </a:cubicBezTo>
                <a:cubicBezTo>
                  <a:pt x="824" y="152"/>
                  <a:pt x="820" y="178"/>
                  <a:pt x="820" y="204"/>
                </a:cubicBezTo>
                <a:cubicBezTo>
                  <a:pt x="820" y="704"/>
                  <a:pt x="820" y="704"/>
                  <a:pt x="820" y="704"/>
                </a:cubicBezTo>
                <a:cubicBezTo>
                  <a:pt x="820" y="734"/>
                  <a:pt x="808" y="755"/>
                  <a:pt x="784" y="768"/>
                </a:cubicBezTo>
                <a:cubicBezTo>
                  <a:pt x="36" y="1212"/>
                  <a:pt x="36" y="1212"/>
                  <a:pt x="36" y="1212"/>
                </a:cubicBezTo>
                <a:cubicBezTo>
                  <a:pt x="12" y="1228"/>
                  <a:pt x="0" y="1250"/>
                  <a:pt x="0" y="1276"/>
                </a:cubicBezTo>
                <a:cubicBezTo>
                  <a:pt x="0" y="1420"/>
                  <a:pt x="0" y="1420"/>
                  <a:pt x="0" y="1420"/>
                </a:cubicBezTo>
                <a:cubicBezTo>
                  <a:pt x="0" y="1431"/>
                  <a:pt x="4" y="1439"/>
                  <a:pt x="12" y="1444"/>
                </a:cubicBezTo>
                <a:cubicBezTo>
                  <a:pt x="20" y="1450"/>
                  <a:pt x="29" y="1451"/>
                  <a:pt x="40" y="1448"/>
                </a:cubicBezTo>
                <a:cubicBezTo>
                  <a:pt x="780" y="1208"/>
                  <a:pt x="780" y="1208"/>
                  <a:pt x="780" y="1208"/>
                </a:cubicBezTo>
                <a:cubicBezTo>
                  <a:pt x="791" y="1203"/>
                  <a:pt x="800" y="1204"/>
                  <a:pt x="808" y="1210"/>
                </a:cubicBezTo>
                <a:cubicBezTo>
                  <a:pt x="816" y="1217"/>
                  <a:pt x="820" y="1226"/>
                  <a:pt x="820" y="1236"/>
                </a:cubicBezTo>
                <a:cubicBezTo>
                  <a:pt x="820" y="1624"/>
                  <a:pt x="820" y="1624"/>
                  <a:pt x="820" y="1624"/>
                </a:cubicBezTo>
                <a:cubicBezTo>
                  <a:pt x="820" y="1654"/>
                  <a:pt x="809" y="1676"/>
                  <a:pt x="788" y="1692"/>
                </a:cubicBezTo>
                <a:cubicBezTo>
                  <a:pt x="688" y="1764"/>
                  <a:pt x="688" y="1764"/>
                  <a:pt x="688" y="1764"/>
                </a:cubicBezTo>
                <a:cubicBezTo>
                  <a:pt x="667" y="1780"/>
                  <a:pt x="656" y="1803"/>
                  <a:pt x="656" y="1832"/>
                </a:cubicBezTo>
                <a:cubicBezTo>
                  <a:pt x="656" y="1928"/>
                  <a:pt x="656" y="1928"/>
                  <a:pt x="656" y="1928"/>
                </a:cubicBezTo>
                <a:cubicBezTo>
                  <a:pt x="656" y="1939"/>
                  <a:pt x="660" y="1947"/>
                  <a:pt x="668" y="1952"/>
                </a:cubicBezTo>
                <a:cubicBezTo>
                  <a:pt x="676" y="1958"/>
                  <a:pt x="685" y="1959"/>
                  <a:pt x="696" y="1956"/>
                </a:cubicBezTo>
                <a:cubicBezTo>
                  <a:pt x="944" y="1884"/>
                  <a:pt x="944" y="1884"/>
                  <a:pt x="944" y="1884"/>
                </a:cubicBezTo>
                <a:cubicBezTo>
                  <a:pt x="971" y="1876"/>
                  <a:pt x="997" y="1876"/>
                  <a:pt x="1024" y="1884"/>
                </a:cubicBezTo>
                <a:cubicBezTo>
                  <a:pt x="1272" y="1956"/>
                  <a:pt x="1272" y="1956"/>
                  <a:pt x="1272" y="1956"/>
                </a:cubicBezTo>
                <a:cubicBezTo>
                  <a:pt x="1283" y="1959"/>
                  <a:pt x="1292" y="1958"/>
                  <a:pt x="1300" y="1952"/>
                </a:cubicBezTo>
                <a:cubicBezTo>
                  <a:pt x="1308" y="1947"/>
                  <a:pt x="1312" y="1939"/>
                  <a:pt x="1312" y="1928"/>
                </a:cubicBezTo>
                <a:cubicBezTo>
                  <a:pt x="1312" y="1832"/>
                  <a:pt x="1312" y="1832"/>
                  <a:pt x="1312" y="1832"/>
                </a:cubicBezTo>
                <a:cubicBezTo>
                  <a:pt x="1312" y="1803"/>
                  <a:pt x="1301" y="1780"/>
                  <a:pt x="1280" y="1764"/>
                </a:cubicBezTo>
                <a:cubicBezTo>
                  <a:pt x="1180" y="1692"/>
                  <a:pt x="1180" y="1692"/>
                  <a:pt x="1180" y="1692"/>
                </a:cubicBezTo>
                <a:cubicBezTo>
                  <a:pt x="1159" y="1676"/>
                  <a:pt x="1148" y="1654"/>
                  <a:pt x="1148" y="1624"/>
                </a:cubicBezTo>
                <a:cubicBezTo>
                  <a:pt x="1148" y="1236"/>
                  <a:pt x="1148" y="1236"/>
                  <a:pt x="1148" y="1236"/>
                </a:cubicBezTo>
                <a:cubicBezTo>
                  <a:pt x="1148" y="1223"/>
                  <a:pt x="1152" y="1214"/>
                  <a:pt x="1160" y="1208"/>
                </a:cubicBezTo>
                <a:cubicBezTo>
                  <a:pt x="1168" y="1203"/>
                  <a:pt x="1177" y="1203"/>
                  <a:pt x="1188" y="1208"/>
                </a:cubicBezTo>
                <a:lnTo>
                  <a:pt x="1928" y="144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23" name="组合 22"/>
          <p:cNvGrpSpPr>
            <a:grpSpLocks noChangeAspect="1"/>
          </p:cNvGrpSpPr>
          <p:nvPr/>
        </p:nvGrpSpPr>
        <p:grpSpPr>
          <a:xfrm rot="2760000">
            <a:off x="4645857" y="5165540"/>
            <a:ext cx="265034" cy="504000"/>
            <a:chOff x="2178424" y="3590365"/>
            <a:chExt cx="820270" cy="1559856"/>
          </a:xfrm>
        </p:grpSpPr>
        <p:sp>
          <p:nvSpPr>
            <p:cNvPr id="24" name="同心圆 23"/>
            <p:cNvSpPr/>
            <p:nvPr/>
          </p:nvSpPr>
          <p:spPr>
            <a:xfrm>
              <a:off x="2178424" y="3590365"/>
              <a:ext cx="820270" cy="820270"/>
            </a:xfrm>
            <a:prstGeom prst="donut">
              <a:avLst>
                <a:gd fmla="val 1844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矩形 24"/>
            <p:cNvSpPr/>
            <p:nvPr/>
          </p:nvSpPr>
          <p:spPr>
            <a:xfrm>
              <a:off x="2517962" y="4464422"/>
              <a:ext cx="141194" cy="68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a:grpSpLocks noChangeAspect="1"/>
          </p:cNvGrpSpPr>
          <p:nvPr/>
        </p:nvGrpSpPr>
        <p:grpSpPr>
          <a:xfrm>
            <a:off x="9655386" y="5147161"/>
            <a:ext cx="696262" cy="504000"/>
            <a:chOff x="6543740" y="1114264"/>
            <a:chExt cx="881063" cy="637774"/>
          </a:xfrm>
          <a:solidFill>
            <a:schemeClr val="bg1"/>
          </a:solidFill>
        </p:grpSpPr>
        <p:sp>
          <p:nvSpPr>
            <p:cNvPr id="27" name="Freeform 21"/>
            <p:cNvSpPr>
              <a:spLocks noEditPoints="1"/>
            </p:cNvSpPr>
            <p:nvPr/>
          </p:nvSpPr>
          <p:spPr bwMode="auto">
            <a:xfrm>
              <a:off x="6543740" y="1114264"/>
              <a:ext cx="881063" cy="488950"/>
            </a:xfrm>
            <a:custGeom>
              <a:gdLst>
                <a:gd fmla="*/ 23 w 232" name="T0"/>
                <a:gd fmla="*/ 116 h 128" name="T1"/>
                <a:gd fmla="*/ 71 w 232" name="T2"/>
                <a:gd fmla="*/ 116 h 128" name="T3"/>
                <a:gd fmla="*/ 71 w 232" name="T4"/>
                <a:gd fmla="*/ 128 h 128" name="T5"/>
                <a:gd fmla="*/ 221 w 232" name="T6"/>
                <a:gd fmla="*/ 128 h 128" name="T7"/>
                <a:gd fmla="*/ 232 w 232" name="T8"/>
                <a:gd fmla="*/ 117 h 128" name="T9"/>
                <a:gd fmla="*/ 232 w 232" name="T10"/>
                <a:gd fmla="*/ 11 h 128" name="T11"/>
                <a:gd fmla="*/ 221 w 232" name="T12"/>
                <a:gd fmla="*/ 0 h 128" name="T13"/>
                <a:gd fmla="*/ 11 w 232" name="T14"/>
                <a:gd fmla="*/ 0 h 128" name="T15"/>
                <a:gd fmla="*/ 0 w 232" name="T16"/>
                <a:gd fmla="*/ 11 h 128" name="T17"/>
                <a:gd fmla="*/ 0 w 232" name="T18"/>
                <a:gd fmla="*/ 117 h 128" name="T19"/>
                <a:gd fmla="*/ 11 w 232" name="T20"/>
                <a:gd fmla="*/ 128 h 128" name="T21"/>
                <a:gd fmla="*/ 23 w 232" name="T22"/>
                <a:gd fmla="*/ 128 h 128" name="T23"/>
                <a:gd fmla="*/ 23 w 232" name="T24"/>
                <a:gd fmla="*/ 116 h 128" name="T25"/>
                <a:gd fmla="*/ 20 w 232" name="T26"/>
                <a:gd fmla="*/ 16 h 128" name="T27"/>
                <a:gd fmla="*/ 212 w 232" name="T28"/>
                <a:gd fmla="*/ 16 h 128" name="T29"/>
                <a:gd fmla="*/ 212 w 232" name="T30"/>
                <a:gd fmla="*/ 108 h 128" name="T31"/>
                <a:gd fmla="*/ 20 w 232" name="T32"/>
                <a:gd fmla="*/ 108 h 128" name="T33"/>
                <a:gd fmla="*/ 20 w 232" name="T34"/>
                <a:gd fmla="*/ 16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231">
                  <a:moveTo>
                    <a:pt x="23" y="116"/>
                  </a:moveTo>
                  <a:cubicBezTo>
                    <a:pt x="71" y="116"/>
                    <a:pt x="71" y="116"/>
                    <a:pt x="71" y="116"/>
                  </a:cubicBezTo>
                  <a:cubicBezTo>
                    <a:pt x="71" y="116"/>
                    <a:pt x="71" y="121"/>
                    <a:pt x="71" y="128"/>
                  </a:cubicBezTo>
                  <a:cubicBezTo>
                    <a:pt x="221" y="128"/>
                    <a:pt x="221" y="128"/>
                    <a:pt x="221" y="128"/>
                  </a:cubicBezTo>
                  <a:cubicBezTo>
                    <a:pt x="227" y="128"/>
                    <a:pt x="232" y="123"/>
                    <a:pt x="232" y="117"/>
                  </a:cubicBezTo>
                  <a:cubicBezTo>
                    <a:pt x="232" y="11"/>
                    <a:pt x="232" y="11"/>
                    <a:pt x="232" y="11"/>
                  </a:cubicBezTo>
                  <a:cubicBezTo>
                    <a:pt x="232" y="5"/>
                    <a:pt x="227" y="0"/>
                    <a:pt x="221" y="0"/>
                  </a:cubicBezTo>
                  <a:cubicBezTo>
                    <a:pt x="11" y="0"/>
                    <a:pt x="11" y="0"/>
                    <a:pt x="11" y="0"/>
                  </a:cubicBezTo>
                  <a:cubicBezTo>
                    <a:pt x="5" y="0"/>
                    <a:pt x="0" y="5"/>
                    <a:pt x="0" y="11"/>
                  </a:cubicBezTo>
                  <a:cubicBezTo>
                    <a:pt x="0" y="117"/>
                    <a:pt x="0" y="117"/>
                    <a:pt x="0" y="117"/>
                  </a:cubicBezTo>
                  <a:cubicBezTo>
                    <a:pt x="0" y="123"/>
                    <a:pt x="5" y="128"/>
                    <a:pt x="11" y="128"/>
                  </a:cubicBezTo>
                  <a:cubicBezTo>
                    <a:pt x="23" y="128"/>
                    <a:pt x="23" y="128"/>
                    <a:pt x="23" y="128"/>
                  </a:cubicBezTo>
                  <a:cubicBezTo>
                    <a:pt x="24" y="124"/>
                    <a:pt x="24" y="120"/>
                    <a:pt x="23" y="116"/>
                  </a:cubicBezTo>
                  <a:close/>
                  <a:moveTo>
                    <a:pt x="20" y="16"/>
                  </a:moveTo>
                  <a:cubicBezTo>
                    <a:pt x="212" y="16"/>
                    <a:pt x="212" y="16"/>
                    <a:pt x="212" y="16"/>
                  </a:cubicBezTo>
                  <a:cubicBezTo>
                    <a:pt x="212" y="108"/>
                    <a:pt x="212" y="108"/>
                    <a:pt x="212" y="108"/>
                  </a:cubicBezTo>
                  <a:cubicBezTo>
                    <a:pt x="20" y="108"/>
                    <a:pt x="20" y="108"/>
                    <a:pt x="20" y="108"/>
                  </a:cubicBezTo>
                  <a:lnTo>
                    <a:pt x="20" y="1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2"/>
            <p:cNvSpPr/>
            <p:nvPr/>
          </p:nvSpPr>
          <p:spPr bwMode="auto">
            <a:xfrm>
              <a:off x="6904103" y="1629801"/>
              <a:ext cx="163513" cy="76200"/>
            </a:xfrm>
            <a:custGeom>
              <a:gdLst>
                <a:gd fmla="*/ 0 w 103" name="T0"/>
                <a:gd fmla="*/ 48 h 48" name="T1"/>
                <a:gd fmla="*/ 103 w 103" name="T2"/>
                <a:gd fmla="*/ 48 h 48" name="T3"/>
                <a:gd fmla="*/ 93 w 103" name="T4"/>
                <a:gd fmla="*/ 0 h 48" name="T5"/>
                <a:gd fmla="*/ 10 w 103" name="T6"/>
                <a:gd fmla="*/ 0 h 48" name="T7"/>
                <a:gd fmla="*/ 0 w 103" name="T8"/>
                <a:gd fmla="*/ 48 h 48" name="T9"/>
              </a:gdLst>
              <a:cxnLst>
                <a:cxn ang="0">
                  <a:pos x="T0" y="T1"/>
                </a:cxn>
                <a:cxn ang="0">
                  <a:pos x="T2" y="T3"/>
                </a:cxn>
                <a:cxn ang="0">
                  <a:pos x="T4" y="T5"/>
                </a:cxn>
                <a:cxn ang="0">
                  <a:pos x="T6" y="T7"/>
                </a:cxn>
                <a:cxn ang="0">
                  <a:pos x="T8" y="T9"/>
                </a:cxn>
              </a:cxnLst>
              <a:rect b="b" l="0" r="r" t="0"/>
              <a:pathLst>
                <a:path h="48" w="103">
                  <a:moveTo>
                    <a:pt x="0" y="48"/>
                  </a:moveTo>
                  <a:lnTo>
                    <a:pt x="103" y="48"/>
                  </a:lnTo>
                  <a:lnTo>
                    <a:pt x="93" y="0"/>
                  </a:lnTo>
                  <a:lnTo>
                    <a:pt x="10" y="0"/>
                  </a:lnTo>
                  <a:lnTo>
                    <a:pt x="0"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Rectangle 23"/>
            <p:cNvSpPr>
              <a:spLocks noChangeArrowheads="1"/>
            </p:cNvSpPr>
            <p:nvPr/>
          </p:nvSpPr>
          <p:spPr bwMode="auto">
            <a:xfrm>
              <a:off x="6877115" y="1720288"/>
              <a:ext cx="212725" cy="317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4"/>
            <p:cNvSpPr>
              <a:spLocks noEditPoints="1"/>
            </p:cNvSpPr>
            <p:nvPr/>
          </p:nvSpPr>
          <p:spPr bwMode="auto">
            <a:xfrm>
              <a:off x="6612003" y="1583763"/>
              <a:ext cx="193675" cy="152400"/>
            </a:xfrm>
            <a:custGeom>
              <a:gdLst>
                <a:gd fmla="*/ 49 w 51" name="T0"/>
                <a:gd fmla="*/ 0 h 40" name="T1"/>
                <a:gd fmla="*/ 9 w 51" name="T2"/>
                <a:gd fmla="*/ 0 h 40" name="T3"/>
                <a:gd fmla="*/ 0 w 51" name="T4"/>
                <a:gd fmla="*/ 40 h 40" name="T5"/>
                <a:gd fmla="*/ 40 w 51" name="T6"/>
                <a:gd fmla="*/ 40 h 40" name="T7"/>
                <a:gd fmla="*/ 49 w 51" name="T8"/>
                <a:gd fmla="*/ 0 h 40" name="T9"/>
                <a:gd fmla="*/ 36 w 51" name="T10"/>
                <a:gd fmla="*/ 30 h 40" name="T11"/>
                <a:gd fmla="*/ 13 w 51" name="T12"/>
                <a:gd fmla="*/ 31 h 40" name="T13"/>
                <a:gd fmla="*/ 10 w 51" name="T14"/>
                <a:gd fmla="*/ 28 h 40" name="T15"/>
                <a:gd fmla="*/ 37 w 51" name="T16"/>
                <a:gd fmla="*/ 26 h 40" name="T17"/>
                <a:gd fmla="*/ 36 w 51" name="T18"/>
                <a:gd fmla="*/ 30 h 40" name="T19"/>
                <a:gd fmla="*/ 39 w 51" name="T20"/>
                <a:gd fmla="*/ 15 h 40" name="T21"/>
                <a:gd fmla="*/ 29 w 51" name="T22"/>
                <a:gd fmla="*/ 14 h 40" name="T23"/>
                <a:gd fmla="*/ 18 w 51" name="T24"/>
                <a:gd fmla="*/ 14 h 40" name="T25"/>
                <a:gd fmla="*/ 15 w 51" name="T26"/>
                <a:gd fmla="*/ 11 h 40" name="T27"/>
                <a:gd fmla="*/ 25 w 51" name="T28"/>
                <a:gd fmla="*/ 8 h 40" name="T29"/>
                <a:gd fmla="*/ 38 w 51" name="T30"/>
                <a:gd fmla="*/ 11 h 40" name="T31"/>
                <a:gd fmla="*/ 39 w 51" name="T32"/>
                <a:gd fmla="*/ 15 h 4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 w="51">
                  <a:moveTo>
                    <a:pt x="49" y="0"/>
                  </a:moveTo>
                  <a:cubicBezTo>
                    <a:pt x="9" y="0"/>
                    <a:pt x="9" y="0"/>
                    <a:pt x="9" y="0"/>
                  </a:cubicBezTo>
                  <a:cubicBezTo>
                    <a:pt x="11" y="18"/>
                    <a:pt x="0" y="40"/>
                    <a:pt x="0" y="40"/>
                  </a:cubicBezTo>
                  <a:cubicBezTo>
                    <a:pt x="40" y="40"/>
                    <a:pt x="40" y="40"/>
                    <a:pt x="40" y="40"/>
                  </a:cubicBezTo>
                  <a:cubicBezTo>
                    <a:pt x="51" y="28"/>
                    <a:pt x="49" y="0"/>
                    <a:pt x="49" y="0"/>
                  </a:cubicBezTo>
                  <a:close/>
                  <a:moveTo>
                    <a:pt x="36" y="30"/>
                  </a:moveTo>
                  <a:cubicBezTo>
                    <a:pt x="28" y="29"/>
                    <a:pt x="20" y="24"/>
                    <a:pt x="13" y="31"/>
                  </a:cubicBezTo>
                  <a:cubicBezTo>
                    <a:pt x="11" y="33"/>
                    <a:pt x="8" y="30"/>
                    <a:pt x="10" y="28"/>
                  </a:cubicBezTo>
                  <a:cubicBezTo>
                    <a:pt x="18" y="20"/>
                    <a:pt x="27" y="24"/>
                    <a:pt x="37" y="26"/>
                  </a:cubicBezTo>
                  <a:cubicBezTo>
                    <a:pt x="40" y="27"/>
                    <a:pt x="38" y="31"/>
                    <a:pt x="36" y="30"/>
                  </a:cubicBezTo>
                  <a:close/>
                  <a:moveTo>
                    <a:pt x="39" y="15"/>
                  </a:moveTo>
                  <a:cubicBezTo>
                    <a:pt x="35" y="16"/>
                    <a:pt x="32" y="15"/>
                    <a:pt x="29" y="14"/>
                  </a:cubicBezTo>
                  <a:cubicBezTo>
                    <a:pt x="25" y="12"/>
                    <a:pt x="22" y="11"/>
                    <a:pt x="18" y="14"/>
                  </a:cubicBezTo>
                  <a:cubicBezTo>
                    <a:pt x="16" y="16"/>
                    <a:pt x="13" y="13"/>
                    <a:pt x="15" y="11"/>
                  </a:cubicBezTo>
                  <a:cubicBezTo>
                    <a:pt x="18" y="9"/>
                    <a:pt x="21" y="7"/>
                    <a:pt x="25" y="8"/>
                  </a:cubicBezTo>
                  <a:cubicBezTo>
                    <a:pt x="29" y="10"/>
                    <a:pt x="33" y="12"/>
                    <a:pt x="38" y="11"/>
                  </a:cubicBezTo>
                  <a:cubicBezTo>
                    <a:pt x="40" y="11"/>
                    <a:pt x="42" y="15"/>
                    <a:pt x="39"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1" name="Freeform 26"/>
          <p:cNvSpPr>
            <a:spLocks noChangeAspect="1" noEditPoints="1"/>
          </p:cNvSpPr>
          <p:nvPr/>
        </p:nvSpPr>
        <p:spPr bwMode="auto">
          <a:xfrm>
            <a:off x="7222770" y="5147161"/>
            <a:ext cx="336350" cy="504000"/>
          </a:xfrm>
          <a:custGeom>
            <a:gdLst>
              <a:gd fmla="*/ 14 w 139" name="T0"/>
              <a:gd fmla="*/ 21 h 208" name="T1"/>
              <a:gd fmla="*/ 126 w 139" name="T2"/>
              <a:gd fmla="*/ 21 h 208" name="T3"/>
              <a:gd fmla="*/ 126 w 139" name="T4"/>
              <a:gd fmla="*/ 187 h 208" name="T5"/>
              <a:gd fmla="*/ 14 w 139" name="T6"/>
              <a:gd fmla="*/ 187 h 208" name="T7"/>
              <a:gd fmla="*/ 14 w 139" name="T8"/>
              <a:gd fmla="*/ 21 h 208" name="T9"/>
              <a:gd fmla="*/ 55 w 139" name="T10"/>
              <a:gd fmla="*/ 193 h 208" name="T11"/>
              <a:gd fmla="*/ 83 w 139" name="T12"/>
              <a:gd fmla="*/ 193 h 208" name="T13"/>
              <a:gd fmla="*/ 83 w 139" name="T14"/>
              <a:gd fmla="*/ 203 h 208" name="T15"/>
              <a:gd fmla="*/ 55 w 139" name="T16"/>
              <a:gd fmla="*/ 203 h 208" name="T17"/>
              <a:gd fmla="*/ 55 w 139" name="T18"/>
              <a:gd fmla="*/ 193 h 208" name="T19"/>
              <a:gd fmla="*/ 52 w 139" name="T20"/>
              <a:gd fmla="*/ 9 h 208" name="T21"/>
              <a:gd fmla="*/ 90 w 139" name="T22"/>
              <a:gd fmla="*/ 9 h 208" name="T23"/>
              <a:gd fmla="*/ 90 w 139" name="T24"/>
              <a:gd fmla="*/ 14 h 208" name="T25"/>
              <a:gd fmla="*/ 52 w 139" name="T26"/>
              <a:gd fmla="*/ 14 h 208" name="T27"/>
              <a:gd fmla="*/ 52 w 139" name="T28"/>
              <a:gd fmla="*/ 9 h 208" name="T29"/>
              <a:gd fmla="*/ 13 w 139" name="T30"/>
              <a:gd fmla="*/ 0 h 208" name="T31"/>
              <a:gd fmla="*/ 0 w 139" name="T32"/>
              <a:gd fmla="*/ 13 h 208" name="T33"/>
              <a:gd fmla="*/ 0 w 139" name="T34"/>
              <a:gd fmla="*/ 195 h 208" name="T35"/>
              <a:gd fmla="*/ 13 w 139" name="T36"/>
              <a:gd fmla="*/ 208 h 208" name="T37"/>
              <a:gd fmla="*/ 127 w 139" name="T38"/>
              <a:gd fmla="*/ 208 h 208" name="T39"/>
              <a:gd fmla="*/ 139 w 139" name="T40"/>
              <a:gd fmla="*/ 195 h 208" name="T41"/>
              <a:gd fmla="*/ 139 w 139" name="T42"/>
              <a:gd fmla="*/ 13 h 208" name="T43"/>
              <a:gd fmla="*/ 127 w 139" name="T44"/>
              <a:gd fmla="*/ 0 h 208" name="T45"/>
              <a:gd fmla="*/ 13 w 139" name="T46"/>
              <a:gd fmla="*/ 0 h 20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08" w="139">
                <a:moveTo>
                  <a:pt x="14" y="21"/>
                </a:moveTo>
                <a:cubicBezTo>
                  <a:pt x="126" y="21"/>
                  <a:pt x="126" y="21"/>
                  <a:pt x="126" y="21"/>
                </a:cubicBezTo>
                <a:cubicBezTo>
                  <a:pt x="126" y="187"/>
                  <a:pt x="126" y="187"/>
                  <a:pt x="126" y="187"/>
                </a:cubicBezTo>
                <a:cubicBezTo>
                  <a:pt x="14" y="187"/>
                  <a:pt x="14" y="187"/>
                  <a:pt x="14" y="187"/>
                </a:cubicBezTo>
                <a:cubicBezTo>
                  <a:pt x="14" y="21"/>
                  <a:pt x="14" y="21"/>
                  <a:pt x="14" y="21"/>
                </a:cubicBezTo>
                <a:close/>
                <a:moveTo>
                  <a:pt x="55" y="193"/>
                </a:moveTo>
                <a:cubicBezTo>
                  <a:pt x="83" y="193"/>
                  <a:pt x="83" y="193"/>
                  <a:pt x="83" y="193"/>
                </a:cubicBezTo>
                <a:cubicBezTo>
                  <a:pt x="83" y="203"/>
                  <a:pt x="83" y="203"/>
                  <a:pt x="83" y="203"/>
                </a:cubicBezTo>
                <a:cubicBezTo>
                  <a:pt x="55" y="203"/>
                  <a:pt x="55" y="203"/>
                  <a:pt x="55" y="203"/>
                </a:cubicBezTo>
                <a:cubicBezTo>
                  <a:pt x="55" y="193"/>
                  <a:pt x="55" y="193"/>
                  <a:pt x="55" y="193"/>
                </a:cubicBezTo>
                <a:close/>
                <a:moveTo>
                  <a:pt x="52" y="9"/>
                </a:moveTo>
                <a:cubicBezTo>
                  <a:pt x="90" y="9"/>
                  <a:pt x="90" y="9"/>
                  <a:pt x="90" y="9"/>
                </a:cubicBezTo>
                <a:cubicBezTo>
                  <a:pt x="90" y="14"/>
                  <a:pt x="90" y="14"/>
                  <a:pt x="90" y="14"/>
                </a:cubicBezTo>
                <a:cubicBezTo>
                  <a:pt x="52" y="14"/>
                  <a:pt x="52" y="14"/>
                  <a:pt x="52" y="14"/>
                </a:cubicBezTo>
                <a:cubicBezTo>
                  <a:pt x="52" y="9"/>
                  <a:pt x="52" y="9"/>
                  <a:pt x="52" y="9"/>
                </a:cubicBezTo>
                <a:close/>
                <a:moveTo>
                  <a:pt x="13" y="0"/>
                </a:moveTo>
                <a:cubicBezTo>
                  <a:pt x="6" y="0"/>
                  <a:pt x="0" y="6"/>
                  <a:pt x="0" y="13"/>
                </a:cubicBezTo>
                <a:cubicBezTo>
                  <a:pt x="0" y="195"/>
                  <a:pt x="0" y="195"/>
                  <a:pt x="0" y="195"/>
                </a:cubicBezTo>
                <a:cubicBezTo>
                  <a:pt x="0" y="202"/>
                  <a:pt x="6" y="208"/>
                  <a:pt x="13" y="208"/>
                </a:cubicBezTo>
                <a:cubicBezTo>
                  <a:pt x="127" y="208"/>
                  <a:pt x="127" y="208"/>
                  <a:pt x="127" y="208"/>
                </a:cubicBezTo>
                <a:cubicBezTo>
                  <a:pt x="134" y="208"/>
                  <a:pt x="139" y="202"/>
                  <a:pt x="139" y="195"/>
                </a:cubicBezTo>
                <a:cubicBezTo>
                  <a:pt x="139" y="13"/>
                  <a:pt x="139" y="13"/>
                  <a:pt x="139" y="13"/>
                </a:cubicBezTo>
                <a:cubicBezTo>
                  <a:pt x="139" y="6"/>
                  <a:pt x="134" y="0"/>
                  <a:pt x="127" y="0"/>
                </a:cubicBezTo>
                <a:lnTo>
                  <a:pt x="13" y="0"/>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 name="文本框 31"/>
          <p:cNvSpPr txBox="1"/>
          <p:nvPr/>
        </p:nvSpPr>
        <p:spPr>
          <a:xfrm>
            <a:off x="1808173" y="4342318"/>
            <a:ext cx="708342" cy="457200"/>
          </a:xfrm>
          <a:prstGeom prst="rect">
            <a:avLst/>
          </a:prstGeom>
          <a:noFill/>
        </p:spPr>
        <p:txBody>
          <a:bodyPr rtlCol="0" wrap="none">
            <a:spAutoFit/>
          </a:bodyPr>
          <a:lstStyle/>
          <a:p>
            <a:r>
              <a:rPr altLang="zh-CN" lang="en-US" smtClean="0" sz="2400">
                <a:solidFill>
                  <a:schemeClr val="bg1"/>
                </a:solidFill>
              </a:rPr>
              <a:t>59%</a:t>
            </a:r>
          </a:p>
        </p:txBody>
      </p:sp>
      <p:sp>
        <p:nvSpPr>
          <p:cNvPr id="33" name="文本框 32"/>
          <p:cNvSpPr txBox="1"/>
          <p:nvPr/>
        </p:nvSpPr>
        <p:spPr>
          <a:xfrm>
            <a:off x="4420745" y="4342318"/>
            <a:ext cx="708342" cy="457200"/>
          </a:xfrm>
          <a:prstGeom prst="rect">
            <a:avLst/>
          </a:prstGeom>
          <a:noFill/>
        </p:spPr>
        <p:txBody>
          <a:bodyPr rtlCol="0" wrap="none">
            <a:spAutoFit/>
          </a:bodyPr>
          <a:lstStyle/>
          <a:p>
            <a:r>
              <a:rPr altLang="zh-CN" lang="en-US" smtClean="0" sz="2400">
                <a:solidFill>
                  <a:schemeClr val="bg1"/>
                </a:solidFill>
              </a:rPr>
              <a:t>32%</a:t>
            </a:r>
          </a:p>
        </p:txBody>
      </p:sp>
      <p:sp>
        <p:nvSpPr>
          <p:cNvPr id="34" name="文本框 33"/>
          <p:cNvSpPr txBox="1"/>
          <p:nvPr/>
        </p:nvSpPr>
        <p:spPr>
          <a:xfrm>
            <a:off x="7033314" y="4342318"/>
            <a:ext cx="708342" cy="457200"/>
          </a:xfrm>
          <a:prstGeom prst="rect">
            <a:avLst/>
          </a:prstGeom>
          <a:noFill/>
        </p:spPr>
        <p:txBody>
          <a:bodyPr rtlCol="0" wrap="none">
            <a:spAutoFit/>
          </a:bodyPr>
          <a:lstStyle/>
          <a:p>
            <a:r>
              <a:rPr altLang="zh-CN" lang="en-US" smtClean="0" sz="2400">
                <a:solidFill>
                  <a:schemeClr val="bg1"/>
                </a:solidFill>
              </a:rPr>
              <a:t>83%</a:t>
            </a:r>
          </a:p>
        </p:txBody>
      </p:sp>
      <p:sp>
        <p:nvSpPr>
          <p:cNvPr id="35" name="文本框 34"/>
          <p:cNvSpPr txBox="1"/>
          <p:nvPr/>
        </p:nvSpPr>
        <p:spPr>
          <a:xfrm>
            <a:off x="9645886" y="4342318"/>
            <a:ext cx="708342" cy="457200"/>
          </a:xfrm>
          <a:prstGeom prst="rect">
            <a:avLst/>
          </a:prstGeom>
          <a:noFill/>
        </p:spPr>
        <p:txBody>
          <a:bodyPr rtlCol="0" wrap="none">
            <a:spAutoFit/>
          </a:bodyPr>
          <a:lstStyle/>
          <a:p>
            <a:r>
              <a:rPr altLang="zh-CN" lang="en-US" smtClean="0" sz="2400">
                <a:solidFill>
                  <a:schemeClr val="bg1"/>
                </a:solidFill>
              </a:rPr>
              <a:t>13%</a:t>
            </a:r>
          </a:p>
        </p:txBody>
      </p:sp>
      <p:sp>
        <p:nvSpPr>
          <p:cNvPr id="36" name="文本框 35"/>
          <p:cNvSpPr txBox="1"/>
          <p:nvPr/>
        </p:nvSpPr>
        <p:spPr>
          <a:xfrm>
            <a:off x="1714397" y="4780967"/>
            <a:ext cx="894080" cy="3048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添加文字</a:t>
            </a:r>
          </a:p>
        </p:txBody>
      </p:sp>
      <p:sp>
        <p:nvSpPr>
          <p:cNvPr id="37" name="文本框 36"/>
          <p:cNvSpPr txBox="1"/>
          <p:nvPr/>
        </p:nvSpPr>
        <p:spPr>
          <a:xfrm>
            <a:off x="4326969" y="4780967"/>
            <a:ext cx="894080" cy="3048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添加文字</a:t>
            </a:r>
          </a:p>
        </p:txBody>
      </p:sp>
      <p:sp>
        <p:nvSpPr>
          <p:cNvPr id="38" name="文本框 37"/>
          <p:cNvSpPr txBox="1"/>
          <p:nvPr/>
        </p:nvSpPr>
        <p:spPr>
          <a:xfrm>
            <a:off x="6939538" y="4780967"/>
            <a:ext cx="894080" cy="3048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添加文字</a:t>
            </a:r>
          </a:p>
        </p:txBody>
      </p:sp>
      <p:sp>
        <p:nvSpPr>
          <p:cNvPr id="39" name="文本框 38"/>
          <p:cNvSpPr txBox="1"/>
          <p:nvPr/>
        </p:nvSpPr>
        <p:spPr>
          <a:xfrm>
            <a:off x="9552110" y="4780967"/>
            <a:ext cx="894080" cy="304800"/>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添加文字</a:t>
            </a:r>
          </a:p>
        </p:txBody>
      </p:sp>
    </p:spTree>
    <p:extLst>
      <p:ext uri="{BB962C8B-B14F-4D97-AF65-F5344CB8AC3E}">
        <p14:creationId val="704898205"/>
      </p:ext>
    </p:extLst>
  </p:cSld>
  <p:clrMapOvr>
    <a:masterClrMapping/>
  </p:clrMapOvr>
  <p:transition advTm="300" spd="slow">
    <p:fade/>
  </p:transition>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947738" y="1835513"/>
            <a:ext cx="9990556"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graphicFrame>
        <p:nvGraphicFramePr>
          <p:cNvPr id="8" name="图表 7"/>
          <p:cNvGraphicFramePr/>
          <p:nvPr>
            <p:extLst>
              <p:ext uri="{D42A27DB-BD31-4B8C-83A1-F6EECF244321}">
                <p14:modId val="2442901755"/>
              </p:ext>
            </p:extLst>
          </p:nvPr>
        </p:nvGraphicFramePr>
        <p:xfrm>
          <a:off x="4852954" y="2725087"/>
          <a:ext cx="6458857" cy="3075819"/>
        </p:xfrm>
        <a:graphic>
          <a:graphicData uri="http://schemas.openxmlformats.org/drawingml/2006/chart">
            <c:chart xmlns:c="http://schemas.openxmlformats.org/drawingml/2006/chart" r:id="rId2"/>
          </a:graphicData>
        </a:graphic>
      </p:graphicFrame>
      <p:sp>
        <p:nvSpPr>
          <p:cNvPr id="9" name="Freeform 72"/>
          <p:cNvSpPr>
            <a:spLocks noChangeAspect="1" noEditPoints="1"/>
          </p:cNvSpPr>
          <p:nvPr/>
        </p:nvSpPr>
        <p:spPr bwMode="auto">
          <a:xfrm>
            <a:off x="2271657" y="3069513"/>
            <a:ext cx="916805" cy="792000"/>
          </a:xfrm>
          <a:custGeom>
            <a:gdLst>
              <a:gd fmla="*/ 4 w 94" name="T0"/>
              <a:gd fmla="*/ 19 h 81" name="T1"/>
              <a:gd fmla="*/ 46 w 94" name="T2"/>
              <a:gd fmla="*/ 19 h 81" name="T3"/>
              <a:gd fmla="*/ 50 w 94" name="T4"/>
              <a:gd fmla="*/ 17 h 81" name="T5"/>
              <a:gd fmla="*/ 73 w 94" name="T6"/>
              <a:gd fmla="*/ 0 h 81" name="T7"/>
              <a:gd fmla="*/ 73 w 94" name="T8"/>
              <a:gd fmla="*/ 33 h 81" name="T9"/>
              <a:gd fmla="*/ 73 w 94" name="T10"/>
              <a:gd fmla="*/ 66 h 81" name="T11"/>
              <a:gd fmla="*/ 50 w 94" name="T12"/>
              <a:gd fmla="*/ 50 h 81" name="T13"/>
              <a:gd fmla="*/ 46 w 94" name="T14"/>
              <a:gd fmla="*/ 47 h 81" name="T15"/>
              <a:gd fmla="*/ 34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4 h 81" name="T39"/>
              <a:gd fmla="*/ 87 w 94" name="T40"/>
              <a:gd fmla="*/ 66 h 81" name="T41"/>
              <a:gd fmla="*/ 78 w 94" name="T42"/>
              <a:gd fmla="*/ 66 h 81" name="T43"/>
              <a:gd fmla="*/ 78 w 94" name="T44"/>
              <a:gd fmla="*/ 1 h 81" name="T45"/>
              <a:gd fmla="*/ 87 w 94" name="T46"/>
              <a:gd fmla="*/ 1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7"/>
                  <a:pt x="50" y="17"/>
                  <a:pt x="50" y="17"/>
                </a:cubicBezTo>
                <a:cubicBezTo>
                  <a:pt x="73" y="0"/>
                  <a:pt x="73" y="0"/>
                  <a:pt x="73" y="0"/>
                </a:cubicBezTo>
                <a:cubicBezTo>
                  <a:pt x="73" y="33"/>
                  <a:pt x="73" y="33"/>
                  <a:pt x="73" y="33"/>
                </a:cubicBezTo>
                <a:cubicBezTo>
                  <a:pt x="73" y="66"/>
                  <a:pt x="73" y="66"/>
                  <a:pt x="73" y="66"/>
                </a:cubicBezTo>
                <a:cubicBezTo>
                  <a:pt x="50" y="50"/>
                  <a:pt x="50" y="50"/>
                  <a:pt x="50" y="50"/>
                </a:cubicBezTo>
                <a:cubicBezTo>
                  <a:pt x="46" y="47"/>
                  <a:pt x="46" y="47"/>
                  <a:pt x="46" y="47"/>
                </a:cubicBezTo>
                <a:cubicBezTo>
                  <a:pt x="34" y="47"/>
                  <a:pt x="34" y="47"/>
                  <a:pt x="34"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8"/>
                  <a:pt x="0" y="29"/>
                  <a:pt x="4" y="19"/>
                </a:cubicBezTo>
                <a:close/>
                <a:moveTo>
                  <a:pt x="87" y="23"/>
                </a:moveTo>
                <a:cubicBezTo>
                  <a:pt x="91" y="25"/>
                  <a:pt x="94" y="29"/>
                  <a:pt x="94" y="33"/>
                </a:cubicBezTo>
                <a:cubicBezTo>
                  <a:pt x="94" y="38"/>
                  <a:pt x="91" y="42"/>
                  <a:pt x="87" y="44"/>
                </a:cubicBezTo>
                <a:cubicBezTo>
                  <a:pt x="87" y="66"/>
                  <a:pt x="87" y="66"/>
                  <a:pt x="87" y="66"/>
                </a:cubicBezTo>
                <a:cubicBezTo>
                  <a:pt x="78" y="66"/>
                  <a:pt x="78" y="66"/>
                  <a:pt x="78" y="66"/>
                </a:cubicBezTo>
                <a:cubicBezTo>
                  <a:pt x="78" y="1"/>
                  <a:pt x="78" y="1"/>
                  <a:pt x="78" y="1"/>
                </a:cubicBezTo>
                <a:cubicBezTo>
                  <a:pt x="87" y="1"/>
                  <a:pt x="87" y="1"/>
                  <a:pt x="87" y="1"/>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 name="文本框 9"/>
          <p:cNvSpPr txBox="1"/>
          <p:nvPr/>
        </p:nvSpPr>
        <p:spPr>
          <a:xfrm>
            <a:off x="2111140" y="4397829"/>
            <a:ext cx="1225867" cy="365760"/>
          </a:xfrm>
          <a:prstGeom prst="rect">
            <a:avLst/>
          </a:prstGeom>
          <a:noFill/>
        </p:spPr>
        <p:txBody>
          <a:bodyPr rtlCol="0" wrap="none">
            <a:spAutoFit/>
          </a:bodyPr>
          <a:lstStyle/>
          <a:p>
            <a:r>
              <a:rPr altLang="zh-CN" lang="en-US" smtClean="0">
                <a:solidFill>
                  <a:schemeClr val="bg1"/>
                </a:solidFill>
              </a:rPr>
              <a:t>38000000$</a:t>
            </a:r>
          </a:p>
        </p:txBody>
      </p:sp>
      <p:sp>
        <p:nvSpPr>
          <p:cNvPr id="11" name="文本框 10"/>
          <p:cNvSpPr txBox="1"/>
          <p:nvPr/>
        </p:nvSpPr>
        <p:spPr>
          <a:xfrm>
            <a:off x="1714397" y="4780967"/>
            <a:ext cx="2011680" cy="64008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添加文字添加文字</a:t>
            </a:r>
          </a:p>
          <a:p>
            <a:r>
              <a:rPr altLang="en-US" lang="zh-CN" smtClean="0">
                <a:solidFill>
                  <a:schemeClr val="bg1"/>
                </a:solidFill>
                <a:latin charset="-122" panose="020b0503020204020204" pitchFamily="34" typeface="微软雅黑"/>
                <a:ea charset="-122" panose="020b0503020204020204" pitchFamily="34" typeface="微软雅黑"/>
              </a:rPr>
              <a:t>添加文字添加文字</a:t>
            </a:r>
          </a:p>
        </p:txBody>
      </p:sp>
    </p:spTree>
    <p:extLst>
      <p:ext uri="{BB962C8B-B14F-4D97-AF65-F5344CB8AC3E}">
        <p14:creationId val="2802492010"/>
      </p:ext>
    </p:extLst>
  </p:cSld>
  <p:clrMapOvr>
    <a:masterClrMapping/>
  </p:clrMapOvr>
  <p:transition advTm="300" spd="slow">
    <p:fade/>
  </p:transition>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947738" y="1835513"/>
            <a:ext cx="9990556"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graphicFrame>
        <p:nvGraphicFramePr>
          <p:cNvPr id="13" name="图表 12"/>
          <p:cNvGraphicFramePr/>
          <p:nvPr>
            <p:extLst>
              <p:ext uri="{D42A27DB-BD31-4B8C-83A1-F6EECF244321}">
                <p14:modId val="448746762"/>
              </p:ext>
            </p:extLst>
          </p:nvPr>
        </p:nvGraphicFramePr>
        <p:xfrm>
          <a:off x="1252155" y="2420288"/>
          <a:ext cx="5905391" cy="3718045"/>
        </p:xfrm>
        <a:graphic>
          <a:graphicData uri="http://schemas.openxmlformats.org/drawingml/2006/chart">
            <c:chart xmlns:c="http://schemas.openxmlformats.org/drawingml/2006/chart" r:id="rId2"/>
          </a:graphicData>
        </a:graphic>
      </p:graphicFrame>
      <p:cxnSp>
        <p:nvCxnSpPr>
          <p:cNvPr id="17" name="直接连接符 16"/>
          <p:cNvCxnSpPr/>
          <p:nvPr/>
        </p:nvCxnSpPr>
        <p:spPr>
          <a:xfrm>
            <a:off x="6359032" y="2900855"/>
            <a:ext cx="3194871"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359032" y="3925613"/>
            <a:ext cx="3194871"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359032" y="4729654"/>
            <a:ext cx="3194871"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753684" y="4452655"/>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sp>
        <p:nvSpPr>
          <p:cNvPr id="21" name="文本框 20"/>
          <p:cNvSpPr txBox="1"/>
          <p:nvPr/>
        </p:nvSpPr>
        <p:spPr>
          <a:xfrm>
            <a:off x="8753682" y="3670014"/>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sp>
        <p:nvSpPr>
          <p:cNvPr id="22" name="文本框 21"/>
          <p:cNvSpPr txBox="1"/>
          <p:nvPr/>
        </p:nvSpPr>
        <p:spPr>
          <a:xfrm>
            <a:off x="8753682" y="2602457"/>
            <a:ext cx="7924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添加文字</a:t>
            </a:r>
          </a:p>
        </p:txBody>
      </p:sp>
    </p:spTree>
    <p:extLst>
      <p:ext uri="{BB962C8B-B14F-4D97-AF65-F5344CB8AC3E}">
        <p14:creationId val="2812014063"/>
      </p:ext>
    </p:extLst>
  </p:cSld>
  <p:clrMapOvr>
    <a:masterClrMapping/>
  </p:clrMapOvr>
  <p:transition advTm="300" spd="slow">
    <p:fade/>
  </p:transition>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947738" y="1835513"/>
            <a:ext cx="9990556"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graphicFrame>
        <p:nvGraphicFramePr>
          <p:cNvPr id="23" name="图表 22"/>
          <p:cNvGraphicFramePr/>
          <p:nvPr>
            <p:extLst>
              <p:ext uri="{D42A27DB-BD31-4B8C-83A1-F6EECF244321}">
                <p14:modId val="459924599"/>
              </p:ext>
            </p:extLst>
          </p:nvPr>
        </p:nvGraphicFramePr>
        <p:xfrm>
          <a:off x="1822943" y="2639612"/>
          <a:ext cx="8473090" cy="3489726"/>
        </p:xfrm>
        <a:graphic>
          <a:graphicData uri="http://schemas.openxmlformats.org/drawingml/2006/chart">
            <c:chart xmlns:c="http://schemas.openxmlformats.org/drawingml/2006/chart" r:id="rId2"/>
          </a:graphicData>
        </a:graphic>
      </p:graphicFrame>
    </p:spTree>
    <p:extLst>
      <p:ext uri="{BB962C8B-B14F-4D97-AF65-F5344CB8AC3E}">
        <p14:creationId val="3400213977"/>
      </p:ext>
    </p:extLst>
  </p:cSld>
  <p:clrMapOvr>
    <a:masterClrMapping/>
  </p:clrMapOvr>
  <p:transition advTm="300" spd="slow">
    <p:fade/>
  </p:transition>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rcRect b="6618"/>
          <a:stretch>
            <a:fillRect/>
          </a:stretch>
        </p:blipFill>
        <p:spPr>
          <a:xfrm flipH="1">
            <a:off x="660636" y="0"/>
            <a:ext cx="11531364" cy="6858000"/>
          </a:xfrm>
          <a:prstGeom prst="rect">
            <a:avLst/>
          </a:prstGeom>
        </p:spPr>
      </p:pic>
      <p:sp>
        <p:nvSpPr>
          <p:cNvPr id="6" name="矩形 5"/>
          <p:cNvSpPr/>
          <p:nvPr/>
        </p:nvSpPr>
        <p:spPr>
          <a:xfrm>
            <a:off x="0" y="0"/>
            <a:ext cx="5257800" cy="6858000"/>
          </a:xfrm>
          <a:prstGeom prst="rect">
            <a:avLst/>
          </a:prstGeom>
          <a:solidFill>
            <a:schemeClr val="bg1">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加号 3"/>
          <p:cNvSpPr/>
          <p:nvPr/>
        </p:nvSpPr>
        <p:spPr>
          <a:xfrm>
            <a:off x="399952" y="430824"/>
            <a:ext cx="1412667" cy="1657350"/>
          </a:xfrm>
          <a:prstGeom prst="mathPlus">
            <a:avLst>
              <a:gd fmla="val 3673" name="adj1"/>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557132" y="1149100"/>
            <a:ext cx="2046605" cy="2194560"/>
          </a:xfrm>
          <a:prstGeom prst="rect">
            <a:avLst/>
          </a:prstGeom>
          <a:noFill/>
        </p:spPr>
        <p:txBody>
          <a:bodyPr rtlCol="0" wrap="none">
            <a:spAutoFit/>
          </a:bodyPr>
          <a:lstStyle/>
          <a:p>
            <a:r>
              <a:rPr altLang="zh-CN" kern="3400" lang="en-US" spc="-300" sz="13800">
                <a:solidFill>
                  <a:schemeClr val="tx1">
                    <a:lumMod val="75000"/>
                    <a:lumOff val="25000"/>
                  </a:schemeClr>
                </a:solidFill>
                <a:latin charset="0" panose="02040503050406030204" pitchFamily="18" typeface="Cambria Math"/>
                <a:ea charset="0" panose="02040503050406030204" pitchFamily="18" typeface="Cambria Math"/>
              </a:rPr>
              <a:t>05</a:t>
            </a:r>
          </a:p>
        </p:txBody>
      </p:sp>
      <p:cxnSp>
        <p:nvCxnSpPr>
          <p:cNvPr id="3" name="直接连接符 2"/>
          <p:cNvCxnSpPr/>
          <p:nvPr/>
        </p:nvCxnSpPr>
        <p:spPr>
          <a:xfrm>
            <a:off x="1557132" y="3465513"/>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7132" y="3483099"/>
            <a:ext cx="3700668" cy="762000"/>
          </a:xfrm>
          <a:prstGeom prst="rect">
            <a:avLst/>
          </a:prstGeom>
          <a:noFill/>
        </p:spPr>
        <p:txBody>
          <a:bodyPr rtlCol="0" wrap="square">
            <a:spAutoFit/>
          </a:bodyPr>
          <a:lstStyle/>
          <a:p>
            <a:r>
              <a:rPr altLang="en-US" lang="zh-CN" smtClean="0" sz="4400">
                <a:solidFill>
                  <a:schemeClr val="tx1">
                    <a:lumMod val="95000"/>
                    <a:lumOff val="5000"/>
                  </a:schemeClr>
                </a:solidFill>
                <a:latin charset="-122" panose="03000509000000000000" pitchFamily="65" typeface="迷你简粗倩"/>
                <a:ea charset="-122" panose="03000509000000000000" pitchFamily="65" typeface="迷你简粗倩"/>
              </a:rPr>
              <a:t>点击添加标题</a:t>
            </a:r>
          </a:p>
        </p:txBody>
      </p:sp>
      <p:cxnSp>
        <p:nvCxnSpPr>
          <p:cNvPr id="10" name="直接连接符 9"/>
          <p:cNvCxnSpPr/>
          <p:nvPr/>
        </p:nvCxnSpPr>
        <p:spPr>
          <a:xfrm>
            <a:off x="1557132" y="4271468"/>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34913556"/>
      </p:ext>
    </p:extLst>
  </p:cSld>
  <p:clrMapOvr>
    <a:masterClrMapping/>
  </p:clrMapOvr>
  <p:transition advTm="300" spd="slow">
    <p:fade/>
  </p:transition>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10913" r="610"/>
          <a:stretch>
            <a:fillRect/>
          </a:stretch>
        </p:blipFill>
        <p:spPr>
          <a:xfrm>
            <a:off x="0" y="-248787"/>
            <a:ext cx="12249150" cy="7087737"/>
          </a:xfrm>
          <a:prstGeom prst="rect">
            <a:avLst/>
          </a:prstGeom>
        </p:spPr>
      </p:pic>
      <p:sp>
        <p:nvSpPr>
          <p:cNvPr id="4" name="矩形 3"/>
          <p:cNvSpPr/>
          <p:nvPr/>
        </p:nvSpPr>
        <p:spPr>
          <a:xfrm>
            <a:off x="1199663" y="4848473"/>
            <a:ext cx="3442006" cy="787325"/>
          </a:xfrm>
          <a:prstGeom prst="rect">
            <a:avLst/>
          </a:prstGeom>
          <a:gradFill flip="none" rotWithShape="1">
            <a:gsLst>
              <a:gs pos="0">
                <a:srgbClr val="8BE4F9"/>
              </a:gs>
              <a:gs pos="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p:txBody>
      </p:sp>
      <p:sp>
        <p:nvSpPr>
          <p:cNvPr id="6" name="直角三角形 5"/>
          <p:cNvSpPr/>
          <p:nvPr/>
        </p:nvSpPr>
        <p:spPr>
          <a:xfrm flipH="1" flipV="1">
            <a:off x="1199663" y="5635798"/>
            <a:ext cx="185980" cy="130076"/>
          </a:xfrm>
          <a:prstGeom prst="rtTriangle">
            <a:avLst/>
          </a:prstGeom>
          <a:gradFill flip="none" rotWithShape="1">
            <a:gsLst>
              <a:gs pos="0">
                <a:srgbClr val="8BE4F9"/>
              </a:gs>
              <a:gs pos="0">
                <a:srgbClr val="0CB9E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bg1"/>
              </a:solidFill>
              <a:latin charset="-122" panose="020b0503020204020204" pitchFamily="34" typeface="微软雅黑"/>
              <a:ea charset="-122" panose="020b0503020204020204" pitchFamily="34" typeface="微软雅黑"/>
            </a:endParaRPr>
          </a:p>
        </p:txBody>
      </p:sp>
    </p:spTree>
    <p:extLst>
      <p:ext uri="{BB962C8B-B14F-4D97-AF65-F5344CB8AC3E}">
        <p14:creationId val="3275531732"/>
      </p:ext>
    </p:extLst>
  </p:cSld>
  <p:clrMapOvr>
    <a:masterClrMapping/>
  </p:clrMapOvr>
  <p:transition advTm="300" spd="slow">
    <p:fade/>
  </p:transition>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868686"/>
            </a:gs>
            <a:gs pos="100000">
              <a:srgbClr val="424242"/>
            </a:gs>
          </a:gsLst>
          <a:path path="circle">
            <a:fillToRect b="50000" l="50000" r="50000" t="50000"/>
          </a:path>
        </a:gradFill>
        <a:effectLst/>
      </p:bgPr>
    </p:bg>
    <p:spTree>
      <p:nvGrpSpPr>
        <p:cNvPr id="1" name=""/>
        <p:cNvGrpSpPr/>
        <p:nvPr/>
      </p:nvGrpSpPr>
      <p:grpSpPr>
        <a:xfrm>
          <a:off x="0" y="0"/>
          <a:ext cx="0" cy="0"/>
        </a:xfrm>
      </p:grpSpPr>
      <p:sp>
        <p:nvSpPr>
          <p:cNvPr id="4" name="加号 3"/>
          <p:cNvSpPr/>
          <p:nvPr/>
        </p:nvSpPr>
        <p:spPr>
          <a:xfrm>
            <a:off x="579209" y="3929519"/>
            <a:ext cx="2046514" cy="2300514"/>
          </a:xfrm>
          <a:prstGeom prst="mathPlus">
            <a:avLst>
              <a:gd fmla="val 3673" name="adj1"/>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134658" y="3120579"/>
            <a:ext cx="2926080" cy="640080"/>
          </a:xfrm>
          <a:prstGeom prst="rect">
            <a:avLst/>
          </a:prstGeom>
        </p:spPr>
        <p:txBody>
          <a:bodyPr wrap="none">
            <a:spAutoFit/>
          </a:bodyPr>
          <a:lstStyle/>
          <a:p>
            <a:r>
              <a:rPr altLang="en-US" b="1" lang="zh-CN" smtClean="0" sz="3600">
                <a:solidFill>
                  <a:schemeClr val="bg1">
                    <a:lumMod val="95000"/>
                  </a:schemeClr>
                </a:solidFill>
                <a:latin charset="-122" panose="03000509000000000000" pitchFamily="65" typeface="迷你简粗倩"/>
                <a:ea charset="-122" panose="03000509000000000000" pitchFamily="65" typeface="迷你简粗倩"/>
              </a:rPr>
              <a:t>谢谢您的观赏！</a:t>
            </a:r>
          </a:p>
        </p:txBody>
      </p:sp>
      <p:sp>
        <p:nvSpPr>
          <p:cNvPr id="7" name="TextBox 2"/>
          <p:cNvSpPr txBox="1"/>
          <p:nvPr/>
        </p:nvSpPr>
        <p:spPr>
          <a:xfrm>
            <a:off x="2134658" y="3986285"/>
            <a:ext cx="2935605" cy="822960"/>
          </a:xfrm>
          <a:prstGeom prst="rect">
            <a:avLst/>
          </a:prstGeom>
          <a:noFill/>
        </p:spPr>
        <p:txBody>
          <a:bodyPr rtlCol="0" wrap="none">
            <a:spAutoFit/>
          </a:bodyPr>
          <a:lstStyle>
            <a:defPPr>
              <a:defRPr lang="zh-CN"/>
            </a:defPPr>
            <a:lvl1pPr>
              <a:defRPr sz="2400">
                <a:solidFill>
                  <a:srgbClr val="FFC000"/>
                </a:solidFill>
                <a:latin charset="-122" panose="020b0503020204020204" pitchFamily="34" typeface="微软雅黑"/>
                <a:ea charset="-122" panose="020b0503020204020204" pitchFamily="34" typeface="微软雅黑"/>
              </a:defRPr>
            </a:lvl1pPr>
          </a:lstStyle>
          <a:p>
            <a:r>
              <a:rPr altLang="en-US" lang="zh-CN" smtClean="0">
                <a:solidFill>
                  <a:srgbClr val="09CCED"/>
                </a:solidFill>
              </a:rPr>
              <a:t>锐  普 ID :  六月雪</a:t>
            </a:r>
          </a:p>
          <a:p>
            <a:r>
              <a:rPr altLang="en-US" lang="zh-CN" smtClean="0">
                <a:solidFill>
                  <a:srgbClr val="09CCED"/>
                </a:solidFill>
              </a:rPr>
              <a:t>新浪微博：@六月雪</a:t>
            </a:r>
          </a:p>
        </p:txBody>
      </p:sp>
    </p:spTree>
    <p:extLst>
      <p:ext uri="{BB962C8B-B14F-4D97-AF65-F5344CB8AC3E}">
        <p14:creationId val="3649918234"/>
      </p:ext>
    </p:extLst>
  </p:cSld>
  <p:clrMapOvr>
    <a:masterClrMapping/>
  </p:clrMapOvr>
  <p:transition/>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chemeClr val="bg1">
              <a:lumMod val="8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任意多边形 2"/>
          <p:cNvSpPr/>
          <p:nvPr/>
        </p:nvSpPr>
        <p:spPr>
          <a:xfrm>
            <a:off x="0" y="0"/>
            <a:ext cx="12192000" cy="2166802"/>
          </a:xfrm>
          <a:custGeom>
            <a:gdLst>
              <a:gd fmla="*/ 0 w 12192000" name="connsiteX0"/>
              <a:gd fmla="*/ 0 h 2166802" name="connsiteY0"/>
              <a:gd fmla="*/ 12192000 w 12192000" name="connsiteX1"/>
              <a:gd fmla="*/ 0 h 2166802" name="connsiteY1"/>
              <a:gd fmla="*/ 12192000 w 12192000" name="connsiteX2"/>
              <a:gd fmla="*/ 1936375 h 2166802" name="connsiteY2"/>
              <a:gd fmla="*/ 6170760 w 12192000" name="connsiteX3"/>
              <a:gd fmla="*/ 1936375 h 2166802" name="connsiteY3"/>
              <a:gd fmla="*/ 6064041 w 12192000" name="connsiteX4"/>
              <a:gd fmla="*/ 2166802 h 2166802" name="connsiteY4"/>
              <a:gd fmla="*/ 5957323 w 12192000" name="connsiteX5"/>
              <a:gd fmla="*/ 1936375 h 2166802" name="connsiteY5"/>
              <a:gd fmla="*/ 0 w 12192000" name="connsiteX6"/>
              <a:gd fmla="*/ 1936375 h 21668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166802" w="12192000">
                <a:moveTo>
                  <a:pt x="0" y="0"/>
                </a:moveTo>
                <a:lnTo>
                  <a:pt x="12192000" y="0"/>
                </a:lnTo>
                <a:lnTo>
                  <a:pt x="12192000" y="1936375"/>
                </a:lnTo>
                <a:lnTo>
                  <a:pt x="6170760" y="1936375"/>
                </a:lnTo>
                <a:lnTo>
                  <a:pt x="6064041" y="2166802"/>
                </a:lnTo>
                <a:lnTo>
                  <a:pt x="5957323" y="1936375"/>
                </a:lnTo>
                <a:lnTo>
                  <a:pt x="0" y="1936375"/>
                </a:lnTo>
                <a:close/>
              </a:path>
            </a:pathLst>
          </a:custGeom>
          <a:blipFill>
            <a:blip r:embed="rId2"/>
            <a:stretch>
              <a:fillRect/>
            </a:stretch>
          </a:blipFill>
          <a:ln>
            <a:noFill/>
          </a:ln>
          <a:effectLst>
            <a:outerShdw algn="t" blurRad="254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3662322" y="819757"/>
            <a:ext cx="4867356" cy="565806"/>
            <a:chOff x="3662322" y="819757"/>
            <a:chExt cx="4867356" cy="565806"/>
          </a:xfrm>
        </p:grpSpPr>
        <p:sp>
          <p:nvSpPr>
            <p:cNvPr id="5" name="Freeform 5"/>
            <p:cNvSpPr>
              <a:spLocks noEditPoints="1"/>
            </p:cNvSpPr>
            <p:nvPr/>
          </p:nvSpPr>
          <p:spPr bwMode="auto">
            <a:xfrm>
              <a:off x="4236747" y="900705"/>
              <a:ext cx="543505" cy="354194"/>
            </a:xfrm>
            <a:custGeom>
              <a:gdLst>
                <a:gd fmla="*/ 4010 w 4010" name="T0"/>
                <a:gd fmla="*/ 1660 h 2612" name="T1"/>
                <a:gd fmla="*/ 3927 w 4010" name="T2"/>
                <a:gd fmla="*/ 1925 h 2612" name="T3"/>
                <a:gd fmla="*/ 2714 w 4010" name="T4"/>
                <a:gd fmla="*/ 2610 h 2612" name="T5"/>
                <a:gd fmla="*/ 2611 w 4010" name="T6"/>
                <a:gd fmla="*/ 2519 h 2612" name="T7"/>
                <a:gd fmla="*/ 2334 w 4010" name="T8"/>
                <a:gd fmla="*/ 2124 h 2612" name="T9"/>
                <a:gd fmla="*/ 2143 w 4010" name="T10"/>
                <a:gd fmla="*/ 2481 h 2612" name="T11"/>
                <a:gd fmla="*/ 1971 w 4010" name="T12"/>
                <a:gd fmla="*/ 2503 h 2612" name="T13"/>
                <a:gd fmla="*/ 561 w 4010" name="T14"/>
                <a:gd fmla="*/ 2183 h 2612" name="T15"/>
                <a:gd fmla="*/ 14 w 4010" name="T16"/>
                <a:gd fmla="*/ 1489 h 2612" name="T17"/>
                <a:gd fmla="*/ 650 w 4010" name="T18"/>
                <a:gd fmla="*/ 607 h 2612" name="T19"/>
                <a:gd fmla="*/ 1063 w 4010" name="T20"/>
                <a:gd fmla="*/ 618 h 2612" name="T21"/>
                <a:gd fmla="*/ 1296 w 4010" name="T22"/>
                <a:gd fmla="*/ 209 h 2612" name="T23"/>
                <a:gd fmla="*/ 1794 w 4010" name="T24"/>
                <a:gd fmla="*/ 0 h 2612" name="T25"/>
                <a:gd fmla="*/ 1975 w 4010" name="T26"/>
                <a:gd fmla="*/ 10 h 2612" name="T27"/>
                <a:gd fmla="*/ 2598 w 4010" name="T28"/>
                <a:gd fmla="*/ 696 h 2612" name="T29"/>
                <a:gd fmla="*/ 2647 w 4010" name="T30"/>
                <a:gd fmla="*/ 829 h 2612" name="T31"/>
                <a:gd fmla="*/ 3181 w 4010" name="T32"/>
                <a:gd fmla="*/ 1146 h 2612" name="T33"/>
                <a:gd fmla="*/ 3227 w 4010" name="T34"/>
                <a:gd fmla="*/ 1175 h 2612" name="T35"/>
                <a:gd fmla="*/ 3859 w 4010" name="T36"/>
                <a:gd fmla="*/ 1270 h 2612" name="T37"/>
                <a:gd fmla="*/ 4010 w 4010" name="T38"/>
                <a:gd fmla="*/ 1560 h 2612" name="T39"/>
                <a:gd fmla="*/ 1235 w 4010" name="T40"/>
                <a:gd fmla="*/ 967 h 2612" name="T41"/>
                <a:gd fmla="*/ 803 w 4010" name="T42"/>
                <a:gd fmla="*/ 859 h 2612" name="T43"/>
                <a:gd fmla="*/ 399 w 4010" name="T44"/>
                <a:gd fmla="*/ 1722 h 2612" name="T45"/>
                <a:gd fmla="*/ 1139 w 4010" name="T46"/>
                <a:gd fmla="*/ 2264 h 2612" name="T47"/>
                <a:gd fmla="*/ 1763 w 4010" name="T48"/>
                <a:gd fmla="*/ 2384 h 2612" name="T49"/>
                <a:gd fmla="*/ 2099 w 4010" name="T50"/>
                <a:gd fmla="*/ 2319 h 2612" name="T51"/>
                <a:gd fmla="*/ 2244 w 4010" name="T52"/>
                <a:gd fmla="*/ 1957 h 2612" name="T53"/>
                <a:gd fmla="*/ 2114 w 4010" name="T54"/>
                <a:gd fmla="*/ 1327 h 2612" name="T55"/>
                <a:gd fmla="*/ 2422 w 4010" name="T56"/>
                <a:gd fmla="*/ 878 h 2612" name="T57"/>
                <a:gd fmla="*/ 2314 w 4010" name="T58"/>
                <a:gd fmla="*/ 597 h 2612" name="T59"/>
                <a:gd fmla="*/ 1764 w 4010" name="T60"/>
                <a:gd fmla="*/ 338 h 2612" name="T61"/>
                <a:gd fmla="*/ 1410 w 4010" name="T62"/>
                <a:gd fmla="*/ 520 h 2612" name="T63"/>
                <a:gd fmla="*/ 1279 w 4010" name="T64"/>
                <a:gd fmla="*/ 979 h 2612" name="T65"/>
                <a:gd fmla="*/ 3050 w 4010" name="T66"/>
                <a:gd fmla="*/ 1302 h 2612" name="T67"/>
                <a:gd fmla="*/ 2637 w 4010" name="T68"/>
                <a:gd fmla="*/ 1070 h 2612" name="T69"/>
                <a:gd fmla="*/ 2544 w 4010" name="T70"/>
                <a:gd fmla="*/ 1603 h 2612" name="T71"/>
                <a:gd fmla="*/ 2391 w 4010" name="T72"/>
                <a:gd fmla="*/ 2039 h 2612" name="T73"/>
                <a:gd fmla="*/ 2738 w 4010" name="T74"/>
                <a:gd fmla="*/ 2503 h 2612" name="T75"/>
                <a:gd fmla="*/ 2830 w 4010" name="T76"/>
                <a:gd fmla="*/ 2505 h 2612" name="T77"/>
                <a:gd fmla="*/ 3522 w 4010" name="T78"/>
                <a:gd fmla="*/ 2099 h 2612" name="T79"/>
                <a:gd fmla="*/ 3776 w 4010" name="T80"/>
                <a:gd fmla="*/ 1598 h 2612" name="T81"/>
                <a:gd fmla="*/ 3231 w 4010" name="T82"/>
                <a:gd fmla="*/ 1372 h 2612" name="T83"/>
                <a:gd fmla="*/ 2453 w 4010" name="T84"/>
                <a:gd fmla="*/ 1140 h 2612" name="T85"/>
                <a:gd fmla="*/ 2294 w 4010" name="T86"/>
                <a:gd fmla="*/ 1404 h 2612" name="T87"/>
                <a:gd fmla="*/ 2321 w 4010" name="T88"/>
                <a:gd fmla="*/ 1820 h 2612" name="T89"/>
                <a:gd fmla="*/ 2452 w 4010" name="T90"/>
                <a:gd fmla="*/ 1262 h 261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12" w="4010">
                  <a:moveTo>
                    <a:pt x="4010" y="1560"/>
                  </a:moveTo>
                  <a:cubicBezTo>
                    <a:pt x="4010" y="1593"/>
                    <a:pt x="4010" y="1627"/>
                    <a:pt x="4010" y="1660"/>
                  </a:cubicBezTo>
                  <a:cubicBezTo>
                    <a:pt x="4009" y="1664"/>
                    <a:pt x="4007" y="1667"/>
                    <a:pt x="4007" y="1671"/>
                  </a:cubicBezTo>
                  <a:cubicBezTo>
                    <a:pt x="3997" y="1761"/>
                    <a:pt x="3969" y="1845"/>
                    <a:pt x="3927" y="1925"/>
                  </a:cubicBezTo>
                  <a:cubicBezTo>
                    <a:pt x="3815" y="2135"/>
                    <a:pt x="3654" y="2291"/>
                    <a:pt x="3431" y="2382"/>
                  </a:cubicBezTo>
                  <a:cubicBezTo>
                    <a:pt x="3197" y="2477"/>
                    <a:pt x="2963" y="2566"/>
                    <a:pt x="2714" y="2610"/>
                  </a:cubicBezTo>
                  <a:cubicBezTo>
                    <a:pt x="2701" y="2612"/>
                    <a:pt x="2692" y="2610"/>
                    <a:pt x="2684" y="2601"/>
                  </a:cubicBezTo>
                  <a:cubicBezTo>
                    <a:pt x="2660" y="2573"/>
                    <a:pt x="2635" y="2546"/>
                    <a:pt x="2611" y="2519"/>
                  </a:cubicBezTo>
                  <a:cubicBezTo>
                    <a:pt x="2516" y="2411"/>
                    <a:pt x="2425" y="2301"/>
                    <a:pt x="2359" y="2172"/>
                  </a:cubicBezTo>
                  <a:cubicBezTo>
                    <a:pt x="2351" y="2157"/>
                    <a:pt x="2343" y="2142"/>
                    <a:pt x="2334" y="2124"/>
                  </a:cubicBezTo>
                  <a:cubicBezTo>
                    <a:pt x="2330" y="2132"/>
                    <a:pt x="2328" y="2135"/>
                    <a:pt x="2326" y="2139"/>
                  </a:cubicBezTo>
                  <a:cubicBezTo>
                    <a:pt x="2265" y="2253"/>
                    <a:pt x="2203" y="2367"/>
                    <a:pt x="2143" y="2481"/>
                  </a:cubicBezTo>
                  <a:cubicBezTo>
                    <a:pt x="2135" y="2494"/>
                    <a:pt x="2126" y="2499"/>
                    <a:pt x="2111" y="2499"/>
                  </a:cubicBezTo>
                  <a:cubicBezTo>
                    <a:pt x="2065" y="2500"/>
                    <a:pt x="2018" y="2502"/>
                    <a:pt x="1971" y="2503"/>
                  </a:cubicBezTo>
                  <a:cubicBezTo>
                    <a:pt x="1742" y="2509"/>
                    <a:pt x="1515" y="2496"/>
                    <a:pt x="1291" y="2444"/>
                  </a:cubicBezTo>
                  <a:cubicBezTo>
                    <a:pt x="1037" y="2386"/>
                    <a:pt x="788" y="2317"/>
                    <a:pt x="561" y="2183"/>
                  </a:cubicBezTo>
                  <a:cubicBezTo>
                    <a:pt x="367" y="2068"/>
                    <a:pt x="211" y="1917"/>
                    <a:pt x="97" y="1723"/>
                  </a:cubicBezTo>
                  <a:cubicBezTo>
                    <a:pt x="54" y="1651"/>
                    <a:pt x="22" y="1573"/>
                    <a:pt x="14" y="1489"/>
                  </a:cubicBezTo>
                  <a:cubicBezTo>
                    <a:pt x="0" y="1338"/>
                    <a:pt x="18" y="1191"/>
                    <a:pt x="78" y="1051"/>
                  </a:cubicBezTo>
                  <a:cubicBezTo>
                    <a:pt x="187" y="798"/>
                    <a:pt x="379" y="651"/>
                    <a:pt x="650" y="607"/>
                  </a:cubicBezTo>
                  <a:cubicBezTo>
                    <a:pt x="753" y="591"/>
                    <a:pt x="855" y="600"/>
                    <a:pt x="957" y="610"/>
                  </a:cubicBezTo>
                  <a:cubicBezTo>
                    <a:pt x="992" y="613"/>
                    <a:pt x="1027" y="615"/>
                    <a:pt x="1063" y="618"/>
                  </a:cubicBezTo>
                  <a:cubicBezTo>
                    <a:pt x="1072" y="619"/>
                    <a:pt x="1079" y="617"/>
                    <a:pt x="1082" y="604"/>
                  </a:cubicBezTo>
                  <a:cubicBezTo>
                    <a:pt x="1112" y="450"/>
                    <a:pt x="1179" y="315"/>
                    <a:pt x="1296" y="209"/>
                  </a:cubicBezTo>
                  <a:cubicBezTo>
                    <a:pt x="1411" y="106"/>
                    <a:pt x="1549" y="48"/>
                    <a:pt x="1698" y="16"/>
                  </a:cubicBezTo>
                  <a:cubicBezTo>
                    <a:pt x="1730" y="9"/>
                    <a:pt x="1762" y="5"/>
                    <a:pt x="1794" y="0"/>
                  </a:cubicBezTo>
                  <a:cubicBezTo>
                    <a:pt x="1831" y="0"/>
                    <a:pt x="1869" y="0"/>
                    <a:pt x="1906" y="0"/>
                  </a:cubicBezTo>
                  <a:cubicBezTo>
                    <a:pt x="1929" y="3"/>
                    <a:pt x="1952" y="6"/>
                    <a:pt x="1975" y="10"/>
                  </a:cubicBezTo>
                  <a:cubicBezTo>
                    <a:pt x="2141" y="39"/>
                    <a:pt x="2271" y="128"/>
                    <a:pt x="2377" y="255"/>
                  </a:cubicBezTo>
                  <a:cubicBezTo>
                    <a:pt x="2485" y="385"/>
                    <a:pt x="2553" y="535"/>
                    <a:pt x="2598" y="696"/>
                  </a:cubicBezTo>
                  <a:cubicBezTo>
                    <a:pt x="2610" y="740"/>
                    <a:pt x="2620" y="785"/>
                    <a:pt x="2631" y="829"/>
                  </a:cubicBezTo>
                  <a:cubicBezTo>
                    <a:pt x="2638" y="829"/>
                    <a:pt x="2643" y="829"/>
                    <a:pt x="2647" y="829"/>
                  </a:cubicBezTo>
                  <a:cubicBezTo>
                    <a:pt x="2811" y="822"/>
                    <a:pt x="2950" y="879"/>
                    <a:pt x="3062" y="996"/>
                  </a:cubicBezTo>
                  <a:cubicBezTo>
                    <a:pt x="3106" y="1042"/>
                    <a:pt x="3141" y="1096"/>
                    <a:pt x="3181" y="1146"/>
                  </a:cubicBezTo>
                  <a:cubicBezTo>
                    <a:pt x="3191" y="1159"/>
                    <a:pt x="3201" y="1171"/>
                    <a:pt x="3211" y="1184"/>
                  </a:cubicBezTo>
                  <a:cubicBezTo>
                    <a:pt x="3218" y="1180"/>
                    <a:pt x="3223" y="1178"/>
                    <a:pt x="3227" y="1175"/>
                  </a:cubicBezTo>
                  <a:cubicBezTo>
                    <a:pt x="3320" y="1125"/>
                    <a:pt x="3419" y="1098"/>
                    <a:pt x="3525" y="1111"/>
                  </a:cubicBezTo>
                  <a:cubicBezTo>
                    <a:pt x="3653" y="1126"/>
                    <a:pt x="3763" y="1183"/>
                    <a:pt x="3859" y="1270"/>
                  </a:cubicBezTo>
                  <a:cubicBezTo>
                    <a:pt x="3930" y="1335"/>
                    <a:pt x="3980" y="1414"/>
                    <a:pt x="4000" y="1510"/>
                  </a:cubicBezTo>
                  <a:cubicBezTo>
                    <a:pt x="4003" y="1527"/>
                    <a:pt x="4007" y="1543"/>
                    <a:pt x="4010" y="1560"/>
                  </a:cubicBezTo>
                  <a:close/>
                  <a:moveTo>
                    <a:pt x="1279" y="979"/>
                  </a:moveTo>
                  <a:cubicBezTo>
                    <a:pt x="1263" y="975"/>
                    <a:pt x="1248" y="974"/>
                    <a:pt x="1235" y="967"/>
                  </a:cubicBezTo>
                  <a:cubicBezTo>
                    <a:pt x="1211" y="955"/>
                    <a:pt x="1187" y="941"/>
                    <a:pt x="1165" y="927"/>
                  </a:cubicBezTo>
                  <a:cubicBezTo>
                    <a:pt x="1053" y="855"/>
                    <a:pt x="933" y="830"/>
                    <a:pt x="803" y="859"/>
                  </a:cubicBezTo>
                  <a:cubicBezTo>
                    <a:pt x="610" y="902"/>
                    <a:pt x="471" y="1019"/>
                    <a:pt x="380" y="1192"/>
                  </a:cubicBezTo>
                  <a:cubicBezTo>
                    <a:pt x="285" y="1371"/>
                    <a:pt x="295" y="1549"/>
                    <a:pt x="399" y="1722"/>
                  </a:cubicBezTo>
                  <a:cubicBezTo>
                    <a:pt x="457" y="1820"/>
                    <a:pt x="535" y="1901"/>
                    <a:pt x="623" y="1973"/>
                  </a:cubicBezTo>
                  <a:cubicBezTo>
                    <a:pt x="779" y="2098"/>
                    <a:pt x="952" y="2194"/>
                    <a:pt x="1139" y="2264"/>
                  </a:cubicBezTo>
                  <a:cubicBezTo>
                    <a:pt x="1250" y="2305"/>
                    <a:pt x="1361" y="2349"/>
                    <a:pt x="1478" y="2365"/>
                  </a:cubicBezTo>
                  <a:cubicBezTo>
                    <a:pt x="1573" y="2377"/>
                    <a:pt x="1668" y="2381"/>
                    <a:pt x="1763" y="2384"/>
                  </a:cubicBezTo>
                  <a:cubicBezTo>
                    <a:pt x="1852" y="2387"/>
                    <a:pt x="1942" y="2384"/>
                    <a:pt x="2030" y="2369"/>
                  </a:cubicBezTo>
                  <a:cubicBezTo>
                    <a:pt x="2063" y="2363"/>
                    <a:pt x="2083" y="2349"/>
                    <a:pt x="2099" y="2319"/>
                  </a:cubicBezTo>
                  <a:cubicBezTo>
                    <a:pt x="2157" y="2214"/>
                    <a:pt x="2202" y="2102"/>
                    <a:pt x="2247" y="1990"/>
                  </a:cubicBezTo>
                  <a:cubicBezTo>
                    <a:pt x="2251" y="1981"/>
                    <a:pt x="2248" y="1967"/>
                    <a:pt x="2244" y="1957"/>
                  </a:cubicBezTo>
                  <a:cubicBezTo>
                    <a:pt x="2232" y="1924"/>
                    <a:pt x="2216" y="1893"/>
                    <a:pt x="2204" y="1861"/>
                  </a:cubicBezTo>
                  <a:cubicBezTo>
                    <a:pt x="2137" y="1689"/>
                    <a:pt x="2094" y="1513"/>
                    <a:pt x="2114" y="1327"/>
                  </a:cubicBezTo>
                  <a:cubicBezTo>
                    <a:pt x="2128" y="1202"/>
                    <a:pt x="2174" y="1090"/>
                    <a:pt x="2267" y="1003"/>
                  </a:cubicBezTo>
                  <a:cubicBezTo>
                    <a:pt x="2316" y="958"/>
                    <a:pt x="2371" y="920"/>
                    <a:pt x="2422" y="878"/>
                  </a:cubicBezTo>
                  <a:cubicBezTo>
                    <a:pt x="2427" y="873"/>
                    <a:pt x="2433" y="864"/>
                    <a:pt x="2431" y="858"/>
                  </a:cubicBezTo>
                  <a:cubicBezTo>
                    <a:pt x="2410" y="763"/>
                    <a:pt x="2373" y="675"/>
                    <a:pt x="2314" y="597"/>
                  </a:cubicBezTo>
                  <a:cubicBezTo>
                    <a:pt x="2223" y="476"/>
                    <a:pt x="2099" y="402"/>
                    <a:pt x="1956" y="356"/>
                  </a:cubicBezTo>
                  <a:cubicBezTo>
                    <a:pt x="1893" y="336"/>
                    <a:pt x="1829" y="329"/>
                    <a:pt x="1764" y="338"/>
                  </a:cubicBezTo>
                  <a:cubicBezTo>
                    <a:pt x="1645" y="354"/>
                    <a:pt x="1544" y="409"/>
                    <a:pt x="1449" y="480"/>
                  </a:cubicBezTo>
                  <a:cubicBezTo>
                    <a:pt x="1435" y="491"/>
                    <a:pt x="1422" y="505"/>
                    <a:pt x="1410" y="520"/>
                  </a:cubicBezTo>
                  <a:cubicBezTo>
                    <a:pt x="1364" y="577"/>
                    <a:pt x="1338" y="643"/>
                    <a:pt x="1318" y="713"/>
                  </a:cubicBezTo>
                  <a:cubicBezTo>
                    <a:pt x="1294" y="798"/>
                    <a:pt x="1283" y="885"/>
                    <a:pt x="1279" y="979"/>
                  </a:cubicBezTo>
                  <a:close/>
                  <a:moveTo>
                    <a:pt x="3108" y="1445"/>
                  </a:moveTo>
                  <a:cubicBezTo>
                    <a:pt x="3089" y="1398"/>
                    <a:pt x="3073" y="1348"/>
                    <a:pt x="3050" y="1302"/>
                  </a:cubicBezTo>
                  <a:cubicBezTo>
                    <a:pt x="2985" y="1173"/>
                    <a:pt x="2887" y="1085"/>
                    <a:pt x="2737" y="1070"/>
                  </a:cubicBezTo>
                  <a:cubicBezTo>
                    <a:pt x="2704" y="1067"/>
                    <a:pt x="2669" y="1070"/>
                    <a:pt x="2637" y="1070"/>
                  </a:cubicBezTo>
                  <a:cubicBezTo>
                    <a:pt x="2637" y="1102"/>
                    <a:pt x="2639" y="1129"/>
                    <a:pt x="2637" y="1155"/>
                  </a:cubicBezTo>
                  <a:cubicBezTo>
                    <a:pt x="2626" y="1309"/>
                    <a:pt x="2595" y="1458"/>
                    <a:pt x="2544" y="1603"/>
                  </a:cubicBezTo>
                  <a:cubicBezTo>
                    <a:pt x="2495" y="1739"/>
                    <a:pt x="2443" y="1874"/>
                    <a:pt x="2393" y="2009"/>
                  </a:cubicBezTo>
                  <a:cubicBezTo>
                    <a:pt x="2390" y="2018"/>
                    <a:pt x="2388" y="2031"/>
                    <a:pt x="2391" y="2039"/>
                  </a:cubicBezTo>
                  <a:cubicBezTo>
                    <a:pt x="2406" y="2078"/>
                    <a:pt x="2420" y="2119"/>
                    <a:pt x="2441" y="2155"/>
                  </a:cubicBezTo>
                  <a:cubicBezTo>
                    <a:pt x="2517" y="2289"/>
                    <a:pt x="2624" y="2399"/>
                    <a:pt x="2738" y="2503"/>
                  </a:cubicBezTo>
                  <a:cubicBezTo>
                    <a:pt x="2749" y="2513"/>
                    <a:pt x="2772" y="2513"/>
                    <a:pt x="2790" y="2514"/>
                  </a:cubicBezTo>
                  <a:cubicBezTo>
                    <a:pt x="2803" y="2515"/>
                    <a:pt x="2818" y="2510"/>
                    <a:pt x="2830" y="2505"/>
                  </a:cubicBezTo>
                  <a:cubicBezTo>
                    <a:pt x="2880" y="2485"/>
                    <a:pt x="2929" y="2465"/>
                    <a:pt x="2978" y="2444"/>
                  </a:cubicBezTo>
                  <a:cubicBezTo>
                    <a:pt x="3177" y="2357"/>
                    <a:pt x="3360" y="2245"/>
                    <a:pt x="3522" y="2099"/>
                  </a:cubicBezTo>
                  <a:cubicBezTo>
                    <a:pt x="3608" y="2021"/>
                    <a:pt x="3685" y="1934"/>
                    <a:pt x="3737" y="1829"/>
                  </a:cubicBezTo>
                  <a:cubicBezTo>
                    <a:pt x="3773" y="1756"/>
                    <a:pt x="3792" y="1680"/>
                    <a:pt x="3776" y="1598"/>
                  </a:cubicBezTo>
                  <a:cubicBezTo>
                    <a:pt x="3743" y="1435"/>
                    <a:pt x="3576" y="1307"/>
                    <a:pt x="3407" y="1316"/>
                  </a:cubicBezTo>
                  <a:cubicBezTo>
                    <a:pt x="3344" y="1319"/>
                    <a:pt x="3286" y="1342"/>
                    <a:pt x="3231" y="1372"/>
                  </a:cubicBezTo>
                  <a:cubicBezTo>
                    <a:pt x="3189" y="1395"/>
                    <a:pt x="3148" y="1421"/>
                    <a:pt x="3108" y="1445"/>
                  </a:cubicBezTo>
                  <a:close/>
                  <a:moveTo>
                    <a:pt x="2453" y="1140"/>
                  </a:moveTo>
                  <a:cubicBezTo>
                    <a:pt x="2443" y="1147"/>
                    <a:pt x="2438" y="1151"/>
                    <a:pt x="2433" y="1155"/>
                  </a:cubicBezTo>
                  <a:cubicBezTo>
                    <a:pt x="2353" y="1219"/>
                    <a:pt x="2313" y="1306"/>
                    <a:pt x="2294" y="1404"/>
                  </a:cubicBezTo>
                  <a:cubicBezTo>
                    <a:pt x="2274" y="1508"/>
                    <a:pt x="2279" y="1611"/>
                    <a:pt x="2296" y="1714"/>
                  </a:cubicBezTo>
                  <a:cubicBezTo>
                    <a:pt x="2302" y="1750"/>
                    <a:pt x="2312" y="1785"/>
                    <a:pt x="2321" y="1820"/>
                  </a:cubicBezTo>
                  <a:cubicBezTo>
                    <a:pt x="2343" y="1761"/>
                    <a:pt x="2361" y="1702"/>
                    <a:pt x="2376" y="1643"/>
                  </a:cubicBezTo>
                  <a:cubicBezTo>
                    <a:pt x="2408" y="1517"/>
                    <a:pt x="2446" y="1393"/>
                    <a:pt x="2452" y="1262"/>
                  </a:cubicBezTo>
                  <a:cubicBezTo>
                    <a:pt x="2454" y="1223"/>
                    <a:pt x="2453" y="1184"/>
                    <a:pt x="2453" y="1140"/>
                  </a:cubicBezTo>
                  <a:close/>
                </a:path>
              </a:pathLst>
            </a:custGeom>
            <a:gradFill flip="none" rotWithShape="1">
              <a:gsLst>
                <a:gs pos="59000">
                  <a:srgbClr val="C00000"/>
                </a:gs>
                <a:gs pos="0">
                  <a:srgbClr val="C00000">
                    <a:alpha val="86000"/>
                  </a:srgbClr>
                </a:gs>
              </a:gsLst>
              <a:path path="circle">
                <a:fillToRect b="50000" l="50000" r="50000" t="50000"/>
              </a:path>
            </a:gradFill>
            <a:ln>
              <a:noFill/>
            </a:ln>
            <a:effectLst>
              <a:outerShdw algn="tl" blurRad="50800" dir="2700000" dist="38100" rotWithShape="0">
                <a:prstClr val="black">
                  <a:alpha val="40000"/>
                </a:prstClr>
              </a:outerShdw>
            </a:effectLst>
          </p:spPr>
          <p:txBody>
            <a:bodyPr anchor="t" anchorCtr="0" bIns="45454" compatLnSpc="1" lIns="90908" numCol="1" rIns="90908" tIns="45454" vert="horz" wrap="square">
              <a:prstTxWarp prst="textNoShape">
                <a:avLst/>
              </a:prstTxWarp>
            </a:bodyPr>
            <a:lstStyle/>
            <a:p>
              <a:endParaRPr altLang="en-US" lang="zh-CN" sz="1123">
                <a:solidFill>
                  <a:schemeClr val="bg1"/>
                </a:solidFill>
              </a:endParaRPr>
            </a:p>
          </p:txBody>
        </p:sp>
        <p:sp>
          <p:nvSpPr>
            <p:cNvPr id="6" name="文本框 5"/>
            <p:cNvSpPr txBox="1"/>
            <p:nvPr/>
          </p:nvSpPr>
          <p:spPr>
            <a:xfrm>
              <a:off x="5482846" y="819757"/>
              <a:ext cx="539765" cy="376415"/>
            </a:xfrm>
            <a:custGeom>
              <a:rect b="b" l="l" r="r" t="t"/>
              <a:pathLst>
                <a:path h="378619" w="542925">
                  <a:moveTo>
                    <a:pt x="83343" y="0"/>
                  </a:moveTo>
                  <a:cubicBezTo>
                    <a:pt x="126206" y="6350"/>
                    <a:pt x="155575" y="15081"/>
                    <a:pt x="171450" y="26194"/>
                  </a:cubicBezTo>
                  <a:cubicBezTo>
                    <a:pt x="171450" y="27781"/>
                    <a:pt x="168275" y="34131"/>
                    <a:pt x="161925" y="45244"/>
                  </a:cubicBezTo>
                  <a:cubicBezTo>
                    <a:pt x="139700" y="78581"/>
                    <a:pt x="115093" y="119063"/>
                    <a:pt x="88106" y="166688"/>
                  </a:cubicBezTo>
                  <a:lnTo>
                    <a:pt x="121443" y="166688"/>
                  </a:lnTo>
                  <a:cubicBezTo>
                    <a:pt x="145256" y="123825"/>
                    <a:pt x="158750" y="102394"/>
                    <a:pt x="161925" y="102394"/>
                  </a:cubicBezTo>
                  <a:cubicBezTo>
                    <a:pt x="190500" y="110331"/>
                    <a:pt x="215106" y="121444"/>
                    <a:pt x="235743" y="135731"/>
                  </a:cubicBezTo>
                  <a:cubicBezTo>
                    <a:pt x="235743" y="138906"/>
                    <a:pt x="231775" y="145256"/>
                    <a:pt x="223837" y="154781"/>
                  </a:cubicBezTo>
                  <a:cubicBezTo>
                    <a:pt x="201612" y="180181"/>
                    <a:pt x="180181" y="207963"/>
                    <a:pt x="159543" y="238125"/>
                  </a:cubicBezTo>
                  <a:cubicBezTo>
                    <a:pt x="207168" y="230188"/>
                    <a:pt x="253206" y="213519"/>
                    <a:pt x="297656" y="188119"/>
                  </a:cubicBezTo>
                  <a:cubicBezTo>
                    <a:pt x="273843" y="167481"/>
                    <a:pt x="253206" y="137319"/>
                    <a:pt x="235743" y="97631"/>
                  </a:cubicBezTo>
                  <a:lnTo>
                    <a:pt x="216693" y="97631"/>
                  </a:lnTo>
                  <a:lnTo>
                    <a:pt x="216693" y="33338"/>
                  </a:lnTo>
                  <a:lnTo>
                    <a:pt x="509587" y="33338"/>
                  </a:lnTo>
                  <a:cubicBezTo>
                    <a:pt x="495300" y="92075"/>
                    <a:pt x="466725" y="142875"/>
                    <a:pt x="423862" y="185738"/>
                  </a:cubicBezTo>
                  <a:cubicBezTo>
                    <a:pt x="463550" y="200025"/>
                    <a:pt x="503237" y="210344"/>
                    <a:pt x="542925" y="216694"/>
                  </a:cubicBezTo>
                  <a:cubicBezTo>
                    <a:pt x="528637" y="246856"/>
                    <a:pt x="519112" y="270669"/>
                    <a:pt x="514350" y="288131"/>
                  </a:cubicBezTo>
                  <a:cubicBezTo>
                    <a:pt x="474662" y="277019"/>
                    <a:pt x="422275" y="257175"/>
                    <a:pt x="357187" y="228600"/>
                  </a:cubicBezTo>
                  <a:cubicBezTo>
                    <a:pt x="307975" y="258763"/>
                    <a:pt x="257175" y="280988"/>
                    <a:pt x="204787" y="295275"/>
                  </a:cubicBezTo>
                  <a:cubicBezTo>
                    <a:pt x="196850" y="285750"/>
                    <a:pt x="180181" y="268288"/>
                    <a:pt x="154781" y="242888"/>
                  </a:cubicBezTo>
                  <a:cubicBezTo>
                    <a:pt x="130968" y="274638"/>
                    <a:pt x="114300" y="296069"/>
                    <a:pt x="104775" y="307181"/>
                  </a:cubicBezTo>
                  <a:cubicBezTo>
                    <a:pt x="111125" y="307181"/>
                    <a:pt x="119856" y="306388"/>
                    <a:pt x="130968" y="304800"/>
                  </a:cubicBezTo>
                  <a:cubicBezTo>
                    <a:pt x="162718" y="303213"/>
                    <a:pt x="184150" y="301625"/>
                    <a:pt x="195262" y="300038"/>
                  </a:cubicBezTo>
                  <a:cubicBezTo>
                    <a:pt x="193675" y="307975"/>
                    <a:pt x="192087" y="323850"/>
                    <a:pt x="190500" y="347663"/>
                  </a:cubicBezTo>
                  <a:cubicBezTo>
                    <a:pt x="190500" y="342900"/>
                    <a:pt x="189706" y="346869"/>
                    <a:pt x="188118" y="359569"/>
                  </a:cubicBezTo>
                  <a:cubicBezTo>
                    <a:pt x="118269" y="362744"/>
                    <a:pt x="64293" y="368300"/>
                    <a:pt x="26193" y="376238"/>
                  </a:cubicBezTo>
                  <a:cubicBezTo>
                    <a:pt x="23019" y="377825"/>
                    <a:pt x="20637" y="378619"/>
                    <a:pt x="19050" y="378619"/>
                  </a:cubicBezTo>
                  <a:cubicBezTo>
                    <a:pt x="14287" y="369094"/>
                    <a:pt x="8731" y="346869"/>
                    <a:pt x="2381" y="311944"/>
                  </a:cubicBezTo>
                  <a:cubicBezTo>
                    <a:pt x="2381" y="310356"/>
                    <a:pt x="5556" y="308769"/>
                    <a:pt x="11906" y="307181"/>
                  </a:cubicBezTo>
                  <a:cubicBezTo>
                    <a:pt x="42069" y="294481"/>
                    <a:pt x="69056" y="265906"/>
                    <a:pt x="92868" y="221456"/>
                  </a:cubicBezTo>
                  <a:cubicBezTo>
                    <a:pt x="86518" y="221456"/>
                    <a:pt x="74612" y="223044"/>
                    <a:pt x="57150" y="226219"/>
                  </a:cubicBezTo>
                  <a:cubicBezTo>
                    <a:pt x="39687" y="227806"/>
                    <a:pt x="26987" y="229394"/>
                    <a:pt x="19050" y="230981"/>
                  </a:cubicBezTo>
                  <a:cubicBezTo>
                    <a:pt x="7937" y="203994"/>
                    <a:pt x="1587" y="182563"/>
                    <a:pt x="0" y="166688"/>
                  </a:cubicBezTo>
                  <a:cubicBezTo>
                    <a:pt x="0" y="165100"/>
                    <a:pt x="1587" y="164306"/>
                    <a:pt x="4762" y="164306"/>
                  </a:cubicBezTo>
                  <a:cubicBezTo>
                    <a:pt x="28575" y="154781"/>
                    <a:pt x="49212" y="120650"/>
                    <a:pt x="66675" y="61913"/>
                  </a:cubicBezTo>
                  <a:cubicBezTo>
                    <a:pt x="68262" y="55563"/>
                    <a:pt x="71437" y="45244"/>
                    <a:pt x="76200" y="30956"/>
                  </a:cubicBezTo>
                  <a:cubicBezTo>
                    <a:pt x="79375" y="16669"/>
                    <a:pt x="81756" y="6350"/>
                    <a:pt x="83343" y="0"/>
                  </a:cubicBezTo>
                  <a:close/>
                  <a:moveTo>
                    <a:pt x="302418" y="95250"/>
                  </a:moveTo>
                  <a:cubicBezTo>
                    <a:pt x="315118" y="117475"/>
                    <a:pt x="333375" y="136525"/>
                    <a:pt x="357187" y="152400"/>
                  </a:cubicBezTo>
                  <a:cubicBezTo>
                    <a:pt x="374650" y="139700"/>
                    <a:pt x="390525" y="120650"/>
                    <a:pt x="404812" y="95250"/>
                  </a:cubicBezTo>
                  <a:lnTo>
                    <a:pt x="302418" y="95250"/>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7" name="文本框 6"/>
            <p:cNvSpPr txBox="1"/>
            <p:nvPr/>
          </p:nvSpPr>
          <p:spPr>
            <a:xfrm>
              <a:off x="4888631" y="822124"/>
              <a:ext cx="523193" cy="563439"/>
            </a:xfrm>
            <a:custGeom>
              <a:rect b="b" l="l" r="r" t="t"/>
              <a:pathLst>
                <a:path h="566738" w="526256">
                  <a:moveTo>
                    <a:pt x="366712" y="0"/>
                  </a:moveTo>
                  <a:cubicBezTo>
                    <a:pt x="368300" y="4763"/>
                    <a:pt x="369887" y="15082"/>
                    <a:pt x="371475" y="30957"/>
                  </a:cubicBezTo>
                  <a:cubicBezTo>
                    <a:pt x="373063" y="40482"/>
                    <a:pt x="373856" y="47625"/>
                    <a:pt x="373856" y="52388"/>
                  </a:cubicBezTo>
                  <a:lnTo>
                    <a:pt x="521494" y="52388"/>
                  </a:lnTo>
                  <a:lnTo>
                    <a:pt x="521494" y="166688"/>
                  </a:lnTo>
                  <a:lnTo>
                    <a:pt x="485775" y="166688"/>
                  </a:lnTo>
                  <a:lnTo>
                    <a:pt x="485775" y="195263"/>
                  </a:lnTo>
                  <a:lnTo>
                    <a:pt x="361950" y="195263"/>
                  </a:lnTo>
                  <a:lnTo>
                    <a:pt x="361950" y="223838"/>
                  </a:lnTo>
                  <a:lnTo>
                    <a:pt x="492919" y="223838"/>
                  </a:lnTo>
                  <a:lnTo>
                    <a:pt x="492919" y="442913"/>
                  </a:lnTo>
                  <a:lnTo>
                    <a:pt x="414337" y="442913"/>
                  </a:lnTo>
                  <a:cubicBezTo>
                    <a:pt x="455612" y="468313"/>
                    <a:pt x="492919" y="486569"/>
                    <a:pt x="526256" y="497682"/>
                  </a:cubicBezTo>
                  <a:cubicBezTo>
                    <a:pt x="523081" y="500857"/>
                    <a:pt x="519112" y="506413"/>
                    <a:pt x="514350" y="514350"/>
                  </a:cubicBezTo>
                  <a:cubicBezTo>
                    <a:pt x="501650" y="531813"/>
                    <a:pt x="489744" y="546894"/>
                    <a:pt x="478631" y="559594"/>
                  </a:cubicBezTo>
                  <a:cubicBezTo>
                    <a:pt x="473869" y="556419"/>
                    <a:pt x="467519" y="552450"/>
                    <a:pt x="459581" y="547688"/>
                  </a:cubicBezTo>
                  <a:cubicBezTo>
                    <a:pt x="415131" y="517525"/>
                    <a:pt x="376237" y="494507"/>
                    <a:pt x="342900" y="478632"/>
                  </a:cubicBezTo>
                  <a:cubicBezTo>
                    <a:pt x="350837" y="467519"/>
                    <a:pt x="360362" y="455613"/>
                    <a:pt x="371475" y="442913"/>
                  </a:cubicBezTo>
                  <a:lnTo>
                    <a:pt x="276225" y="442913"/>
                  </a:lnTo>
                  <a:cubicBezTo>
                    <a:pt x="292100" y="455613"/>
                    <a:pt x="304800" y="469107"/>
                    <a:pt x="314325" y="483394"/>
                  </a:cubicBezTo>
                  <a:cubicBezTo>
                    <a:pt x="312737" y="484982"/>
                    <a:pt x="277813" y="504825"/>
                    <a:pt x="209550" y="542925"/>
                  </a:cubicBezTo>
                  <a:cubicBezTo>
                    <a:pt x="179387" y="558800"/>
                    <a:pt x="164306" y="566738"/>
                    <a:pt x="164306" y="566738"/>
                  </a:cubicBezTo>
                  <a:cubicBezTo>
                    <a:pt x="148431" y="542925"/>
                    <a:pt x="132556" y="524669"/>
                    <a:pt x="116681" y="511969"/>
                  </a:cubicBezTo>
                  <a:cubicBezTo>
                    <a:pt x="162719" y="494507"/>
                    <a:pt x="205581" y="471488"/>
                    <a:pt x="245269" y="442913"/>
                  </a:cubicBezTo>
                  <a:lnTo>
                    <a:pt x="164306" y="442913"/>
                  </a:lnTo>
                  <a:lnTo>
                    <a:pt x="164306" y="223838"/>
                  </a:lnTo>
                  <a:lnTo>
                    <a:pt x="292894" y="223838"/>
                  </a:lnTo>
                  <a:lnTo>
                    <a:pt x="292894" y="195263"/>
                  </a:lnTo>
                  <a:lnTo>
                    <a:pt x="169069" y="195263"/>
                  </a:lnTo>
                  <a:lnTo>
                    <a:pt x="169069" y="166688"/>
                  </a:lnTo>
                  <a:lnTo>
                    <a:pt x="130969" y="166688"/>
                  </a:lnTo>
                  <a:lnTo>
                    <a:pt x="130969" y="100013"/>
                  </a:lnTo>
                  <a:cubicBezTo>
                    <a:pt x="103981" y="127000"/>
                    <a:pt x="90487" y="140494"/>
                    <a:pt x="90487" y="140494"/>
                  </a:cubicBezTo>
                  <a:cubicBezTo>
                    <a:pt x="80962" y="132557"/>
                    <a:pt x="61119" y="115888"/>
                    <a:pt x="30956" y="90488"/>
                  </a:cubicBezTo>
                  <a:cubicBezTo>
                    <a:pt x="16669" y="79375"/>
                    <a:pt x="6350" y="71438"/>
                    <a:pt x="0" y="66675"/>
                  </a:cubicBezTo>
                  <a:cubicBezTo>
                    <a:pt x="31750" y="26988"/>
                    <a:pt x="49213" y="6350"/>
                    <a:pt x="52387" y="4763"/>
                  </a:cubicBezTo>
                  <a:cubicBezTo>
                    <a:pt x="77788" y="23813"/>
                    <a:pt x="103981" y="47625"/>
                    <a:pt x="130969" y="76200"/>
                  </a:cubicBezTo>
                  <a:lnTo>
                    <a:pt x="130969" y="52388"/>
                  </a:lnTo>
                  <a:lnTo>
                    <a:pt x="283369" y="52388"/>
                  </a:lnTo>
                  <a:cubicBezTo>
                    <a:pt x="283369" y="50800"/>
                    <a:pt x="281781" y="46038"/>
                    <a:pt x="278606" y="38100"/>
                  </a:cubicBezTo>
                  <a:cubicBezTo>
                    <a:pt x="273844" y="22225"/>
                    <a:pt x="270669" y="11113"/>
                    <a:pt x="269081" y="4763"/>
                  </a:cubicBezTo>
                  <a:cubicBezTo>
                    <a:pt x="277019" y="4763"/>
                    <a:pt x="292100" y="3969"/>
                    <a:pt x="314325" y="2382"/>
                  </a:cubicBezTo>
                  <a:cubicBezTo>
                    <a:pt x="338137" y="794"/>
                    <a:pt x="355600" y="0"/>
                    <a:pt x="366712" y="0"/>
                  </a:cubicBezTo>
                  <a:close/>
                  <a:moveTo>
                    <a:pt x="202406" y="109538"/>
                  </a:moveTo>
                  <a:lnTo>
                    <a:pt x="202406" y="140494"/>
                  </a:lnTo>
                  <a:lnTo>
                    <a:pt x="442912" y="140494"/>
                  </a:lnTo>
                  <a:lnTo>
                    <a:pt x="442912" y="109538"/>
                  </a:lnTo>
                  <a:lnTo>
                    <a:pt x="202406" y="109538"/>
                  </a:lnTo>
                  <a:close/>
                  <a:moveTo>
                    <a:pt x="233362" y="276225"/>
                  </a:moveTo>
                  <a:lnTo>
                    <a:pt x="233362" y="307182"/>
                  </a:lnTo>
                  <a:lnTo>
                    <a:pt x="292894" y="307182"/>
                  </a:lnTo>
                  <a:lnTo>
                    <a:pt x="292894" y="276225"/>
                  </a:lnTo>
                  <a:lnTo>
                    <a:pt x="233362" y="276225"/>
                  </a:lnTo>
                  <a:close/>
                  <a:moveTo>
                    <a:pt x="361950" y="276225"/>
                  </a:moveTo>
                  <a:lnTo>
                    <a:pt x="361950" y="307182"/>
                  </a:lnTo>
                  <a:lnTo>
                    <a:pt x="419100" y="307182"/>
                  </a:lnTo>
                  <a:lnTo>
                    <a:pt x="419100" y="276225"/>
                  </a:lnTo>
                  <a:lnTo>
                    <a:pt x="361950" y="276225"/>
                  </a:lnTo>
                  <a:close/>
                  <a:moveTo>
                    <a:pt x="233362" y="357188"/>
                  </a:moveTo>
                  <a:lnTo>
                    <a:pt x="233362" y="388144"/>
                  </a:lnTo>
                  <a:lnTo>
                    <a:pt x="292894" y="388144"/>
                  </a:lnTo>
                  <a:lnTo>
                    <a:pt x="292894" y="357188"/>
                  </a:lnTo>
                  <a:lnTo>
                    <a:pt x="233362" y="357188"/>
                  </a:lnTo>
                  <a:close/>
                  <a:moveTo>
                    <a:pt x="361950" y="357188"/>
                  </a:moveTo>
                  <a:lnTo>
                    <a:pt x="361950" y="388144"/>
                  </a:lnTo>
                  <a:lnTo>
                    <a:pt x="419100" y="388144"/>
                  </a:lnTo>
                  <a:lnTo>
                    <a:pt x="419100" y="357188"/>
                  </a:lnTo>
                  <a:lnTo>
                    <a:pt x="361950" y="357188"/>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8" name="文本框 7"/>
            <p:cNvSpPr txBox="1"/>
            <p:nvPr/>
          </p:nvSpPr>
          <p:spPr>
            <a:xfrm>
              <a:off x="6242779" y="822124"/>
              <a:ext cx="556337" cy="548219"/>
            </a:xfrm>
            <a:custGeom>
              <a:rect b="b" l="l" r="r" t="t"/>
              <a:pathLst>
                <a:path h="551429" w="559594">
                  <a:moveTo>
                    <a:pt x="347662" y="0"/>
                  </a:moveTo>
                  <a:lnTo>
                    <a:pt x="378619" y="0"/>
                  </a:lnTo>
                  <a:cubicBezTo>
                    <a:pt x="415131" y="0"/>
                    <a:pt x="431006" y="1588"/>
                    <a:pt x="426244" y="4763"/>
                  </a:cubicBezTo>
                  <a:cubicBezTo>
                    <a:pt x="427831" y="6350"/>
                    <a:pt x="427831" y="9525"/>
                    <a:pt x="426244" y="14288"/>
                  </a:cubicBezTo>
                  <a:cubicBezTo>
                    <a:pt x="424656" y="23813"/>
                    <a:pt x="423862" y="33338"/>
                    <a:pt x="423862" y="42863"/>
                  </a:cubicBezTo>
                  <a:lnTo>
                    <a:pt x="552450" y="42863"/>
                  </a:lnTo>
                  <a:lnTo>
                    <a:pt x="552450" y="100013"/>
                  </a:lnTo>
                  <a:lnTo>
                    <a:pt x="423862" y="100013"/>
                  </a:lnTo>
                  <a:lnTo>
                    <a:pt x="423862" y="121444"/>
                  </a:lnTo>
                  <a:lnTo>
                    <a:pt x="528637" y="121444"/>
                  </a:lnTo>
                  <a:lnTo>
                    <a:pt x="528637" y="171450"/>
                  </a:lnTo>
                  <a:lnTo>
                    <a:pt x="423862" y="171450"/>
                  </a:lnTo>
                  <a:lnTo>
                    <a:pt x="423862" y="195263"/>
                  </a:lnTo>
                  <a:lnTo>
                    <a:pt x="559594" y="195263"/>
                  </a:lnTo>
                  <a:lnTo>
                    <a:pt x="559594" y="250032"/>
                  </a:lnTo>
                  <a:lnTo>
                    <a:pt x="238125" y="250032"/>
                  </a:lnTo>
                  <a:lnTo>
                    <a:pt x="238125" y="195263"/>
                  </a:lnTo>
                  <a:lnTo>
                    <a:pt x="350044" y="195263"/>
                  </a:lnTo>
                  <a:lnTo>
                    <a:pt x="350044" y="171450"/>
                  </a:lnTo>
                  <a:lnTo>
                    <a:pt x="261937" y="171450"/>
                  </a:lnTo>
                  <a:lnTo>
                    <a:pt x="261937" y="121444"/>
                  </a:lnTo>
                  <a:lnTo>
                    <a:pt x="350044" y="121444"/>
                  </a:lnTo>
                  <a:lnTo>
                    <a:pt x="350044" y="100013"/>
                  </a:lnTo>
                  <a:lnTo>
                    <a:pt x="252412" y="100013"/>
                  </a:lnTo>
                  <a:cubicBezTo>
                    <a:pt x="247650" y="109538"/>
                    <a:pt x="239712" y="125413"/>
                    <a:pt x="228600" y="147638"/>
                  </a:cubicBezTo>
                  <a:cubicBezTo>
                    <a:pt x="223837" y="155575"/>
                    <a:pt x="220662" y="161925"/>
                    <a:pt x="219075" y="166688"/>
                  </a:cubicBezTo>
                  <a:lnTo>
                    <a:pt x="171450" y="147638"/>
                  </a:lnTo>
                  <a:lnTo>
                    <a:pt x="171450" y="190500"/>
                  </a:lnTo>
                  <a:lnTo>
                    <a:pt x="221456" y="190500"/>
                  </a:lnTo>
                  <a:lnTo>
                    <a:pt x="221456" y="250032"/>
                  </a:lnTo>
                  <a:lnTo>
                    <a:pt x="171450" y="250032"/>
                  </a:lnTo>
                  <a:lnTo>
                    <a:pt x="171450" y="290513"/>
                  </a:lnTo>
                  <a:cubicBezTo>
                    <a:pt x="193675" y="277813"/>
                    <a:pt x="205581" y="271463"/>
                    <a:pt x="207169" y="271463"/>
                  </a:cubicBezTo>
                  <a:cubicBezTo>
                    <a:pt x="208756" y="269875"/>
                    <a:pt x="222250" y="288132"/>
                    <a:pt x="247650" y="326232"/>
                  </a:cubicBezTo>
                  <a:cubicBezTo>
                    <a:pt x="254000" y="334169"/>
                    <a:pt x="257969" y="339725"/>
                    <a:pt x="259556" y="342900"/>
                  </a:cubicBezTo>
                  <a:lnTo>
                    <a:pt x="259556" y="269082"/>
                  </a:lnTo>
                  <a:lnTo>
                    <a:pt x="516731" y="269082"/>
                  </a:lnTo>
                  <a:lnTo>
                    <a:pt x="516731" y="502444"/>
                  </a:lnTo>
                  <a:cubicBezTo>
                    <a:pt x="527844" y="540544"/>
                    <a:pt x="492125" y="556419"/>
                    <a:pt x="409575" y="550069"/>
                  </a:cubicBezTo>
                  <a:cubicBezTo>
                    <a:pt x="404812" y="527844"/>
                    <a:pt x="398463" y="505619"/>
                    <a:pt x="390525" y="483394"/>
                  </a:cubicBezTo>
                  <a:cubicBezTo>
                    <a:pt x="427037" y="486569"/>
                    <a:pt x="443706" y="481013"/>
                    <a:pt x="440531" y="466725"/>
                  </a:cubicBezTo>
                  <a:lnTo>
                    <a:pt x="440531" y="454819"/>
                  </a:lnTo>
                  <a:lnTo>
                    <a:pt x="330994" y="454819"/>
                  </a:lnTo>
                  <a:lnTo>
                    <a:pt x="330994" y="550069"/>
                  </a:lnTo>
                  <a:lnTo>
                    <a:pt x="259556" y="550069"/>
                  </a:lnTo>
                  <a:lnTo>
                    <a:pt x="259556" y="371475"/>
                  </a:lnTo>
                  <a:cubicBezTo>
                    <a:pt x="256381" y="374650"/>
                    <a:pt x="250031" y="379413"/>
                    <a:pt x="240506" y="385763"/>
                  </a:cubicBezTo>
                  <a:cubicBezTo>
                    <a:pt x="221456" y="400050"/>
                    <a:pt x="211137" y="407194"/>
                    <a:pt x="209550" y="407194"/>
                  </a:cubicBezTo>
                  <a:cubicBezTo>
                    <a:pt x="209550" y="407194"/>
                    <a:pt x="207169" y="403225"/>
                    <a:pt x="202406" y="395288"/>
                  </a:cubicBezTo>
                  <a:cubicBezTo>
                    <a:pt x="191294" y="376238"/>
                    <a:pt x="181769" y="361157"/>
                    <a:pt x="173831" y="350044"/>
                  </a:cubicBezTo>
                  <a:lnTo>
                    <a:pt x="173831" y="547688"/>
                  </a:lnTo>
                  <a:lnTo>
                    <a:pt x="102394" y="547688"/>
                  </a:lnTo>
                  <a:lnTo>
                    <a:pt x="102394" y="381000"/>
                  </a:lnTo>
                  <a:cubicBezTo>
                    <a:pt x="86519" y="412750"/>
                    <a:pt x="71437" y="437357"/>
                    <a:pt x="57150" y="454819"/>
                  </a:cubicBezTo>
                  <a:cubicBezTo>
                    <a:pt x="38100" y="435769"/>
                    <a:pt x="19050" y="418307"/>
                    <a:pt x="0" y="402432"/>
                  </a:cubicBezTo>
                  <a:cubicBezTo>
                    <a:pt x="42862" y="353219"/>
                    <a:pt x="71437" y="302419"/>
                    <a:pt x="85725" y="250032"/>
                  </a:cubicBezTo>
                  <a:lnTo>
                    <a:pt x="9525" y="250032"/>
                  </a:lnTo>
                  <a:lnTo>
                    <a:pt x="9525" y="190500"/>
                  </a:lnTo>
                  <a:lnTo>
                    <a:pt x="102394" y="190500"/>
                  </a:lnTo>
                  <a:lnTo>
                    <a:pt x="102394" y="145257"/>
                  </a:lnTo>
                  <a:lnTo>
                    <a:pt x="47625" y="166688"/>
                  </a:lnTo>
                  <a:cubicBezTo>
                    <a:pt x="36513" y="134938"/>
                    <a:pt x="23812" y="103188"/>
                    <a:pt x="9525" y="71438"/>
                  </a:cubicBezTo>
                  <a:lnTo>
                    <a:pt x="71437" y="40482"/>
                  </a:lnTo>
                  <a:cubicBezTo>
                    <a:pt x="82550" y="64294"/>
                    <a:pt x="92075" y="86519"/>
                    <a:pt x="100012" y="107157"/>
                  </a:cubicBezTo>
                  <a:lnTo>
                    <a:pt x="100012" y="2382"/>
                  </a:lnTo>
                  <a:lnTo>
                    <a:pt x="123825" y="2382"/>
                  </a:lnTo>
                  <a:cubicBezTo>
                    <a:pt x="160338" y="2382"/>
                    <a:pt x="177006" y="3969"/>
                    <a:pt x="173831" y="7144"/>
                  </a:cubicBezTo>
                  <a:cubicBezTo>
                    <a:pt x="173831" y="8732"/>
                    <a:pt x="173831" y="12700"/>
                    <a:pt x="173831" y="19050"/>
                  </a:cubicBezTo>
                  <a:cubicBezTo>
                    <a:pt x="172244" y="31750"/>
                    <a:pt x="171450" y="43657"/>
                    <a:pt x="171450" y="54769"/>
                  </a:cubicBezTo>
                  <a:lnTo>
                    <a:pt x="171450" y="114300"/>
                  </a:lnTo>
                  <a:cubicBezTo>
                    <a:pt x="188913" y="79375"/>
                    <a:pt x="198438" y="55563"/>
                    <a:pt x="200025" y="42863"/>
                  </a:cubicBezTo>
                  <a:lnTo>
                    <a:pt x="257175" y="66675"/>
                  </a:lnTo>
                  <a:lnTo>
                    <a:pt x="257175" y="42863"/>
                  </a:lnTo>
                  <a:lnTo>
                    <a:pt x="347662" y="42863"/>
                  </a:lnTo>
                  <a:lnTo>
                    <a:pt x="347662" y="0"/>
                  </a:lnTo>
                  <a:close/>
                  <a:moveTo>
                    <a:pt x="330994" y="385763"/>
                  </a:moveTo>
                  <a:lnTo>
                    <a:pt x="330994" y="409575"/>
                  </a:lnTo>
                  <a:lnTo>
                    <a:pt x="440531" y="409575"/>
                  </a:lnTo>
                  <a:lnTo>
                    <a:pt x="440531" y="385763"/>
                  </a:lnTo>
                  <a:lnTo>
                    <a:pt x="330994" y="385763"/>
                  </a:lnTo>
                  <a:close/>
                  <a:moveTo>
                    <a:pt x="330994" y="319088"/>
                  </a:moveTo>
                  <a:lnTo>
                    <a:pt x="330994" y="342900"/>
                  </a:lnTo>
                  <a:lnTo>
                    <a:pt x="440531" y="342900"/>
                  </a:lnTo>
                  <a:lnTo>
                    <a:pt x="440531" y="319088"/>
                  </a:lnTo>
                  <a:lnTo>
                    <a:pt x="330994" y="319088"/>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9" name="文本框 8"/>
            <p:cNvSpPr txBox="1"/>
            <p:nvPr/>
          </p:nvSpPr>
          <p:spPr>
            <a:xfrm>
              <a:off x="6957730" y="841063"/>
              <a:ext cx="348007" cy="208330"/>
            </a:xfrm>
            <a:custGeom>
              <a:rect b="b" l="l" r="r" t="t"/>
              <a:pathLst>
                <a:path h="209550" w="350044">
                  <a:moveTo>
                    <a:pt x="0" y="0"/>
                  </a:moveTo>
                  <a:lnTo>
                    <a:pt x="350044" y="0"/>
                  </a:lnTo>
                  <a:lnTo>
                    <a:pt x="350044" y="209550"/>
                  </a:lnTo>
                  <a:lnTo>
                    <a:pt x="0" y="209550"/>
                  </a:lnTo>
                  <a:lnTo>
                    <a:pt x="0" y="0"/>
                  </a:lnTo>
                  <a:close/>
                  <a:moveTo>
                    <a:pt x="78582" y="69057"/>
                  </a:moveTo>
                  <a:lnTo>
                    <a:pt x="78582" y="147638"/>
                  </a:lnTo>
                  <a:lnTo>
                    <a:pt x="266700" y="147638"/>
                  </a:lnTo>
                  <a:lnTo>
                    <a:pt x="266700" y="69057"/>
                  </a:lnTo>
                  <a:lnTo>
                    <a:pt x="78582" y="69057"/>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10" name="文本框 9"/>
            <p:cNvSpPr txBox="1"/>
            <p:nvPr/>
          </p:nvSpPr>
          <p:spPr>
            <a:xfrm>
              <a:off x="3662322" y="845800"/>
              <a:ext cx="488703" cy="530295"/>
            </a:xfrm>
            <a:custGeom>
              <a:rect b="b" l="l" r="r" t="t"/>
              <a:pathLst>
                <a:path h="533400" w="491564">
                  <a:moveTo>
                    <a:pt x="69057" y="0"/>
                  </a:moveTo>
                  <a:lnTo>
                    <a:pt x="490538" y="0"/>
                  </a:lnTo>
                  <a:lnTo>
                    <a:pt x="490538" y="469106"/>
                  </a:lnTo>
                  <a:cubicBezTo>
                    <a:pt x="498475" y="505619"/>
                    <a:pt x="460375" y="523875"/>
                    <a:pt x="376238" y="523875"/>
                  </a:cubicBezTo>
                  <a:cubicBezTo>
                    <a:pt x="374650" y="517525"/>
                    <a:pt x="372269" y="508000"/>
                    <a:pt x="369094" y="495300"/>
                  </a:cubicBezTo>
                  <a:cubicBezTo>
                    <a:pt x="361157" y="469900"/>
                    <a:pt x="355600" y="453231"/>
                    <a:pt x="352425" y="445294"/>
                  </a:cubicBezTo>
                  <a:cubicBezTo>
                    <a:pt x="393700" y="450056"/>
                    <a:pt x="412750" y="443706"/>
                    <a:pt x="409575" y="426244"/>
                  </a:cubicBezTo>
                  <a:lnTo>
                    <a:pt x="409575" y="345281"/>
                  </a:lnTo>
                  <a:lnTo>
                    <a:pt x="314325" y="345281"/>
                  </a:lnTo>
                  <a:lnTo>
                    <a:pt x="314325" y="485775"/>
                  </a:lnTo>
                  <a:lnTo>
                    <a:pt x="235744" y="485775"/>
                  </a:lnTo>
                  <a:lnTo>
                    <a:pt x="235744" y="345281"/>
                  </a:lnTo>
                  <a:lnTo>
                    <a:pt x="145257" y="345281"/>
                  </a:lnTo>
                  <a:cubicBezTo>
                    <a:pt x="140494" y="405606"/>
                    <a:pt x="117475" y="468312"/>
                    <a:pt x="76200" y="533400"/>
                  </a:cubicBezTo>
                  <a:cubicBezTo>
                    <a:pt x="69850" y="530225"/>
                    <a:pt x="54769" y="522287"/>
                    <a:pt x="30957" y="509587"/>
                  </a:cubicBezTo>
                  <a:cubicBezTo>
                    <a:pt x="15082" y="501650"/>
                    <a:pt x="4763" y="496094"/>
                    <a:pt x="0" y="492919"/>
                  </a:cubicBezTo>
                  <a:cubicBezTo>
                    <a:pt x="47625" y="434181"/>
                    <a:pt x="70644" y="365125"/>
                    <a:pt x="69057" y="285750"/>
                  </a:cubicBezTo>
                  <a:lnTo>
                    <a:pt x="69057" y="0"/>
                  </a:lnTo>
                  <a:close/>
                  <a:moveTo>
                    <a:pt x="145257" y="71437"/>
                  </a:moveTo>
                  <a:lnTo>
                    <a:pt x="145257" y="145256"/>
                  </a:lnTo>
                  <a:lnTo>
                    <a:pt x="235744" y="145256"/>
                  </a:lnTo>
                  <a:lnTo>
                    <a:pt x="235744" y="71437"/>
                  </a:lnTo>
                  <a:lnTo>
                    <a:pt x="145257" y="71437"/>
                  </a:lnTo>
                  <a:close/>
                  <a:moveTo>
                    <a:pt x="311944" y="71437"/>
                  </a:moveTo>
                  <a:lnTo>
                    <a:pt x="311944" y="145256"/>
                  </a:lnTo>
                  <a:lnTo>
                    <a:pt x="409575" y="145256"/>
                  </a:lnTo>
                  <a:lnTo>
                    <a:pt x="409575" y="71437"/>
                  </a:lnTo>
                  <a:lnTo>
                    <a:pt x="311944" y="71437"/>
                  </a:lnTo>
                  <a:close/>
                  <a:moveTo>
                    <a:pt x="145257" y="209550"/>
                  </a:moveTo>
                  <a:lnTo>
                    <a:pt x="145257" y="283369"/>
                  </a:lnTo>
                  <a:lnTo>
                    <a:pt x="235744" y="283369"/>
                  </a:lnTo>
                  <a:lnTo>
                    <a:pt x="235744" y="209550"/>
                  </a:lnTo>
                  <a:lnTo>
                    <a:pt x="145257" y="209550"/>
                  </a:lnTo>
                  <a:close/>
                  <a:moveTo>
                    <a:pt x="311944" y="209550"/>
                  </a:moveTo>
                  <a:lnTo>
                    <a:pt x="311944" y="283369"/>
                  </a:lnTo>
                  <a:lnTo>
                    <a:pt x="409575" y="283369"/>
                  </a:lnTo>
                  <a:lnTo>
                    <a:pt x="409575" y="209550"/>
                  </a:lnTo>
                  <a:lnTo>
                    <a:pt x="311944" y="209550"/>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11" name="文本框 10"/>
            <p:cNvSpPr txBox="1"/>
            <p:nvPr/>
          </p:nvSpPr>
          <p:spPr>
            <a:xfrm>
              <a:off x="7469087" y="874166"/>
              <a:ext cx="312526" cy="438006"/>
            </a:xfrm>
            <a:custGeom>
              <a:rect b="b" l="l" r="r" t="t"/>
              <a:pathLst>
                <a:path h="440572" w="314356">
                  <a:moveTo>
                    <a:pt x="0" y="41"/>
                  </a:moveTo>
                  <a:lnTo>
                    <a:pt x="135732" y="41"/>
                  </a:lnTo>
                  <a:cubicBezTo>
                    <a:pt x="256382" y="-1547"/>
                    <a:pt x="315913" y="43697"/>
                    <a:pt x="314326" y="135772"/>
                  </a:cubicBezTo>
                  <a:cubicBezTo>
                    <a:pt x="311150" y="221497"/>
                    <a:pt x="260351" y="266741"/>
                    <a:pt x="161925" y="271503"/>
                  </a:cubicBezTo>
                  <a:lnTo>
                    <a:pt x="92869" y="271503"/>
                  </a:lnTo>
                  <a:lnTo>
                    <a:pt x="92869" y="440572"/>
                  </a:lnTo>
                  <a:lnTo>
                    <a:pt x="0" y="440572"/>
                  </a:lnTo>
                  <a:lnTo>
                    <a:pt x="0" y="41"/>
                  </a:lnTo>
                  <a:close/>
                  <a:moveTo>
                    <a:pt x="92869" y="73860"/>
                  </a:moveTo>
                  <a:lnTo>
                    <a:pt x="92869" y="197685"/>
                  </a:lnTo>
                  <a:cubicBezTo>
                    <a:pt x="99219" y="197685"/>
                    <a:pt x="108744" y="197685"/>
                    <a:pt x="121444" y="197685"/>
                  </a:cubicBezTo>
                  <a:cubicBezTo>
                    <a:pt x="184944" y="204035"/>
                    <a:pt x="215900" y="183397"/>
                    <a:pt x="214313" y="135772"/>
                  </a:cubicBezTo>
                  <a:cubicBezTo>
                    <a:pt x="214313" y="92910"/>
                    <a:pt x="183357" y="72272"/>
                    <a:pt x="121444" y="73860"/>
                  </a:cubicBezTo>
                  <a:cubicBezTo>
                    <a:pt x="108744" y="73860"/>
                    <a:pt x="99219" y="73860"/>
                    <a:pt x="92869" y="73860"/>
                  </a:cubicBez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12" name="文本框 11"/>
            <p:cNvSpPr txBox="1"/>
            <p:nvPr/>
          </p:nvSpPr>
          <p:spPr>
            <a:xfrm>
              <a:off x="7838401" y="874166"/>
              <a:ext cx="312525" cy="438007"/>
            </a:xfrm>
            <a:custGeom>
              <a:rect b="b" l="l" r="r" t="t"/>
              <a:pathLst>
                <a:path h="440572" w="314355">
                  <a:moveTo>
                    <a:pt x="0" y="41"/>
                  </a:moveTo>
                  <a:lnTo>
                    <a:pt x="135731" y="41"/>
                  </a:lnTo>
                  <a:cubicBezTo>
                    <a:pt x="256381" y="-1547"/>
                    <a:pt x="315912" y="43697"/>
                    <a:pt x="314325" y="135772"/>
                  </a:cubicBezTo>
                  <a:cubicBezTo>
                    <a:pt x="311149" y="221497"/>
                    <a:pt x="260350" y="266741"/>
                    <a:pt x="161925" y="271503"/>
                  </a:cubicBezTo>
                  <a:lnTo>
                    <a:pt x="92868" y="271503"/>
                  </a:lnTo>
                  <a:lnTo>
                    <a:pt x="92868" y="440572"/>
                  </a:lnTo>
                  <a:lnTo>
                    <a:pt x="0" y="440572"/>
                  </a:lnTo>
                  <a:lnTo>
                    <a:pt x="0" y="41"/>
                  </a:lnTo>
                  <a:close/>
                  <a:moveTo>
                    <a:pt x="92868" y="73860"/>
                  </a:moveTo>
                  <a:lnTo>
                    <a:pt x="92868" y="197685"/>
                  </a:lnTo>
                  <a:cubicBezTo>
                    <a:pt x="99218" y="197685"/>
                    <a:pt x="108743" y="197685"/>
                    <a:pt x="121443" y="197685"/>
                  </a:cubicBezTo>
                  <a:cubicBezTo>
                    <a:pt x="184943" y="204035"/>
                    <a:pt x="215899" y="183397"/>
                    <a:pt x="214312" y="135772"/>
                  </a:cubicBezTo>
                  <a:cubicBezTo>
                    <a:pt x="214312" y="92910"/>
                    <a:pt x="183356" y="72272"/>
                    <a:pt x="121443" y="73860"/>
                  </a:cubicBezTo>
                  <a:cubicBezTo>
                    <a:pt x="108743" y="73860"/>
                    <a:pt x="99218" y="73860"/>
                    <a:pt x="92868" y="73860"/>
                  </a:cubicBez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13" name="文本框 12"/>
            <p:cNvSpPr txBox="1"/>
            <p:nvPr/>
          </p:nvSpPr>
          <p:spPr>
            <a:xfrm>
              <a:off x="8174570" y="874207"/>
              <a:ext cx="355108" cy="437967"/>
            </a:xfrm>
            <a:custGeom>
              <a:rect b="b" l="l" r="r" t="t"/>
              <a:pathLst>
                <a:path h="440531" w="357187">
                  <a:moveTo>
                    <a:pt x="0" y="0"/>
                  </a:moveTo>
                  <a:lnTo>
                    <a:pt x="357187" y="0"/>
                  </a:lnTo>
                  <a:lnTo>
                    <a:pt x="357187" y="73819"/>
                  </a:lnTo>
                  <a:lnTo>
                    <a:pt x="226219" y="73819"/>
                  </a:lnTo>
                  <a:lnTo>
                    <a:pt x="226219" y="440531"/>
                  </a:lnTo>
                  <a:lnTo>
                    <a:pt x="130969" y="440531"/>
                  </a:lnTo>
                  <a:lnTo>
                    <a:pt x="130969" y="73819"/>
                  </a:lnTo>
                  <a:lnTo>
                    <a:pt x="0" y="73819"/>
                  </a:lnTo>
                  <a:lnTo>
                    <a:pt x="0" y="0"/>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14" name="文本框 13"/>
            <p:cNvSpPr txBox="1"/>
            <p:nvPr/>
          </p:nvSpPr>
          <p:spPr>
            <a:xfrm>
              <a:off x="4867324" y="964168"/>
              <a:ext cx="142043" cy="134942"/>
            </a:xfrm>
            <a:custGeom>
              <a:rect b="b" l="l" r="r" t="t"/>
              <a:pathLst>
                <a:path h="135732" w="142875">
                  <a:moveTo>
                    <a:pt x="50006" y="0"/>
                  </a:moveTo>
                  <a:cubicBezTo>
                    <a:pt x="96043" y="31750"/>
                    <a:pt x="127000" y="55563"/>
                    <a:pt x="142875" y="71438"/>
                  </a:cubicBezTo>
                  <a:cubicBezTo>
                    <a:pt x="141287" y="76200"/>
                    <a:pt x="125412" y="97632"/>
                    <a:pt x="95250" y="135732"/>
                  </a:cubicBezTo>
                  <a:cubicBezTo>
                    <a:pt x="74612" y="116682"/>
                    <a:pt x="42862" y="92869"/>
                    <a:pt x="0" y="64294"/>
                  </a:cubicBezTo>
                  <a:cubicBezTo>
                    <a:pt x="4762" y="56357"/>
                    <a:pt x="13494" y="45244"/>
                    <a:pt x="26193" y="30957"/>
                  </a:cubicBezTo>
                  <a:cubicBezTo>
                    <a:pt x="37306" y="16669"/>
                    <a:pt x="45243" y="6350"/>
                    <a:pt x="50006" y="0"/>
                  </a:cubicBez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15" name="文本框 14"/>
            <p:cNvSpPr txBox="1"/>
            <p:nvPr/>
          </p:nvSpPr>
          <p:spPr>
            <a:xfrm>
              <a:off x="5471009" y="1077803"/>
              <a:ext cx="535031" cy="293556"/>
            </a:xfrm>
            <a:custGeom>
              <a:rect b="b" l="l" r="r" t="t"/>
              <a:pathLst>
                <a:path h="295275" w="538163">
                  <a:moveTo>
                    <a:pt x="333375" y="0"/>
                  </a:moveTo>
                  <a:lnTo>
                    <a:pt x="409575" y="0"/>
                  </a:lnTo>
                  <a:lnTo>
                    <a:pt x="409575" y="47625"/>
                  </a:lnTo>
                  <a:lnTo>
                    <a:pt x="507207" y="47625"/>
                  </a:lnTo>
                  <a:lnTo>
                    <a:pt x="507207" y="104775"/>
                  </a:lnTo>
                  <a:lnTo>
                    <a:pt x="409575" y="104775"/>
                  </a:lnTo>
                  <a:lnTo>
                    <a:pt x="409575" y="142875"/>
                  </a:lnTo>
                  <a:lnTo>
                    <a:pt x="538163" y="142875"/>
                  </a:lnTo>
                  <a:lnTo>
                    <a:pt x="538163" y="202407"/>
                  </a:lnTo>
                  <a:lnTo>
                    <a:pt x="409575" y="202407"/>
                  </a:lnTo>
                  <a:lnTo>
                    <a:pt x="409575" y="295275"/>
                  </a:lnTo>
                  <a:lnTo>
                    <a:pt x="335757" y="295275"/>
                  </a:lnTo>
                  <a:lnTo>
                    <a:pt x="335757" y="202407"/>
                  </a:lnTo>
                  <a:lnTo>
                    <a:pt x="209550" y="202407"/>
                  </a:lnTo>
                  <a:lnTo>
                    <a:pt x="209550" y="188119"/>
                  </a:lnTo>
                  <a:cubicBezTo>
                    <a:pt x="182563" y="197644"/>
                    <a:pt x="149225" y="208757"/>
                    <a:pt x="109538" y="221457"/>
                  </a:cubicBezTo>
                  <a:cubicBezTo>
                    <a:pt x="49213" y="240507"/>
                    <a:pt x="19844" y="247650"/>
                    <a:pt x="21432" y="242888"/>
                  </a:cubicBezTo>
                  <a:cubicBezTo>
                    <a:pt x="13494" y="223838"/>
                    <a:pt x="6351" y="201613"/>
                    <a:pt x="0" y="176213"/>
                  </a:cubicBezTo>
                  <a:cubicBezTo>
                    <a:pt x="1588" y="174625"/>
                    <a:pt x="7938" y="173038"/>
                    <a:pt x="19050" y="171450"/>
                  </a:cubicBezTo>
                  <a:cubicBezTo>
                    <a:pt x="76200" y="161925"/>
                    <a:pt x="138907" y="146050"/>
                    <a:pt x="207169" y="123825"/>
                  </a:cubicBezTo>
                  <a:cubicBezTo>
                    <a:pt x="208757" y="125413"/>
                    <a:pt x="210344" y="128588"/>
                    <a:pt x="211932" y="133350"/>
                  </a:cubicBezTo>
                  <a:cubicBezTo>
                    <a:pt x="211932" y="138113"/>
                    <a:pt x="212725" y="141288"/>
                    <a:pt x="214313" y="142875"/>
                  </a:cubicBezTo>
                  <a:lnTo>
                    <a:pt x="335757" y="142875"/>
                  </a:lnTo>
                  <a:lnTo>
                    <a:pt x="335757" y="104775"/>
                  </a:lnTo>
                  <a:lnTo>
                    <a:pt x="230982" y="104775"/>
                  </a:lnTo>
                  <a:lnTo>
                    <a:pt x="230982" y="47625"/>
                  </a:lnTo>
                  <a:lnTo>
                    <a:pt x="333375" y="47625"/>
                  </a:lnTo>
                  <a:lnTo>
                    <a:pt x="333375" y="0"/>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16" name="文本框 15"/>
            <p:cNvSpPr txBox="1"/>
            <p:nvPr/>
          </p:nvSpPr>
          <p:spPr>
            <a:xfrm>
              <a:off x="6881973" y="1092008"/>
              <a:ext cx="229638" cy="269882"/>
            </a:xfrm>
            <a:custGeom>
              <a:rect b="b" l="l" r="r" t="t"/>
              <a:pathLst>
                <a:path h="271462" w="230982">
                  <a:moveTo>
                    <a:pt x="0" y="0"/>
                  </a:moveTo>
                  <a:lnTo>
                    <a:pt x="230982" y="0"/>
                  </a:lnTo>
                  <a:lnTo>
                    <a:pt x="230982" y="271462"/>
                  </a:lnTo>
                  <a:lnTo>
                    <a:pt x="154782" y="271462"/>
                  </a:lnTo>
                  <a:lnTo>
                    <a:pt x="154782" y="230981"/>
                  </a:lnTo>
                  <a:lnTo>
                    <a:pt x="76200" y="230981"/>
                  </a:lnTo>
                  <a:lnTo>
                    <a:pt x="76200" y="271462"/>
                  </a:lnTo>
                  <a:lnTo>
                    <a:pt x="0" y="271462"/>
                  </a:lnTo>
                  <a:lnTo>
                    <a:pt x="0" y="0"/>
                  </a:lnTo>
                  <a:close/>
                  <a:moveTo>
                    <a:pt x="76200" y="66675"/>
                  </a:moveTo>
                  <a:lnTo>
                    <a:pt x="76200" y="173831"/>
                  </a:lnTo>
                  <a:lnTo>
                    <a:pt x="154782" y="173831"/>
                  </a:lnTo>
                  <a:lnTo>
                    <a:pt x="154782" y="66675"/>
                  </a:lnTo>
                  <a:lnTo>
                    <a:pt x="76200" y="66675"/>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17" name="文本框 16"/>
            <p:cNvSpPr txBox="1"/>
            <p:nvPr/>
          </p:nvSpPr>
          <p:spPr>
            <a:xfrm>
              <a:off x="7144753" y="1092007"/>
              <a:ext cx="229637" cy="269882"/>
            </a:xfrm>
            <a:custGeom>
              <a:rect b="b" l="l" r="r" t="t"/>
              <a:pathLst>
                <a:path h="271462" w="230981">
                  <a:moveTo>
                    <a:pt x="0" y="0"/>
                  </a:moveTo>
                  <a:lnTo>
                    <a:pt x="230981" y="0"/>
                  </a:lnTo>
                  <a:lnTo>
                    <a:pt x="230981" y="271462"/>
                  </a:lnTo>
                  <a:lnTo>
                    <a:pt x="152400" y="271462"/>
                  </a:lnTo>
                  <a:lnTo>
                    <a:pt x="152400" y="230981"/>
                  </a:lnTo>
                  <a:lnTo>
                    <a:pt x="71438" y="230981"/>
                  </a:lnTo>
                  <a:lnTo>
                    <a:pt x="71438" y="271462"/>
                  </a:lnTo>
                  <a:lnTo>
                    <a:pt x="0" y="271462"/>
                  </a:lnTo>
                  <a:lnTo>
                    <a:pt x="0" y="0"/>
                  </a:lnTo>
                  <a:close/>
                  <a:moveTo>
                    <a:pt x="71438" y="66675"/>
                  </a:moveTo>
                  <a:lnTo>
                    <a:pt x="71438" y="173831"/>
                  </a:lnTo>
                  <a:lnTo>
                    <a:pt x="152400" y="173831"/>
                  </a:lnTo>
                  <a:lnTo>
                    <a:pt x="152400" y="66675"/>
                  </a:lnTo>
                  <a:lnTo>
                    <a:pt x="71438" y="66675"/>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18" name="文本框 17"/>
            <p:cNvSpPr txBox="1"/>
            <p:nvPr/>
          </p:nvSpPr>
          <p:spPr>
            <a:xfrm>
              <a:off x="4874438" y="1115681"/>
              <a:ext cx="144412" cy="250944"/>
            </a:xfrm>
            <a:custGeom>
              <a:rect b="b" l="l" r="r" t="t"/>
              <a:pathLst>
                <a:path h="252412" w="145257">
                  <a:moveTo>
                    <a:pt x="83344" y="0"/>
                  </a:moveTo>
                  <a:cubicBezTo>
                    <a:pt x="91282" y="6350"/>
                    <a:pt x="106363" y="17463"/>
                    <a:pt x="128588" y="33338"/>
                  </a:cubicBezTo>
                  <a:cubicBezTo>
                    <a:pt x="139701" y="41275"/>
                    <a:pt x="145257" y="45244"/>
                    <a:pt x="145257" y="45244"/>
                  </a:cubicBezTo>
                  <a:cubicBezTo>
                    <a:pt x="137319" y="67469"/>
                    <a:pt x="124619" y="102394"/>
                    <a:pt x="107157" y="150019"/>
                  </a:cubicBezTo>
                  <a:cubicBezTo>
                    <a:pt x="88107" y="196057"/>
                    <a:pt x="74613" y="230188"/>
                    <a:pt x="66675" y="252413"/>
                  </a:cubicBezTo>
                  <a:cubicBezTo>
                    <a:pt x="61913" y="249238"/>
                    <a:pt x="50800" y="239713"/>
                    <a:pt x="33338" y="223838"/>
                  </a:cubicBezTo>
                  <a:cubicBezTo>
                    <a:pt x="15876" y="206375"/>
                    <a:pt x="4763" y="196850"/>
                    <a:pt x="0" y="195263"/>
                  </a:cubicBezTo>
                  <a:cubicBezTo>
                    <a:pt x="38100" y="131763"/>
                    <a:pt x="65882" y="66675"/>
                    <a:pt x="83344" y="0"/>
                  </a:cubicBez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grpSp>
      <p:grpSp>
        <p:nvGrpSpPr>
          <p:cNvPr id="19" name="组合 18"/>
          <p:cNvGrpSpPr/>
          <p:nvPr/>
        </p:nvGrpSpPr>
        <p:grpSpPr>
          <a:xfrm>
            <a:off x="4585070" y="2341559"/>
            <a:ext cx="3134600" cy="2667600"/>
            <a:chOff x="4585070" y="2341559"/>
            <a:chExt cx="3134600" cy="2667600"/>
          </a:xfrm>
          <a:effectLst>
            <a:outerShdw algn="tl" blurRad="50800" dir="2700000" dist="38100" rotWithShape="0">
              <a:prstClr val="black">
                <a:alpha val="40000"/>
              </a:prstClr>
            </a:outerShdw>
          </a:effectLst>
        </p:grpSpPr>
        <p:sp>
          <p:nvSpPr>
            <p:cNvPr id="20" name="矩形 19"/>
            <p:cNvSpPr/>
            <p:nvPr/>
          </p:nvSpPr>
          <p:spPr>
            <a:xfrm>
              <a:off x="4585070" y="2341859"/>
              <a:ext cx="462424" cy="2667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34"/>
            <p:cNvSpPr txBox="1"/>
            <p:nvPr/>
          </p:nvSpPr>
          <p:spPr>
            <a:xfrm>
              <a:off x="4649569" y="3031119"/>
              <a:ext cx="333426" cy="1298573"/>
            </a:xfrm>
            <a:custGeom>
              <a:rect b="b" l="l" r="r" t="t"/>
              <a:pathLst>
                <a:path h="1298573" w="333426">
                  <a:moveTo>
                    <a:pt x="192732" y="1223163"/>
                  </a:moveTo>
                  <a:cubicBezTo>
                    <a:pt x="196403" y="1224081"/>
                    <a:pt x="198698" y="1224998"/>
                    <a:pt x="199615" y="1225916"/>
                  </a:cubicBezTo>
                  <a:cubicBezTo>
                    <a:pt x="200533" y="1227752"/>
                    <a:pt x="199615" y="1230505"/>
                    <a:pt x="196862" y="1234176"/>
                  </a:cubicBezTo>
                  <a:cubicBezTo>
                    <a:pt x="187684" y="1247943"/>
                    <a:pt x="164281" y="1257120"/>
                    <a:pt x="126652" y="1261709"/>
                  </a:cubicBezTo>
                  <a:cubicBezTo>
                    <a:pt x="114721" y="1258038"/>
                    <a:pt x="112886" y="1249319"/>
                    <a:pt x="121146" y="1235553"/>
                  </a:cubicBezTo>
                  <a:cubicBezTo>
                    <a:pt x="126652" y="1237388"/>
                    <a:pt x="133077" y="1236471"/>
                    <a:pt x="140419" y="1232799"/>
                  </a:cubicBezTo>
                  <a:cubicBezTo>
                    <a:pt x="153268" y="1226375"/>
                    <a:pt x="170705" y="1223163"/>
                    <a:pt x="192732" y="1223163"/>
                  </a:cubicBezTo>
                  <a:close/>
                  <a:moveTo>
                    <a:pt x="238162" y="1163966"/>
                  </a:moveTo>
                  <a:cubicBezTo>
                    <a:pt x="227148" y="1168555"/>
                    <a:pt x="213841" y="1170850"/>
                    <a:pt x="198239" y="1170850"/>
                  </a:cubicBezTo>
                  <a:cubicBezTo>
                    <a:pt x="196403" y="1173603"/>
                    <a:pt x="193650" y="1177274"/>
                    <a:pt x="189979" y="1181863"/>
                  </a:cubicBezTo>
                  <a:cubicBezTo>
                    <a:pt x="189061" y="1183698"/>
                    <a:pt x="188143" y="1185075"/>
                    <a:pt x="187225" y="1185993"/>
                  </a:cubicBezTo>
                  <a:cubicBezTo>
                    <a:pt x="199156" y="1188746"/>
                    <a:pt x="210170" y="1187828"/>
                    <a:pt x="220265" y="1183240"/>
                  </a:cubicBezTo>
                  <a:cubicBezTo>
                    <a:pt x="228525" y="1176815"/>
                    <a:pt x="234491" y="1173603"/>
                    <a:pt x="238162" y="1173603"/>
                  </a:cubicBezTo>
                  <a:cubicBezTo>
                    <a:pt x="241833" y="1173603"/>
                    <a:pt x="243668" y="1172685"/>
                    <a:pt x="243668" y="1170850"/>
                  </a:cubicBezTo>
                  <a:cubicBezTo>
                    <a:pt x="242751" y="1166261"/>
                    <a:pt x="240915" y="1163966"/>
                    <a:pt x="238162" y="1163966"/>
                  </a:cubicBezTo>
                  <a:close/>
                  <a:moveTo>
                    <a:pt x="169329" y="1141940"/>
                  </a:moveTo>
                  <a:cubicBezTo>
                    <a:pt x="146384" y="1143775"/>
                    <a:pt x="133994" y="1148823"/>
                    <a:pt x="132159" y="1157083"/>
                  </a:cubicBezTo>
                  <a:cubicBezTo>
                    <a:pt x="141337" y="1160754"/>
                    <a:pt x="155562" y="1158919"/>
                    <a:pt x="174835" y="1151576"/>
                  </a:cubicBezTo>
                  <a:cubicBezTo>
                    <a:pt x="176212" y="1150659"/>
                    <a:pt x="177015" y="1149626"/>
                    <a:pt x="177245" y="1148479"/>
                  </a:cubicBezTo>
                  <a:cubicBezTo>
                    <a:pt x="177474" y="1147332"/>
                    <a:pt x="177130" y="1146070"/>
                    <a:pt x="176212" y="1144693"/>
                  </a:cubicBezTo>
                  <a:cubicBezTo>
                    <a:pt x="175294" y="1141940"/>
                    <a:pt x="173000" y="1141022"/>
                    <a:pt x="169329" y="1141940"/>
                  </a:cubicBezTo>
                  <a:close/>
                  <a:moveTo>
                    <a:pt x="238162" y="1135057"/>
                  </a:moveTo>
                  <a:cubicBezTo>
                    <a:pt x="211546" y="1132303"/>
                    <a:pt x="197780" y="1136892"/>
                    <a:pt x="196862" y="1148823"/>
                  </a:cubicBezTo>
                  <a:cubicBezTo>
                    <a:pt x="205122" y="1149741"/>
                    <a:pt x="220265" y="1150200"/>
                    <a:pt x="242292" y="1150200"/>
                  </a:cubicBezTo>
                  <a:cubicBezTo>
                    <a:pt x="243668" y="1146529"/>
                    <a:pt x="244013" y="1143431"/>
                    <a:pt x="243324" y="1140907"/>
                  </a:cubicBezTo>
                  <a:cubicBezTo>
                    <a:pt x="242636" y="1138383"/>
                    <a:pt x="240915" y="1136433"/>
                    <a:pt x="238162" y="1135057"/>
                  </a:cubicBezTo>
                  <a:close/>
                  <a:moveTo>
                    <a:pt x="177589" y="1107523"/>
                  </a:moveTo>
                  <a:cubicBezTo>
                    <a:pt x="153727" y="1107523"/>
                    <a:pt x="141337" y="1113489"/>
                    <a:pt x="140419" y="1125420"/>
                  </a:cubicBezTo>
                  <a:cubicBezTo>
                    <a:pt x="143172" y="1127255"/>
                    <a:pt x="150973" y="1125420"/>
                    <a:pt x="163822" y="1119913"/>
                  </a:cubicBezTo>
                  <a:cubicBezTo>
                    <a:pt x="173459" y="1115095"/>
                    <a:pt x="178449" y="1111567"/>
                    <a:pt x="178793" y="1109330"/>
                  </a:cubicBezTo>
                  <a:cubicBezTo>
                    <a:pt x="178908" y="1108584"/>
                    <a:pt x="178506" y="1107982"/>
                    <a:pt x="177589" y="1107523"/>
                  </a:cubicBezTo>
                  <a:close/>
                  <a:moveTo>
                    <a:pt x="234376" y="1101672"/>
                  </a:moveTo>
                  <a:cubicBezTo>
                    <a:pt x="227263" y="1101443"/>
                    <a:pt x="217971" y="1102017"/>
                    <a:pt x="206499" y="1103393"/>
                  </a:cubicBezTo>
                  <a:cubicBezTo>
                    <a:pt x="201910" y="1104311"/>
                    <a:pt x="200074" y="1106147"/>
                    <a:pt x="200992" y="1108900"/>
                  </a:cubicBezTo>
                  <a:cubicBezTo>
                    <a:pt x="201910" y="1113489"/>
                    <a:pt x="204663" y="1116242"/>
                    <a:pt x="209252" y="1117160"/>
                  </a:cubicBezTo>
                  <a:cubicBezTo>
                    <a:pt x="218430" y="1114407"/>
                    <a:pt x="231278" y="1113948"/>
                    <a:pt x="247798" y="1115783"/>
                  </a:cubicBezTo>
                  <a:cubicBezTo>
                    <a:pt x="249175" y="1113489"/>
                    <a:pt x="249978" y="1111424"/>
                    <a:pt x="250208" y="1109588"/>
                  </a:cubicBezTo>
                  <a:cubicBezTo>
                    <a:pt x="250437" y="1107753"/>
                    <a:pt x="250093" y="1106147"/>
                    <a:pt x="249175" y="1104770"/>
                  </a:cubicBezTo>
                  <a:cubicBezTo>
                    <a:pt x="246422" y="1102934"/>
                    <a:pt x="241489" y="1101902"/>
                    <a:pt x="234376" y="1101672"/>
                  </a:cubicBezTo>
                  <a:close/>
                  <a:moveTo>
                    <a:pt x="63326" y="1049704"/>
                  </a:moveTo>
                  <a:cubicBezTo>
                    <a:pt x="70668" y="1055210"/>
                    <a:pt x="74339" y="1062094"/>
                    <a:pt x="74339" y="1070354"/>
                  </a:cubicBezTo>
                  <a:cubicBezTo>
                    <a:pt x="72504" y="1085038"/>
                    <a:pt x="74798" y="1092839"/>
                    <a:pt x="81223" y="1093757"/>
                  </a:cubicBezTo>
                  <a:cubicBezTo>
                    <a:pt x="87647" y="1093757"/>
                    <a:pt x="96366" y="1095592"/>
                    <a:pt x="107379" y="1099263"/>
                  </a:cubicBezTo>
                  <a:cubicBezTo>
                    <a:pt x="108526" y="1103623"/>
                    <a:pt x="108956" y="1107667"/>
                    <a:pt x="108670" y="1111395"/>
                  </a:cubicBezTo>
                  <a:cubicBezTo>
                    <a:pt x="107809" y="1122581"/>
                    <a:pt x="100496" y="1130927"/>
                    <a:pt x="86729" y="1136433"/>
                  </a:cubicBezTo>
                  <a:cubicBezTo>
                    <a:pt x="78469" y="1138269"/>
                    <a:pt x="72963" y="1144234"/>
                    <a:pt x="70209" y="1154330"/>
                  </a:cubicBezTo>
                  <a:cubicBezTo>
                    <a:pt x="68374" y="1166261"/>
                    <a:pt x="66997" y="1183698"/>
                    <a:pt x="66079" y="1206643"/>
                  </a:cubicBezTo>
                  <a:cubicBezTo>
                    <a:pt x="64244" y="1232341"/>
                    <a:pt x="63785" y="1248402"/>
                    <a:pt x="64703" y="1254826"/>
                  </a:cubicBezTo>
                  <a:cubicBezTo>
                    <a:pt x="65620" y="1265839"/>
                    <a:pt x="64244" y="1276394"/>
                    <a:pt x="60573" y="1286489"/>
                  </a:cubicBezTo>
                  <a:cubicBezTo>
                    <a:pt x="56902" y="1291996"/>
                    <a:pt x="54148" y="1292455"/>
                    <a:pt x="52313" y="1287866"/>
                  </a:cubicBezTo>
                  <a:cubicBezTo>
                    <a:pt x="52313" y="1288784"/>
                    <a:pt x="51854" y="1288325"/>
                    <a:pt x="50936" y="1286489"/>
                  </a:cubicBezTo>
                  <a:cubicBezTo>
                    <a:pt x="44512" y="1269051"/>
                    <a:pt x="43135" y="1255285"/>
                    <a:pt x="46806" y="1245189"/>
                  </a:cubicBezTo>
                  <a:cubicBezTo>
                    <a:pt x="51395" y="1207561"/>
                    <a:pt x="53689" y="1178192"/>
                    <a:pt x="53689" y="1157083"/>
                  </a:cubicBezTo>
                  <a:cubicBezTo>
                    <a:pt x="51854" y="1146070"/>
                    <a:pt x="44512" y="1144234"/>
                    <a:pt x="31663" y="1151576"/>
                  </a:cubicBezTo>
                  <a:cubicBezTo>
                    <a:pt x="16061" y="1154330"/>
                    <a:pt x="5965" y="1151576"/>
                    <a:pt x="1376" y="1143316"/>
                  </a:cubicBezTo>
                  <a:cubicBezTo>
                    <a:pt x="458" y="1140563"/>
                    <a:pt x="0" y="1132303"/>
                    <a:pt x="0" y="1118537"/>
                  </a:cubicBezTo>
                  <a:cubicBezTo>
                    <a:pt x="0" y="1111194"/>
                    <a:pt x="4130" y="1107523"/>
                    <a:pt x="12390" y="1107523"/>
                  </a:cubicBezTo>
                  <a:cubicBezTo>
                    <a:pt x="40840" y="1107523"/>
                    <a:pt x="54148" y="1095592"/>
                    <a:pt x="52313" y="1071730"/>
                  </a:cubicBezTo>
                  <a:cubicBezTo>
                    <a:pt x="52313" y="1060717"/>
                    <a:pt x="55984" y="1053375"/>
                    <a:pt x="63326" y="1049704"/>
                  </a:cubicBezTo>
                  <a:close/>
                  <a:moveTo>
                    <a:pt x="195485" y="1044197"/>
                  </a:moveTo>
                  <a:cubicBezTo>
                    <a:pt x="195485" y="1049704"/>
                    <a:pt x="200074" y="1052457"/>
                    <a:pt x="209252" y="1052457"/>
                  </a:cubicBezTo>
                  <a:cubicBezTo>
                    <a:pt x="215676" y="1051539"/>
                    <a:pt x="223019" y="1052457"/>
                    <a:pt x="231278" y="1055210"/>
                  </a:cubicBezTo>
                  <a:cubicBezTo>
                    <a:pt x="238621" y="1056128"/>
                    <a:pt x="241833" y="1052916"/>
                    <a:pt x="240915" y="1045574"/>
                  </a:cubicBezTo>
                  <a:cubicBezTo>
                    <a:pt x="246422" y="1040067"/>
                    <a:pt x="251011" y="1040067"/>
                    <a:pt x="254682" y="1045574"/>
                  </a:cubicBezTo>
                  <a:cubicBezTo>
                    <a:pt x="255599" y="1051998"/>
                    <a:pt x="258353" y="1055669"/>
                    <a:pt x="262942" y="1056587"/>
                  </a:cubicBezTo>
                  <a:cubicBezTo>
                    <a:pt x="264777" y="1056587"/>
                    <a:pt x="267531" y="1057505"/>
                    <a:pt x="271202" y="1059340"/>
                  </a:cubicBezTo>
                  <a:cubicBezTo>
                    <a:pt x="276708" y="1060258"/>
                    <a:pt x="280838" y="1060717"/>
                    <a:pt x="283592" y="1060717"/>
                  </a:cubicBezTo>
                  <a:cubicBezTo>
                    <a:pt x="279920" y="1073566"/>
                    <a:pt x="269366" y="1078613"/>
                    <a:pt x="251928" y="1075860"/>
                  </a:cubicBezTo>
                  <a:cubicBezTo>
                    <a:pt x="228066" y="1070354"/>
                    <a:pt x="212464" y="1069895"/>
                    <a:pt x="205122" y="1074483"/>
                  </a:cubicBezTo>
                  <a:cubicBezTo>
                    <a:pt x="202369" y="1076319"/>
                    <a:pt x="201910" y="1078155"/>
                    <a:pt x="203745" y="1079990"/>
                  </a:cubicBezTo>
                  <a:cubicBezTo>
                    <a:pt x="205581" y="1081826"/>
                    <a:pt x="208334" y="1082743"/>
                    <a:pt x="212005" y="1082743"/>
                  </a:cubicBezTo>
                  <a:cubicBezTo>
                    <a:pt x="215676" y="1081826"/>
                    <a:pt x="228525" y="1082743"/>
                    <a:pt x="250552" y="1085497"/>
                  </a:cubicBezTo>
                  <a:cubicBezTo>
                    <a:pt x="260647" y="1086415"/>
                    <a:pt x="266613" y="1086873"/>
                    <a:pt x="268448" y="1086873"/>
                  </a:cubicBezTo>
                  <a:cubicBezTo>
                    <a:pt x="273955" y="1088709"/>
                    <a:pt x="274873" y="1094216"/>
                    <a:pt x="271202" y="1103393"/>
                  </a:cubicBezTo>
                  <a:cubicBezTo>
                    <a:pt x="261106" y="1123584"/>
                    <a:pt x="256058" y="1141481"/>
                    <a:pt x="256058" y="1157083"/>
                  </a:cubicBezTo>
                  <a:cubicBezTo>
                    <a:pt x="256058" y="1162590"/>
                    <a:pt x="251928" y="1169473"/>
                    <a:pt x="243668" y="1177733"/>
                  </a:cubicBezTo>
                  <a:cubicBezTo>
                    <a:pt x="245504" y="1188746"/>
                    <a:pt x="258812" y="1192417"/>
                    <a:pt x="283592" y="1188746"/>
                  </a:cubicBezTo>
                  <a:cubicBezTo>
                    <a:pt x="290016" y="1186911"/>
                    <a:pt x="294605" y="1186452"/>
                    <a:pt x="297358" y="1187370"/>
                  </a:cubicBezTo>
                  <a:cubicBezTo>
                    <a:pt x="305618" y="1190123"/>
                    <a:pt x="312043" y="1189664"/>
                    <a:pt x="316631" y="1185993"/>
                  </a:cubicBezTo>
                  <a:cubicBezTo>
                    <a:pt x="318467" y="1183240"/>
                    <a:pt x="319844" y="1183240"/>
                    <a:pt x="320761" y="1185993"/>
                  </a:cubicBezTo>
                  <a:cubicBezTo>
                    <a:pt x="321220" y="1186911"/>
                    <a:pt x="321335" y="1187828"/>
                    <a:pt x="321106" y="1188746"/>
                  </a:cubicBezTo>
                  <a:cubicBezTo>
                    <a:pt x="320876" y="1189664"/>
                    <a:pt x="320302" y="1190582"/>
                    <a:pt x="319385" y="1191500"/>
                  </a:cubicBezTo>
                  <a:cubicBezTo>
                    <a:pt x="315714" y="1194253"/>
                    <a:pt x="312960" y="1198842"/>
                    <a:pt x="311125" y="1205266"/>
                  </a:cubicBezTo>
                  <a:cubicBezTo>
                    <a:pt x="311125" y="1210773"/>
                    <a:pt x="303783" y="1216738"/>
                    <a:pt x="289098" y="1223163"/>
                  </a:cubicBezTo>
                  <a:cubicBezTo>
                    <a:pt x="277167" y="1227752"/>
                    <a:pt x="264777" y="1225916"/>
                    <a:pt x="251928" y="1217656"/>
                  </a:cubicBezTo>
                  <a:cubicBezTo>
                    <a:pt x="244586" y="1214903"/>
                    <a:pt x="240456" y="1217656"/>
                    <a:pt x="239538" y="1225916"/>
                  </a:cubicBezTo>
                  <a:cubicBezTo>
                    <a:pt x="239538" y="1235094"/>
                    <a:pt x="239538" y="1244731"/>
                    <a:pt x="239538" y="1254826"/>
                  </a:cubicBezTo>
                  <a:cubicBezTo>
                    <a:pt x="239538" y="1273181"/>
                    <a:pt x="231278" y="1286489"/>
                    <a:pt x="214759" y="1294749"/>
                  </a:cubicBezTo>
                  <a:cubicBezTo>
                    <a:pt x="204663" y="1299338"/>
                    <a:pt x="187684" y="1299797"/>
                    <a:pt x="163822" y="1296126"/>
                  </a:cubicBezTo>
                  <a:cubicBezTo>
                    <a:pt x="161069" y="1294290"/>
                    <a:pt x="155103" y="1292455"/>
                    <a:pt x="145926" y="1290619"/>
                  </a:cubicBezTo>
                  <a:cubicBezTo>
                    <a:pt x="143172" y="1289701"/>
                    <a:pt x="141337" y="1289242"/>
                    <a:pt x="140419" y="1289242"/>
                  </a:cubicBezTo>
                  <a:cubicBezTo>
                    <a:pt x="134912" y="1289242"/>
                    <a:pt x="132159" y="1288325"/>
                    <a:pt x="132159" y="1286489"/>
                  </a:cubicBezTo>
                  <a:cubicBezTo>
                    <a:pt x="133077" y="1284654"/>
                    <a:pt x="136289" y="1283277"/>
                    <a:pt x="141796" y="1282359"/>
                  </a:cubicBezTo>
                  <a:cubicBezTo>
                    <a:pt x="142713" y="1282359"/>
                    <a:pt x="144090" y="1281900"/>
                    <a:pt x="145926" y="1280983"/>
                  </a:cubicBezTo>
                  <a:cubicBezTo>
                    <a:pt x="167952" y="1277311"/>
                    <a:pt x="184931" y="1275476"/>
                    <a:pt x="196862" y="1275476"/>
                  </a:cubicBezTo>
                  <a:cubicBezTo>
                    <a:pt x="208793" y="1273640"/>
                    <a:pt x="216135" y="1267675"/>
                    <a:pt x="218889" y="1257579"/>
                  </a:cubicBezTo>
                  <a:cubicBezTo>
                    <a:pt x="218889" y="1255744"/>
                    <a:pt x="219347" y="1252073"/>
                    <a:pt x="220265" y="1246566"/>
                  </a:cubicBezTo>
                  <a:cubicBezTo>
                    <a:pt x="223936" y="1228211"/>
                    <a:pt x="224395" y="1217197"/>
                    <a:pt x="221642" y="1213526"/>
                  </a:cubicBezTo>
                  <a:cubicBezTo>
                    <a:pt x="214300" y="1203431"/>
                    <a:pt x="184013" y="1205266"/>
                    <a:pt x="130782" y="1219033"/>
                  </a:cubicBezTo>
                  <a:cubicBezTo>
                    <a:pt x="101414" y="1230046"/>
                    <a:pt x="84435" y="1233258"/>
                    <a:pt x="79846" y="1228669"/>
                  </a:cubicBezTo>
                  <a:cubicBezTo>
                    <a:pt x="74339" y="1222245"/>
                    <a:pt x="74798" y="1216738"/>
                    <a:pt x="81223" y="1212150"/>
                  </a:cubicBezTo>
                  <a:cubicBezTo>
                    <a:pt x="85811" y="1212150"/>
                    <a:pt x="91777" y="1209855"/>
                    <a:pt x="99119" y="1205266"/>
                  </a:cubicBezTo>
                  <a:cubicBezTo>
                    <a:pt x="108297" y="1198842"/>
                    <a:pt x="116557" y="1196088"/>
                    <a:pt x="123899" y="1197006"/>
                  </a:cubicBezTo>
                  <a:cubicBezTo>
                    <a:pt x="135830" y="1197006"/>
                    <a:pt x="151891" y="1194253"/>
                    <a:pt x="172082" y="1188746"/>
                  </a:cubicBezTo>
                  <a:cubicBezTo>
                    <a:pt x="174835" y="1185075"/>
                    <a:pt x="174835" y="1180486"/>
                    <a:pt x="172082" y="1174980"/>
                  </a:cubicBezTo>
                  <a:cubicBezTo>
                    <a:pt x="141796" y="1174062"/>
                    <a:pt x="122981" y="1178651"/>
                    <a:pt x="115639" y="1188746"/>
                  </a:cubicBezTo>
                  <a:cubicBezTo>
                    <a:pt x="112886" y="1193335"/>
                    <a:pt x="110591" y="1195630"/>
                    <a:pt x="108756" y="1195630"/>
                  </a:cubicBezTo>
                  <a:cubicBezTo>
                    <a:pt x="106920" y="1194712"/>
                    <a:pt x="106920" y="1191958"/>
                    <a:pt x="108756" y="1187370"/>
                  </a:cubicBezTo>
                  <a:cubicBezTo>
                    <a:pt x="117933" y="1161672"/>
                    <a:pt x="121605" y="1138728"/>
                    <a:pt x="119769" y="1118537"/>
                  </a:cubicBezTo>
                  <a:cubicBezTo>
                    <a:pt x="116098" y="1103852"/>
                    <a:pt x="116557" y="1096969"/>
                    <a:pt x="121146" y="1097887"/>
                  </a:cubicBezTo>
                  <a:cubicBezTo>
                    <a:pt x="125735" y="1097887"/>
                    <a:pt x="133077" y="1096051"/>
                    <a:pt x="143172" y="1092380"/>
                  </a:cubicBezTo>
                  <a:cubicBezTo>
                    <a:pt x="150514" y="1089627"/>
                    <a:pt x="159233" y="1087791"/>
                    <a:pt x="169329" y="1086873"/>
                  </a:cubicBezTo>
                  <a:cubicBezTo>
                    <a:pt x="174835" y="1085956"/>
                    <a:pt x="178048" y="1085038"/>
                    <a:pt x="178965" y="1084120"/>
                  </a:cubicBezTo>
                  <a:cubicBezTo>
                    <a:pt x="179883" y="1082285"/>
                    <a:pt x="178965" y="1079531"/>
                    <a:pt x="176212" y="1075860"/>
                  </a:cubicBezTo>
                  <a:cubicBezTo>
                    <a:pt x="169788" y="1071271"/>
                    <a:pt x="161528" y="1071271"/>
                    <a:pt x="151432" y="1075860"/>
                  </a:cubicBezTo>
                  <a:cubicBezTo>
                    <a:pt x="128488" y="1088709"/>
                    <a:pt x="113345" y="1092839"/>
                    <a:pt x="106002" y="1088250"/>
                  </a:cubicBezTo>
                  <a:cubicBezTo>
                    <a:pt x="98660" y="1079990"/>
                    <a:pt x="98660" y="1073566"/>
                    <a:pt x="106002" y="1068977"/>
                  </a:cubicBezTo>
                  <a:cubicBezTo>
                    <a:pt x="107838" y="1071730"/>
                    <a:pt x="113803" y="1071271"/>
                    <a:pt x="123899" y="1067600"/>
                  </a:cubicBezTo>
                  <a:cubicBezTo>
                    <a:pt x="143172" y="1061176"/>
                    <a:pt x="157398" y="1057964"/>
                    <a:pt x="166575" y="1057964"/>
                  </a:cubicBezTo>
                  <a:cubicBezTo>
                    <a:pt x="173918" y="1056128"/>
                    <a:pt x="178506" y="1052457"/>
                    <a:pt x="180342" y="1046950"/>
                  </a:cubicBezTo>
                  <a:cubicBezTo>
                    <a:pt x="184931" y="1040526"/>
                    <a:pt x="189979" y="1039608"/>
                    <a:pt x="195485" y="1044197"/>
                  </a:cubicBezTo>
                  <a:close/>
                  <a:moveTo>
                    <a:pt x="176212" y="825308"/>
                  </a:moveTo>
                  <a:cubicBezTo>
                    <a:pt x="186308" y="827143"/>
                    <a:pt x="189520" y="832191"/>
                    <a:pt x="185849" y="840451"/>
                  </a:cubicBezTo>
                  <a:cubicBezTo>
                    <a:pt x="171164" y="851465"/>
                    <a:pt x="162904" y="862019"/>
                    <a:pt x="161069" y="872114"/>
                  </a:cubicBezTo>
                  <a:cubicBezTo>
                    <a:pt x="160151" y="873950"/>
                    <a:pt x="160610" y="875327"/>
                    <a:pt x="162445" y="876244"/>
                  </a:cubicBezTo>
                  <a:cubicBezTo>
                    <a:pt x="163363" y="877162"/>
                    <a:pt x="164740" y="877162"/>
                    <a:pt x="166575" y="876244"/>
                  </a:cubicBezTo>
                  <a:cubicBezTo>
                    <a:pt x="172082" y="874409"/>
                    <a:pt x="175753" y="872573"/>
                    <a:pt x="177589" y="870738"/>
                  </a:cubicBezTo>
                  <a:cubicBezTo>
                    <a:pt x="177589" y="869820"/>
                    <a:pt x="180801" y="867067"/>
                    <a:pt x="187225" y="862478"/>
                  </a:cubicBezTo>
                  <a:cubicBezTo>
                    <a:pt x="190896" y="861560"/>
                    <a:pt x="195944" y="858348"/>
                    <a:pt x="202369" y="852841"/>
                  </a:cubicBezTo>
                  <a:cubicBezTo>
                    <a:pt x="204204" y="851923"/>
                    <a:pt x="205237" y="851694"/>
                    <a:pt x="205466" y="852153"/>
                  </a:cubicBezTo>
                  <a:cubicBezTo>
                    <a:pt x="205696" y="852612"/>
                    <a:pt x="205122" y="853759"/>
                    <a:pt x="203745" y="855594"/>
                  </a:cubicBezTo>
                  <a:cubicBezTo>
                    <a:pt x="201910" y="857430"/>
                    <a:pt x="200992" y="860642"/>
                    <a:pt x="200992" y="865231"/>
                  </a:cubicBezTo>
                  <a:cubicBezTo>
                    <a:pt x="190896" y="882669"/>
                    <a:pt x="181260" y="892764"/>
                    <a:pt x="172082" y="895518"/>
                  </a:cubicBezTo>
                  <a:cubicBezTo>
                    <a:pt x="171164" y="895518"/>
                    <a:pt x="166575" y="897353"/>
                    <a:pt x="158315" y="901024"/>
                  </a:cubicBezTo>
                  <a:cubicBezTo>
                    <a:pt x="150973" y="903778"/>
                    <a:pt x="146384" y="905613"/>
                    <a:pt x="144549" y="906531"/>
                  </a:cubicBezTo>
                  <a:cubicBezTo>
                    <a:pt x="141796" y="908366"/>
                    <a:pt x="139960" y="909284"/>
                    <a:pt x="139042" y="909284"/>
                  </a:cubicBezTo>
                  <a:cubicBezTo>
                    <a:pt x="138124" y="909284"/>
                    <a:pt x="137666" y="907908"/>
                    <a:pt x="137666" y="905154"/>
                  </a:cubicBezTo>
                  <a:cubicBezTo>
                    <a:pt x="137666" y="893223"/>
                    <a:pt x="141796" y="878080"/>
                    <a:pt x="150056" y="859724"/>
                  </a:cubicBezTo>
                  <a:cubicBezTo>
                    <a:pt x="150973" y="856053"/>
                    <a:pt x="149597" y="853759"/>
                    <a:pt x="145926" y="852841"/>
                  </a:cubicBezTo>
                  <a:cubicBezTo>
                    <a:pt x="132159" y="852841"/>
                    <a:pt x="123899" y="856053"/>
                    <a:pt x="121146" y="862478"/>
                  </a:cubicBezTo>
                  <a:cubicBezTo>
                    <a:pt x="120228" y="869820"/>
                    <a:pt x="117475" y="878080"/>
                    <a:pt x="112886" y="887258"/>
                  </a:cubicBezTo>
                  <a:cubicBezTo>
                    <a:pt x="110132" y="888175"/>
                    <a:pt x="108756" y="890929"/>
                    <a:pt x="108756" y="895518"/>
                  </a:cubicBezTo>
                  <a:cubicBezTo>
                    <a:pt x="104167" y="905613"/>
                    <a:pt x="92236" y="911120"/>
                    <a:pt x="72963" y="912038"/>
                  </a:cubicBezTo>
                  <a:cubicBezTo>
                    <a:pt x="71127" y="911120"/>
                    <a:pt x="71127" y="909284"/>
                    <a:pt x="72963" y="906531"/>
                  </a:cubicBezTo>
                  <a:cubicBezTo>
                    <a:pt x="94989" y="882669"/>
                    <a:pt x="104626" y="863396"/>
                    <a:pt x="101872" y="848711"/>
                  </a:cubicBezTo>
                  <a:cubicBezTo>
                    <a:pt x="103708" y="838616"/>
                    <a:pt x="108297" y="834027"/>
                    <a:pt x="115639" y="834945"/>
                  </a:cubicBezTo>
                  <a:cubicBezTo>
                    <a:pt x="122063" y="835862"/>
                    <a:pt x="131700" y="834486"/>
                    <a:pt x="144549" y="830815"/>
                  </a:cubicBezTo>
                  <a:cubicBezTo>
                    <a:pt x="157398" y="828061"/>
                    <a:pt x="165199" y="826685"/>
                    <a:pt x="167952" y="826685"/>
                  </a:cubicBezTo>
                  <a:cubicBezTo>
                    <a:pt x="170705" y="827602"/>
                    <a:pt x="173459" y="827143"/>
                    <a:pt x="176212" y="825308"/>
                  </a:cubicBezTo>
                  <a:close/>
                  <a:moveTo>
                    <a:pt x="217512" y="799151"/>
                  </a:moveTo>
                  <a:cubicBezTo>
                    <a:pt x="226690" y="818425"/>
                    <a:pt x="233573" y="830815"/>
                    <a:pt x="238162" y="836321"/>
                  </a:cubicBezTo>
                  <a:cubicBezTo>
                    <a:pt x="240915" y="839992"/>
                    <a:pt x="244127" y="839992"/>
                    <a:pt x="247798" y="836321"/>
                  </a:cubicBezTo>
                  <a:cubicBezTo>
                    <a:pt x="252387" y="829897"/>
                    <a:pt x="255599" y="822096"/>
                    <a:pt x="257435" y="812918"/>
                  </a:cubicBezTo>
                  <a:cubicBezTo>
                    <a:pt x="254682" y="809247"/>
                    <a:pt x="255141" y="806035"/>
                    <a:pt x="258812" y="803281"/>
                  </a:cubicBezTo>
                  <a:cubicBezTo>
                    <a:pt x="262483" y="803281"/>
                    <a:pt x="265695" y="801905"/>
                    <a:pt x="268448" y="799151"/>
                  </a:cubicBezTo>
                  <a:cubicBezTo>
                    <a:pt x="276708" y="796398"/>
                    <a:pt x="281297" y="797775"/>
                    <a:pt x="282215" y="803281"/>
                  </a:cubicBezTo>
                  <a:cubicBezTo>
                    <a:pt x="282215" y="807870"/>
                    <a:pt x="280838" y="811083"/>
                    <a:pt x="278085" y="812918"/>
                  </a:cubicBezTo>
                  <a:cubicBezTo>
                    <a:pt x="274414" y="817507"/>
                    <a:pt x="269366" y="827143"/>
                    <a:pt x="262942" y="841828"/>
                  </a:cubicBezTo>
                  <a:cubicBezTo>
                    <a:pt x="259271" y="850088"/>
                    <a:pt x="258812" y="856971"/>
                    <a:pt x="261565" y="862478"/>
                  </a:cubicBezTo>
                  <a:cubicBezTo>
                    <a:pt x="274414" y="878080"/>
                    <a:pt x="282674" y="887258"/>
                    <a:pt x="286345" y="890011"/>
                  </a:cubicBezTo>
                  <a:cubicBezTo>
                    <a:pt x="297358" y="899189"/>
                    <a:pt x="305159" y="906531"/>
                    <a:pt x="309748" y="912038"/>
                  </a:cubicBezTo>
                  <a:cubicBezTo>
                    <a:pt x="316173" y="916626"/>
                    <a:pt x="321679" y="919380"/>
                    <a:pt x="326268" y="920298"/>
                  </a:cubicBezTo>
                  <a:cubicBezTo>
                    <a:pt x="329021" y="920298"/>
                    <a:pt x="330398" y="921215"/>
                    <a:pt x="330398" y="923051"/>
                  </a:cubicBezTo>
                  <a:cubicBezTo>
                    <a:pt x="330857" y="923510"/>
                    <a:pt x="330972" y="924083"/>
                    <a:pt x="330742" y="924772"/>
                  </a:cubicBezTo>
                  <a:cubicBezTo>
                    <a:pt x="330513" y="925460"/>
                    <a:pt x="329939" y="926263"/>
                    <a:pt x="329021" y="927181"/>
                  </a:cubicBezTo>
                  <a:cubicBezTo>
                    <a:pt x="318926" y="935441"/>
                    <a:pt x="301488" y="939571"/>
                    <a:pt x="276708" y="939571"/>
                  </a:cubicBezTo>
                  <a:cubicBezTo>
                    <a:pt x="266613" y="934982"/>
                    <a:pt x="260188" y="927181"/>
                    <a:pt x="257435" y="916168"/>
                  </a:cubicBezTo>
                  <a:cubicBezTo>
                    <a:pt x="255599" y="904236"/>
                    <a:pt x="252846" y="895976"/>
                    <a:pt x="249175" y="891388"/>
                  </a:cubicBezTo>
                  <a:cubicBezTo>
                    <a:pt x="246422" y="885881"/>
                    <a:pt x="242751" y="885881"/>
                    <a:pt x="238162" y="891388"/>
                  </a:cubicBezTo>
                  <a:cubicBezTo>
                    <a:pt x="226231" y="914332"/>
                    <a:pt x="207875" y="928557"/>
                    <a:pt x="183095" y="934064"/>
                  </a:cubicBezTo>
                  <a:cubicBezTo>
                    <a:pt x="170247" y="936817"/>
                    <a:pt x="161528" y="933146"/>
                    <a:pt x="156939" y="923051"/>
                  </a:cubicBezTo>
                  <a:cubicBezTo>
                    <a:pt x="154186" y="917544"/>
                    <a:pt x="154186" y="915250"/>
                    <a:pt x="156939" y="916168"/>
                  </a:cubicBezTo>
                  <a:cubicBezTo>
                    <a:pt x="159692" y="916168"/>
                    <a:pt x="163363" y="915250"/>
                    <a:pt x="167952" y="913414"/>
                  </a:cubicBezTo>
                  <a:cubicBezTo>
                    <a:pt x="177130" y="908825"/>
                    <a:pt x="184931" y="906072"/>
                    <a:pt x="191355" y="905154"/>
                  </a:cubicBezTo>
                  <a:cubicBezTo>
                    <a:pt x="202369" y="897812"/>
                    <a:pt x="213841" y="888175"/>
                    <a:pt x="225772" y="876244"/>
                  </a:cubicBezTo>
                  <a:cubicBezTo>
                    <a:pt x="230361" y="867984"/>
                    <a:pt x="230361" y="859724"/>
                    <a:pt x="225772" y="851465"/>
                  </a:cubicBezTo>
                  <a:cubicBezTo>
                    <a:pt x="221183" y="845040"/>
                    <a:pt x="216594" y="840451"/>
                    <a:pt x="212005" y="837698"/>
                  </a:cubicBezTo>
                  <a:cubicBezTo>
                    <a:pt x="201910" y="830356"/>
                    <a:pt x="199156" y="819801"/>
                    <a:pt x="203745" y="806035"/>
                  </a:cubicBezTo>
                  <a:cubicBezTo>
                    <a:pt x="208334" y="797775"/>
                    <a:pt x="212923" y="795480"/>
                    <a:pt x="217512" y="799151"/>
                  </a:cubicBezTo>
                  <a:close/>
                  <a:moveTo>
                    <a:pt x="151432" y="786761"/>
                  </a:moveTo>
                  <a:cubicBezTo>
                    <a:pt x="154186" y="787679"/>
                    <a:pt x="157857" y="787679"/>
                    <a:pt x="162445" y="786761"/>
                  </a:cubicBezTo>
                  <a:cubicBezTo>
                    <a:pt x="170705" y="784926"/>
                    <a:pt x="178965" y="784926"/>
                    <a:pt x="187225" y="786761"/>
                  </a:cubicBezTo>
                  <a:cubicBezTo>
                    <a:pt x="190896" y="788597"/>
                    <a:pt x="195026" y="789515"/>
                    <a:pt x="199615" y="789515"/>
                  </a:cubicBezTo>
                  <a:cubicBezTo>
                    <a:pt x="200992" y="790433"/>
                    <a:pt x="201680" y="791580"/>
                    <a:pt x="201680" y="792956"/>
                  </a:cubicBezTo>
                  <a:cubicBezTo>
                    <a:pt x="201680" y="794333"/>
                    <a:pt x="200992" y="795939"/>
                    <a:pt x="199615" y="797775"/>
                  </a:cubicBezTo>
                  <a:cubicBezTo>
                    <a:pt x="196862" y="798693"/>
                    <a:pt x="195026" y="800987"/>
                    <a:pt x="194109" y="804658"/>
                  </a:cubicBezTo>
                  <a:cubicBezTo>
                    <a:pt x="194109" y="808329"/>
                    <a:pt x="188143" y="811083"/>
                    <a:pt x="176212" y="812918"/>
                  </a:cubicBezTo>
                  <a:cubicBezTo>
                    <a:pt x="148679" y="817507"/>
                    <a:pt x="128947" y="821178"/>
                    <a:pt x="117016" y="823931"/>
                  </a:cubicBezTo>
                  <a:cubicBezTo>
                    <a:pt x="102331" y="825767"/>
                    <a:pt x="95907" y="818425"/>
                    <a:pt x="97742" y="801905"/>
                  </a:cubicBezTo>
                  <a:cubicBezTo>
                    <a:pt x="100496" y="795480"/>
                    <a:pt x="103708" y="793645"/>
                    <a:pt x="107379" y="796398"/>
                  </a:cubicBezTo>
                  <a:cubicBezTo>
                    <a:pt x="109215" y="798234"/>
                    <a:pt x="111509" y="798693"/>
                    <a:pt x="114262" y="797775"/>
                  </a:cubicBezTo>
                  <a:cubicBezTo>
                    <a:pt x="114262" y="796857"/>
                    <a:pt x="114721" y="796398"/>
                    <a:pt x="115639" y="796398"/>
                  </a:cubicBezTo>
                  <a:cubicBezTo>
                    <a:pt x="117475" y="795480"/>
                    <a:pt x="120687" y="794563"/>
                    <a:pt x="125276" y="793645"/>
                  </a:cubicBezTo>
                  <a:cubicBezTo>
                    <a:pt x="141796" y="788138"/>
                    <a:pt x="150514" y="785844"/>
                    <a:pt x="151432" y="786761"/>
                  </a:cubicBezTo>
                  <a:close/>
                  <a:moveTo>
                    <a:pt x="77093" y="775748"/>
                  </a:moveTo>
                  <a:cubicBezTo>
                    <a:pt x="80764" y="773913"/>
                    <a:pt x="83058" y="774830"/>
                    <a:pt x="83976" y="778502"/>
                  </a:cubicBezTo>
                  <a:cubicBezTo>
                    <a:pt x="84894" y="786761"/>
                    <a:pt x="83517" y="795021"/>
                    <a:pt x="79846" y="803281"/>
                  </a:cubicBezTo>
                  <a:cubicBezTo>
                    <a:pt x="79846" y="804199"/>
                    <a:pt x="79387" y="806035"/>
                    <a:pt x="78469" y="808788"/>
                  </a:cubicBezTo>
                  <a:cubicBezTo>
                    <a:pt x="76634" y="818884"/>
                    <a:pt x="75257" y="826685"/>
                    <a:pt x="74339" y="832191"/>
                  </a:cubicBezTo>
                  <a:cubicBezTo>
                    <a:pt x="66997" y="874409"/>
                    <a:pt x="53230" y="905154"/>
                    <a:pt x="33039" y="924427"/>
                  </a:cubicBezTo>
                  <a:cubicBezTo>
                    <a:pt x="25697" y="928099"/>
                    <a:pt x="20649" y="929475"/>
                    <a:pt x="17896" y="928557"/>
                  </a:cubicBezTo>
                  <a:cubicBezTo>
                    <a:pt x="17896" y="927640"/>
                    <a:pt x="17437" y="926722"/>
                    <a:pt x="16520" y="925804"/>
                  </a:cubicBezTo>
                  <a:cubicBezTo>
                    <a:pt x="11931" y="920298"/>
                    <a:pt x="9636" y="915709"/>
                    <a:pt x="9636" y="912038"/>
                  </a:cubicBezTo>
                  <a:cubicBezTo>
                    <a:pt x="9636" y="908366"/>
                    <a:pt x="11013" y="906990"/>
                    <a:pt x="13766" y="907908"/>
                  </a:cubicBezTo>
                  <a:cubicBezTo>
                    <a:pt x="16520" y="908825"/>
                    <a:pt x="19273" y="906990"/>
                    <a:pt x="22026" y="902401"/>
                  </a:cubicBezTo>
                  <a:cubicBezTo>
                    <a:pt x="22944" y="901483"/>
                    <a:pt x="27074" y="895059"/>
                    <a:pt x="34416" y="883128"/>
                  </a:cubicBezTo>
                  <a:cubicBezTo>
                    <a:pt x="36252" y="880374"/>
                    <a:pt x="37628" y="878539"/>
                    <a:pt x="38546" y="877621"/>
                  </a:cubicBezTo>
                  <a:cubicBezTo>
                    <a:pt x="50477" y="858348"/>
                    <a:pt x="58278" y="839992"/>
                    <a:pt x="61949" y="822555"/>
                  </a:cubicBezTo>
                  <a:cubicBezTo>
                    <a:pt x="62867" y="816130"/>
                    <a:pt x="60114" y="813377"/>
                    <a:pt x="53689" y="814295"/>
                  </a:cubicBezTo>
                  <a:cubicBezTo>
                    <a:pt x="46347" y="817966"/>
                    <a:pt x="40382" y="820260"/>
                    <a:pt x="35793" y="821178"/>
                  </a:cubicBezTo>
                  <a:cubicBezTo>
                    <a:pt x="34875" y="821178"/>
                    <a:pt x="33498" y="821637"/>
                    <a:pt x="31663" y="822555"/>
                  </a:cubicBezTo>
                  <a:cubicBezTo>
                    <a:pt x="28909" y="823472"/>
                    <a:pt x="27074" y="824390"/>
                    <a:pt x="26156" y="825308"/>
                  </a:cubicBezTo>
                  <a:cubicBezTo>
                    <a:pt x="23403" y="828061"/>
                    <a:pt x="20649" y="827602"/>
                    <a:pt x="17896" y="823931"/>
                  </a:cubicBezTo>
                  <a:cubicBezTo>
                    <a:pt x="15143" y="816589"/>
                    <a:pt x="15602" y="803740"/>
                    <a:pt x="19273" y="785385"/>
                  </a:cubicBezTo>
                  <a:cubicBezTo>
                    <a:pt x="19273" y="781714"/>
                    <a:pt x="21567" y="780796"/>
                    <a:pt x="26156" y="782632"/>
                  </a:cubicBezTo>
                  <a:cubicBezTo>
                    <a:pt x="33498" y="786303"/>
                    <a:pt x="39923" y="786303"/>
                    <a:pt x="45429" y="782632"/>
                  </a:cubicBezTo>
                  <a:cubicBezTo>
                    <a:pt x="52772" y="780796"/>
                    <a:pt x="61032" y="778960"/>
                    <a:pt x="70209" y="777125"/>
                  </a:cubicBezTo>
                  <a:cubicBezTo>
                    <a:pt x="74798" y="778043"/>
                    <a:pt x="77093" y="777584"/>
                    <a:pt x="77093" y="775748"/>
                  </a:cubicBezTo>
                  <a:close/>
                  <a:moveTo>
                    <a:pt x="34416" y="711045"/>
                  </a:moveTo>
                  <a:cubicBezTo>
                    <a:pt x="39923" y="713798"/>
                    <a:pt x="48642" y="714716"/>
                    <a:pt x="60573" y="713798"/>
                  </a:cubicBezTo>
                  <a:cubicBezTo>
                    <a:pt x="68833" y="713798"/>
                    <a:pt x="73880" y="714257"/>
                    <a:pt x="75716" y="715175"/>
                  </a:cubicBezTo>
                  <a:cubicBezTo>
                    <a:pt x="81223" y="717011"/>
                    <a:pt x="85811" y="717928"/>
                    <a:pt x="89482" y="717928"/>
                  </a:cubicBezTo>
                  <a:cubicBezTo>
                    <a:pt x="95677" y="721370"/>
                    <a:pt x="98517" y="725844"/>
                    <a:pt x="98001" y="731351"/>
                  </a:cubicBezTo>
                  <a:cubicBezTo>
                    <a:pt x="97828" y="733186"/>
                    <a:pt x="97284" y="735137"/>
                    <a:pt x="96366" y="737202"/>
                  </a:cubicBezTo>
                  <a:cubicBezTo>
                    <a:pt x="92695" y="744544"/>
                    <a:pt x="86729" y="749133"/>
                    <a:pt x="78469" y="750968"/>
                  </a:cubicBezTo>
                  <a:cubicBezTo>
                    <a:pt x="72963" y="751886"/>
                    <a:pt x="60573" y="754639"/>
                    <a:pt x="41299" y="759228"/>
                  </a:cubicBezTo>
                  <a:cubicBezTo>
                    <a:pt x="37628" y="760146"/>
                    <a:pt x="34875" y="760605"/>
                    <a:pt x="33039" y="760605"/>
                  </a:cubicBezTo>
                  <a:cubicBezTo>
                    <a:pt x="20191" y="762440"/>
                    <a:pt x="15602" y="752345"/>
                    <a:pt x="19273" y="730318"/>
                  </a:cubicBezTo>
                  <a:cubicBezTo>
                    <a:pt x="20191" y="725730"/>
                    <a:pt x="20649" y="722058"/>
                    <a:pt x="20649" y="719305"/>
                  </a:cubicBezTo>
                  <a:cubicBezTo>
                    <a:pt x="22485" y="711045"/>
                    <a:pt x="27074" y="708292"/>
                    <a:pt x="34416" y="711045"/>
                  </a:cubicBezTo>
                  <a:close/>
                  <a:moveTo>
                    <a:pt x="243668" y="709669"/>
                  </a:moveTo>
                  <a:cubicBezTo>
                    <a:pt x="249175" y="709669"/>
                    <a:pt x="252846" y="711963"/>
                    <a:pt x="254682" y="716552"/>
                  </a:cubicBezTo>
                  <a:cubicBezTo>
                    <a:pt x="255599" y="720223"/>
                    <a:pt x="256517" y="726647"/>
                    <a:pt x="257435" y="735825"/>
                  </a:cubicBezTo>
                  <a:cubicBezTo>
                    <a:pt x="259271" y="745003"/>
                    <a:pt x="260188" y="751886"/>
                    <a:pt x="260188" y="756475"/>
                  </a:cubicBezTo>
                  <a:cubicBezTo>
                    <a:pt x="276708" y="753722"/>
                    <a:pt x="295523" y="753722"/>
                    <a:pt x="316631" y="756475"/>
                  </a:cubicBezTo>
                  <a:cubicBezTo>
                    <a:pt x="320303" y="756475"/>
                    <a:pt x="322597" y="757393"/>
                    <a:pt x="323515" y="759228"/>
                  </a:cubicBezTo>
                  <a:cubicBezTo>
                    <a:pt x="323974" y="759687"/>
                    <a:pt x="324088" y="760490"/>
                    <a:pt x="323859" y="761637"/>
                  </a:cubicBezTo>
                  <a:cubicBezTo>
                    <a:pt x="323629" y="762785"/>
                    <a:pt x="323056" y="764276"/>
                    <a:pt x="322138" y="766112"/>
                  </a:cubicBezTo>
                  <a:cubicBezTo>
                    <a:pt x="316631" y="783549"/>
                    <a:pt x="306995" y="790433"/>
                    <a:pt x="293228" y="786761"/>
                  </a:cubicBezTo>
                  <a:cubicBezTo>
                    <a:pt x="287722" y="786761"/>
                    <a:pt x="281297" y="787220"/>
                    <a:pt x="273955" y="788138"/>
                  </a:cubicBezTo>
                  <a:cubicBezTo>
                    <a:pt x="273037" y="789056"/>
                    <a:pt x="269366" y="789056"/>
                    <a:pt x="262942" y="788138"/>
                  </a:cubicBezTo>
                  <a:cubicBezTo>
                    <a:pt x="259271" y="788138"/>
                    <a:pt x="256517" y="788138"/>
                    <a:pt x="254682" y="788138"/>
                  </a:cubicBezTo>
                  <a:cubicBezTo>
                    <a:pt x="244586" y="786303"/>
                    <a:pt x="237703" y="786761"/>
                    <a:pt x="234032" y="789515"/>
                  </a:cubicBezTo>
                  <a:cubicBezTo>
                    <a:pt x="228525" y="791350"/>
                    <a:pt x="225313" y="791350"/>
                    <a:pt x="224395" y="789515"/>
                  </a:cubicBezTo>
                  <a:cubicBezTo>
                    <a:pt x="223477" y="788597"/>
                    <a:pt x="220724" y="788138"/>
                    <a:pt x="216135" y="788138"/>
                  </a:cubicBezTo>
                  <a:cubicBezTo>
                    <a:pt x="214300" y="789056"/>
                    <a:pt x="213382" y="789056"/>
                    <a:pt x="213382" y="788138"/>
                  </a:cubicBezTo>
                  <a:cubicBezTo>
                    <a:pt x="212464" y="787220"/>
                    <a:pt x="212464" y="785844"/>
                    <a:pt x="213382" y="784008"/>
                  </a:cubicBezTo>
                  <a:cubicBezTo>
                    <a:pt x="215217" y="779419"/>
                    <a:pt x="217512" y="775289"/>
                    <a:pt x="220265" y="771618"/>
                  </a:cubicBezTo>
                  <a:cubicBezTo>
                    <a:pt x="232196" y="744085"/>
                    <a:pt x="237703" y="725730"/>
                    <a:pt x="236785" y="716552"/>
                  </a:cubicBezTo>
                  <a:cubicBezTo>
                    <a:pt x="234950" y="711963"/>
                    <a:pt x="237244" y="709669"/>
                    <a:pt x="243668" y="709669"/>
                  </a:cubicBezTo>
                  <a:close/>
                  <a:moveTo>
                    <a:pt x="170705" y="708292"/>
                  </a:moveTo>
                  <a:cubicBezTo>
                    <a:pt x="174377" y="715634"/>
                    <a:pt x="175294" y="723894"/>
                    <a:pt x="173459" y="733072"/>
                  </a:cubicBezTo>
                  <a:cubicBezTo>
                    <a:pt x="171623" y="739496"/>
                    <a:pt x="173000" y="743626"/>
                    <a:pt x="177589" y="745462"/>
                  </a:cubicBezTo>
                  <a:cubicBezTo>
                    <a:pt x="178506" y="745462"/>
                    <a:pt x="179424" y="745462"/>
                    <a:pt x="180342" y="745462"/>
                  </a:cubicBezTo>
                  <a:cubicBezTo>
                    <a:pt x="184013" y="744544"/>
                    <a:pt x="186308" y="744544"/>
                    <a:pt x="187225" y="745462"/>
                  </a:cubicBezTo>
                  <a:cubicBezTo>
                    <a:pt x="189979" y="746379"/>
                    <a:pt x="193191" y="745921"/>
                    <a:pt x="196862" y="744085"/>
                  </a:cubicBezTo>
                  <a:cubicBezTo>
                    <a:pt x="196862" y="744085"/>
                    <a:pt x="197321" y="742250"/>
                    <a:pt x="198239" y="738578"/>
                  </a:cubicBezTo>
                  <a:cubicBezTo>
                    <a:pt x="199156" y="733072"/>
                    <a:pt x="199615" y="729860"/>
                    <a:pt x="199615" y="728942"/>
                  </a:cubicBezTo>
                  <a:cubicBezTo>
                    <a:pt x="199615" y="728024"/>
                    <a:pt x="200074" y="726188"/>
                    <a:pt x="200992" y="723435"/>
                  </a:cubicBezTo>
                  <a:cubicBezTo>
                    <a:pt x="200992" y="720682"/>
                    <a:pt x="200992" y="719305"/>
                    <a:pt x="200992" y="719305"/>
                  </a:cubicBezTo>
                  <a:cubicBezTo>
                    <a:pt x="206499" y="714716"/>
                    <a:pt x="210629" y="715175"/>
                    <a:pt x="213382" y="720682"/>
                  </a:cubicBezTo>
                  <a:cubicBezTo>
                    <a:pt x="214300" y="722976"/>
                    <a:pt x="214759" y="725041"/>
                    <a:pt x="214759" y="726877"/>
                  </a:cubicBezTo>
                  <a:cubicBezTo>
                    <a:pt x="214759" y="728712"/>
                    <a:pt x="214300" y="730318"/>
                    <a:pt x="213382" y="731695"/>
                  </a:cubicBezTo>
                  <a:cubicBezTo>
                    <a:pt x="212464" y="735366"/>
                    <a:pt x="212005" y="738578"/>
                    <a:pt x="212005" y="741332"/>
                  </a:cubicBezTo>
                  <a:cubicBezTo>
                    <a:pt x="211087" y="747756"/>
                    <a:pt x="208334" y="754639"/>
                    <a:pt x="203745" y="761982"/>
                  </a:cubicBezTo>
                  <a:cubicBezTo>
                    <a:pt x="198239" y="768406"/>
                    <a:pt x="189979" y="772077"/>
                    <a:pt x="178965" y="772995"/>
                  </a:cubicBezTo>
                  <a:cubicBezTo>
                    <a:pt x="173459" y="772995"/>
                    <a:pt x="169329" y="773454"/>
                    <a:pt x="166575" y="774372"/>
                  </a:cubicBezTo>
                  <a:cubicBezTo>
                    <a:pt x="160151" y="776207"/>
                    <a:pt x="154644" y="776666"/>
                    <a:pt x="150056" y="775748"/>
                  </a:cubicBezTo>
                  <a:cubicBezTo>
                    <a:pt x="146384" y="773913"/>
                    <a:pt x="143172" y="774372"/>
                    <a:pt x="140419" y="777125"/>
                  </a:cubicBezTo>
                  <a:cubicBezTo>
                    <a:pt x="140419" y="777125"/>
                    <a:pt x="139042" y="777125"/>
                    <a:pt x="136289" y="777125"/>
                  </a:cubicBezTo>
                  <a:cubicBezTo>
                    <a:pt x="134453" y="778043"/>
                    <a:pt x="133077" y="778502"/>
                    <a:pt x="132159" y="778502"/>
                  </a:cubicBezTo>
                  <a:cubicBezTo>
                    <a:pt x="127570" y="778502"/>
                    <a:pt x="121146" y="780337"/>
                    <a:pt x="112886" y="784008"/>
                  </a:cubicBezTo>
                  <a:cubicBezTo>
                    <a:pt x="105544" y="785844"/>
                    <a:pt x="101414" y="783549"/>
                    <a:pt x="100496" y="777125"/>
                  </a:cubicBezTo>
                  <a:cubicBezTo>
                    <a:pt x="102331" y="772536"/>
                    <a:pt x="103708" y="767947"/>
                    <a:pt x="104626" y="763358"/>
                  </a:cubicBezTo>
                  <a:cubicBezTo>
                    <a:pt x="104626" y="760605"/>
                    <a:pt x="105544" y="757393"/>
                    <a:pt x="107379" y="753722"/>
                  </a:cubicBezTo>
                  <a:cubicBezTo>
                    <a:pt x="108297" y="752804"/>
                    <a:pt x="108756" y="752345"/>
                    <a:pt x="108756" y="752345"/>
                  </a:cubicBezTo>
                  <a:cubicBezTo>
                    <a:pt x="115180" y="743167"/>
                    <a:pt x="117475" y="734448"/>
                    <a:pt x="115639" y="726188"/>
                  </a:cubicBezTo>
                  <a:cubicBezTo>
                    <a:pt x="113803" y="722517"/>
                    <a:pt x="114262" y="719764"/>
                    <a:pt x="117016" y="717928"/>
                  </a:cubicBezTo>
                  <a:cubicBezTo>
                    <a:pt x="120687" y="717011"/>
                    <a:pt x="123899" y="717928"/>
                    <a:pt x="126652" y="720682"/>
                  </a:cubicBezTo>
                  <a:cubicBezTo>
                    <a:pt x="128488" y="722517"/>
                    <a:pt x="129865" y="730318"/>
                    <a:pt x="130782" y="744085"/>
                  </a:cubicBezTo>
                  <a:cubicBezTo>
                    <a:pt x="128947" y="746838"/>
                    <a:pt x="128488" y="749133"/>
                    <a:pt x="129406" y="750968"/>
                  </a:cubicBezTo>
                  <a:cubicBezTo>
                    <a:pt x="129406" y="751886"/>
                    <a:pt x="131241" y="752345"/>
                    <a:pt x="134912" y="752345"/>
                  </a:cubicBezTo>
                  <a:cubicBezTo>
                    <a:pt x="145926" y="753263"/>
                    <a:pt x="151891" y="749133"/>
                    <a:pt x="152809" y="739955"/>
                  </a:cubicBezTo>
                  <a:cubicBezTo>
                    <a:pt x="152809" y="735366"/>
                    <a:pt x="153727" y="730777"/>
                    <a:pt x="155562" y="726188"/>
                  </a:cubicBezTo>
                  <a:cubicBezTo>
                    <a:pt x="158315" y="720682"/>
                    <a:pt x="159233" y="715634"/>
                    <a:pt x="158315" y="711045"/>
                  </a:cubicBezTo>
                  <a:cubicBezTo>
                    <a:pt x="161069" y="703703"/>
                    <a:pt x="165199" y="702785"/>
                    <a:pt x="170705" y="708292"/>
                  </a:cubicBezTo>
                  <a:close/>
                  <a:moveTo>
                    <a:pt x="214759" y="494910"/>
                  </a:moveTo>
                  <a:cubicBezTo>
                    <a:pt x="209252" y="490321"/>
                    <a:pt x="205122" y="490780"/>
                    <a:pt x="202369" y="496286"/>
                  </a:cubicBezTo>
                  <a:cubicBezTo>
                    <a:pt x="200533" y="504546"/>
                    <a:pt x="195485" y="514642"/>
                    <a:pt x="187225" y="526573"/>
                  </a:cubicBezTo>
                  <a:cubicBezTo>
                    <a:pt x="184472" y="531162"/>
                    <a:pt x="189061" y="532538"/>
                    <a:pt x="200992" y="530703"/>
                  </a:cubicBezTo>
                  <a:cubicBezTo>
                    <a:pt x="212005" y="527949"/>
                    <a:pt x="220265" y="527032"/>
                    <a:pt x="225772" y="527949"/>
                  </a:cubicBezTo>
                  <a:cubicBezTo>
                    <a:pt x="229443" y="527032"/>
                    <a:pt x="230820" y="525196"/>
                    <a:pt x="229902" y="522443"/>
                  </a:cubicBezTo>
                  <a:cubicBezTo>
                    <a:pt x="225313" y="510512"/>
                    <a:pt x="220265" y="501334"/>
                    <a:pt x="214759" y="494910"/>
                  </a:cubicBezTo>
                  <a:close/>
                  <a:moveTo>
                    <a:pt x="92236" y="488026"/>
                  </a:moveTo>
                  <a:cubicBezTo>
                    <a:pt x="93154" y="488944"/>
                    <a:pt x="93612" y="489976"/>
                    <a:pt x="93612" y="491124"/>
                  </a:cubicBezTo>
                  <a:cubicBezTo>
                    <a:pt x="93612" y="492271"/>
                    <a:pt x="93154" y="493533"/>
                    <a:pt x="92236" y="494910"/>
                  </a:cubicBezTo>
                  <a:cubicBezTo>
                    <a:pt x="86729" y="505923"/>
                    <a:pt x="80305" y="515559"/>
                    <a:pt x="72963" y="523819"/>
                  </a:cubicBezTo>
                  <a:cubicBezTo>
                    <a:pt x="48183" y="553188"/>
                    <a:pt x="30745" y="562825"/>
                    <a:pt x="20649" y="552729"/>
                  </a:cubicBezTo>
                  <a:cubicBezTo>
                    <a:pt x="16978" y="537127"/>
                    <a:pt x="18814" y="527491"/>
                    <a:pt x="26156" y="523819"/>
                  </a:cubicBezTo>
                  <a:cubicBezTo>
                    <a:pt x="29827" y="523819"/>
                    <a:pt x="34416" y="521984"/>
                    <a:pt x="39923" y="518313"/>
                  </a:cubicBezTo>
                  <a:cubicBezTo>
                    <a:pt x="46347" y="512806"/>
                    <a:pt x="54607" y="507758"/>
                    <a:pt x="64703" y="503169"/>
                  </a:cubicBezTo>
                  <a:cubicBezTo>
                    <a:pt x="72045" y="500416"/>
                    <a:pt x="78928" y="495827"/>
                    <a:pt x="85353" y="489403"/>
                  </a:cubicBezTo>
                  <a:cubicBezTo>
                    <a:pt x="88106" y="487567"/>
                    <a:pt x="90400" y="487108"/>
                    <a:pt x="92236" y="488026"/>
                  </a:cubicBezTo>
                  <a:close/>
                  <a:moveTo>
                    <a:pt x="184472" y="481143"/>
                  </a:moveTo>
                  <a:cubicBezTo>
                    <a:pt x="168870" y="478390"/>
                    <a:pt x="156939" y="482061"/>
                    <a:pt x="148679" y="492156"/>
                  </a:cubicBezTo>
                  <a:cubicBezTo>
                    <a:pt x="146843" y="505923"/>
                    <a:pt x="143172" y="518772"/>
                    <a:pt x="137666" y="530703"/>
                  </a:cubicBezTo>
                  <a:cubicBezTo>
                    <a:pt x="141337" y="538963"/>
                    <a:pt x="152809" y="538504"/>
                    <a:pt x="172082" y="529326"/>
                  </a:cubicBezTo>
                  <a:cubicBezTo>
                    <a:pt x="176671" y="515559"/>
                    <a:pt x="180801" y="505005"/>
                    <a:pt x="184472" y="497663"/>
                  </a:cubicBezTo>
                  <a:cubicBezTo>
                    <a:pt x="186308" y="493992"/>
                    <a:pt x="187225" y="490780"/>
                    <a:pt x="187225" y="488026"/>
                  </a:cubicBezTo>
                  <a:cubicBezTo>
                    <a:pt x="187225" y="485273"/>
                    <a:pt x="186308" y="482978"/>
                    <a:pt x="184472" y="481143"/>
                  </a:cubicBezTo>
                  <a:close/>
                  <a:moveTo>
                    <a:pt x="250552" y="431583"/>
                  </a:moveTo>
                  <a:cubicBezTo>
                    <a:pt x="233114" y="429748"/>
                    <a:pt x="213382" y="430665"/>
                    <a:pt x="191355" y="434336"/>
                  </a:cubicBezTo>
                  <a:cubicBezTo>
                    <a:pt x="184931" y="435254"/>
                    <a:pt x="175753" y="435713"/>
                    <a:pt x="163822" y="435713"/>
                  </a:cubicBezTo>
                  <a:cubicBezTo>
                    <a:pt x="158315" y="435713"/>
                    <a:pt x="154186" y="438925"/>
                    <a:pt x="151432" y="445350"/>
                  </a:cubicBezTo>
                  <a:cubicBezTo>
                    <a:pt x="147761" y="455445"/>
                    <a:pt x="148220" y="460952"/>
                    <a:pt x="152809" y="461870"/>
                  </a:cubicBezTo>
                  <a:cubicBezTo>
                    <a:pt x="153727" y="461870"/>
                    <a:pt x="155103" y="461411"/>
                    <a:pt x="156939" y="460493"/>
                  </a:cubicBezTo>
                  <a:cubicBezTo>
                    <a:pt x="161528" y="459575"/>
                    <a:pt x="165658" y="459116"/>
                    <a:pt x="169329" y="459116"/>
                  </a:cubicBezTo>
                  <a:cubicBezTo>
                    <a:pt x="182178" y="459116"/>
                    <a:pt x="191814" y="458199"/>
                    <a:pt x="198239" y="456363"/>
                  </a:cubicBezTo>
                  <a:cubicBezTo>
                    <a:pt x="209252" y="453610"/>
                    <a:pt x="225313" y="453151"/>
                    <a:pt x="246422" y="454986"/>
                  </a:cubicBezTo>
                  <a:cubicBezTo>
                    <a:pt x="251240" y="451545"/>
                    <a:pt x="253219" y="446296"/>
                    <a:pt x="252359" y="439241"/>
                  </a:cubicBezTo>
                  <a:cubicBezTo>
                    <a:pt x="252072" y="436889"/>
                    <a:pt x="251469" y="434336"/>
                    <a:pt x="250552" y="431583"/>
                  </a:cubicBezTo>
                  <a:close/>
                  <a:moveTo>
                    <a:pt x="27533" y="424700"/>
                  </a:moveTo>
                  <a:cubicBezTo>
                    <a:pt x="29368" y="425618"/>
                    <a:pt x="33498" y="425618"/>
                    <a:pt x="39923" y="424700"/>
                  </a:cubicBezTo>
                  <a:cubicBezTo>
                    <a:pt x="42676" y="424700"/>
                    <a:pt x="44512" y="424700"/>
                    <a:pt x="45429" y="424700"/>
                  </a:cubicBezTo>
                  <a:cubicBezTo>
                    <a:pt x="56443" y="421947"/>
                    <a:pt x="65161" y="421947"/>
                    <a:pt x="71586" y="424700"/>
                  </a:cubicBezTo>
                  <a:cubicBezTo>
                    <a:pt x="77093" y="425618"/>
                    <a:pt x="82140" y="425618"/>
                    <a:pt x="86729" y="424700"/>
                  </a:cubicBezTo>
                  <a:cubicBezTo>
                    <a:pt x="89482" y="423782"/>
                    <a:pt x="91777" y="424700"/>
                    <a:pt x="93612" y="427453"/>
                  </a:cubicBezTo>
                  <a:cubicBezTo>
                    <a:pt x="94530" y="428830"/>
                    <a:pt x="94874" y="430206"/>
                    <a:pt x="94645" y="431583"/>
                  </a:cubicBezTo>
                  <a:cubicBezTo>
                    <a:pt x="94416" y="432960"/>
                    <a:pt x="93612" y="434336"/>
                    <a:pt x="92236" y="435713"/>
                  </a:cubicBezTo>
                  <a:cubicBezTo>
                    <a:pt x="86729" y="441220"/>
                    <a:pt x="83517" y="445350"/>
                    <a:pt x="82599" y="448103"/>
                  </a:cubicBezTo>
                  <a:cubicBezTo>
                    <a:pt x="78928" y="458199"/>
                    <a:pt x="69291" y="464164"/>
                    <a:pt x="53689" y="466000"/>
                  </a:cubicBezTo>
                  <a:cubicBezTo>
                    <a:pt x="44512" y="465082"/>
                    <a:pt x="36252" y="466000"/>
                    <a:pt x="28909" y="468753"/>
                  </a:cubicBezTo>
                  <a:cubicBezTo>
                    <a:pt x="21567" y="471506"/>
                    <a:pt x="18355" y="459575"/>
                    <a:pt x="19273" y="432960"/>
                  </a:cubicBezTo>
                  <a:cubicBezTo>
                    <a:pt x="19273" y="427453"/>
                    <a:pt x="22026" y="424700"/>
                    <a:pt x="27533" y="424700"/>
                  </a:cubicBezTo>
                  <a:close/>
                  <a:moveTo>
                    <a:pt x="237473" y="384777"/>
                  </a:moveTo>
                  <a:cubicBezTo>
                    <a:pt x="227378" y="384777"/>
                    <a:pt x="214300" y="385236"/>
                    <a:pt x="198239" y="386153"/>
                  </a:cubicBezTo>
                  <a:cubicBezTo>
                    <a:pt x="189979" y="387071"/>
                    <a:pt x="184013" y="387530"/>
                    <a:pt x="180342" y="387530"/>
                  </a:cubicBezTo>
                  <a:cubicBezTo>
                    <a:pt x="161069" y="389366"/>
                    <a:pt x="151891" y="396249"/>
                    <a:pt x="152809" y="408180"/>
                  </a:cubicBezTo>
                  <a:cubicBezTo>
                    <a:pt x="154644" y="414604"/>
                    <a:pt x="161987" y="416440"/>
                    <a:pt x="174835" y="413687"/>
                  </a:cubicBezTo>
                  <a:cubicBezTo>
                    <a:pt x="196862" y="408180"/>
                    <a:pt x="223019" y="406803"/>
                    <a:pt x="253305" y="409557"/>
                  </a:cubicBezTo>
                  <a:cubicBezTo>
                    <a:pt x="257894" y="406344"/>
                    <a:pt x="260647" y="402788"/>
                    <a:pt x="261565" y="398887"/>
                  </a:cubicBezTo>
                  <a:cubicBezTo>
                    <a:pt x="262483" y="394987"/>
                    <a:pt x="261565" y="390742"/>
                    <a:pt x="258812" y="386153"/>
                  </a:cubicBezTo>
                  <a:cubicBezTo>
                    <a:pt x="254682" y="385236"/>
                    <a:pt x="247569" y="384777"/>
                    <a:pt x="237473" y="384777"/>
                  </a:cubicBezTo>
                  <a:close/>
                  <a:moveTo>
                    <a:pt x="29254" y="354490"/>
                  </a:moveTo>
                  <a:cubicBezTo>
                    <a:pt x="32695" y="352196"/>
                    <a:pt x="37628" y="352196"/>
                    <a:pt x="44053" y="354490"/>
                  </a:cubicBezTo>
                  <a:cubicBezTo>
                    <a:pt x="50477" y="358161"/>
                    <a:pt x="55066" y="358620"/>
                    <a:pt x="57819" y="355867"/>
                  </a:cubicBezTo>
                  <a:cubicBezTo>
                    <a:pt x="70668" y="355867"/>
                    <a:pt x="81223" y="358620"/>
                    <a:pt x="89482" y="364127"/>
                  </a:cubicBezTo>
                  <a:cubicBezTo>
                    <a:pt x="94071" y="366880"/>
                    <a:pt x="100496" y="369633"/>
                    <a:pt x="108756" y="372387"/>
                  </a:cubicBezTo>
                  <a:cubicBezTo>
                    <a:pt x="111509" y="373305"/>
                    <a:pt x="112886" y="375140"/>
                    <a:pt x="112886" y="377893"/>
                  </a:cubicBezTo>
                  <a:cubicBezTo>
                    <a:pt x="112886" y="379729"/>
                    <a:pt x="111050" y="381106"/>
                    <a:pt x="107379" y="382023"/>
                  </a:cubicBezTo>
                  <a:cubicBezTo>
                    <a:pt x="104626" y="382941"/>
                    <a:pt x="101872" y="384777"/>
                    <a:pt x="99119" y="387530"/>
                  </a:cubicBezTo>
                  <a:cubicBezTo>
                    <a:pt x="93612" y="392119"/>
                    <a:pt x="87188" y="394872"/>
                    <a:pt x="79846" y="395790"/>
                  </a:cubicBezTo>
                  <a:cubicBezTo>
                    <a:pt x="77093" y="394872"/>
                    <a:pt x="70209" y="395331"/>
                    <a:pt x="59196" y="397167"/>
                  </a:cubicBezTo>
                  <a:cubicBezTo>
                    <a:pt x="67456" y="395331"/>
                    <a:pt x="66079" y="395331"/>
                    <a:pt x="55066" y="397167"/>
                  </a:cubicBezTo>
                  <a:cubicBezTo>
                    <a:pt x="33957" y="400838"/>
                    <a:pt x="23403" y="391201"/>
                    <a:pt x="23403" y="368257"/>
                  </a:cubicBezTo>
                  <a:cubicBezTo>
                    <a:pt x="23862" y="361373"/>
                    <a:pt x="25812" y="356785"/>
                    <a:pt x="29254" y="354490"/>
                  </a:cubicBezTo>
                  <a:close/>
                  <a:moveTo>
                    <a:pt x="195485" y="344854"/>
                  </a:moveTo>
                  <a:cubicBezTo>
                    <a:pt x="198239" y="343018"/>
                    <a:pt x="201451" y="343018"/>
                    <a:pt x="205122" y="344854"/>
                  </a:cubicBezTo>
                  <a:cubicBezTo>
                    <a:pt x="214300" y="351278"/>
                    <a:pt x="220724" y="357243"/>
                    <a:pt x="224395" y="362750"/>
                  </a:cubicBezTo>
                  <a:cubicBezTo>
                    <a:pt x="227148" y="367339"/>
                    <a:pt x="235867" y="370551"/>
                    <a:pt x="250552" y="372387"/>
                  </a:cubicBezTo>
                  <a:cubicBezTo>
                    <a:pt x="264318" y="373305"/>
                    <a:pt x="273037" y="371928"/>
                    <a:pt x="276708" y="368257"/>
                  </a:cubicBezTo>
                  <a:cubicBezTo>
                    <a:pt x="283133" y="362750"/>
                    <a:pt x="288180" y="362291"/>
                    <a:pt x="291852" y="366880"/>
                  </a:cubicBezTo>
                  <a:cubicBezTo>
                    <a:pt x="293687" y="372387"/>
                    <a:pt x="292310" y="377893"/>
                    <a:pt x="287722" y="383400"/>
                  </a:cubicBezTo>
                  <a:cubicBezTo>
                    <a:pt x="280379" y="392578"/>
                    <a:pt x="276249" y="403132"/>
                    <a:pt x="275332" y="415063"/>
                  </a:cubicBezTo>
                  <a:cubicBezTo>
                    <a:pt x="275332" y="418734"/>
                    <a:pt x="274414" y="424241"/>
                    <a:pt x="272578" y="431583"/>
                  </a:cubicBezTo>
                  <a:cubicBezTo>
                    <a:pt x="267072" y="440761"/>
                    <a:pt x="265695" y="453151"/>
                    <a:pt x="268448" y="468753"/>
                  </a:cubicBezTo>
                  <a:cubicBezTo>
                    <a:pt x="267531" y="474260"/>
                    <a:pt x="262942" y="476554"/>
                    <a:pt x="254682" y="475636"/>
                  </a:cubicBezTo>
                  <a:cubicBezTo>
                    <a:pt x="243668" y="474718"/>
                    <a:pt x="235408" y="475636"/>
                    <a:pt x="229902" y="478390"/>
                  </a:cubicBezTo>
                  <a:cubicBezTo>
                    <a:pt x="252846" y="518772"/>
                    <a:pt x="284509" y="544469"/>
                    <a:pt x="324891" y="555483"/>
                  </a:cubicBezTo>
                  <a:cubicBezTo>
                    <a:pt x="329480" y="556400"/>
                    <a:pt x="332234" y="558695"/>
                    <a:pt x="333151" y="562366"/>
                  </a:cubicBezTo>
                  <a:cubicBezTo>
                    <a:pt x="334069" y="566037"/>
                    <a:pt x="332692" y="568331"/>
                    <a:pt x="329021" y="569249"/>
                  </a:cubicBezTo>
                  <a:cubicBezTo>
                    <a:pt x="324432" y="570167"/>
                    <a:pt x="319385" y="574297"/>
                    <a:pt x="313878" y="581639"/>
                  </a:cubicBezTo>
                  <a:cubicBezTo>
                    <a:pt x="306536" y="585310"/>
                    <a:pt x="292769" y="585769"/>
                    <a:pt x="272578" y="583016"/>
                  </a:cubicBezTo>
                  <a:cubicBezTo>
                    <a:pt x="263401" y="573838"/>
                    <a:pt x="254223" y="562366"/>
                    <a:pt x="245045" y="548599"/>
                  </a:cubicBezTo>
                  <a:cubicBezTo>
                    <a:pt x="243210" y="543093"/>
                    <a:pt x="239538" y="541716"/>
                    <a:pt x="234032" y="544469"/>
                  </a:cubicBezTo>
                  <a:cubicBezTo>
                    <a:pt x="223936" y="552729"/>
                    <a:pt x="201910" y="558236"/>
                    <a:pt x="167952" y="560989"/>
                  </a:cubicBezTo>
                  <a:cubicBezTo>
                    <a:pt x="150514" y="562825"/>
                    <a:pt x="134912" y="566496"/>
                    <a:pt x="121146" y="572002"/>
                  </a:cubicBezTo>
                  <a:cubicBezTo>
                    <a:pt x="111050" y="578427"/>
                    <a:pt x="101414" y="582557"/>
                    <a:pt x="92236" y="584392"/>
                  </a:cubicBezTo>
                  <a:cubicBezTo>
                    <a:pt x="83976" y="587146"/>
                    <a:pt x="79387" y="584392"/>
                    <a:pt x="78469" y="576132"/>
                  </a:cubicBezTo>
                  <a:cubicBezTo>
                    <a:pt x="78469" y="561448"/>
                    <a:pt x="82599" y="553647"/>
                    <a:pt x="90859" y="552729"/>
                  </a:cubicBezTo>
                  <a:cubicBezTo>
                    <a:pt x="102790" y="547223"/>
                    <a:pt x="112886" y="538504"/>
                    <a:pt x="121146" y="526573"/>
                  </a:cubicBezTo>
                  <a:cubicBezTo>
                    <a:pt x="121146" y="521984"/>
                    <a:pt x="122981" y="510512"/>
                    <a:pt x="126652" y="492156"/>
                  </a:cubicBezTo>
                  <a:cubicBezTo>
                    <a:pt x="127570" y="486650"/>
                    <a:pt x="128029" y="482520"/>
                    <a:pt x="128029" y="479766"/>
                  </a:cubicBezTo>
                  <a:cubicBezTo>
                    <a:pt x="133536" y="445809"/>
                    <a:pt x="133994" y="419193"/>
                    <a:pt x="129406" y="399920"/>
                  </a:cubicBezTo>
                  <a:cubicBezTo>
                    <a:pt x="125735" y="394413"/>
                    <a:pt x="123440" y="388907"/>
                    <a:pt x="122522" y="383400"/>
                  </a:cubicBezTo>
                  <a:cubicBezTo>
                    <a:pt x="122522" y="376058"/>
                    <a:pt x="126652" y="373763"/>
                    <a:pt x="134912" y="376517"/>
                  </a:cubicBezTo>
                  <a:cubicBezTo>
                    <a:pt x="139501" y="379270"/>
                    <a:pt x="153727" y="377434"/>
                    <a:pt x="177589" y="371010"/>
                  </a:cubicBezTo>
                  <a:cubicBezTo>
                    <a:pt x="187684" y="365503"/>
                    <a:pt x="192732" y="359997"/>
                    <a:pt x="192732" y="354490"/>
                  </a:cubicBezTo>
                  <a:cubicBezTo>
                    <a:pt x="191814" y="349901"/>
                    <a:pt x="192732" y="346689"/>
                    <a:pt x="195485" y="344854"/>
                  </a:cubicBezTo>
                  <a:close/>
                  <a:moveTo>
                    <a:pt x="67456" y="163134"/>
                  </a:moveTo>
                  <a:cubicBezTo>
                    <a:pt x="70209" y="158546"/>
                    <a:pt x="72963" y="158546"/>
                    <a:pt x="75716" y="163134"/>
                  </a:cubicBezTo>
                  <a:cubicBezTo>
                    <a:pt x="77093" y="164052"/>
                    <a:pt x="78010" y="165199"/>
                    <a:pt x="78469" y="166576"/>
                  </a:cubicBezTo>
                  <a:cubicBezTo>
                    <a:pt x="78928" y="167953"/>
                    <a:pt x="78928" y="169559"/>
                    <a:pt x="78469" y="171394"/>
                  </a:cubicBezTo>
                  <a:cubicBezTo>
                    <a:pt x="78469" y="172312"/>
                    <a:pt x="77551" y="174148"/>
                    <a:pt x="75716" y="176901"/>
                  </a:cubicBezTo>
                  <a:cubicBezTo>
                    <a:pt x="74798" y="180572"/>
                    <a:pt x="73880" y="183325"/>
                    <a:pt x="72963" y="185161"/>
                  </a:cubicBezTo>
                  <a:cubicBezTo>
                    <a:pt x="72045" y="192503"/>
                    <a:pt x="67915" y="198010"/>
                    <a:pt x="60573" y="201681"/>
                  </a:cubicBezTo>
                  <a:cubicBezTo>
                    <a:pt x="55066" y="204434"/>
                    <a:pt x="50936" y="207188"/>
                    <a:pt x="48183" y="209941"/>
                  </a:cubicBezTo>
                  <a:cubicBezTo>
                    <a:pt x="36252" y="211776"/>
                    <a:pt x="28451" y="209482"/>
                    <a:pt x="24779" y="203058"/>
                  </a:cubicBezTo>
                  <a:cubicBezTo>
                    <a:pt x="24779" y="203058"/>
                    <a:pt x="24779" y="202599"/>
                    <a:pt x="24779" y="201681"/>
                  </a:cubicBezTo>
                  <a:cubicBezTo>
                    <a:pt x="22026" y="196174"/>
                    <a:pt x="19273" y="192503"/>
                    <a:pt x="16520" y="190668"/>
                  </a:cubicBezTo>
                  <a:cubicBezTo>
                    <a:pt x="13766" y="186079"/>
                    <a:pt x="14225" y="183325"/>
                    <a:pt x="17896" y="182408"/>
                  </a:cubicBezTo>
                  <a:cubicBezTo>
                    <a:pt x="21567" y="183325"/>
                    <a:pt x="25238" y="182408"/>
                    <a:pt x="28909" y="179654"/>
                  </a:cubicBezTo>
                  <a:cubicBezTo>
                    <a:pt x="40840" y="173230"/>
                    <a:pt x="50018" y="169559"/>
                    <a:pt x="56443" y="168641"/>
                  </a:cubicBezTo>
                  <a:cubicBezTo>
                    <a:pt x="61032" y="167723"/>
                    <a:pt x="64703" y="165888"/>
                    <a:pt x="67456" y="163134"/>
                  </a:cubicBezTo>
                  <a:close/>
                  <a:moveTo>
                    <a:pt x="130782" y="154874"/>
                  </a:moveTo>
                  <a:cubicBezTo>
                    <a:pt x="139042" y="153039"/>
                    <a:pt x="147761" y="153039"/>
                    <a:pt x="156939" y="154874"/>
                  </a:cubicBezTo>
                  <a:cubicBezTo>
                    <a:pt x="158315" y="155333"/>
                    <a:pt x="159233" y="156022"/>
                    <a:pt x="159692" y="156939"/>
                  </a:cubicBezTo>
                  <a:cubicBezTo>
                    <a:pt x="160151" y="157857"/>
                    <a:pt x="160151" y="159004"/>
                    <a:pt x="159692" y="160381"/>
                  </a:cubicBezTo>
                  <a:cubicBezTo>
                    <a:pt x="159692" y="161299"/>
                    <a:pt x="159692" y="162217"/>
                    <a:pt x="159692" y="163134"/>
                  </a:cubicBezTo>
                  <a:cubicBezTo>
                    <a:pt x="158774" y="164970"/>
                    <a:pt x="158315" y="166347"/>
                    <a:pt x="158315" y="167264"/>
                  </a:cubicBezTo>
                  <a:cubicBezTo>
                    <a:pt x="156480" y="175524"/>
                    <a:pt x="151891" y="179654"/>
                    <a:pt x="144549" y="179654"/>
                  </a:cubicBezTo>
                  <a:cubicBezTo>
                    <a:pt x="142713" y="178737"/>
                    <a:pt x="140419" y="178278"/>
                    <a:pt x="137666" y="178278"/>
                  </a:cubicBezTo>
                  <a:cubicBezTo>
                    <a:pt x="128488" y="171853"/>
                    <a:pt x="125276" y="165429"/>
                    <a:pt x="128029" y="159004"/>
                  </a:cubicBezTo>
                  <a:cubicBezTo>
                    <a:pt x="129865" y="157169"/>
                    <a:pt x="130782" y="155792"/>
                    <a:pt x="130782" y="154874"/>
                  </a:cubicBezTo>
                  <a:close/>
                  <a:moveTo>
                    <a:pt x="184472" y="73651"/>
                  </a:moveTo>
                  <a:lnTo>
                    <a:pt x="184260" y="75981"/>
                  </a:lnTo>
                  <a:lnTo>
                    <a:pt x="184128" y="76405"/>
                  </a:lnTo>
                  <a:cubicBezTo>
                    <a:pt x="183898" y="76864"/>
                    <a:pt x="184013" y="75946"/>
                    <a:pt x="184472" y="73651"/>
                  </a:cubicBezTo>
                  <a:close/>
                  <a:moveTo>
                    <a:pt x="119769" y="43365"/>
                  </a:moveTo>
                  <a:cubicBezTo>
                    <a:pt x="111509" y="41529"/>
                    <a:pt x="101872" y="43365"/>
                    <a:pt x="90859" y="48872"/>
                  </a:cubicBezTo>
                  <a:cubicBezTo>
                    <a:pt x="88106" y="52543"/>
                    <a:pt x="87188" y="57590"/>
                    <a:pt x="88106" y="64015"/>
                  </a:cubicBezTo>
                  <a:cubicBezTo>
                    <a:pt x="90859" y="66768"/>
                    <a:pt x="94071" y="67686"/>
                    <a:pt x="97742" y="66768"/>
                  </a:cubicBezTo>
                  <a:cubicBezTo>
                    <a:pt x="100496" y="65850"/>
                    <a:pt x="104167" y="65392"/>
                    <a:pt x="108756" y="65392"/>
                  </a:cubicBezTo>
                  <a:cubicBezTo>
                    <a:pt x="114262" y="65392"/>
                    <a:pt x="119310" y="63097"/>
                    <a:pt x="123899" y="58508"/>
                  </a:cubicBezTo>
                  <a:cubicBezTo>
                    <a:pt x="123899" y="55755"/>
                    <a:pt x="123899" y="53460"/>
                    <a:pt x="123899" y="51625"/>
                  </a:cubicBezTo>
                  <a:cubicBezTo>
                    <a:pt x="124817" y="47954"/>
                    <a:pt x="123440" y="45201"/>
                    <a:pt x="119769" y="43365"/>
                  </a:cubicBezTo>
                  <a:close/>
                  <a:moveTo>
                    <a:pt x="268448" y="15832"/>
                  </a:moveTo>
                  <a:cubicBezTo>
                    <a:pt x="273955" y="14914"/>
                    <a:pt x="280838" y="15832"/>
                    <a:pt x="289098" y="18585"/>
                  </a:cubicBezTo>
                  <a:cubicBezTo>
                    <a:pt x="293687" y="21338"/>
                    <a:pt x="297358" y="22256"/>
                    <a:pt x="300111" y="21338"/>
                  </a:cubicBezTo>
                  <a:cubicBezTo>
                    <a:pt x="301947" y="20421"/>
                    <a:pt x="303324" y="20421"/>
                    <a:pt x="304241" y="21338"/>
                  </a:cubicBezTo>
                  <a:cubicBezTo>
                    <a:pt x="305159" y="22256"/>
                    <a:pt x="305159" y="24092"/>
                    <a:pt x="304241" y="26845"/>
                  </a:cubicBezTo>
                  <a:cubicBezTo>
                    <a:pt x="295982" y="39694"/>
                    <a:pt x="288180" y="47036"/>
                    <a:pt x="280838" y="48872"/>
                  </a:cubicBezTo>
                  <a:cubicBezTo>
                    <a:pt x="274414" y="47954"/>
                    <a:pt x="265695" y="48413"/>
                    <a:pt x="254682" y="50248"/>
                  </a:cubicBezTo>
                  <a:cubicBezTo>
                    <a:pt x="239080" y="53919"/>
                    <a:pt x="228066" y="55296"/>
                    <a:pt x="221642" y="54378"/>
                  </a:cubicBezTo>
                  <a:cubicBezTo>
                    <a:pt x="214300" y="54378"/>
                    <a:pt x="208793" y="57590"/>
                    <a:pt x="205122" y="64015"/>
                  </a:cubicBezTo>
                  <a:cubicBezTo>
                    <a:pt x="203286" y="75028"/>
                    <a:pt x="206040" y="80535"/>
                    <a:pt x="213382" y="80535"/>
                  </a:cubicBezTo>
                  <a:cubicBezTo>
                    <a:pt x="244586" y="78699"/>
                    <a:pt x="271202" y="78699"/>
                    <a:pt x="293228" y="80535"/>
                  </a:cubicBezTo>
                  <a:cubicBezTo>
                    <a:pt x="305159" y="81453"/>
                    <a:pt x="314337" y="80076"/>
                    <a:pt x="320761" y="76405"/>
                  </a:cubicBezTo>
                  <a:cubicBezTo>
                    <a:pt x="324432" y="72734"/>
                    <a:pt x="327186" y="70898"/>
                    <a:pt x="329021" y="70898"/>
                  </a:cubicBezTo>
                  <a:cubicBezTo>
                    <a:pt x="329939" y="71816"/>
                    <a:pt x="329939" y="75028"/>
                    <a:pt x="329021" y="80535"/>
                  </a:cubicBezTo>
                  <a:cubicBezTo>
                    <a:pt x="321679" y="101644"/>
                    <a:pt x="313878" y="114033"/>
                    <a:pt x="305618" y="117705"/>
                  </a:cubicBezTo>
                  <a:cubicBezTo>
                    <a:pt x="302865" y="118622"/>
                    <a:pt x="300570" y="119540"/>
                    <a:pt x="298735" y="120458"/>
                  </a:cubicBezTo>
                  <a:cubicBezTo>
                    <a:pt x="298735" y="121376"/>
                    <a:pt x="298276" y="121835"/>
                    <a:pt x="297358" y="121835"/>
                  </a:cubicBezTo>
                  <a:cubicBezTo>
                    <a:pt x="290934" y="122752"/>
                    <a:pt x="284509" y="122752"/>
                    <a:pt x="278085" y="121835"/>
                  </a:cubicBezTo>
                  <a:cubicBezTo>
                    <a:pt x="273496" y="120917"/>
                    <a:pt x="270284" y="123670"/>
                    <a:pt x="268448" y="130095"/>
                  </a:cubicBezTo>
                  <a:cubicBezTo>
                    <a:pt x="267531" y="159463"/>
                    <a:pt x="267531" y="185161"/>
                    <a:pt x="268448" y="207188"/>
                  </a:cubicBezTo>
                  <a:cubicBezTo>
                    <a:pt x="270284" y="223707"/>
                    <a:pt x="267989" y="232426"/>
                    <a:pt x="261565" y="233344"/>
                  </a:cubicBezTo>
                  <a:cubicBezTo>
                    <a:pt x="261565" y="233344"/>
                    <a:pt x="260647" y="233803"/>
                    <a:pt x="258812" y="234721"/>
                  </a:cubicBezTo>
                  <a:cubicBezTo>
                    <a:pt x="257894" y="235639"/>
                    <a:pt x="256976" y="236097"/>
                    <a:pt x="256058" y="236097"/>
                  </a:cubicBezTo>
                  <a:cubicBezTo>
                    <a:pt x="250552" y="237933"/>
                    <a:pt x="246881" y="237015"/>
                    <a:pt x="245045" y="233344"/>
                  </a:cubicBezTo>
                  <a:cubicBezTo>
                    <a:pt x="245045" y="231509"/>
                    <a:pt x="244586" y="229214"/>
                    <a:pt x="243668" y="226461"/>
                  </a:cubicBezTo>
                  <a:cubicBezTo>
                    <a:pt x="242751" y="220036"/>
                    <a:pt x="242751" y="214530"/>
                    <a:pt x="243668" y="209941"/>
                  </a:cubicBezTo>
                  <a:cubicBezTo>
                    <a:pt x="243668" y="199845"/>
                    <a:pt x="243210" y="192962"/>
                    <a:pt x="242292" y="189291"/>
                  </a:cubicBezTo>
                  <a:cubicBezTo>
                    <a:pt x="242292" y="189291"/>
                    <a:pt x="242292" y="187914"/>
                    <a:pt x="242292" y="185161"/>
                  </a:cubicBezTo>
                  <a:cubicBezTo>
                    <a:pt x="241374" y="168641"/>
                    <a:pt x="241374" y="158087"/>
                    <a:pt x="242292" y="153498"/>
                  </a:cubicBezTo>
                  <a:cubicBezTo>
                    <a:pt x="245963" y="128718"/>
                    <a:pt x="240915" y="116328"/>
                    <a:pt x="227148" y="116328"/>
                  </a:cubicBezTo>
                  <a:cubicBezTo>
                    <a:pt x="214300" y="117246"/>
                    <a:pt x="206957" y="122752"/>
                    <a:pt x="205122" y="132848"/>
                  </a:cubicBezTo>
                  <a:cubicBezTo>
                    <a:pt x="205122" y="141108"/>
                    <a:pt x="204204" y="147991"/>
                    <a:pt x="202369" y="153498"/>
                  </a:cubicBezTo>
                  <a:cubicBezTo>
                    <a:pt x="200533" y="160840"/>
                    <a:pt x="199615" y="169559"/>
                    <a:pt x="199615" y="179654"/>
                  </a:cubicBezTo>
                  <a:cubicBezTo>
                    <a:pt x="199615" y="193421"/>
                    <a:pt x="197321" y="203516"/>
                    <a:pt x="192732" y="209941"/>
                  </a:cubicBezTo>
                  <a:cubicBezTo>
                    <a:pt x="186308" y="216365"/>
                    <a:pt x="180342" y="220495"/>
                    <a:pt x="174835" y="222331"/>
                  </a:cubicBezTo>
                  <a:cubicBezTo>
                    <a:pt x="168411" y="224166"/>
                    <a:pt x="163363" y="223707"/>
                    <a:pt x="159692" y="220954"/>
                  </a:cubicBezTo>
                  <a:cubicBezTo>
                    <a:pt x="153268" y="215448"/>
                    <a:pt x="147761" y="212694"/>
                    <a:pt x="143172" y="212694"/>
                  </a:cubicBezTo>
                  <a:cubicBezTo>
                    <a:pt x="141337" y="212694"/>
                    <a:pt x="139960" y="211776"/>
                    <a:pt x="139042" y="209941"/>
                  </a:cubicBezTo>
                  <a:cubicBezTo>
                    <a:pt x="139042" y="209023"/>
                    <a:pt x="140419" y="208564"/>
                    <a:pt x="143172" y="208564"/>
                  </a:cubicBezTo>
                  <a:cubicBezTo>
                    <a:pt x="158774" y="202140"/>
                    <a:pt x="168870" y="194339"/>
                    <a:pt x="173459" y="185161"/>
                  </a:cubicBezTo>
                  <a:cubicBezTo>
                    <a:pt x="173459" y="183325"/>
                    <a:pt x="173918" y="181031"/>
                    <a:pt x="174835" y="178278"/>
                  </a:cubicBezTo>
                  <a:cubicBezTo>
                    <a:pt x="175753" y="172771"/>
                    <a:pt x="176671" y="167723"/>
                    <a:pt x="177589" y="163134"/>
                  </a:cubicBezTo>
                  <a:cubicBezTo>
                    <a:pt x="177589" y="162217"/>
                    <a:pt x="178048" y="160840"/>
                    <a:pt x="178965" y="159004"/>
                  </a:cubicBezTo>
                  <a:cubicBezTo>
                    <a:pt x="179883" y="154416"/>
                    <a:pt x="180342" y="151203"/>
                    <a:pt x="180342" y="149368"/>
                  </a:cubicBezTo>
                  <a:cubicBezTo>
                    <a:pt x="180342" y="142026"/>
                    <a:pt x="180801" y="134683"/>
                    <a:pt x="181719" y="127341"/>
                  </a:cubicBezTo>
                  <a:cubicBezTo>
                    <a:pt x="183554" y="121835"/>
                    <a:pt x="184013" y="115869"/>
                    <a:pt x="183095" y="109445"/>
                  </a:cubicBezTo>
                  <a:cubicBezTo>
                    <a:pt x="182178" y="106691"/>
                    <a:pt x="182178" y="102561"/>
                    <a:pt x="183095" y="97055"/>
                  </a:cubicBezTo>
                  <a:cubicBezTo>
                    <a:pt x="184931" y="94301"/>
                    <a:pt x="184931" y="91548"/>
                    <a:pt x="183095" y="88795"/>
                  </a:cubicBezTo>
                  <a:lnTo>
                    <a:pt x="184260" y="75981"/>
                  </a:lnTo>
                  <a:lnTo>
                    <a:pt x="185849" y="70898"/>
                  </a:lnTo>
                  <a:cubicBezTo>
                    <a:pt x="184931" y="58049"/>
                    <a:pt x="184013" y="48872"/>
                    <a:pt x="183095" y="43365"/>
                  </a:cubicBezTo>
                  <a:cubicBezTo>
                    <a:pt x="183095" y="31434"/>
                    <a:pt x="186308" y="25468"/>
                    <a:pt x="192732" y="25468"/>
                  </a:cubicBezTo>
                  <a:cubicBezTo>
                    <a:pt x="196403" y="26386"/>
                    <a:pt x="200533" y="26386"/>
                    <a:pt x="205122" y="25468"/>
                  </a:cubicBezTo>
                  <a:cubicBezTo>
                    <a:pt x="217971" y="21797"/>
                    <a:pt x="233573" y="19044"/>
                    <a:pt x="251928" y="17208"/>
                  </a:cubicBezTo>
                  <a:cubicBezTo>
                    <a:pt x="252846" y="17208"/>
                    <a:pt x="254223" y="17208"/>
                    <a:pt x="256058" y="17208"/>
                  </a:cubicBezTo>
                  <a:cubicBezTo>
                    <a:pt x="261565" y="18126"/>
                    <a:pt x="265695" y="17667"/>
                    <a:pt x="268448" y="15832"/>
                  </a:cubicBezTo>
                  <a:close/>
                  <a:moveTo>
                    <a:pt x="93612" y="688"/>
                  </a:moveTo>
                  <a:cubicBezTo>
                    <a:pt x="94530" y="-229"/>
                    <a:pt x="96366" y="-229"/>
                    <a:pt x="99119" y="688"/>
                  </a:cubicBezTo>
                  <a:cubicBezTo>
                    <a:pt x="100955" y="688"/>
                    <a:pt x="103249" y="1147"/>
                    <a:pt x="106002" y="2065"/>
                  </a:cubicBezTo>
                  <a:cubicBezTo>
                    <a:pt x="107838" y="2065"/>
                    <a:pt x="109215" y="2065"/>
                    <a:pt x="110132" y="2065"/>
                  </a:cubicBezTo>
                  <a:cubicBezTo>
                    <a:pt x="118392" y="2065"/>
                    <a:pt x="123899" y="5277"/>
                    <a:pt x="126652" y="11702"/>
                  </a:cubicBezTo>
                  <a:cubicBezTo>
                    <a:pt x="132159" y="19962"/>
                    <a:pt x="139042" y="24092"/>
                    <a:pt x="147302" y="24092"/>
                  </a:cubicBezTo>
                  <a:cubicBezTo>
                    <a:pt x="155562" y="24092"/>
                    <a:pt x="162445" y="25468"/>
                    <a:pt x="167952" y="28222"/>
                  </a:cubicBezTo>
                  <a:cubicBezTo>
                    <a:pt x="168870" y="28222"/>
                    <a:pt x="169329" y="28681"/>
                    <a:pt x="169329" y="29598"/>
                  </a:cubicBezTo>
                  <a:cubicBezTo>
                    <a:pt x="171164" y="30516"/>
                    <a:pt x="173000" y="30975"/>
                    <a:pt x="174835" y="30975"/>
                  </a:cubicBezTo>
                  <a:cubicBezTo>
                    <a:pt x="177130" y="32352"/>
                    <a:pt x="178048" y="33958"/>
                    <a:pt x="177589" y="35793"/>
                  </a:cubicBezTo>
                  <a:cubicBezTo>
                    <a:pt x="177130" y="37629"/>
                    <a:pt x="175294" y="39694"/>
                    <a:pt x="172082" y="41988"/>
                  </a:cubicBezTo>
                  <a:cubicBezTo>
                    <a:pt x="164740" y="41988"/>
                    <a:pt x="160610" y="42447"/>
                    <a:pt x="159692" y="43365"/>
                  </a:cubicBezTo>
                  <a:cubicBezTo>
                    <a:pt x="158774" y="44283"/>
                    <a:pt x="157398" y="44742"/>
                    <a:pt x="155562" y="44742"/>
                  </a:cubicBezTo>
                  <a:cubicBezTo>
                    <a:pt x="153727" y="45659"/>
                    <a:pt x="152350" y="46118"/>
                    <a:pt x="151432" y="46118"/>
                  </a:cubicBezTo>
                  <a:cubicBezTo>
                    <a:pt x="143172" y="57132"/>
                    <a:pt x="140878" y="64015"/>
                    <a:pt x="144549" y="66768"/>
                  </a:cubicBezTo>
                  <a:cubicBezTo>
                    <a:pt x="147302" y="67686"/>
                    <a:pt x="151891" y="69980"/>
                    <a:pt x="158315" y="73651"/>
                  </a:cubicBezTo>
                  <a:cubicBezTo>
                    <a:pt x="160151" y="74569"/>
                    <a:pt x="161528" y="75487"/>
                    <a:pt x="162445" y="76405"/>
                  </a:cubicBezTo>
                  <a:cubicBezTo>
                    <a:pt x="164281" y="83747"/>
                    <a:pt x="161528" y="88336"/>
                    <a:pt x="154186" y="90171"/>
                  </a:cubicBezTo>
                  <a:cubicBezTo>
                    <a:pt x="151432" y="90171"/>
                    <a:pt x="147761" y="90630"/>
                    <a:pt x="143172" y="91548"/>
                  </a:cubicBezTo>
                  <a:cubicBezTo>
                    <a:pt x="139501" y="92466"/>
                    <a:pt x="134912" y="92925"/>
                    <a:pt x="129406" y="92925"/>
                  </a:cubicBezTo>
                  <a:cubicBezTo>
                    <a:pt x="121146" y="92007"/>
                    <a:pt x="115639" y="94301"/>
                    <a:pt x="112886" y="99808"/>
                  </a:cubicBezTo>
                  <a:cubicBezTo>
                    <a:pt x="111968" y="106232"/>
                    <a:pt x="115639" y="108986"/>
                    <a:pt x="123899" y="108068"/>
                  </a:cubicBezTo>
                  <a:cubicBezTo>
                    <a:pt x="130323" y="107150"/>
                    <a:pt x="141337" y="108527"/>
                    <a:pt x="156939" y="112198"/>
                  </a:cubicBezTo>
                  <a:cubicBezTo>
                    <a:pt x="160610" y="113116"/>
                    <a:pt x="162445" y="114033"/>
                    <a:pt x="162445" y="114951"/>
                  </a:cubicBezTo>
                  <a:cubicBezTo>
                    <a:pt x="163363" y="115869"/>
                    <a:pt x="162904" y="117246"/>
                    <a:pt x="161069" y="119081"/>
                  </a:cubicBezTo>
                  <a:cubicBezTo>
                    <a:pt x="160151" y="119999"/>
                    <a:pt x="159692" y="120917"/>
                    <a:pt x="159692" y="121835"/>
                  </a:cubicBezTo>
                  <a:cubicBezTo>
                    <a:pt x="158774" y="122752"/>
                    <a:pt x="158315" y="123670"/>
                    <a:pt x="158315" y="124588"/>
                  </a:cubicBezTo>
                  <a:cubicBezTo>
                    <a:pt x="157398" y="129177"/>
                    <a:pt x="155103" y="131930"/>
                    <a:pt x="151432" y="132848"/>
                  </a:cubicBezTo>
                  <a:cubicBezTo>
                    <a:pt x="150514" y="132848"/>
                    <a:pt x="149138" y="133307"/>
                    <a:pt x="147302" y="134225"/>
                  </a:cubicBezTo>
                  <a:cubicBezTo>
                    <a:pt x="145467" y="135142"/>
                    <a:pt x="144090" y="135601"/>
                    <a:pt x="143172" y="135601"/>
                  </a:cubicBezTo>
                  <a:cubicBezTo>
                    <a:pt x="137666" y="136519"/>
                    <a:pt x="131700" y="136978"/>
                    <a:pt x="125276" y="136978"/>
                  </a:cubicBezTo>
                  <a:cubicBezTo>
                    <a:pt x="120687" y="137896"/>
                    <a:pt x="117475" y="140649"/>
                    <a:pt x="115639" y="145238"/>
                  </a:cubicBezTo>
                  <a:cubicBezTo>
                    <a:pt x="113803" y="150744"/>
                    <a:pt x="112886" y="156251"/>
                    <a:pt x="112886" y="161758"/>
                  </a:cubicBezTo>
                  <a:cubicBezTo>
                    <a:pt x="113803" y="187455"/>
                    <a:pt x="113345" y="205352"/>
                    <a:pt x="111509" y="215448"/>
                  </a:cubicBezTo>
                  <a:cubicBezTo>
                    <a:pt x="110591" y="218201"/>
                    <a:pt x="110132" y="221413"/>
                    <a:pt x="110132" y="225084"/>
                  </a:cubicBezTo>
                  <a:cubicBezTo>
                    <a:pt x="107379" y="229673"/>
                    <a:pt x="104167" y="230591"/>
                    <a:pt x="100496" y="227837"/>
                  </a:cubicBezTo>
                  <a:cubicBezTo>
                    <a:pt x="94989" y="217742"/>
                    <a:pt x="92236" y="205352"/>
                    <a:pt x="92236" y="190668"/>
                  </a:cubicBezTo>
                  <a:cubicBezTo>
                    <a:pt x="93154" y="179654"/>
                    <a:pt x="93612" y="171853"/>
                    <a:pt x="93612" y="167264"/>
                  </a:cubicBezTo>
                  <a:cubicBezTo>
                    <a:pt x="93612" y="158087"/>
                    <a:pt x="94071" y="151662"/>
                    <a:pt x="94989" y="147991"/>
                  </a:cubicBezTo>
                  <a:cubicBezTo>
                    <a:pt x="94071" y="141567"/>
                    <a:pt x="88565" y="139272"/>
                    <a:pt x="78469" y="141108"/>
                  </a:cubicBezTo>
                  <a:cubicBezTo>
                    <a:pt x="69291" y="145697"/>
                    <a:pt x="56443" y="150286"/>
                    <a:pt x="39923" y="154874"/>
                  </a:cubicBezTo>
                  <a:cubicBezTo>
                    <a:pt x="34416" y="155792"/>
                    <a:pt x="28909" y="157628"/>
                    <a:pt x="23403" y="160381"/>
                  </a:cubicBezTo>
                  <a:cubicBezTo>
                    <a:pt x="17896" y="161299"/>
                    <a:pt x="14684" y="158546"/>
                    <a:pt x="13766" y="152121"/>
                  </a:cubicBezTo>
                  <a:cubicBezTo>
                    <a:pt x="13766" y="146614"/>
                    <a:pt x="13307" y="142026"/>
                    <a:pt x="12390" y="138355"/>
                  </a:cubicBezTo>
                  <a:cubicBezTo>
                    <a:pt x="12390" y="132848"/>
                    <a:pt x="14225" y="130553"/>
                    <a:pt x="17896" y="131471"/>
                  </a:cubicBezTo>
                  <a:cubicBezTo>
                    <a:pt x="24321" y="130553"/>
                    <a:pt x="29827" y="128718"/>
                    <a:pt x="34416" y="125965"/>
                  </a:cubicBezTo>
                  <a:cubicBezTo>
                    <a:pt x="45429" y="121376"/>
                    <a:pt x="64244" y="116328"/>
                    <a:pt x="90859" y="110821"/>
                  </a:cubicBezTo>
                  <a:cubicBezTo>
                    <a:pt x="97284" y="107150"/>
                    <a:pt x="98201" y="102102"/>
                    <a:pt x="93612" y="95678"/>
                  </a:cubicBezTo>
                  <a:cubicBezTo>
                    <a:pt x="88106" y="96596"/>
                    <a:pt x="83058" y="97055"/>
                    <a:pt x="78469" y="97055"/>
                  </a:cubicBezTo>
                  <a:cubicBezTo>
                    <a:pt x="74798" y="97055"/>
                    <a:pt x="63326" y="100267"/>
                    <a:pt x="44053" y="106691"/>
                  </a:cubicBezTo>
                  <a:cubicBezTo>
                    <a:pt x="33957" y="110362"/>
                    <a:pt x="26615" y="108527"/>
                    <a:pt x="22026" y="101185"/>
                  </a:cubicBezTo>
                  <a:cubicBezTo>
                    <a:pt x="21108" y="94760"/>
                    <a:pt x="21108" y="88795"/>
                    <a:pt x="22026" y="83288"/>
                  </a:cubicBezTo>
                  <a:cubicBezTo>
                    <a:pt x="22944" y="80535"/>
                    <a:pt x="24779" y="79617"/>
                    <a:pt x="27533" y="80535"/>
                  </a:cubicBezTo>
                  <a:cubicBezTo>
                    <a:pt x="29368" y="80535"/>
                    <a:pt x="31663" y="80076"/>
                    <a:pt x="34416" y="79158"/>
                  </a:cubicBezTo>
                  <a:cubicBezTo>
                    <a:pt x="37169" y="78240"/>
                    <a:pt x="42676" y="77323"/>
                    <a:pt x="50936" y="76405"/>
                  </a:cubicBezTo>
                  <a:cubicBezTo>
                    <a:pt x="58278" y="74569"/>
                    <a:pt x="62408" y="71357"/>
                    <a:pt x="63326" y="66768"/>
                  </a:cubicBezTo>
                  <a:cubicBezTo>
                    <a:pt x="64244" y="62179"/>
                    <a:pt x="60114" y="58508"/>
                    <a:pt x="50936" y="55755"/>
                  </a:cubicBezTo>
                  <a:cubicBezTo>
                    <a:pt x="44512" y="53002"/>
                    <a:pt x="39005" y="53002"/>
                    <a:pt x="34416" y="55755"/>
                  </a:cubicBezTo>
                  <a:cubicBezTo>
                    <a:pt x="28909" y="58508"/>
                    <a:pt x="23862" y="58967"/>
                    <a:pt x="19273" y="57132"/>
                  </a:cubicBezTo>
                  <a:cubicBezTo>
                    <a:pt x="14684" y="55296"/>
                    <a:pt x="12390" y="50707"/>
                    <a:pt x="12390" y="43365"/>
                  </a:cubicBezTo>
                  <a:cubicBezTo>
                    <a:pt x="13307" y="40612"/>
                    <a:pt x="15143" y="36941"/>
                    <a:pt x="17896" y="32352"/>
                  </a:cubicBezTo>
                  <a:cubicBezTo>
                    <a:pt x="20649" y="29598"/>
                    <a:pt x="22944" y="29598"/>
                    <a:pt x="24779" y="32352"/>
                  </a:cubicBezTo>
                  <a:cubicBezTo>
                    <a:pt x="27533" y="35105"/>
                    <a:pt x="32581" y="35105"/>
                    <a:pt x="39923" y="32352"/>
                  </a:cubicBezTo>
                  <a:cubicBezTo>
                    <a:pt x="52772" y="26845"/>
                    <a:pt x="62867" y="24551"/>
                    <a:pt x="70209" y="25468"/>
                  </a:cubicBezTo>
                  <a:cubicBezTo>
                    <a:pt x="76634" y="25468"/>
                    <a:pt x="83517" y="23174"/>
                    <a:pt x="90859" y="18585"/>
                  </a:cubicBezTo>
                  <a:cubicBezTo>
                    <a:pt x="94530" y="13078"/>
                    <a:pt x="95448" y="8490"/>
                    <a:pt x="93612" y="4818"/>
                  </a:cubicBezTo>
                  <a:cubicBezTo>
                    <a:pt x="92695" y="2983"/>
                    <a:pt x="92695" y="1606"/>
                    <a:pt x="93612" y="688"/>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2800">
                <a:solidFill>
                  <a:schemeClr val="bg1"/>
                </a:solidFill>
                <a:latin charset="-122" panose="03000509000000000000" pitchFamily="65" typeface="方正隶二简体"/>
                <a:ea charset="-122" panose="03000509000000000000" pitchFamily="65" typeface="方正隶二简体"/>
              </a:endParaRPr>
            </a:p>
          </p:txBody>
        </p:sp>
        <p:pic>
          <p:nvPicPr>
            <p:cNvPr id="22" name="图片 21"/>
            <p:cNvPicPr>
              <a:picLocks noChangeAspect="1"/>
            </p:cNvPicPr>
            <p:nvPr/>
          </p:nvPicPr>
          <p:blipFill>
            <a:blip r:embed="rId3">
              <a:extLst>
                <a:ext uri="{28A0092B-C50C-407E-A947-70E740481C1C}">
                  <a14:useLocalDpi val="0"/>
                </a:ext>
              </a:extLst>
            </a:blip>
            <a:stretch>
              <a:fillRect/>
            </a:stretch>
          </p:blipFill>
          <p:spPr>
            <a:xfrm>
              <a:off x="5052070" y="2341559"/>
              <a:ext cx="2667600" cy="2667600"/>
            </a:xfrm>
            <a:prstGeom prst="rect">
              <a:avLst/>
            </a:prstGeom>
          </p:spPr>
        </p:pic>
      </p:grpSp>
      <p:sp>
        <p:nvSpPr>
          <p:cNvPr id="23" name="文本框 24">
            <a:hlinkClick r:id="rId4"/>
          </p:cNvPr>
          <p:cNvSpPr txBox="1"/>
          <p:nvPr/>
        </p:nvSpPr>
        <p:spPr>
          <a:xfrm>
            <a:off x="3201982" y="5309052"/>
            <a:ext cx="5788037" cy="390377"/>
          </a:xfrm>
          <a:custGeom>
            <a:rect b="b" l="l" r="r" t="t"/>
            <a:pathLst>
              <a:path h="390377" w="5788037">
                <a:moveTo>
                  <a:pt x="1721495" y="287983"/>
                </a:moveTo>
                <a:cubicBezTo>
                  <a:pt x="1735361" y="289049"/>
                  <a:pt x="1742827" y="295449"/>
                  <a:pt x="1743894" y="307182"/>
                </a:cubicBezTo>
                <a:cubicBezTo>
                  <a:pt x="1742827" y="321047"/>
                  <a:pt x="1735361" y="328514"/>
                  <a:pt x="1721495" y="329580"/>
                </a:cubicBezTo>
                <a:cubicBezTo>
                  <a:pt x="1708696" y="327447"/>
                  <a:pt x="1701230" y="319981"/>
                  <a:pt x="1699096" y="307182"/>
                </a:cubicBezTo>
                <a:cubicBezTo>
                  <a:pt x="1700163" y="295449"/>
                  <a:pt x="1707629" y="289049"/>
                  <a:pt x="1721495" y="287983"/>
                </a:cubicBezTo>
                <a:close/>
                <a:moveTo>
                  <a:pt x="5302597" y="246385"/>
                </a:moveTo>
                <a:cubicBezTo>
                  <a:pt x="5322863" y="247452"/>
                  <a:pt x="5334062" y="256518"/>
                  <a:pt x="5336195" y="273584"/>
                </a:cubicBezTo>
                <a:cubicBezTo>
                  <a:pt x="5335128" y="289583"/>
                  <a:pt x="5323929" y="298116"/>
                  <a:pt x="5302597" y="299182"/>
                </a:cubicBezTo>
                <a:cubicBezTo>
                  <a:pt x="5281265" y="298116"/>
                  <a:pt x="5270066" y="289583"/>
                  <a:pt x="5268999" y="273584"/>
                </a:cubicBezTo>
                <a:cubicBezTo>
                  <a:pt x="5271133" y="257585"/>
                  <a:pt x="5282332" y="248519"/>
                  <a:pt x="5302597" y="246385"/>
                </a:cubicBezTo>
                <a:close/>
                <a:moveTo>
                  <a:pt x="4426297" y="246385"/>
                </a:moveTo>
                <a:cubicBezTo>
                  <a:pt x="4446563" y="247452"/>
                  <a:pt x="4457762" y="256518"/>
                  <a:pt x="4459895" y="273584"/>
                </a:cubicBezTo>
                <a:cubicBezTo>
                  <a:pt x="4458829" y="289583"/>
                  <a:pt x="4447629" y="298116"/>
                  <a:pt x="4426297" y="299182"/>
                </a:cubicBezTo>
                <a:cubicBezTo>
                  <a:pt x="4404965" y="298116"/>
                  <a:pt x="4393766" y="289583"/>
                  <a:pt x="4392699" y="273584"/>
                </a:cubicBezTo>
                <a:cubicBezTo>
                  <a:pt x="4394832" y="257585"/>
                  <a:pt x="4406032" y="248519"/>
                  <a:pt x="4426297" y="246385"/>
                </a:cubicBezTo>
                <a:close/>
                <a:moveTo>
                  <a:pt x="2845147" y="246385"/>
                </a:moveTo>
                <a:cubicBezTo>
                  <a:pt x="2865413" y="247452"/>
                  <a:pt x="2876612" y="256518"/>
                  <a:pt x="2878745" y="273584"/>
                </a:cubicBezTo>
                <a:cubicBezTo>
                  <a:pt x="2877679" y="289583"/>
                  <a:pt x="2866479" y="298116"/>
                  <a:pt x="2845147" y="299182"/>
                </a:cubicBezTo>
                <a:cubicBezTo>
                  <a:pt x="2823815" y="298116"/>
                  <a:pt x="2812616" y="289583"/>
                  <a:pt x="2811549" y="273584"/>
                </a:cubicBezTo>
                <a:cubicBezTo>
                  <a:pt x="2813683" y="257585"/>
                  <a:pt x="2824882" y="248519"/>
                  <a:pt x="2845147" y="246385"/>
                </a:cubicBezTo>
                <a:close/>
                <a:moveTo>
                  <a:pt x="4807669" y="203188"/>
                </a:moveTo>
                <a:cubicBezTo>
                  <a:pt x="4803403" y="207454"/>
                  <a:pt x="4796470" y="211721"/>
                  <a:pt x="4786870" y="215987"/>
                </a:cubicBezTo>
                <a:cubicBezTo>
                  <a:pt x="4767672" y="223453"/>
                  <a:pt x="4758606" y="235186"/>
                  <a:pt x="4759672" y="251185"/>
                </a:cubicBezTo>
                <a:cubicBezTo>
                  <a:pt x="4760739" y="268251"/>
                  <a:pt x="4767672" y="277317"/>
                  <a:pt x="4780471" y="278383"/>
                </a:cubicBezTo>
                <a:cubicBezTo>
                  <a:pt x="4787937" y="278383"/>
                  <a:pt x="4797004" y="273050"/>
                  <a:pt x="4807669" y="262384"/>
                </a:cubicBezTo>
                <a:close/>
                <a:moveTo>
                  <a:pt x="1721495" y="183989"/>
                </a:moveTo>
                <a:cubicBezTo>
                  <a:pt x="1735361" y="185056"/>
                  <a:pt x="1742827" y="192522"/>
                  <a:pt x="1743894" y="206388"/>
                </a:cubicBezTo>
                <a:cubicBezTo>
                  <a:pt x="1742827" y="219187"/>
                  <a:pt x="1735361" y="226120"/>
                  <a:pt x="1721495" y="227187"/>
                </a:cubicBezTo>
                <a:cubicBezTo>
                  <a:pt x="1707629" y="225053"/>
                  <a:pt x="1700163" y="217587"/>
                  <a:pt x="1699096" y="204788"/>
                </a:cubicBezTo>
                <a:cubicBezTo>
                  <a:pt x="1700163" y="191989"/>
                  <a:pt x="1707629" y="185056"/>
                  <a:pt x="1721495" y="183989"/>
                </a:cubicBezTo>
                <a:close/>
                <a:moveTo>
                  <a:pt x="169590" y="161591"/>
                </a:moveTo>
                <a:lnTo>
                  <a:pt x="169590" y="276783"/>
                </a:lnTo>
                <a:lnTo>
                  <a:pt x="278383" y="276783"/>
                </a:lnTo>
                <a:cubicBezTo>
                  <a:pt x="290116" y="278917"/>
                  <a:pt x="294915" y="273584"/>
                  <a:pt x="292782" y="260784"/>
                </a:cubicBezTo>
                <a:lnTo>
                  <a:pt x="292782" y="161591"/>
                </a:lnTo>
                <a:close/>
                <a:moveTo>
                  <a:pt x="4114019" y="156791"/>
                </a:moveTo>
                <a:cubicBezTo>
                  <a:pt x="4102286" y="156791"/>
                  <a:pt x="4088420" y="163724"/>
                  <a:pt x="4072421" y="177590"/>
                </a:cubicBezTo>
                <a:lnTo>
                  <a:pt x="4072421" y="267184"/>
                </a:lnTo>
                <a:cubicBezTo>
                  <a:pt x="4087354" y="279983"/>
                  <a:pt x="4101753" y="286383"/>
                  <a:pt x="4115619" y="286383"/>
                </a:cubicBezTo>
                <a:cubicBezTo>
                  <a:pt x="4141217" y="284250"/>
                  <a:pt x="4155083" y="264518"/>
                  <a:pt x="4157216" y="227187"/>
                </a:cubicBezTo>
                <a:cubicBezTo>
                  <a:pt x="4155083" y="182389"/>
                  <a:pt x="4140684" y="158924"/>
                  <a:pt x="4114019" y="156791"/>
                </a:cubicBezTo>
                <a:close/>
                <a:moveTo>
                  <a:pt x="3885419" y="156791"/>
                </a:moveTo>
                <a:cubicBezTo>
                  <a:pt x="3873686" y="156791"/>
                  <a:pt x="3859820" y="163724"/>
                  <a:pt x="3843821" y="177590"/>
                </a:cubicBezTo>
                <a:lnTo>
                  <a:pt x="3843821" y="267184"/>
                </a:lnTo>
                <a:cubicBezTo>
                  <a:pt x="3858753" y="279983"/>
                  <a:pt x="3873153" y="286383"/>
                  <a:pt x="3887019" y="286383"/>
                </a:cubicBezTo>
                <a:cubicBezTo>
                  <a:pt x="3912617" y="284250"/>
                  <a:pt x="3926483" y="264518"/>
                  <a:pt x="3928616" y="227187"/>
                </a:cubicBezTo>
                <a:cubicBezTo>
                  <a:pt x="3926483" y="182389"/>
                  <a:pt x="3912084" y="158924"/>
                  <a:pt x="3885419" y="156791"/>
                </a:cubicBezTo>
                <a:close/>
                <a:moveTo>
                  <a:pt x="2675744" y="156791"/>
                </a:moveTo>
                <a:cubicBezTo>
                  <a:pt x="2664011" y="156791"/>
                  <a:pt x="2650145" y="163724"/>
                  <a:pt x="2634146" y="177590"/>
                </a:cubicBezTo>
                <a:lnTo>
                  <a:pt x="2634146" y="267184"/>
                </a:lnTo>
                <a:cubicBezTo>
                  <a:pt x="2649079" y="279983"/>
                  <a:pt x="2663478" y="286383"/>
                  <a:pt x="2677344" y="286383"/>
                </a:cubicBezTo>
                <a:cubicBezTo>
                  <a:pt x="2702942" y="284250"/>
                  <a:pt x="2716808" y="264518"/>
                  <a:pt x="2718941" y="227187"/>
                </a:cubicBezTo>
                <a:cubicBezTo>
                  <a:pt x="2716808" y="182389"/>
                  <a:pt x="2702409" y="158924"/>
                  <a:pt x="2675744" y="156791"/>
                </a:cubicBezTo>
                <a:close/>
                <a:moveTo>
                  <a:pt x="695957" y="153591"/>
                </a:moveTo>
                <a:lnTo>
                  <a:pt x="695957" y="199988"/>
                </a:lnTo>
                <a:lnTo>
                  <a:pt x="719956" y="199988"/>
                </a:lnTo>
                <a:lnTo>
                  <a:pt x="719956" y="153591"/>
                </a:lnTo>
                <a:close/>
                <a:moveTo>
                  <a:pt x="603163" y="153591"/>
                </a:moveTo>
                <a:lnTo>
                  <a:pt x="603163" y="199988"/>
                </a:lnTo>
                <a:lnTo>
                  <a:pt x="625562" y="199988"/>
                </a:lnTo>
                <a:lnTo>
                  <a:pt x="625562" y="153591"/>
                </a:lnTo>
                <a:close/>
                <a:moveTo>
                  <a:pt x="4486126" y="131192"/>
                </a:moveTo>
                <a:lnTo>
                  <a:pt x="4591720" y="131192"/>
                </a:lnTo>
                <a:lnTo>
                  <a:pt x="4591720" y="143992"/>
                </a:lnTo>
                <a:cubicBezTo>
                  <a:pt x="4581054" y="143992"/>
                  <a:pt x="4574654" y="146125"/>
                  <a:pt x="4572521" y="150391"/>
                </a:cubicBezTo>
                <a:cubicBezTo>
                  <a:pt x="4569321" y="153591"/>
                  <a:pt x="4569855" y="159457"/>
                  <a:pt x="4574121" y="167990"/>
                </a:cubicBezTo>
                <a:lnTo>
                  <a:pt x="4607719" y="238386"/>
                </a:lnTo>
                <a:lnTo>
                  <a:pt x="4639717" y="175990"/>
                </a:lnTo>
                <a:cubicBezTo>
                  <a:pt x="4648250" y="155724"/>
                  <a:pt x="4640783" y="145058"/>
                  <a:pt x="4617318" y="143992"/>
                </a:cubicBezTo>
                <a:lnTo>
                  <a:pt x="4617318" y="131192"/>
                </a:lnTo>
                <a:lnTo>
                  <a:pt x="4694114" y="131192"/>
                </a:lnTo>
                <a:lnTo>
                  <a:pt x="4694114" y="143992"/>
                </a:lnTo>
                <a:cubicBezTo>
                  <a:pt x="4679181" y="145058"/>
                  <a:pt x="4667449" y="155724"/>
                  <a:pt x="4658916" y="175990"/>
                </a:cubicBezTo>
                <a:lnTo>
                  <a:pt x="4567721" y="359978"/>
                </a:lnTo>
                <a:cubicBezTo>
                  <a:pt x="4557055" y="380244"/>
                  <a:pt x="4544256" y="390377"/>
                  <a:pt x="4529324" y="390377"/>
                </a:cubicBezTo>
                <a:cubicBezTo>
                  <a:pt x="4513325" y="389310"/>
                  <a:pt x="4504792" y="381310"/>
                  <a:pt x="4503725" y="366378"/>
                </a:cubicBezTo>
                <a:cubicBezTo>
                  <a:pt x="4504792" y="359978"/>
                  <a:pt x="4506925" y="354112"/>
                  <a:pt x="4510125" y="348779"/>
                </a:cubicBezTo>
                <a:cubicBezTo>
                  <a:pt x="4514391" y="344513"/>
                  <a:pt x="4521858" y="341846"/>
                  <a:pt x="4532523" y="340780"/>
                </a:cubicBezTo>
                <a:cubicBezTo>
                  <a:pt x="4549589" y="338646"/>
                  <a:pt x="4562922" y="327980"/>
                  <a:pt x="4572521" y="308782"/>
                </a:cubicBezTo>
                <a:lnTo>
                  <a:pt x="4580521" y="292783"/>
                </a:lnTo>
                <a:lnTo>
                  <a:pt x="4526124" y="180789"/>
                </a:lnTo>
                <a:cubicBezTo>
                  <a:pt x="4514391" y="154124"/>
                  <a:pt x="4501059" y="141858"/>
                  <a:pt x="4486126" y="143992"/>
                </a:cubicBezTo>
                <a:close/>
                <a:moveTo>
                  <a:pt x="3552676" y="131192"/>
                </a:moveTo>
                <a:lnTo>
                  <a:pt x="3658270" y="131192"/>
                </a:lnTo>
                <a:lnTo>
                  <a:pt x="3658270" y="143992"/>
                </a:lnTo>
                <a:cubicBezTo>
                  <a:pt x="3647604" y="143992"/>
                  <a:pt x="3641204" y="146125"/>
                  <a:pt x="3639071" y="150391"/>
                </a:cubicBezTo>
                <a:cubicBezTo>
                  <a:pt x="3635871" y="153591"/>
                  <a:pt x="3636405" y="159457"/>
                  <a:pt x="3640671" y="167990"/>
                </a:cubicBezTo>
                <a:lnTo>
                  <a:pt x="3674269" y="238386"/>
                </a:lnTo>
                <a:lnTo>
                  <a:pt x="3706267" y="175990"/>
                </a:lnTo>
                <a:cubicBezTo>
                  <a:pt x="3714799" y="155724"/>
                  <a:pt x="3707333" y="145058"/>
                  <a:pt x="3683868" y="143992"/>
                </a:cubicBezTo>
                <a:lnTo>
                  <a:pt x="3683868" y="131192"/>
                </a:lnTo>
                <a:lnTo>
                  <a:pt x="3760663" y="131192"/>
                </a:lnTo>
                <a:lnTo>
                  <a:pt x="3760663" y="143992"/>
                </a:lnTo>
                <a:cubicBezTo>
                  <a:pt x="3745731" y="145058"/>
                  <a:pt x="3733998" y="155724"/>
                  <a:pt x="3725466" y="175990"/>
                </a:cubicBezTo>
                <a:lnTo>
                  <a:pt x="3634271" y="359978"/>
                </a:lnTo>
                <a:cubicBezTo>
                  <a:pt x="3623605" y="380244"/>
                  <a:pt x="3610806" y="390377"/>
                  <a:pt x="3595874" y="390377"/>
                </a:cubicBezTo>
                <a:cubicBezTo>
                  <a:pt x="3579875" y="389310"/>
                  <a:pt x="3571342" y="381310"/>
                  <a:pt x="3570275" y="366378"/>
                </a:cubicBezTo>
                <a:cubicBezTo>
                  <a:pt x="3571342" y="359978"/>
                  <a:pt x="3573475" y="354112"/>
                  <a:pt x="3576675" y="348779"/>
                </a:cubicBezTo>
                <a:cubicBezTo>
                  <a:pt x="3580941" y="344513"/>
                  <a:pt x="3588407" y="341846"/>
                  <a:pt x="3599073" y="340780"/>
                </a:cubicBezTo>
                <a:cubicBezTo>
                  <a:pt x="3616139" y="338646"/>
                  <a:pt x="3629471" y="327980"/>
                  <a:pt x="3639071" y="308782"/>
                </a:cubicBezTo>
                <a:lnTo>
                  <a:pt x="3647070" y="292783"/>
                </a:lnTo>
                <a:lnTo>
                  <a:pt x="3592674" y="180789"/>
                </a:lnTo>
                <a:cubicBezTo>
                  <a:pt x="3580941" y="154124"/>
                  <a:pt x="3567609" y="141858"/>
                  <a:pt x="3552676" y="143992"/>
                </a:cubicBezTo>
                <a:close/>
                <a:moveTo>
                  <a:pt x="3336801" y="131192"/>
                </a:moveTo>
                <a:lnTo>
                  <a:pt x="3437595" y="131192"/>
                </a:lnTo>
                <a:lnTo>
                  <a:pt x="3437595" y="143992"/>
                </a:lnTo>
                <a:cubicBezTo>
                  <a:pt x="3431195" y="143992"/>
                  <a:pt x="3426929" y="145058"/>
                  <a:pt x="3424796" y="147191"/>
                </a:cubicBezTo>
                <a:cubicBezTo>
                  <a:pt x="3422662" y="149325"/>
                  <a:pt x="3423196" y="152524"/>
                  <a:pt x="3426396" y="156791"/>
                </a:cubicBezTo>
                <a:lnTo>
                  <a:pt x="3451994" y="187189"/>
                </a:lnTo>
                <a:lnTo>
                  <a:pt x="3474393" y="163190"/>
                </a:lnTo>
                <a:cubicBezTo>
                  <a:pt x="3479725" y="157857"/>
                  <a:pt x="3481325" y="153058"/>
                  <a:pt x="3479192" y="148791"/>
                </a:cubicBezTo>
                <a:cubicBezTo>
                  <a:pt x="3475992" y="145592"/>
                  <a:pt x="3470126" y="143992"/>
                  <a:pt x="3461593" y="143992"/>
                </a:cubicBezTo>
                <a:lnTo>
                  <a:pt x="3461593" y="131192"/>
                </a:lnTo>
                <a:lnTo>
                  <a:pt x="3538389" y="131192"/>
                </a:lnTo>
                <a:lnTo>
                  <a:pt x="3538389" y="143992"/>
                </a:lnTo>
                <a:cubicBezTo>
                  <a:pt x="3522390" y="145058"/>
                  <a:pt x="3506391" y="154658"/>
                  <a:pt x="3490392" y="172790"/>
                </a:cubicBezTo>
                <a:lnTo>
                  <a:pt x="3461593" y="201588"/>
                </a:lnTo>
                <a:lnTo>
                  <a:pt x="3514390" y="265584"/>
                </a:lnTo>
                <a:cubicBezTo>
                  <a:pt x="3525056" y="278383"/>
                  <a:pt x="3535189" y="284783"/>
                  <a:pt x="3544788" y="284783"/>
                </a:cubicBezTo>
                <a:lnTo>
                  <a:pt x="3547988" y="284783"/>
                </a:lnTo>
                <a:lnTo>
                  <a:pt x="3547988" y="297582"/>
                </a:lnTo>
                <a:lnTo>
                  <a:pt x="3442395" y="297582"/>
                </a:lnTo>
                <a:lnTo>
                  <a:pt x="3442395" y="284783"/>
                </a:lnTo>
                <a:lnTo>
                  <a:pt x="3445594" y="284783"/>
                </a:lnTo>
                <a:cubicBezTo>
                  <a:pt x="3451994" y="284783"/>
                  <a:pt x="3456260" y="283183"/>
                  <a:pt x="3458394" y="279983"/>
                </a:cubicBezTo>
                <a:cubicBezTo>
                  <a:pt x="3459460" y="276783"/>
                  <a:pt x="3457860" y="272517"/>
                  <a:pt x="3453594" y="267184"/>
                </a:cubicBezTo>
                <a:lnTo>
                  <a:pt x="3427995" y="235186"/>
                </a:lnTo>
                <a:lnTo>
                  <a:pt x="3407197" y="259185"/>
                </a:lnTo>
                <a:cubicBezTo>
                  <a:pt x="3399730" y="267717"/>
                  <a:pt x="3396530" y="274117"/>
                  <a:pt x="3397597" y="278383"/>
                </a:cubicBezTo>
                <a:cubicBezTo>
                  <a:pt x="3398664" y="282650"/>
                  <a:pt x="3403997" y="284783"/>
                  <a:pt x="3413596" y="284783"/>
                </a:cubicBezTo>
                <a:lnTo>
                  <a:pt x="3413596" y="297582"/>
                </a:lnTo>
                <a:lnTo>
                  <a:pt x="3340001" y="297582"/>
                </a:lnTo>
                <a:lnTo>
                  <a:pt x="3340001" y="284783"/>
                </a:lnTo>
                <a:cubicBezTo>
                  <a:pt x="3350667" y="284783"/>
                  <a:pt x="3362399" y="278383"/>
                  <a:pt x="3375199" y="265584"/>
                </a:cubicBezTo>
                <a:lnTo>
                  <a:pt x="3416796" y="222387"/>
                </a:lnTo>
                <a:lnTo>
                  <a:pt x="3370399" y="166390"/>
                </a:lnTo>
                <a:cubicBezTo>
                  <a:pt x="3360800" y="151458"/>
                  <a:pt x="3349600" y="143992"/>
                  <a:pt x="3336801" y="143992"/>
                </a:cubicBezTo>
                <a:close/>
                <a:moveTo>
                  <a:pt x="5487218" y="126393"/>
                </a:moveTo>
                <a:cubicBezTo>
                  <a:pt x="5524549" y="127459"/>
                  <a:pt x="5544815" y="138659"/>
                  <a:pt x="5548015" y="159991"/>
                </a:cubicBezTo>
                <a:cubicBezTo>
                  <a:pt x="5548015" y="172790"/>
                  <a:pt x="5541081" y="179723"/>
                  <a:pt x="5527215" y="180789"/>
                </a:cubicBezTo>
                <a:cubicBezTo>
                  <a:pt x="5516550" y="180789"/>
                  <a:pt x="5505884" y="174390"/>
                  <a:pt x="5495217" y="161591"/>
                </a:cubicBezTo>
                <a:cubicBezTo>
                  <a:pt x="5485618" y="150925"/>
                  <a:pt x="5477085" y="145592"/>
                  <a:pt x="5469619" y="145592"/>
                </a:cubicBezTo>
                <a:cubicBezTo>
                  <a:pt x="5447221" y="147725"/>
                  <a:pt x="5435488" y="167990"/>
                  <a:pt x="5434422" y="206388"/>
                </a:cubicBezTo>
                <a:cubicBezTo>
                  <a:pt x="5436555" y="253318"/>
                  <a:pt x="5453620" y="278383"/>
                  <a:pt x="5485618" y="281583"/>
                </a:cubicBezTo>
                <a:cubicBezTo>
                  <a:pt x="5503751" y="281583"/>
                  <a:pt x="5521350" y="271451"/>
                  <a:pt x="5538415" y="251185"/>
                </a:cubicBezTo>
                <a:lnTo>
                  <a:pt x="5549615" y="257585"/>
                </a:lnTo>
                <a:cubicBezTo>
                  <a:pt x="5530415" y="285316"/>
                  <a:pt x="5502684" y="299182"/>
                  <a:pt x="5466419" y="299182"/>
                </a:cubicBezTo>
                <a:cubicBezTo>
                  <a:pt x="5412023" y="297049"/>
                  <a:pt x="5383225" y="270917"/>
                  <a:pt x="5380025" y="220787"/>
                </a:cubicBezTo>
                <a:cubicBezTo>
                  <a:pt x="5385358" y="163190"/>
                  <a:pt x="5421089" y="131726"/>
                  <a:pt x="5487218" y="126393"/>
                </a:cubicBezTo>
                <a:close/>
                <a:moveTo>
                  <a:pt x="4791670" y="126393"/>
                </a:moveTo>
                <a:cubicBezTo>
                  <a:pt x="4834334" y="130659"/>
                  <a:pt x="4856733" y="147191"/>
                  <a:pt x="4858866" y="175990"/>
                </a:cubicBezTo>
                <a:lnTo>
                  <a:pt x="4858866" y="252785"/>
                </a:lnTo>
                <a:cubicBezTo>
                  <a:pt x="4858866" y="266651"/>
                  <a:pt x="4861533" y="273050"/>
                  <a:pt x="4866866" y="271984"/>
                </a:cubicBezTo>
                <a:cubicBezTo>
                  <a:pt x="4871132" y="271984"/>
                  <a:pt x="4874865" y="270384"/>
                  <a:pt x="4878065" y="267184"/>
                </a:cubicBezTo>
                <a:lnTo>
                  <a:pt x="4884464" y="276783"/>
                </a:lnTo>
                <a:cubicBezTo>
                  <a:pt x="4870599" y="290649"/>
                  <a:pt x="4855133" y="298116"/>
                  <a:pt x="4838067" y="299182"/>
                </a:cubicBezTo>
                <a:cubicBezTo>
                  <a:pt x="4821002" y="298116"/>
                  <a:pt x="4811403" y="290649"/>
                  <a:pt x="4809269" y="276783"/>
                </a:cubicBezTo>
                <a:cubicBezTo>
                  <a:pt x="4794337" y="292783"/>
                  <a:pt x="4777271" y="300249"/>
                  <a:pt x="4758072" y="299182"/>
                </a:cubicBezTo>
                <a:cubicBezTo>
                  <a:pt x="4728208" y="298116"/>
                  <a:pt x="4712742" y="284783"/>
                  <a:pt x="4711675" y="259185"/>
                </a:cubicBezTo>
                <a:cubicBezTo>
                  <a:pt x="4711675" y="245319"/>
                  <a:pt x="4715942" y="234119"/>
                  <a:pt x="4724475" y="225587"/>
                </a:cubicBezTo>
                <a:cubicBezTo>
                  <a:pt x="4730874" y="219187"/>
                  <a:pt x="4742607" y="213321"/>
                  <a:pt x="4759672" y="207988"/>
                </a:cubicBezTo>
                <a:cubicBezTo>
                  <a:pt x="4781005" y="201588"/>
                  <a:pt x="4797004" y="194122"/>
                  <a:pt x="4807669" y="185589"/>
                </a:cubicBezTo>
                <a:lnTo>
                  <a:pt x="4807669" y="169590"/>
                </a:lnTo>
                <a:cubicBezTo>
                  <a:pt x="4806603" y="152524"/>
                  <a:pt x="4798070" y="143458"/>
                  <a:pt x="4782071" y="142392"/>
                </a:cubicBezTo>
                <a:cubicBezTo>
                  <a:pt x="4766072" y="143458"/>
                  <a:pt x="4759139" y="154124"/>
                  <a:pt x="4761272" y="174390"/>
                </a:cubicBezTo>
                <a:lnTo>
                  <a:pt x="4714875" y="190389"/>
                </a:lnTo>
                <a:cubicBezTo>
                  <a:pt x="4710609" y="173323"/>
                  <a:pt x="4713809" y="159991"/>
                  <a:pt x="4724475" y="150391"/>
                </a:cubicBezTo>
                <a:cubicBezTo>
                  <a:pt x="4739407" y="136525"/>
                  <a:pt x="4761806" y="128526"/>
                  <a:pt x="4791670" y="126393"/>
                </a:cubicBezTo>
                <a:close/>
                <a:moveTo>
                  <a:pt x="2845147" y="126393"/>
                </a:moveTo>
                <a:cubicBezTo>
                  <a:pt x="2866479" y="127459"/>
                  <a:pt x="2877679" y="136525"/>
                  <a:pt x="2878745" y="153591"/>
                </a:cubicBezTo>
                <a:cubicBezTo>
                  <a:pt x="2876612" y="170657"/>
                  <a:pt x="2865413" y="179723"/>
                  <a:pt x="2845147" y="180789"/>
                </a:cubicBezTo>
                <a:cubicBezTo>
                  <a:pt x="2824882" y="179723"/>
                  <a:pt x="2813683" y="170657"/>
                  <a:pt x="2811549" y="153591"/>
                </a:cubicBezTo>
                <a:cubicBezTo>
                  <a:pt x="2813683" y="137592"/>
                  <a:pt x="2824882" y="128526"/>
                  <a:pt x="2845147" y="126393"/>
                </a:cubicBezTo>
                <a:close/>
                <a:moveTo>
                  <a:pt x="5639246" y="121593"/>
                </a:moveTo>
                <a:lnTo>
                  <a:pt x="5645645" y="121593"/>
                </a:lnTo>
                <a:lnTo>
                  <a:pt x="5645645" y="158391"/>
                </a:lnTo>
                <a:cubicBezTo>
                  <a:pt x="5676577" y="137059"/>
                  <a:pt x="5702176" y="126393"/>
                  <a:pt x="5722441" y="126393"/>
                </a:cubicBezTo>
                <a:cubicBezTo>
                  <a:pt x="5752306" y="125326"/>
                  <a:pt x="5766705" y="148791"/>
                  <a:pt x="5765639" y="196788"/>
                </a:cubicBezTo>
                <a:lnTo>
                  <a:pt x="5765639" y="260784"/>
                </a:lnTo>
                <a:cubicBezTo>
                  <a:pt x="5764572" y="277850"/>
                  <a:pt x="5772038" y="285850"/>
                  <a:pt x="5788037" y="284783"/>
                </a:cubicBezTo>
                <a:lnTo>
                  <a:pt x="5788037" y="297582"/>
                </a:lnTo>
                <a:lnTo>
                  <a:pt x="5692043" y="297582"/>
                </a:lnTo>
                <a:lnTo>
                  <a:pt x="5692043" y="284783"/>
                </a:lnTo>
                <a:cubicBezTo>
                  <a:pt x="5708042" y="284783"/>
                  <a:pt x="5715509" y="269317"/>
                  <a:pt x="5714441" y="238386"/>
                </a:cubicBezTo>
                <a:lnTo>
                  <a:pt x="5714441" y="203188"/>
                </a:lnTo>
                <a:cubicBezTo>
                  <a:pt x="5714441" y="171190"/>
                  <a:pt x="5706442" y="155724"/>
                  <a:pt x="5690443" y="156791"/>
                </a:cubicBezTo>
                <a:cubicBezTo>
                  <a:pt x="5677643" y="156791"/>
                  <a:pt x="5662711" y="162657"/>
                  <a:pt x="5645645" y="174390"/>
                </a:cubicBezTo>
                <a:lnTo>
                  <a:pt x="5645645" y="257585"/>
                </a:lnTo>
                <a:cubicBezTo>
                  <a:pt x="5645645" y="275717"/>
                  <a:pt x="5654179" y="284783"/>
                  <a:pt x="5671244" y="284783"/>
                </a:cubicBezTo>
                <a:lnTo>
                  <a:pt x="5674444" y="284783"/>
                </a:lnTo>
                <a:lnTo>
                  <a:pt x="5674444" y="297582"/>
                </a:lnTo>
                <a:lnTo>
                  <a:pt x="5570451" y="297582"/>
                </a:lnTo>
                <a:lnTo>
                  <a:pt x="5570451" y="284783"/>
                </a:lnTo>
                <a:lnTo>
                  <a:pt x="5573650" y="284783"/>
                </a:lnTo>
                <a:cubicBezTo>
                  <a:pt x="5589649" y="285850"/>
                  <a:pt x="5597115" y="276250"/>
                  <a:pt x="5596049" y="255985"/>
                </a:cubicBezTo>
                <a:lnTo>
                  <a:pt x="5596049" y="175990"/>
                </a:lnTo>
                <a:cubicBezTo>
                  <a:pt x="5597115" y="167457"/>
                  <a:pt x="5590716" y="161057"/>
                  <a:pt x="5576850" y="156791"/>
                </a:cubicBezTo>
                <a:lnTo>
                  <a:pt x="5568851" y="155191"/>
                </a:lnTo>
                <a:lnTo>
                  <a:pt x="5568851" y="145592"/>
                </a:lnTo>
                <a:close/>
                <a:moveTo>
                  <a:pt x="5199496" y="121593"/>
                </a:moveTo>
                <a:lnTo>
                  <a:pt x="5207496" y="121593"/>
                </a:lnTo>
                <a:lnTo>
                  <a:pt x="5207496" y="295982"/>
                </a:lnTo>
                <a:cubicBezTo>
                  <a:pt x="5203230" y="354645"/>
                  <a:pt x="5174965" y="385577"/>
                  <a:pt x="5122701" y="388777"/>
                </a:cubicBezTo>
                <a:cubicBezTo>
                  <a:pt x="5094970" y="387710"/>
                  <a:pt x="5080571" y="379711"/>
                  <a:pt x="5079504" y="364778"/>
                </a:cubicBezTo>
                <a:cubicBezTo>
                  <a:pt x="5081637" y="349846"/>
                  <a:pt x="5090170" y="341313"/>
                  <a:pt x="5105102" y="339180"/>
                </a:cubicBezTo>
                <a:cubicBezTo>
                  <a:pt x="5112569" y="339180"/>
                  <a:pt x="5120035" y="344513"/>
                  <a:pt x="5127501" y="355179"/>
                </a:cubicBezTo>
                <a:cubicBezTo>
                  <a:pt x="5132834" y="362645"/>
                  <a:pt x="5137634" y="366378"/>
                  <a:pt x="5141900" y="366378"/>
                </a:cubicBezTo>
                <a:cubicBezTo>
                  <a:pt x="5152566" y="366378"/>
                  <a:pt x="5157899" y="354112"/>
                  <a:pt x="5157899" y="329580"/>
                </a:cubicBezTo>
                <a:lnTo>
                  <a:pt x="5157899" y="177590"/>
                </a:lnTo>
                <a:cubicBezTo>
                  <a:pt x="5160033" y="167990"/>
                  <a:pt x="5155766" y="162124"/>
                  <a:pt x="5145100" y="159991"/>
                </a:cubicBezTo>
                <a:lnTo>
                  <a:pt x="5130701" y="155191"/>
                </a:lnTo>
                <a:lnTo>
                  <a:pt x="5130701" y="145592"/>
                </a:lnTo>
                <a:close/>
                <a:moveTo>
                  <a:pt x="4962971" y="121593"/>
                </a:moveTo>
                <a:lnTo>
                  <a:pt x="4969371" y="121593"/>
                </a:lnTo>
                <a:lnTo>
                  <a:pt x="4969371" y="158391"/>
                </a:lnTo>
                <a:cubicBezTo>
                  <a:pt x="5000303" y="137059"/>
                  <a:pt x="5025901" y="126393"/>
                  <a:pt x="5046166" y="126393"/>
                </a:cubicBezTo>
                <a:cubicBezTo>
                  <a:pt x="5076031" y="125326"/>
                  <a:pt x="5090430" y="148791"/>
                  <a:pt x="5089364" y="196788"/>
                </a:cubicBezTo>
                <a:lnTo>
                  <a:pt x="5089364" y="260784"/>
                </a:lnTo>
                <a:cubicBezTo>
                  <a:pt x="5088297" y="277850"/>
                  <a:pt x="5095763" y="285850"/>
                  <a:pt x="5111762" y="284783"/>
                </a:cubicBezTo>
                <a:lnTo>
                  <a:pt x="5111762" y="297582"/>
                </a:lnTo>
                <a:lnTo>
                  <a:pt x="5015768" y="297582"/>
                </a:lnTo>
                <a:lnTo>
                  <a:pt x="5015768" y="284783"/>
                </a:lnTo>
                <a:cubicBezTo>
                  <a:pt x="5031767" y="284783"/>
                  <a:pt x="5039234" y="269317"/>
                  <a:pt x="5038167" y="238386"/>
                </a:cubicBezTo>
                <a:lnTo>
                  <a:pt x="5038167" y="203188"/>
                </a:lnTo>
                <a:cubicBezTo>
                  <a:pt x="5038167" y="171190"/>
                  <a:pt x="5030167" y="155724"/>
                  <a:pt x="5014168" y="156791"/>
                </a:cubicBezTo>
                <a:cubicBezTo>
                  <a:pt x="5001369" y="156791"/>
                  <a:pt x="4986437" y="162657"/>
                  <a:pt x="4969371" y="174390"/>
                </a:cubicBezTo>
                <a:lnTo>
                  <a:pt x="4969371" y="257585"/>
                </a:lnTo>
                <a:cubicBezTo>
                  <a:pt x="4969371" y="275717"/>
                  <a:pt x="4977904" y="284783"/>
                  <a:pt x="4994969" y="284783"/>
                </a:cubicBezTo>
                <a:lnTo>
                  <a:pt x="4998169" y="284783"/>
                </a:lnTo>
                <a:lnTo>
                  <a:pt x="4998169" y="297582"/>
                </a:lnTo>
                <a:lnTo>
                  <a:pt x="4894176" y="297582"/>
                </a:lnTo>
                <a:lnTo>
                  <a:pt x="4894176" y="284783"/>
                </a:lnTo>
                <a:lnTo>
                  <a:pt x="4897375" y="284783"/>
                </a:lnTo>
                <a:cubicBezTo>
                  <a:pt x="4913374" y="285850"/>
                  <a:pt x="4920841" y="276250"/>
                  <a:pt x="4919774" y="255985"/>
                </a:cubicBezTo>
                <a:lnTo>
                  <a:pt x="4919774" y="175990"/>
                </a:lnTo>
                <a:cubicBezTo>
                  <a:pt x="4920841" y="167457"/>
                  <a:pt x="4914441" y="161057"/>
                  <a:pt x="4900575" y="156791"/>
                </a:cubicBezTo>
                <a:lnTo>
                  <a:pt x="4892576" y="155191"/>
                </a:lnTo>
                <a:lnTo>
                  <a:pt x="4892576" y="145592"/>
                </a:lnTo>
                <a:close/>
                <a:moveTo>
                  <a:pt x="4062822" y="121593"/>
                </a:moveTo>
                <a:lnTo>
                  <a:pt x="4072421" y="121593"/>
                </a:lnTo>
                <a:lnTo>
                  <a:pt x="4072421" y="159991"/>
                </a:lnTo>
                <a:cubicBezTo>
                  <a:pt x="4074554" y="158924"/>
                  <a:pt x="4077221" y="156791"/>
                  <a:pt x="4080421" y="153591"/>
                </a:cubicBezTo>
                <a:cubicBezTo>
                  <a:pt x="4103886" y="134392"/>
                  <a:pt x="4124151" y="125326"/>
                  <a:pt x="4141217" y="126393"/>
                </a:cubicBezTo>
                <a:cubicBezTo>
                  <a:pt x="4182815" y="130659"/>
                  <a:pt x="4205213" y="156258"/>
                  <a:pt x="4208413" y="203188"/>
                </a:cubicBezTo>
                <a:cubicBezTo>
                  <a:pt x="4203080" y="265051"/>
                  <a:pt x="4172148" y="297049"/>
                  <a:pt x="4115619" y="299182"/>
                </a:cubicBezTo>
                <a:cubicBezTo>
                  <a:pt x="4104952" y="299182"/>
                  <a:pt x="4090553" y="298116"/>
                  <a:pt x="4072421" y="295982"/>
                </a:cubicBezTo>
                <a:lnTo>
                  <a:pt x="4072421" y="337580"/>
                </a:lnTo>
                <a:cubicBezTo>
                  <a:pt x="4069221" y="363178"/>
                  <a:pt x="4083087" y="375444"/>
                  <a:pt x="4114019" y="374378"/>
                </a:cubicBezTo>
                <a:lnTo>
                  <a:pt x="4114019" y="387177"/>
                </a:lnTo>
                <a:lnTo>
                  <a:pt x="3995626" y="387177"/>
                </a:lnTo>
                <a:lnTo>
                  <a:pt x="3995626" y="374378"/>
                </a:lnTo>
                <a:lnTo>
                  <a:pt x="4000426" y="374378"/>
                </a:lnTo>
                <a:cubicBezTo>
                  <a:pt x="4016425" y="375444"/>
                  <a:pt x="4023891" y="366378"/>
                  <a:pt x="4022824" y="347179"/>
                </a:cubicBezTo>
                <a:lnTo>
                  <a:pt x="4022824" y="179189"/>
                </a:lnTo>
                <a:cubicBezTo>
                  <a:pt x="4022824" y="168523"/>
                  <a:pt x="4019091" y="161591"/>
                  <a:pt x="4011625" y="158391"/>
                </a:cubicBezTo>
                <a:lnTo>
                  <a:pt x="3997226" y="153591"/>
                </a:lnTo>
                <a:lnTo>
                  <a:pt x="3997226" y="143992"/>
                </a:lnTo>
                <a:close/>
                <a:moveTo>
                  <a:pt x="3834222" y="121593"/>
                </a:moveTo>
                <a:lnTo>
                  <a:pt x="3843821" y="121593"/>
                </a:lnTo>
                <a:lnTo>
                  <a:pt x="3843821" y="159991"/>
                </a:lnTo>
                <a:cubicBezTo>
                  <a:pt x="3845955" y="158924"/>
                  <a:pt x="3848621" y="156791"/>
                  <a:pt x="3851821" y="153591"/>
                </a:cubicBezTo>
                <a:cubicBezTo>
                  <a:pt x="3875286" y="134392"/>
                  <a:pt x="3895551" y="125326"/>
                  <a:pt x="3912617" y="126393"/>
                </a:cubicBezTo>
                <a:cubicBezTo>
                  <a:pt x="3954214" y="130659"/>
                  <a:pt x="3976613" y="156258"/>
                  <a:pt x="3979813" y="203188"/>
                </a:cubicBezTo>
                <a:cubicBezTo>
                  <a:pt x="3974480" y="265051"/>
                  <a:pt x="3943548" y="297049"/>
                  <a:pt x="3887019" y="299182"/>
                </a:cubicBezTo>
                <a:cubicBezTo>
                  <a:pt x="3876352" y="299182"/>
                  <a:pt x="3861953" y="298116"/>
                  <a:pt x="3843821" y="295982"/>
                </a:cubicBezTo>
                <a:lnTo>
                  <a:pt x="3843821" y="337580"/>
                </a:lnTo>
                <a:cubicBezTo>
                  <a:pt x="3840621" y="363178"/>
                  <a:pt x="3854487" y="375444"/>
                  <a:pt x="3885419" y="374378"/>
                </a:cubicBezTo>
                <a:lnTo>
                  <a:pt x="3885419" y="387177"/>
                </a:lnTo>
                <a:lnTo>
                  <a:pt x="3767026" y="387177"/>
                </a:lnTo>
                <a:lnTo>
                  <a:pt x="3767026" y="374378"/>
                </a:lnTo>
                <a:lnTo>
                  <a:pt x="3771826" y="374378"/>
                </a:lnTo>
                <a:cubicBezTo>
                  <a:pt x="3787825" y="375444"/>
                  <a:pt x="3795291" y="366378"/>
                  <a:pt x="3794224" y="347179"/>
                </a:cubicBezTo>
                <a:lnTo>
                  <a:pt x="3794224" y="179189"/>
                </a:lnTo>
                <a:cubicBezTo>
                  <a:pt x="3794224" y="168523"/>
                  <a:pt x="3790491" y="161591"/>
                  <a:pt x="3783025" y="158391"/>
                </a:cubicBezTo>
                <a:lnTo>
                  <a:pt x="3768626" y="153591"/>
                </a:lnTo>
                <a:lnTo>
                  <a:pt x="3768626" y="143992"/>
                </a:lnTo>
                <a:close/>
                <a:moveTo>
                  <a:pt x="2624547" y="121593"/>
                </a:moveTo>
                <a:lnTo>
                  <a:pt x="2634146" y="121593"/>
                </a:lnTo>
                <a:lnTo>
                  <a:pt x="2634146" y="159991"/>
                </a:lnTo>
                <a:cubicBezTo>
                  <a:pt x="2636280" y="158924"/>
                  <a:pt x="2638946" y="156791"/>
                  <a:pt x="2642146" y="153591"/>
                </a:cubicBezTo>
                <a:cubicBezTo>
                  <a:pt x="2665611" y="134392"/>
                  <a:pt x="2685876" y="125326"/>
                  <a:pt x="2702942" y="126393"/>
                </a:cubicBezTo>
                <a:cubicBezTo>
                  <a:pt x="2744539" y="130659"/>
                  <a:pt x="2766938" y="156258"/>
                  <a:pt x="2770138" y="203188"/>
                </a:cubicBezTo>
                <a:cubicBezTo>
                  <a:pt x="2764805" y="265051"/>
                  <a:pt x="2733874" y="297049"/>
                  <a:pt x="2677344" y="299182"/>
                </a:cubicBezTo>
                <a:cubicBezTo>
                  <a:pt x="2666678" y="299182"/>
                  <a:pt x="2652279" y="298116"/>
                  <a:pt x="2634146" y="295982"/>
                </a:cubicBezTo>
                <a:lnTo>
                  <a:pt x="2634146" y="337580"/>
                </a:lnTo>
                <a:cubicBezTo>
                  <a:pt x="2630946" y="363178"/>
                  <a:pt x="2644812" y="375444"/>
                  <a:pt x="2675744" y="374378"/>
                </a:cubicBezTo>
                <a:lnTo>
                  <a:pt x="2675744" y="387177"/>
                </a:lnTo>
                <a:lnTo>
                  <a:pt x="2557351" y="387177"/>
                </a:lnTo>
                <a:lnTo>
                  <a:pt x="2557351" y="374378"/>
                </a:lnTo>
                <a:lnTo>
                  <a:pt x="2562151" y="374378"/>
                </a:lnTo>
                <a:cubicBezTo>
                  <a:pt x="2578150" y="375444"/>
                  <a:pt x="2585616" y="366378"/>
                  <a:pt x="2584549" y="347179"/>
                </a:cubicBezTo>
                <a:lnTo>
                  <a:pt x="2584549" y="179189"/>
                </a:lnTo>
                <a:cubicBezTo>
                  <a:pt x="2584549" y="168523"/>
                  <a:pt x="2580816" y="161591"/>
                  <a:pt x="2573350" y="158391"/>
                </a:cubicBezTo>
                <a:lnTo>
                  <a:pt x="2558951" y="153591"/>
                </a:lnTo>
                <a:lnTo>
                  <a:pt x="2558951" y="143992"/>
                </a:lnTo>
                <a:close/>
                <a:moveTo>
                  <a:pt x="695957" y="91195"/>
                </a:moveTo>
                <a:lnTo>
                  <a:pt x="695957" y="123193"/>
                </a:lnTo>
                <a:lnTo>
                  <a:pt x="719956" y="123193"/>
                </a:lnTo>
                <a:lnTo>
                  <a:pt x="719956" y="91195"/>
                </a:lnTo>
                <a:close/>
                <a:moveTo>
                  <a:pt x="603163" y="91195"/>
                </a:moveTo>
                <a:lnTo>
                  <a:pt x="603163" y="123193"/>
                </a:lnTo>
                <a:lnTo>
                  <a:pt x="625562" y="123193"/>
                </a:lnTo>
                <a:lnTo>
                  <a:pt x="625562" y="91195"/>
                </a:lnTo>
                <a:close/>
                <a:moveTo>
                  <a:pt x="4299347" y="79996"/>
                </a:moveTo>
                <a:lnTo>
                  <a:pt x="4310546" y="79996"/>
                </a:lnTo>
                <a:lnTo>
                  <a:pt x="4310546" y="131192"/>
                </a:lnTo>
                <a:lnTo>
                  <a:pt x="4363343" y="131192"/>
                </a:lnTo>
                <a:lnTo>
                  <a:pt x="4358543" y="153591"/>
                </a:lnTo>
                <a:lnTo>
                  <a:pt x="4310546" y="153591"/>
                </a:lnTo>
                <a:lnTo>
                  <a:pt x="4310546" y="252785"/>
                </a:lnTo>
                <a:cubicBezTo>
                  <a:pt x="4310546" y="266651"/>
                  <a:pt x="4316946" y="273584"/>
                  <a:pt x="4329745" y="273584"/>
                </a:cubicBezTo>
                <a:cubicBezTo>
                  <a:pt x="4339345" y="273584"/>
                  <a:pt x="4349477" y="266651"/>
                  <a:pt x="4360143" y="252785"/>
                </a:cubicBezTo>
                <a:lnTo>
                  <a:pt x="4366543" y="265584"/>
                </a:lnTo>
                <a:cubicBezTo>
                  <a:pt x="4351610" y="286916"/>
                  <a:pt x="4331878" y="298116"/>
                  <a:pt x="4307347" y="299182"/>
                </a:cubicBezTo>
                <a:cubicBezTo>
                  <a:pt x="4276415" y="299182"/>
                  <a:pt x="4260949" y="283183"/>
                  <a:pt x="4260949" y="251185"/>
                </a:cubicBezTo>
                <a:lnTo>
                  <a:pt x="4260949" y="153591"/>
                </a:lnTo>
                <a:lnTo>
                  <a:pt x="4238551" y="153591"/>
                </a:lnTo>
                <a:lnTo>
                  <a:pt x="4238551" y="142392"/>
                </a:lnTo>
                <a:cubicBezTo>
                  <a:pt x="4266282" y="129592"/>
                  <a:pt x="4286548" y="108794"/>
                  <a:pt x="4299347" y="79996"/>
                </a:cubicBezTo>
                <a:close/>
                <a:moveTo>
                  <a:pt x="2480072" y="79996"/>
                </a:moveTo>
                <a:lnTo>
                  <a:pt x="2491271" y="79996"/>
                </a:lnTo>
                <a:lnTo>
                  <a:pt x="2491271" y="131192"/>
                </a:lnTo>
                <a:lnTo>
                  <a:pt x="2544068" y="131192"/>
                </a:lnTo>
                <a:lnTo>
                  <a:pt x="2539268" y="153591"/>
                </a:lnTo>
                <a:lnTo>
                  <a:pt x="2491271" y="153591"/>
                </a:lnTo>
                <a:lnTo>
                  <a:pt x="2491271" y="252785"/>
                </a:lnTo>
                <a:cubicBezTo>
                  <a:pt x="2491271" y="266651"/>
                  <a:pt x="2497671" y="273584"/>
                  <a:pt x="2510470" y="273584"/>
                </a:cubicBezTo>
                <a:cubicBezTo>
                  <a:pt x="2520069" y="273584"/>
                  <a:pt x="2530202" y="266651"/>
                  <a:pt x="2540868" y="252785"/>
                </a:cubicBezTo>
                <a:lnTo>
                  <a:pt x="2547268" y="265584"/>
                </a:lnTo>
                <a:cubicBezTo>
                  <a:pt x="2532335" y="286916"/>
                  <a:pt x="2512603" y="298116"/>
                  <a:pt x="2488071" y="299182"/>
                </a:cubicBezTo>
                <a:cubicBezTo>
                  <a:pt x="2457140" y="299182"/>
                  <a:pt x="2441674" y="283183"/>
                  <a:pt x="2441674" y="251185"/>
                </a:cubicBezTo>
                <a:lnTo>
                  <a:pt x="2441674" y="153591"/>
                </a:lnTo>
                <a:lnTo>
                  <a:pt x="2419276" y="153591"/>
                </a:lnTo>
                <a:lnTo>
                  <a:pt x="2419276" y="142392"/>
                </a:lnTo>
                <a:cubicBezTo>
                  <a:pt x="2447007" y="129592"/>
                  <a:pt x="2467273" y="108794"/>
                  <a:pt x="2480072" y="79996"/>
                </a:cubicBezTo>
                <a:close/>
                <a:moveTo>
                  <a:pt x="2337197" y="79996"/>
                </a:moveTo>
                <a:lnTo>
                  <a:pt x="2348396" y="79996"/>
                </a:lnTo>
                <a:lnTo>
                  <a:pt x="2348396" y="131192"/>
                </a:lnTo>
                <a:lnTo>
                  <a:pt x="2401193" y="131192"/>
                </a:lnTo>
                <a:lnTo>
                  <a:pt x="2396393" y="153591"/>
                </a:lnTo>
                <a:lnTo>
                  <a:pt x="2348396" y="153591"/>
                </a:lnTo>
                <a:lnTo>
                  <a:pt x="2348396" y="252785"/>
                </a:lnTo>
                <a:cubicBezTo>
                  <a:pt x="2348396" y="266651"/>
                  <a:pt x="2354796" y="273584"/>
                  <a:pt x="2367595" y="273584"/>
                </a:cubicBezTo>
                <a:cubicBezTo>
                  <a:pt x="2377194" y="273584"/>
                  <a:pt x="2387327" y="266651"/>
                  <a:pt x="2397993" y="252785"/>
                </a:cubicBezTo>
                <a:lnTo>
                  <a:pt x="2404393" y="265584"/>
                </a:lnTo>
                <a:cubicBezTo>
                  <a:pt x="2389460" y="286916"/>
                  <a:pt x="2369728" y="298116"/>
                  <a:pt x="2345196" y="299182"/>
                </a:cubicBezTo>
                <a:cubicBezTo>
                  <a:pt x="2314265" y="299182"/>
                  <a:pt x="2298799" y="283183"/>
                  <a:pt x="2298799" y="251185"/>
                </a:cubicBezTo>
                <a:lnTo>
                  <a:pt x="2298799" y="153591"/>
                </a:lnTo>
                <a:lnTo>
                  <a:pt x="2276401" y="153591"/>
                </a:lnTo>
                <a:lnTo>
                  <a:pt x="2276401" y="142392"/>
                </a:lnTo>
                <a:cubicBezTo>
                  <a:pt x="2304132" y="129592"/>
                  <a:pt x="2324398" y="108794"/>
                  <a:pt x="2337197" y="79996"/>
                </a:cubicBezTo>
                <a:close/>
                <a:moveTo>
                  <a:pt x="411175" y="60797"/>
                </a:moveTo>
                <a:lnTo>
                  <a:pt x="534367" y="60797"/>
                </a:lnTo>
                <a:lnTo>
                  <a:pt x="534367" y="91195"/>
                </a:lnTo>
                <a:lnTo>
                  <a:pt x="502370" y="91195"/>
                </a:lnTo>
                <a:lnTo>
                  <a:pt x="502370" y="123193"/>
                </a:lnTo>
                <a:lnTo>
                  <a:pt x="534367" y="123193"/>
                </a:lnTo>
                <a:lnTo>
                  <a:pt x="534367" y="153591"/>
                </a:lnTo>
                <a:lnTo>
                  <a:pt x="502370" y="153591"/>
                </a:lnTo>
                <a:lnTo>
                  <a:pt x="502370" y="260784"/>
                </a:lnTo>
                <a:cubicBezTo>
                  <a:pt x="500236" y="273584"/>
                  <a:pt x="505569" y="278917"/>
                  <a:pt x="518368" y="276783"/>
                </a:cubicBezTo>
                <a:lnTo>
                  <a:pt x="534367" y="276783"/>
                </a:lnTo>
                <a:lnTo>
                  <a:pt x="534367" y="303982"/>
                </a:lnTo>
                <a:lnTo>
                  <a:pt x="455972" y="303982"/>
                </a:lnTo>
                <a:cubicBezTo>
                  <a:pt x="433574" y="306115"/>
                  <a:pt x="423441" y="297049"/>
                  <a:pt x="425574" y="276783"/>
                </a:cubicBezTo>
                <a:lnTo>
                  <a:pt x="425574" y="153591"/>
                </a:lnTo>
                <a:lnTo>
                  <a:pt x="411175" y="153591"/>
                </a:lnTo>
                <a:lnTo>
                  <a:pt x="411175" y="123193"/>
                </a:lnTo>
                <a:lnTo>
                  <a:pt x="425574" y="123193"/>
                </a:lnTo>
                <a:lnTo>
                  <a:pt x="425574" y="91195"/>
                </a:lnTo>
                <a:lnTo>
                  <a:pt x="411175" y="91195"/>
                </a:lnTo>
                <a:close/>
                <a:moveTo>
                  <a:pt x="151991" y="60797"/>
                </a:moveTo>
                <a:lnTo>
                  <a:pt x="235186" y="60797"/>
                </a:lnTo>
                <a:lnTo>
                  <a:pt x="235186" y="76796"/>
                </a:lnTo>
                <a:lnTo>
                  <a:pt x="369577" y="76796"/>
                </a:lnTo>
                <a:lnTo>
                  <a:pt x="369577" y="107194"/>
                </a:lnTo>
                <a:lnTo>
                  <a:pt x="235186" y="107194"/>
                </a:lnTo>
                <a:lnTo>
                  <a:pt x="235186" y="129592"/>
                </a:lnTo>
                <a:lnTo>
                  <a:pt x="369577" y="129592"/>
                </a:lnTo>
                <a:lnTo>
                  <a:pt x="369577" y="276783"/>
                </a:lnTo>
                <a:cubicBezTo>
                  <a:pt x="370644" y="295982"/>
                  <a:pt x="359978" y="305048"/>
                  <a:pt x="337579" y="303982"/>
                </a:cubicBezTo>
                <a:lnTo>
                  <a:pt x="92794" y="303982"/>
                </a:lnTo>
                <a:lnTo>
                  <a:pt x="92794" y="129592"/>
                </a:lnTo>
                <a:lnTo>
                  <a:pt x="151991" y="129592"/>
                </a:lnTo>
                <a:close/>
                <a:moveTo>
                  <a:pt x="3288841" y="35198"/>
                </a:moveTo>
                <a:lnTo>
                  <a:pt x="3322439" y="35198"/>
                </a:lnTo>
                <a:lnTo>
                  <a:pt x="3176848" y="302382"/>
                </a:lnTo>
                <a:lnTo>
                  <a:pt x="3143250" y="302382"/>
                </a:lnTo>
                <a:close/>
                <a:moveTo>
                  <a:pt x="3069766" y="35198"/>
                </a:moveTo>
                <a:lnTo>
                  <a:pt x="3103364" y="35198"/>
                </a:lnTo>
                <a:lnTo>
                  <a:pt x="2957773" y="302382"/>
                </a:lnTo>
                <a:lnTo>
                  <a:pt x="2924175" y="302382"/>
                </a:lnTo>
                <a:close/>
                <a:moveTo>
                  <a:pt x="5181898" y="28799"/>
                </a:moveTo>
                <a:cubicBezTo>
                  <a:pt x="5202163" y="29865"/>
                  <a:pt x="5212829" y="38931"/>
                  <a:pt x="5213896" y="55997"/>
                </a:cubicBezTo>
                <a:cubicBezTo>
                  <a:pt x="5211763" y="73063"/>
                  <a:pt x="5201096" y="82662"/>
                  <a:pt x="5181898" y="84795"/>
                </a:cubicBezTo>
                <a:cubicBezTo>
                  <a:pt x="5161632" y="83729"/>
                  <a:pt x="5150966" y="74129"/>
                  <a:pt x="5149899" y="55997"/>
                </a:cubicBezTo>
                <a:cubicBezTo>
                  <a:pt x="5152033" y="39998"/>
                  <a:pt x="5162699" y="30932"/>
                  <a:pt x="5181898" y="28799"/>
                </a:cubicBezTo>
                <a:close/>
                <a:moveTo>
                  <a:pt x="2110197" y="23999"/>
                </a:moveTo>
                <a:lnTo>
                  <a:pt x="2119796" y="23999"/>
                </a:lnTo>
                <a:lnTo>
                  <a:pt x="2119796" y="156791"/>
                </a:lnTo>
                <a:cubicBezTo>
                  <a:pt x="2149661" y="136525"/>
                  <a:pt x="2174193" y="126393"/>
                  <a:pt x="2193392" y="126393"/>
                </a:cubicBezTo>
                <a:cubicBezTo>
                  <a:pt x="2223257" y="126393"/>
                  <a:pt x="2238189" y="150391"/>
                  <a:pt x="2238189" y="198388"/>
                </a:cubicBezTo>
                <a:lnTo>
                  <a:pt x="2238189" y="252785"/>
                </a:lnTo>
                <a:cubicBezTo>
                  <a:pt x="2237122" y="276250"/>
                  <a:pt x="2243522" y="286916"/>
                  <a:pt x="2257388" y="284783"/>
                </a:cubicBezTo>
                <a:lnTo>
                  <a:pt x="2260588" y="284783"/>
                </a:lnTo>
                <a:lnTo>
                  <a:pt x="2260588" y="297582"/>
                </a:lnTo>
                <a:lnTo>
                  <a:pt x="2164593" y="297582"/>
                </a:lnTo>
                <a:lnTo>
                  <a:pt x="2164593" y="284783"/>
                </a:lnTo>
                <a:lnTo>
                  <a:pt x="2167793" y="284783"/>
                </a:lnTo>
                <a:cubicBezTo>
                  <a:pt x="2183792" y="286916"/>
                  <a:pt x="2190725" y="276783"/>
                  <a:pt x="2188592" y="254385"/>
                </a:cubicBezTo>
                <a:lnTo>
                  <a:pt x="2188592" y="191989"/>
                </a:lnTo>
                <a:cubicBezTo>
                  <a:pt x="2187525" y="169590"/>
                  <a:pt x="2178459" y="157857"/>
                  <a:pt x="2161394" y="156791"/>
                </a:cubicBezTo>
                <a:cubicBezTo>
                  <a:pt x="2149661" y="156791"/>
                  <a:pt x="2135795" y="162124"/>
                  <a:pt x="2119796" y="172790"/>
                </a:cubicBezTo>
                <a:lnTo>
                  <a:pt x="2119796" y="255985"/>
                </a:lnTo>
                <a:cubicBezTo>
                  <a:pt x="2118730" y="277317"/>
                  <a:pt x="2126196" y="286916"/>
                  <a:pt x="2142195" y="284783"/>
                </a:cubicBezTo>
                <a:lnTo>
                  <a:pt x="2145395" y="284783"/>
                </a:lnTo>
                <a:lnTo>
                  <a:pt x="2145395" y="297582"/>
                </a:lnTo>
                <a:lnTo>
                  <a:pt x="2041401" y="297582"/>
                </a:lnTo>
                <a:lnTo>
                  <a:pt x="2041401" y="284783"/>
                </a:lnTo>
                <a:lnTo>
                  <a:pt x="2047801" y="284783"/>
                </a:lnTo>
                <a:cubicBezTo>
                  <a:pt x="2064866" y="286916"/>
                  <a:pt x="2072332" y="276783"/>
                  <a:pt x="2070199" y="254385"/>
                </a:cubicBezTo>
                <a:lnTo>
                  <a:pt x="2070199" y="75196"/>
                </a:lnTo>
                <a:cubicBezTo>
                  <a:pt x="2071266" y="65596"/>
                  <a:pt x="2066999" y="59730"/>
                  <a:pt x="2057400" y="57597"/>
                </a:cubicBezTo>
                <a:lnTo>
                  <a:pt x="2044601" y="52797"/>
                </a:lnTo>
                <a:lnTo>
                  <a:pt x="2044601" y="43198"/>
                </a:lnTo>
                <a:close/>
                <a:moveTo>
                  <a:pt x="1463911" y="0"/>
                </a:moveTo>
                <a:lnTo>
                  <a:pt x="1548706" y="0"/>
                </a:lnTo>
                <a:lnTo>
                  <a:pt x="1548706" y="46398"/>
                </a:lnTo>
                <a:lnTo>
                  <a:pt x="1598303" y="46398"/>
                </a:lnTo>
                <a:lnTo>
                  <a:pt x="1598303" y="76796"/>
                </a:lnTo>
                <a:lnTo>
                  <a:pt x="1548706" y="76796"/>
                </a:lnTo>
                <a:lnTo>
                  <a:pt x="1548706" y="276783"/>
                </a:lnTo>
                <a:lnTo>
                  <a:pt x="1598303" y="276783"/>
                </a:lnTo>
                <a:lnTo>
                  <a:pt x="1598303" y="303982"/>
                </a:lnTo>
                <a:lnTo>
                  <a:pt x="1348718" y="303982"/>
                </a:lnTo>
                <a:lnTo>
                  <a:pt x="1348718" y="276783"/>
                </a:lnTo>
                <a:lnTo>
                  <a:pt x="1355117" y="276783"/>
                </a:lnTo>
                <a:lnTo>
                  <a:pt x="1355117" y="15999"/>
                </a:lnTo>
                <a:lnTo>
                  <a:pt x="1431913" y="15999"/>
                </a:lnTo>
                <a:lnTo>
                  <a:pt x="1431913" y="276783"/>
                </a:lnTo>
                <a:lnTo>
                  <a:pt x="1463911" y="276783"/>
                </a:lnTo>
                <a:close/>
                <a:moveTo>
                  <a:pt x="1254324" y="0"/>
                </a:moveTo>
                <a:lnTo>
                  <a:pt x="1321519" y="0"/>
                </a:lnTo>
                <a:lnTo>
                  <a:pt x="1321519" y="15999"/>
                </a:lnTo>
                <a:lnTo>
                  <a:pt x="1337518" y="15999"/>
                </a:lnTo>
                <a:lnTo>
                  <a:pt x="1337518" y="46398"/>
                </a:lnTo>
                <a:lnTo>
                  <a:pt x="1321519" y="46398"/>
                </a:lnTo>
                <a:lnTo>
                  <a:pt x="1321519" y="263984"/>
                </a:lnTo>
                <a:lnTo>
                  <a:pt x="1337518" y="260784"/>
                </a:lnTo>
                <a:lnTo>
                  <a:pt x="1337518" y="292783"/>
                </a:lnTo>
                <a:lnTo>
                  <a:pt x="1230325" y="303982"/>
                </a:lnTo>
                <a:lnTo>
                  <a:pt x="1230325" y="276783"/>
                </a:lnTo>
                <a:lnTo>
                  <a:pt x="1254324" y="273584"/>
                </a:lnTo>
                <a:lnTo>
                  <a:pt x="1254324" y="46398"/>
                </a:lnTo>
                <a:lnTo>
                  <a:pt x="1230325" y="46398"/>
                </a:lnTo>
                <a:lnTo>
                  <a:pt x="1230325" y="15999"/>
                </a:lnTo>
                <a:lnTo>
                  <a:pt x="1254324" y="15999"/>
                </a:lnTo>
                <a:close/>
                <a:moveTo>
                  <a:pt x="943943" y="0"/>
                </a:moveTo>
                <a:lnTo>
                  <a:pt x="1012738" y="0"/>
                </a:lnTo>
                <a:lnTo>
                  <a:pt x="1012738" y="14400"/>
                </a:lnTo>
                <a:lnTo>
                  <a:pt x="1039937" y="14400"/>
                </a:lnTo>
                <a:lnTo>
                  <a:pt x="1039937" y="0"/>
                </a:lnTo>
                <a:lnTo>
                  <a:pt x="1100733" y="0"/>
                </a:lnTo>
                <a:lnTo>
                  <a:pt x="1100733" y="14400"/>
                </a:lnTo>
                <a:lnTo>
                  <a:pt x="1188728" y="14400"/>
                </a:lnTo>
                <a:lnTo>
                  <a:pt x="1188728" y="228786"/>
                </a:lnTo>
                <a:cubicBezTo>
                  <a:pt x="1189794" y="251185"/>
                  <a:pt x="1178595" y="261851"/>
                  <a:pt x="1155130" y="260784"/>
                </a:cubicBezTo>
                <a:lnTo>
                  <a:pt x="1119932" y="260784"/>
                </a:lnTo>
                <a:lnTo>
                  <a:pt x="1119932" y="46398"/>
                </a:lnTo>
                <a:lnTo>
                  <a:pt x="1100733" y="46398"/>
                </a:lnTo>
                <a:lnTo>
                  <a:pt x="1100733" y="260784"/>
                </a:lnTo>
                <a:lnTo>
                  <a:pt x="1039937" y="260784"/>
                </a:lnTo>
                <a:lnTo>
                  <a:pt x="1039937" y="46398"/>
                </a:lnTo>
                <a:lnTo>
                  <a:pt x="1012738" y="46398"/>
                </a:lnTo>
                <a:lnTo>
                  <a:pt x="1012738" y="260784"/>
                </a:lnTo>
                <a:cubicBezTo>
                  <a:pt x="1010605" y="273584"/>
                  <a:pt x="1015938" y="278917"/>
                  <a:pt x="1028737" y="276783"/>
                </a:cubicBezTo>
                <a:lnTo>
                  <a:pt x="1188728" y="276783"/>
                </a:lnTo>
                <a:lnTo>
                  <a:pt x="1188728" y="303982"/>
                </a:lnTo>
                <a:lnTo>
                  <a:pt x="974341" y="303982"/>
                </a:lnTo>
                <a:cubicBezTo>
                  <a:pt x="953009" y="305048"/>
                  <a:pt x="942876" y="295982"/>
                  <a:pt x="943943" y="276783"/>
                </a:cubicBezTo>
                <a:lnTo>
                  <a:pt x="943943" y="46398"/>
                </a:lnTo>
                <a:lnTo>
                  <a:pt x="935943" y="46398"/>
                </a:lnTo>
                <a:lnTo>
                  <a:pt x="935943" y="14400"/>
                </a:lnTo>
                <a:lnTo>
                  <a:pt x="943943" y="14400"/>
                </a:lnTo>
                <a:close/>
                <a:moveTo>
                  <a:pt x="846348" y="0"/>
                </a:moveTo>
                <a:lnTo>
                  <a:pt x="915144" y="0"/>
                </a:lnTo>
                <a:lnTo>
                  <a:pt x="915144" y="15999"/>
                </a:lnTo>
                <a:lnTo>
                  <a:pt x="927943" y="15999"/>
                </a:lnTo>
                <a:lnTo>
                  <a:pt x="927943" y="46398"/>
                </a:lnTo>
                <a:lnTo>
                  <a:pt x="915144" y="46398"/>
                </a:lnTo>
                <a:lnTo>
                  <a:pt x="915144" y="262384"/>
                </a:lnTo>
                <a:lnTo>
                  <a:pt x="927943" y="260784"/>
                </a:lnTo>
                <a:lnTo>
                  <a:pt x="927943" y="291183"/>
                </a:lnTo>
                <a:lnTo>
                  <a:pt x="820750" y="303982"/>
                </a:lnTo>
                <a:lnTo>
                  <a:pt x="820750" y="276783"/>
                </a:lnTo>
                <a:lnTo>
                  <a:pt x="846348" y="271984"/>
                </a:lnTo>
                <a:lnTo>
                  <a:pt x="846348" y="46398"/>
                </a:lnTo>
                <a:lnTo>
                  <a:pt x="820750" y="46398"/>
                </a:lnTo>
                <a:lnTo>
                  <a:pt x="820750" y="15999"/>
                </a:lnTo>
                <a:lnTo>
                  <a:pt x="846348" y="15999"/>
                </a:lnTo>
                <a:close/>
                <a:moveTo>
                  <a:pt x="625562" y="0"/>
                </a:moveTo>
                <a:lnTo>
                  <a:pt x="695957" y="0"/>
                </a:lnTo>
                <a:lnTo>
                  <a:pt x="695957" y="15999"/>
                </a:lnTo>
                <a:lnTo>
                  <a:pt x="713556" y="15999"/>
                </a:lnTo>
                <a:cubicBezTo>
                  <a:pt x="723156" y="18133"/>
                  <a:pt x="727422" y="13333"/>
                  <a:pt x="726356" y="1600"/>
                </a:cubicBezTo>
                <a:lnTo>
                  <a:pt x="726356" y="0"/>
                </a:lnTo>
                <a:lnTo>
                  <a:pt x="779152" y="0"/>
                </a:lnTo>
                <a:lnTo>
                  <a:pt x="779152" y="17599"/>
                </a:lnTo>
                <a:cubicBezTo>
                  <a:pt x="780219" y="37865"/>
                  <a:pt x="770620" y="47464"/>
                  <a:pt x="750354" y="46398"/>
                </a:cubicBezTo>
                <a:lnTo>
                  <a:pt x="695957" y="46398"/>
                </a:lnTo>
                <a:lnTo>
                  <a:pt x="695957" y="60797"/>
                </a:lnTo>
                <a:lnTo>
                  <a:pt x="779152" y="60797"/>
                </a:lnTo>
                <a:lnTo>
                  <a:pt x="779152" y="276783"/>
                </a:lnTo>
                <a:cubicBezTo>
                  <a:pt x="781286" y="297049"/>
                  <a:pt x="770620" y="306115"/>
                  <a:pt x="747155" y="303982"/>
                </a:cubicBezTo>
                <a:lnTo>
                  <a:pt x="719956" y="303982"/>
                </a:lnTo>
                <a:lnTo>
                  <a:pt x="719956" y="230386"/>
                </a:lnTo>
                <a:lnTo>
                  <a:pt x="695957" y="230386"/>
                </a:lnTo>
                <a:lnTo>
                  <a:pt x="695957" y="303982"/>
                </a:lnTo>
                <a:lnTo>
                  <a:pt x="625562" y="303982"/>
                </a:lnTo>
                <a:lnTo>
                  <a:pt x="625562" y="230386"/>
                </a:lnTo>
                <a:lnTo>
                  <a:pt x="603163" y="230386"/>
                </a:lnTo>
                <a:lnTo>
                  <a:pt x="603163" y="303982"/>
                </a:lnTo>
                <a:lnTo>
                  <a:pt x="543967" y="303982"/>
                </a:lnTo>
                <a:lnTo>
                  <a:pt x="543967" y="60797"/>
                </a:lnTo>
                <a:lnTo>
                  <a:pt x="625562" y="60797"/>
                </a:lnTo>
                <a:lnTo>
                  <a:pt x="625562" y="46398"/>
                </a:lnTo>
                <a:lnTo>
                  <a:pt x="543967" y="46398"/>
                </a:lnTo>
                <a:lnTo>
                  <a:pt x="543967" y="15999"/>
                </a:lnTo>
                <a:lnTo>
                  <a:pt x="625562" y="15999"/>
                </a:lnTo>
                <a:close/>
                <a:moveTo>
                  <a:pt x="415975" y="0"/>
                </a:moveTo>
                <a:lnTo>
                  <a:pt x="492770" y="0"/>
                </a:lnTo>
                <a:lnTo>
                  <a:pt x="491170" y="15999"/>
                </a:lnTo>
                <a:lnTo>
                  <a:pt x="534367" y="15999"/>
                </a:lnTo>
                <a:lnTo>
                  <a:pt x="534367" y="46398"/>
                </a:lnTo>
                <a:lnTo>
                  <a:pt x="411175" y="46398"/>
                </a:lnTo>
                <a:close/>
                <a:moveTo>
                  <a:pt x="151991" y="0"/>
                </a:moveTo>
                <a:lnTo>
                  <a:pt x="235186" y="0"/>
                </a:lnTo>
                <a:lnTo>
                  <a:pt x="235186" y="15999"/>
                </a:lnTo>
                <a:lnTo>
                  <a:pt x="369577" y="15999"/>
                </a:lnTo>
                <a:lnTo>
                  <a:pt x="369577" y="46398"/>
                </a:lnTo>
                <a:lnTo>
                  <a:pt x="75195" y="46398"/>
                </a:lnTo>
                <a:lnTo>
                  <a:pt x="75195" y="276783"/>
                </a:lnTo>
                <a:cubicBezTo>
                  <a:pt x="76262" y="295982"/>
                  <a:pt x="65596" y="305048"/>
                  <a:pt x="43197" y="303982"/>
                </a:cubicBezTo>
                <a:lnTo>
                  <a:pt x="0" y="303982"/>
                </a:lnTo>
                <a:lnTo>
                  <a:pt x="0" y="15999"/>
                </a:lnTo>
                <a:lnTo>
                  <a:pt x="151991" y="15999"/>
                </a:lnTo>
                <a:close/>
              </a:path>
            </a:pathLst>
          </a:custGeom>
          <a:solidFill>
            <a:schemeClr val="tx1">
              <a:lumMod val="95000"/>
              <a:lumOff val="5000"/>
            </a:schemeClr>
          </a:solid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defRPr sz="3200">
                <a:solidFill>
                  <a:schemeClr val="bg1"/>
                </a:solidFill>
                <a:latin charset="-122" panose="02010601030101010101" pitchFamily="2" typeface="草檀斋毛泽东字体"/>
                <a:ea charset="-122" panose="02010601030101010101" pitchFamily="2" typeface="草檀斋毛泽东字体"/>
              </a:defRPr>
            </a:lvl1pPr>
          </a:lstStyle>
          <a:p>
            <a:endParaRPr altLang="en-US" lang="zh-CN"/>
          </a:p>
        </p:txBody>
      </p:sp>
    </p:spTree>
    <p:extLst>
      <p:ext uri="{BB962C8B-B14F-4D97-AF65-F5344CB8AC3E}">
        <p14:creationId val="3471662887"/>
      </p:ext>
    </p:extLst>
  </p:cSld>
  <p:clrMapOvr>
    <a:masterClrMapping/>
  </p:clrMapOvr>
  <mc:AlternateContent>
    <mc:Choice Requires="p14">
      <p:transition p14:dur="2000" spd="slow"/>
    </mc:Choice>
    <mc:Fallback>
      <p:transition spd="slow"/>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grpSp>
        <p:nvGrpSpPr>
          <p:cNvPr id="9" name="组合 8"/>
          <p:cNvGrpSpPr/>
          <p:nvPr/>
        </p:nvGrpSpPr>
        <p:grpSpPr>
          <a:xfrm>
            <a:off x="2959294" y="2232102"/>
            <a:ext cx="2626822" cy="1404000"/>
            <a:chOff x="2648564" y="2503398"/>
            <a:chExt cx="2626822" cy="1715319"/>
          </a:xfrm>
        </p:grpSpPr>
        <p:sp>
          <p:nvSpPr>
            <p:cNvPr id="6" name="矩形 5"/>
            <p:cNvSpPr/>
            <p:nvPr/>
          </p:nvSpPr>
          <p:spPr>
            <a:xfrm>
              <a:off x="2648564" y="2503398"/>
              <a:ext cx="2626822" cy="1529339"/>
            </a:xfrm>
            <a:prstGeom prst="rect">
              <a:avLst/>
            </a:prstGeom>
            <a:gradFill flip="none" rotWithShape="1">
              <a:gsLst>
                <a:gs pos="0">
                  <a:srgbClr val="8BE4F9"/>
                </a:gs>
                <a:gs pos="10000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p:txBody>
        </p:sp>
        <p:sp>
          <p:nvSpPr>
            <p:cNvPr id="7" name="直角三角形 6"/>
            <p:cNvSpPr/>
            <p:nvPr/>
          </p:nvSpPr>
          <p:spPr>
            <a:xfrm flipV="1">
              <a:off x="5086306" y="4032737"/>
              <a:ext cx="185980" cy="185980"/>
            </a:xfrm>
            <a:prstGeom prst="rtTriangle">
              <a:avLst/>
            </a:prstGeom>
            <a:gradFill flip="none" rotWithShape="1">
              <a:gsLst>
                <a:gs pos="0">
                  <a:srgbClr val="8BE4F9"/>
                </a:gs>
                <a:gs pos="10000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grpSp>
        <p:nvGrpSpPr>
          <p:cNvPr id="10" name="组合 9"/>
          <p:cNvGrpSpPr/>
          <p:nvPr/>
        </p:nvGrpSpPr>
        <p:grpSpPr>
          <a:xfrm>
            <a:off x="6716647" y="2232102"/>
            <a:ext cx="2629922" cy="1404000"/>
            <a:chOff x="6868328" y="2503398"/>
            <a:chExt cx="2629922" cy="1699659"/>
          </a:xfrm>
        </p:grpSpPr>
        <p:sp>
          <p:nvSpPr>
            <p:cNvPr id="5" name="矩形 4"/>
            <p:cNvSpPr/>
            <p:nvPr/>
          </p:nvSpPr>
          <p:spPr>
            <a:xfrm>
              <a:off x="6871428" y="2503398"/>
              <a:ext cx="2626822" cy="1529339"/>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p:txBody>
        </p:sp>
        <p:sp>
          <p:nvSpPr>
            <p:cNvPr id="8" name="直角三角形 7"/>
            <p:cNvSpPr/>
            <p:nvPr/>
          </p:nvSpPr>
          <p:spPr>
            <a:xfrm flipH="1" flipV="1">
              <a:off x="6868328" y="4017077"/>
              <a:ext cx="185980" cy="185980"/>
            </a:xfrm>
            <a:prstGeom prst="rtTriangle">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pic>
        <p:nvPicPr>
          <p:cNvPr id="12" name="图片 11"/>
          <p:cNvPicPr>
            <a:picLocks noChangeAspect="1"/>
          </p:cNvPicPr>
          <p:nvPr/>
        </p:nvPicPr>
        <p:blipFill>
          <a:blip r:embed="rId2">
            <a:extLst>
              <a:ext uri="{28A0092B-C50C-407E-A947-70E740481C1C}">
                <a14:useLocalDpi val="0"/>
              </a:ext>
            </a:extLst>
          </a:blip>
          <a:stretch>
            <a:fillRect/>
          </a:stretch>
        </p:blipFill>
        <p:spPr>
          <a:xfrm>
            <a:off x="6902627" y="3947421"/>
            <a:ext cx="1233192" cy="1260000"/>
          </a:xfrm>
          <a:prstGeom prst="ellipse">
            <a:avLst/>
          </a:prstGeom>
          <a:ln cap="rnd" w="19050">
            <a:solidFill>
              <a:srgbClr val="333333"/>
            </a:solidFill>
          </a:ln>
          <a:effectLst>
            <a:outerShdw blurRad="381000" dir="5400000" dist="292100" rotWithShape="0" sx="-80000" sy="-18000">
              <a:srgbClr val="000000">
                <a:alpha val="22000"/>
              </a:srgbClr>
            </a:outerShdw>
          </a:effectLst>
          <a:scene3d>
            <a:camera prst="orthographicFront"/>
            <a:lightRig dir="t" rig="contrasting">
              <a:rot lat="0" lon="0" rev="3000000"/>
            </a:lightRig>
          </a:scene3d>
          <a:sp3d contourW="7620">
            <a:bevelT h="31750" w="95250"/>
            <a:contourClr>
              <a:srgbClr val="333333"/>
            </a:contourClr>
          </a:sp3d>
        </p:spPr>
      </p:pic>
      <p:pic>
        <p:nvPicPr>
          <p:cNvPr id="13" name="图片 12"/>
          <p:cNvPicPr>
            <a:picLocks noChangeAspect="1"/>
          </p:cNvPicPr>
          <p:nvPr/>
        </p:nvPicPr>
        <p:blipFill>
          <a:blip r:embed="rId3">
            <a:extLst>
              <a:ext uri="{28A0092B-C50C-407E-A947-70E740481C1C}">
                <a14:useLocalDpi val="0"/>
              </a:ext>
            </a:extLst>
          </a:blip>
          <a:stretch>
            <a:fillRect/>
          </a:stretch>
        </p:blipFill>
        <p:spPr>
          <a:xfrm>
            <a:off x="4191821" y="3947421"/>
            <a:ext cx="1205215" cy="1260000"/>
          </a:xfrm>
          <a:prstGeom prst="ellipse">
            <a:avLst/>
          </a:prstGeom>
          <a:ln cap="rnd" w="19050">
            <a:solidFill>
              <a:srgbClr val="333333"/>
            </a:solidFill>
          </a:ln>
          <a:effectLst>
            <a:outerShdw blurRad="381000" dir="5400000" dist="292100" rotWithShape="0" sx="-80000" sy="-18000">
              <a:srgbClr val="000000">
                <a:alpha val="22000"/>
              </a:srgbClr>
            </a:outerShdw>
          </a:effectLst>
          <a:scene3d>
            <a:camera prst="orthographicFront"/>
            <a:lightRig dir="t" rig="contrasting">
              <a:rot lat="0" lon="0" rev="3000000"/>
            </a:lightRig>
          </a:scene3d>
          <a:sp3d contourW="7620">
            <a:bevelT h="31750" w="95250"/>
            <a:contourClr>
              <a:srgbClr val="333333"/>
            </a:contourClr>
          </a:sp3d>
        </p:spPr>
      </p:pic>
      <p:sp>
        <p:nvSpPr>
          <p:cNvPr id="14" name="文本框 13"/>
          <p:cNvSpPr txBox="1"/>
          <p:nvPr/>
        </p:nvSpPr>
        <p:spPr>
          <a:xfrm>
            <a:off x="2824644" y="4285033"/>
            <a:ext cx="1097280" cy="640080"/>
          </a:xfrm>
          <a:prstGeom prst="rect">
            <a:avLst/>
          </a:prstGeom>
          <a:noFill/>
        </p:spPr>
        <p:txBody>
          <a:bodyPr rtlCol="0" wrap="non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添加文本文字</a:t>
            </a:r>
          </a:p>
          <a:p>
            <a:pPr algn="ctr"/>
            <a:r>
              <a:rPr altLang="en-US" lang="zh-CN" sz="1200">
                <a:solidFill>
                  <a:schemeClr val="bg1"/>
                </a:solidFill>
                <a:latin charset="-122" panose="020b0503020204020204" pitchFamily="34" typeface="微软雅黑"/>
                <a:ea charset="-122" panose="020b0503020204020204" pitchFamily="34" typeface="微软雅黑"/>
              </a:rPr>
              <a:t>添加文本文字</a:t>
            </a:r>
          </a:p>
          <a:p>
            <a:pPr algn="ctr"/>
            <a:r>
              <a:rPr altLang="en-US" lang="zh-CN" sz="1200">
                <a:solidFill>
                  <a:schemeClr val="bg1"/>
                </a:solidFill>
                <a:latin charset="-122" panose="020b0503020204020204" pitchFamily="34" typeface="微软雅黑"/>
                <a:ea charset="-122" panose="020b0503020204020204" pitchFamily="34" typeface="微软雅黑"/>
              </a:rPr>
              <a:t>添加文本文字</a:t>
            </a:r>
          </a:p>
        </p:txBody>
      </p:sp>
      <p:sp>
        <p:nvSpPr>
          <p:cNvPr id="15" name="文本框 14"/>
          <p:cNvSpPr txBox="1"/>
          <p:nvPr/>
        </p:nvSpPr>
        <p:spPr>
          <a:xfrm>
            <a:off x="8381383" y="4285032"/>
            <a:ext cx="1097280" cy="640080"/>
          </a:xfrm>
          <a:prstGeom prst="rect">
            <a:avLst/>
          </a:prstGeom>
          <a:noFill/>
        </p:spPr>
        <p:txBody>
          <a:bodyPr rtlCol="0" wrap="non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添加文本文字</a:t>
            </a:r>
          </a:p>
          <a:p>
            <a:pPr algn="ctr"/>
            <a:r>
              <a:rPr altLang="en-US" lang="zh-CN" sz="1200">
                <a:solidFill>
                  <a:schemeClr val="bg1"/>
                </a:solidFill>
                <a:latin charset="-122" panose="020b0503020204020204" pitchFamily="34" typeface="微软雅黑"/>
                <a:ea charset="-122" panose="020b0503020204020204" pitchFamily="34" typeface="微软雅黑"/>
              </a:rPr>
              <a:t>添加文本文字</a:t>
            </a:r>
          </a:p>
          <a:p>
            <a:pPr algn="ctr"/>
            <a:r>
              <a:rPr altLang="en-US" lang="zh-CN" sz="1200">
                <a:solidFill>
                  <a:schemeClr val="bg1"/>
                </a:solidFill>
                <a:latin charset="-122" panose="020b0503020204020204" pitchFamily="34" typeface="微软雅黑"/>
                <a:ea charset="-122" panose="020b0503020204020204" pitchFamily="34" typeface="微软雅黑"/>
              </a:rPr>
              <a:t>添加文本文字</a:t>
            </a:r>
          </a:p>
        </p:txBody>
      </p:sp>
      <p:sp>
        <p:nvSpPr>
          <p:cNvPr id="16" name="文本框 15"/>
          <p:cNvSpPr txBox="1"/>
          <p:nvPr/>
        </p:nvSpPr>
        <p:spPr>
          <a:xfrm>
            <a:off x="1926145" y="5336267"/>
            <a:ext cx="8339710"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p:txBody>
      </p:sp>
    </p:spTree>
    <p:extLst>
      <p:ext uri="{BB962C8B-B14F-4D97-AF65-F5344CB8AC3E}">
        <p14:creationId val="2467424205"/>
      </p:ext>
    </p:extLst>
  </p:cSld>
  <p:clrMapOvr>
    <a:masterClrMapping/>
  </p:clrMapOvr>
  <p:transition advTm="300" spd="slow">
    <p:fade/>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1894955" y="2050855"/>
            <a:ext cx="4023980" cy="2286000"/>
          </a:xfrm>
          <a:prstGeom prst="rect">
            <a:avLst/>
          </a:prstGeom>
          <a:noFill/>
        </p:spPr>
        <p:txBody>
          <a:bodyPr rtlCol="0" wrap="squar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a:p>
            <a:r>
              <a:rPr altLang="en-US" lang="zh-CN" smtClean="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a:t>
            </a:r>
          </a:p>
        </p:txBody>
      </p:sp>
      <p:sp>
        <p:nvSpPr>
          <p:cNvPr id="4" name="文本框 3"/>
          <p:cNvSpPr txBox="1"/>
          <p:nvPr/>
        </p:nvSpPr>
        <p:spPr>
          <a:xfrm>
            <a:off x="6677969" y="2050855"/>
            <a:ext cx="4023980" cy="2286000"/>
          </a:xfrm>
          <a:prstGeom prst="rect">
            <a:avLst/>
          </a:prstGeom>
          <a:noFill/>
        </p:spPr>
        <p:txBody>
          <a:bodyPr rtlCol="0" wrap="squar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a:p>
            <a:r>
              <a:rPr altLang="en-US" lang="zh-CN" smtClean="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a:t>
            </a:r>
          </a:p>
        </p:txBody>
      </p:sp>
      <p:grpSp>
        <p:nvGrpSpPr>
          <p:cNvPr id="13" name="组合 12"/>
          <p:cNvGrpSpPr/>
          <p:nvPr/>
        </p:nvGrpSpPr>
        <p:grpSpPr>
          <a:xfrm>
            <a:off x="2482658" y="4746054"/>
            <a:ext cx="815926" cy="815926"/>
            <a:chOff x="2443685" y="4747703"/>
            <a:chExt cx="815926" cy="815926"/>
          </a:xfrm>
        </p:grpSpPr>
        <p:sp>
          <p:nvSpPr>
            <p:cNvPr id="5" name="圆角矩形 4"/>
            <p:cNvSpPr/>
            <p:nvPr/>
          </p:nvSpPr>
          <p:spPr>
            <a:xfrm>
              <a:off x="2443685" y="4747703"/>
              <a:ext cx="815926" cy="815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a:spLocks noChangeAspect="1"/>
            </p:cNvSpPr>
            <p:nvPr/>
          </p:nvSpPr>
          <p:spPr>
            <a:xfrm>
              <a:off x="2542160"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a:spLocks noChangeAspect="1"/>
            </p:cNvSpPr>
            <p:nvPr/>
          </p:nvSpPr>
          <p:spPr>
            <a:xfrm>
              <a:off x="2956170"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a:spLocks noChangeAspect="1"/>
            </p:cNvSpPr>
            <p:nvPr/>
          </p:nvSpPr>
          <p:spPr>
            <a:xfrm>
              <a:off x="2956170"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a:spLocks noChangeAspect="1"/>
            </p:cNvSpPr>
            <p:nvPr/>
          </p:nvSpPr>
          <p:spPr>
            <a:xfrm>
              <a:off x="2559137"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a:spLocks noChangeAspect="1"/>
            </p:cNvSpPr>
            <p:nvPr/>
          </p:nvSpPr>
          <p:spPr>
            <a:xfrm>
              <a:off x="2763670" y="5068543"/>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4831099" y="4743433"/>
            <a:ext cx="815926" cy="815926"/>
            <a:chOff x="4216214" y="4747703"/>
            <a:chExt cx="815926" cy="815926"/>
          </a:xfrm>
        </p:grpSpPr>
        <p:sp>
          <p:nvSpPr>
            <p:cNvPr id="15" name="圆角矩形 14"/>
            <p:cNvSpPr/>
            <p:nvPr/>
          </p:nvSpPr>
          <p:spPr>
            <a:xfrm>
              <a:off x="4216214" y="4747703"/>
              <a:ext cx="815926" cy="815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a:spLocks noChangeAspect="1"/>
            </p:cNvSpPr>
            <p:nvPr/>
          </p:nvSpPr>
          <p:spPr>
            <a:xfrm>
              <a:off x="4728699"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a:spLocks noChangeAspect="1"/>
            </p:cNvSpPr>
            <p:nvPr/>
          </p:nvSpPr>
          <p:spPr>
            <a:xfrm>
              <a:off x="4331666"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a:spLocks noChangeAspect="1"/>
            </p:cNvSpPr>
            <p:nvPr/>
          </p:nvSpPr>
          <p:spPr>
            <a:xfrm>
              <a:off x="4536199" y="5068543"/>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8942959" y="4747703"/>
            <a:ext cx="815926" cy="815926"/>
            <a:chOff x="2443685" y="4747703"/>
            <a:chExt cx="815926" cy="815926"/>
          </a:xfrm>
        </p:grpSpPr>
        <p:sp>
          <p:nvSpPr>
            <p:cNvPr id="22" name="圆角矩形 21"/>
            <p:cNvSpPr/>
            <p:nvPr/>
          </p:nvSpPr>
          <p:spPr>
            <a:xfrm>
              <a:off x="2443685" y="4747703"/>
              <a:ext cx="815926" cy="815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a:spLocks noChangeAspect="1"/>
            </p:cNvSpPr>
            <p:nvPr/>
          </p:nvSpPr>
          <p:spPr>
            <a:xfrm>
              <a:off x="2542160"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a:spLocks noChangeAspect="1"/>
            </p:cNvSpPr>
            <p:nvPr/>
          </p:nvSpPr>
          <p:spPr>
            <a:xfrm>
              <a:off x="2956170"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a:spLocks noChangeAspect="1"/>
            </p:cNvSpPr>
            <p:nvPr/>
          </p:nvSpPr>
          <p:spPr>
            <a:xfrm>
              <a:off x="2956170"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a:spLocks noChangeAspect="1"/>
            </p:cNvSpPr>
            <p:nvPr/>
          </p:nvSpPr>
          <p:spPr>
            <a:xfrm>
              <a:off x="2559137"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 name="组合 39"/>
          <p:cNvGrpSpPr/>
          <p:nvPr/>
        </p:nvGrpSpPr>
        <p:grpSpPr>
          <a:xfrm>
            <a:off x="6810550" y="4750580"/>
            <a:ext cx="815926" cy="815926"/>
            <a:chOff x="7268904" y="4747703"/>
            <a:chExt cx="815926" cy="815926"/>
          </a:xfrm>
        </p:grpSpPr>
        <p:sp>
          <p:nvSpPr>
            <p:cNvPr id="29" name="圆角矩形 28"/>
            <p:cNvSpPr/>
            <p:nvPr/>
          </p:nvSpPr>
          <p:spPr>
            <a:xfrm>
              <a:off x="7268904" y="4747703"/>
              <a:ext cx="815926" cy="815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a:spLocks noChangeAspect="1"/>
            </p:cNvSpPr>
            <p:nvPr/>
          </p:nvSpPr>
          <p:spPr>
            <a:xfrm>
              <a:off x="7367379"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a:spLocks noChangeAspect="1"/>
            </p:cNvSpPr>
            <p:nvPr/>
          </p:nvSpPr>
          <p:spPr>
            <a:xfrm>
              <a:off x="7781389"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a:spLocks noChangeAspect="1"/>
            </p:cNvSpPr>
            <p:nvPr/>
          </p:nvSpPr>
          <p:spPr>
            <a:xfrm>
              <a:off x="7781389"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a:spLocks noChangeAspect="1"/>
            </p:cNvSpPr>
            <p:nvPr/>
          </p:nvSpPr>
          <p:spPr>
            <a:xfrm>
              <a:off x="7384356"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a:spLocks noChangeAspect="1"/>
            </p:cNvSpPr>
            <p:nvPr/>
          </p:nvSpPr>
          <p:spPr>
            <a:xfrm>
              <a:off x="7367379" y="5061396"/>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a:spLocks noChangeAspect="1"/>
            </p:cNvSpPr>
            <p:nvPr/>
          </p:nvSpPr>
          <p:spPr>
            <a:xfrm>
              <a:off x="7781389" y="5061396"/>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2" name="文本框 41"/>
          <p:cNvSpPr txBox="1"/>
          <p:nvPr/>
        </p:nvSpPr>
        <p:spPr>
          <a:xfrm>
            <a:off x="2486976" y="5645059"/>
            <a:ext cx="762317" cy="365760"/>
          </a:xfrm>
          <a:prstGeom prst="rect">
            <a:avLst/>
          </a:prstGeom>
          <a:noFill/>
        </p:spPr>
        <p:txBody>
          <a:bodyPr rtlCol="0" wrap="none">
            <a:spAutoFit/>
          </a:bodyPr>
          <a:lstStyle/>
          <a:p>
            <a:r>
              <a:rPr altLang="zh-CN" lang="en-US" smtClean="0">
                <a:solidFill>
                  <a:schemeClr val="bg1"/>
                </a:solidFill>
              </a:rPr>
              <a:t>5000$</a:t>
            </a:r>
          </a:p>
        </p:txBody>
      </p:sp>
      <p:sp>
        <p:nvSpPr>
          <p:cNvPr id="43" name="文本框 42"/>
          <p:cNvSpPr txBox="1"/>
          <p:nvPr/>
        </p:nvSpPr>
        <p:spPr>
          <a:xfrm>
            <a:off x="4831099" y="5645059"/>
            <a:ext cx="762317" cy="365760"/>
          </a:xfrm>
          <a:prstGeom prst="rect">
            <a:avLst/>
          </a:prstGeom>
          <a:noFill/>
        </p:spPr>
        <p:txBody>
          <a:bodyPr rtlCol="0" wrap="none">
            <a:spAutoFit/>
          </a:bodyPr>
          <a:lstStyle/>
          <a:p>
            <a:r>
              <a:rPr altLang="zh-CN" lang="en-US" smtClean="0">
                <a:solidFill>
                  <a:schemeClr val="bg1"/>
                </a:solidFill>
              </a:rPr>
              <a:t>3000$</a:t>
            </a:r>
          </a:p>
        </p:txBody>
      </p:sp>
      <p:sp>
        <p:nvSpPr>
          <p:cNvPr id="44" name="文本框 43"/>
          <p:cNvSpPr txBox="1"/>
          <p:nvPr/>
        </p:nvSpPr>
        <p:spPr>
          <a:xfrm>
            <a:off x="6810549" y="5645059"/>
            <a:ext cx="762317" cy="365760"/>
          </a:xfrm>
          <a:prstGeom prst="rect">
            <a:avLst/>
          </a:prstGeom>
          <a:noFill/>
        </p:spPr>
        <p:txBody>
          <a:bodyPr rtlCol="0" wrap="none">
            <a:spAutoFit/>
          </a:bodyPr>
          <a:lstStyle/>
          <a:p>
            <a:r>
              <a:rPr altLang="zh-CN" lang="en-US" smtClean="0">
                <a:solidFill>
                  <a:schemeClr val="bg1"/>
                </a:solidFill>
              </a:rPr>
              <a:t>6000$</a:t>
            </a:r>
          </a:p>
        </p:txBody>
      </p:sp>
      <p:sp>
        <p:nvSpPr>
          <p:cNvPr id="45" name="文本框 44"/>
          <p:cNvSpPr txBox="1"/>
          <p:nvPr/>
        </p:nvSpPr>
        <p:spPr>
          <a:xfrm>
            <a:off x="8989123" y="5645059"/>
            <a:ext cx="762317" cy="365760"/>
          </a:xfrm>
          <a:prstGeom prst="rect">
            <a:avLst/>
          </a:prstGeom>
          <a:noFill/>
        </p:spPr>
        <p:txBody>
          <a:bodyPr rtlCol="0" wrap="none">
            <a:spAutoFit/>
          </a:bodyPr>
          <a:lstStyle/>
          <a:p>
            <a:r>
              <a:rPr altLang="zh-CN" lang="en-US" smtClean="0">
                <a:solidFill>
                  <a:schemeClr val="bg1"/>
                </a:solidFill>
              </a:rPr>
              <a:t>4000$</a:t>
            </a:r>
          </a:p>
        </p:txBody>
      </p:sp>
    </p:spTree>
    <p:extLst>
      <p:ext uri="{BB962C8B-B14F-4D97-AF65-F5344CB8AC3E}">
        <p14:creationId val="3826736217"/>
      </p:ext>
    </p:extLst>
  </p:cSld>
  <p:clrMapOvr>
    <a:masterClrMapping/>
  </p:clrMapOvr>
  <p:transition advTm="300" spd="slow">
    <p:fad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1785469" y="1917818"/>
            <a:ext cx="8339710" cy="57912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a:t>
            </a:r>
          </a:p>
        </p:txBody>
      </p:sp>
      <p:pic>
        <p:nvPicPr>
          <p:cNvPr id="4" name="图片 3"/>
          <p:cNvPicPr/>
          <p:nvPr/>
        </p:nvPicPr>
        <p:blipFill>
          <a:blip r:embed="rId2">
            <a:extLst>
              <a:ext uri="{BEBA8EAE-BF5A-486C-A8C5-ECC9F3942E4B}">
                <a14:imgProps>
                  <a14:imgLayer xmlns:d3p1="http://schemas.openxmlformats.org/officeDocument/2006/relationships" d3p1:embed="">
                    <a14:imgEffect>
                      <a14:backgroundRemoval b="89867" l="8400" r="95000" t="9867">
                        <a14:foregroundMark x1="10200" x2="10000" y1="28267" y2="70400"/>
                        <a14:foregroundMark x1="93400" x2="93600" y1="32800" y2="42133"/>
                        <a14:foregroundMark x1="93600" x2="93600" y1="43467" y2="51467"/>
                        <a14:foregroundMark x1="93400" x2="93600" y1="54400" y2="66667"/>
                        <a14:foregroundMark x1="93400" x2="93000" y1="69067" y2="74133"/>
                        <a14:backgroundMark x1="17000" x2="87800" y1="83467" y2="83733"/>
                      </a14:backgroundRemoval>
                    </a14:imgEffect>
                  </a14:imgLayer>
                </a14:imgProps>
              </a:ext>
              <a:ext uri="{28A0092B-C50C-407E-A947-70E740481C1C}">
                <a14:useLocalDpi val="0"/>
              </a:ext>
            </a:extLst>
          </a:blip>
          <a:srcRect b="18884" l="9037" r="6057" t="18875"/>
          <a:stretch>
            <a:fillRect/>
          </a:stretch>
        </p:blipFill>
        <p:spPr>
          <a:xfrm>
            <a:off x="3667932" y="3342468"/>
            <a:ext cx="4034726" cy="1926956"/>
          </a:xfrm>
          <a:prstGeom prst="rect">
            <a:avLst/>
          </a:prstGeom>
        </p:spPr>
      </p:pic>
      <p:grpSp>
        <p:nvGrpSpPr>
          <p:cNvPr id="10" name="组合 9"/>
          <p:cNvGrpSpPr/>
          <p:nvPr/>
        </p:nvGrpSpPr>
        <p:grpSpPr>
          <a:xfrm>
            <a:off x="6677089" y="4730909"/>
            <a:ext cx="2626822" cy="969543"/>
            <a:chOff x="6677089" y="4730909"/>
            <a:chExt cx="2626822" cy="969543"/>
          </a:xfrm>
        </p:grpSpPr>
        <p:sp>
          <p:nvSpPr>
            <p:cNvPr id="6" name="矩形 5"/>
            <p:cNvSpPr/>
            <p:nvPr/>
          </p:nvSpPr>
          <p:spPr>
            <a:xfrm>
              <a:off x="6677089" y="4883806"/>
              <a:ext cx="2626822" cy="816646"/>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p:txBody>
        </p:sp>
        <p:sp>
          <p:nvSpPr>
            <p:cNvPr id="7" name="直角三角形 6"/>
            <p:cNvSpPr/>
            <p:nvPr/>
          </p:nvSpPr>
          <p:spPr>
            <a:xfrm flipH="1">
              <a:off x="6677089" y="4730909"/>
              <a:ext cx="185980" cy="153628"/>
            </a:xfrm>
            <a:prstGeom prst="rtTriangle">
              <a:avLst/>
            </a:prstGeom>
            <a:gradFill flip="none" rotWithShape="1">
              <a:gsLst>
                <a:gs pos="0">
                  <a:srgbClr val="57FD23"/>
                </a:gs>
                <a:gs pos="0">
                  <a:srgbClr val="2DB6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grpSp>
        <p:nvGrpSpPr>
          <p:cNvPr id="5" name="组合 4"/>
          <p:cNvGrpSpPr/>
          <p:nvPr/>
        </p:nvGrpSpPr>
        <p:grpSpPr>
          <a:xfrm>
            <a:off x="2354521" y="3064337"/>
            <a:ext cx="2626822" cy="960855"/>
            <a:chOff x="2354521" y="3064337"/>
            <a:chExt cx="2626822" cy="960855"/>
          </a:xfrm>
        </p:grpSpPr>
        <p:sp>
          <p:nvSpPr>
            <p:cNvPr id="9" name="直角三角形 8"/>
            <p:cNvSpPr/>
            <p:nvPr/>
          </p:nvSpPr>
          <p:spPr>
            <a:xfrm flipH="1" rot="10800000">
              <a:off x="4795363" y="3871564"/>
              <a:ext cx="185980" cy="153628"/>
            </a:xfrm>
            <a:prstGeom prst="rtTriangle">
              <a:avLst/>
            </a:prstGeom>
            <a:gradFill flip="none" rotWithShape="1">
              <a:gsLst>
                <a:gs pos="0">
                  <a:srgbClr val="218402"/>
                </a:gs>
                <a:gs pos="0">
                  <a:srgbClr val="2184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8" name="矩形 7"/>
            <p:cNvSpPr/>
            <p:nvPr/>
          </p:nvSpPr>
          <p:spPr>
            <a:xfrm>
              <a:off x="2354521" y="3064337"/>
              <a:ext cx="2626822" cy="816646"/>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p:txBody>
        </p:sp>
      </p:grpSp>
    </p:spTree>
    <p:extLst>
      <p:ext uri="{BB962C8B-B14F-4D97-AF65-F5344CB8AC3E}">
        <p14:creationId val="233411432"/>
      </p:ext>
    </p:extLst>
  </p:cSld>
  <p:clrMapOvr>
    <a:masterClrMapping/>
  </p:clrMapOvr>
  <p:transition advTm="300" spd="slow">
    <p:fad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14351" r="2184"/>
          <a:stretch>
            <a:fillRect/>
          </a:stretch>
        </p:blipFill>
        <p:spPr>
          <a:xfrm>
            <a:off x="-198228" y="-110360"/>
            <a:ext cx="12384973" cy="6968360"/>
          </a:xfrm>
          <a:prstGeom prst="rect">
            <a:avLst/>
          </a:prstGeom>
        </p:spPr>
      </p:pic>
      <p:grpSp>
        <p:nvGrpSpPr>
          <p:cNvPr id="3" name="组合 2"/>
          <p:cNvGrpSpPr/>
          <p:nvPr/>
        </p:nvGrpSpPr>
        <p:grpSpPr>
          <a:xfrm>
            <a:off x="7598979" y="1016000"/>
            <a:ext cx="3442006" cy="1404000"/>
            <a:chOff x="2648564" y="2503398"/>
            <a:chExt cx="2626822" cy="1715319"/>
          </a:xfrm>
        </p:grpSpPr>
        <p:sp>
          <p:nvSpPr>
            <p:cNvPr id="4" name="矩形 3"/>
            <p:cNvSpPr/>
            <p:nvPr/>
          </p:nvSpPr>
          <p:spPr>
            <a:xfrm>
              <a:off x="2648564" y="2503398"/>
              <a:ext cx="2626822" cy="1529339"/>
            </a:xfrm>
            <a:prstGeom prst="rect">
              <a:avLst/>
            </a:prstGeom>
            <a:gradFill flip="none" rotWithShape="1">
              <a:gsLst>
                <a:gs pos="0">
                  <a:srgbClr val="8BE4F9"/>
                </a:gs>
                <a:gs pos="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a:p>
              <a:pPr algn="ctr"/>
              <a:r>
                <a:rPr altLang="en-US" lang="zh-CN" smtClean="0" sz="1600">
                  <a:solidFill>
                    <a:schemeClr val="bg1"/>
                  </a:solidFill>
                  <a:latin charset="-122" panose="020b0503020204020204" pitchFamily="34" typeface="微软雅黑"/>
                  <a:ea charset="-122" panose="020b0503020204020204" pitchFamily="34" typeface="微软雅黑"/>
                </a:rPr>
                <a:t>点击添加文本内容</a:t>
              </a:r>
            </a:p>
          </p:txBody>
        </p:sp>
        <p:sp>
          <p:nvSpPr>
            <p:cNvPr id="5" name="直角三角形 4"/>
            <p:cNvSpPr/>
            <p:nvPr/>
          </p:nvSpPr>
          <p:spPr>
            <a:xfrm flipV="1">
              <a:off x="5086306" y="4032737"/>
              <a:ext cx="185980" cy="185980"/>
            </a:xfrm>
            <a:prstGeom prst="rtTriangle">
              <a:avLst/>
            </a:prstGeom>
            <a:gradFill flip="none" rotWithShape="1">
              <a:gsLst>
                <a:gs pos="0">
                  <a:srgbClr val="8BE4F9"/>
                </a:gs>
                <a:gs pos="100000">
                  <a:srgbClr val="40D1F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spTree>
    <p:extLst>
      <p:ext uri="{BB962C8B-B14F-4D97-AF65-F5344CB8AC3E}">
        <p14:creationId val="2512949378"/>
      </p:ext>
    </p:extLst>
  </p:cSld>
  <p:clrMapOvr>
    <a:masterClrMapping/>
  </p:clrMapOvr>
  <p:transition advTm="300" spd="slow">
    <p:fade/>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90" y="1016000"/>
            <a:ext cx="2926080" cy="640080"/>
          </a:xfrm>
          <a:prstGeom prst="rect">
            <a:avLst/>
          </a:prstGeom>
          <a:noFill/>
        </p:spPr>
        <p:txBody>
          <a:bodyPr rtlCol="0" wrap="none">
            <a:spAutoFit/>
          </a:bodyPr>
          <a:lstStyle/>
          <a:p>
            <a:r>
              <a:rPr altLang="en-US" lang="zh-CN" smtClean="0" sz="3600">
                <a:solidFill>
                  <a:schemeClr val="bg1"/>
                </a:solidFill>
                <a:latin charset="-122" panose="03000509000000000000" pitchFamily="65" typeface="迷你简粗倩"/>
                <a:ea charset="-122" panose="03000509000000000000" pitchFamily="65" typeface="迷你简粗倩"/>
              </a:rPr>
              <a:t>点击添加标题</a:t>
            </a:r>
          </a:p>
        </p:txBody>
      </p:sp>
      <p:sp>
        <p:nvSpPr>
          <p:cNvPr id="3" name="文本框 2"/>
          <p:cNvSpPr txBox="1"/>
          <p:nvPr/>
        </p:nvSpPr>
        <p:spPr>
          <a:xfrm>
            <a:off x="2289092" y="2207776"/>
            <a:ext cx="2677045" cy="2560320"/>
          </a:xfrm>
          <a:prstGeom prst="rect">
            <a:avLst/>
          </a:prstGeom>
          <a:noFill/>
        </p:spPr>
        <p:txBody>
          <a:bodyPr rtlCol="0" wrap="squar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p:txBody>
      </p:sp>
      <p:sp>
        <p:nvSpPr>
          <p:cNvPr id="4" name="文本框 3"/>
          <p:cNvSpPr txBox="1"/>
          <p:nvPr/>
        </p:nvSpPr>
        <p:spPr>
          <a:xfrm>
            <a:off x="4966137" y="2207776"/>
            <a:ext cx="2677045" cy="2560320"/>
          </a:xfrm>
          <a:prstGeom prst="rect">
            <a:avLst/>
          </a:prstGeom>
          <a:noFill/>
        </p:spPr>
        <p:txBody>
          <a:bodyPr rtlCol="0" wrap="squar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p:txBody>
      </p:sp>
      <p:sp>
        <p:nvSpPr>
          <p:cNvPr id="5" name="文本框 4"/>
          <p:cNvSpPr txBox="1"/>
          <p:nvPr/>
        </p:nvSpPr>
        <p:spPr>
          <a:xfrm>
            <a:off x="7643183" y="2207776"/>
            <a:ext cx="2677045" cy="2560320"/>
          </a:xfrm>
          <a:prstGeom prst="rect">
            <a:avLst/>
          </a:prstGeom>
          <a:noFill/>
        </p:spPr>
        <p:txBody>
          <a:bodyPr rtlCol="0" wrap="squar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a:p>
            <a:r>
              <a:rPr altLang="en-US" lang="zh-CN" smtClean="0">
                <a:solidFill>
                  <a:schemeClr val="bg1"/>
                </a:solidFill>
                <a:latin charset="-122" panose="020b0503020204020204" pitchFamily="34" typeface="微软雅黑"/>
                <a:ea charset="-122" panose="020b0503020204020204" pitchFamily="34" typeface="微软雅黑"/>
              </a:rPr>
              <a:t>点击在此添加文本文字</a:t>
            </a:r>
          </a:p>
        </p:txBody>
      </p:sp>
      <p:sp>
        <p:nvSpPr>
          <p:cNvPr id="6" name="矩形 5"/>
          <p:cNvSpPr/>
          <p:nvPr/>
        </p:nvSpPr>
        <p:spPr>
          <a:xfrm>
            <a:off x="1718440" y="5025700"/>
            <a:ext cx="8860221" cy="816646"/>
          </a:xfrm>
          <a:prstGeom prst="rect">
            <a:avLst/>
          </a:prstGeom>
          <a:gradFill flip="none" rotWithShape="1">
            <a:gsLst>
              <a:gs pos="0">
                <a:srgbClr val="57FD23"/>
              </a:gs>
              <a:gs pos="100000">
                <a:srgbClr val="32D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nvGrpSpPr>
          <p:cNvPr id="20" name="组合 19"/>
          <p:cNvGrpSpPr>
            <a:grpSpLocks noChangeAspect="1"/>
          </p:cNvGrpSpPr>
          <p:nvPr/>
        </p:nvGrpSpPr>
        <p:grpSpPr>
          <a:xfrm>
            <a:off x="2120178" y="5157381"/>
            <a:ext cx="309439" cy="540000"/>
            <a:chOff x="2047875" y="4913313"/>
            <a:chExt cx="485775" cy="847726"/>
          </a:xfrm>
        </p:grpSpPr>
        <p:sp>
          <p:nvSpPr>
            <p:cNvPr id="10" name="Freeform 5"/>
            <p:cNvSpPr/>
            <p:nvPr/>
          </p:nvSpPr>
          <p:spPr bwMode="auto">
            <a:xfrm>
              <a:off x="2151063" y="5578476"/>
              <a:ext cx="284163" cy="46038"/>
            </a:xfrm>
            <a:custGeom>
              <a:gdLst>
                <a:gd fmla="*/ 68 w 74" name="T0"/>
                <a:gd fmla="*/ 0 h 12" name="T1"/>
                <a:gd fmla="*/ 6 w 74" name="T2"/>
                <a:gd fmla="*/ 0 h 12" name="T3"/>
                <a:gd fmla="*/ 6 w 74" name="T4"/>
                <a:gd fmla="*/ 0 h 12" name="T5"/>
                <a:gd fmla="*/ 0 w 74" name="T6"/>
                <a:gd fmla="*/ 6 h 12" name="T7"/>
                <a:gd fmla="*/ 6 w 74" name="T8"/>
                <a:gd fmla="*/ 12 h 12" name="T9"/>
                <a:gd fmla="*/ 68 w 74" name="T10"/>
                <a:gd fmla="*/ 12 h 12" name="T11"/>
                <a:gd fmla="*/ 68 w 74" name="T12"/>
                <a:gd fmla="*/ 12 h 12" name="T13"/>
                <a:gd fmla="*/ 74 w 74" name="T14"/>
                <a:gd fmla="*/ 6 h 12" name="T15"/>
                <a:gd fmla="*/ 68 w 74"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74">
                  <a:moveTo>
                    <a:pt x="68" y="0"/>
                  </a:moveTo>
                  <a:cubicBezTo>
                    <a:pt x="6" y="0"/>
                    <a:pt x="6" y="0"/>
                    <a:pt x="6" y="0"/>
                  </a:cubicBezTo>
                  <a:cubicBezTo>
                    <a:pt x="6" y="0"/>
                    <a:pt x="6" y="0"/>
                    <a:pt x="6" y="0"/>
                  </a:cubicBezTo>
                  <a:cubicBezTo>
                    <a:pt x="3" y="0"/>
                    <a:pt x="0" y="2"/>
                    <a:pt x="0" y="6"/>
                  </a:cubicBezTo>
                  <a:cubicBezTo>
                    <a:pt x="0" y="9"/>
                    <a:pt x="3" y="12"/>
                    <a:pt x="6" y="12"/>
                  </a:cubicBezTo>
                  <a:cubicBezTo>
                    <a:pt x="68" y="12"/>
                    <a:pt x="68" y="12"/>
                    <a:pt x="68" y="12"/>
                  </a:cubicBezTo>
                  <a:cubicBezTo>
                    <a:pt x="68" y="12"/>
                    <a:pt x="68" y="12"/>
                    <a:pt x="68" y="12"/>
                  </a:cubicBezTo>
                  <a:cubicBezTo>
                    <a:pt x="71" y="12"/>
                    <a:pt x="74" y="9"/>
                    <a:pt x="74" y="6"/>
                  </a:cubicBezTo>
                  <a:cubicBezTo>
                    <a:pt x="74" y="2"/>
                    <a:pt x="71" y="0"/>
                    <a:pt x="68"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6"/>
            <p:cNvSpPr/>
            <p:nvPr/>
          </p:nvSpPr>
          <p:spPr bwMode="auto">
            <a:xfrm>
              <a:off x="2155825" y="5646738"/>
              <a:ext cx="271463" cy="46038"/>
            </a:xfrm>
            <a:custGeom>
              <a:gdLst>
                <a:gd fmla="*/ 65 w 71" name="T0"/>
                <a:gd fmla="*/ 0 h 12" name="T1"/>
                <a:gd fmla="*/ 65 w 71" name="T2"/>
                <a:gd fmla="*/ 0 h 12" name="T3"/>
                <a:gd fmla="*/ 6 w 71" name="T4"/>
                <a:gd fmla="*/ 0 h 12" name="T5"/>
                <a:gd fmla="*/ 0 w 71" name="T6"/>
                <a:gd fmla="*/ 6 h 12" name="T7"/>
                <a:gd fmla="*/ 6 w 71" name="T8"/>
                <a:gd fmla="*/ 12 h 12" name="T9"/>
                <a:gd fmla="*/ 6 w 71" name="T10"/>
                <a:gd fmla="*/ 12 h 12" name="T11"/>
                <a:gd fmla="*/ 65 w 71" name="T12"/>
                <a:gd fmla="*/ 12 h 12" name="T13"/>
                <a:gd fmla="*/ 71 w 71" name="T14"/>
                <a:gd fmla="*/ 6 h 12" name="T15"/>
                <a:gd fmla="*/ 65 w 71"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71">
                  <a:moveTo>
                    <a:pt x="65" y="0"/>
                  </a:moveTo>
                  <a:cubicBezTo>
                    <a:pt x="65" y="0"/>
                    <a:pt x="65" y="0"/>
                    <a:pt x="65" y="0"/>
                  </a:cubicBezTo>
                  <a:cubicBezTo>
                    <a:pt x="6" y="0"/>
                    <a:pt x="6" y="0"/>
                    <a:pt x="6" y="0"/>
                  </a:cubicBezTo>
                  <a:cubicBezTo>
                    <a:pt x="3" y="0"/>
                    <a:pt x="0" y="3"/>
                    <a:pt x="0" y="6"/>
                  </a:cubicBezTo>
                  <a:cubicBezTo>
                    <a:pt x="0" y="9"/>
                    <a:pt x="3" y="12"/>
                    <a:pt x="6" y="12"/>
                  </a:cubicBezTo>
                  <a:cubicBezTo>
                    <a:pt x="6" y="12"/>
                    <a:pt x="6" y="12"/>
                    <a:pt x="6" y="12"/>
                  </a:cubicBezTo>
                  <a:cubicBezTo>
                    <a:pt x="65" y="12"/>
                    <a:pt x="65" y="12"/>
                    <a:pt x="65" y="12"/>
                  </a:cubicBezTo>
                  <a:cubicBezTo>
                    <a:pt x="69" y="12"/>
                    <a:pt x="71" y="9"/>
                    <a:pt x="71" y="6"/>
                  </a:cubicBezTo>
                  <a:cubicBezTo>
                    <a:pt x="71" y="3"/>
                    <a:pt x="69" y="0"/>
                    <a:pt x="65"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7"/>
            <p:cNvSpPr/>
            <p:nvPr/>
          </p:nvSpPr>
          <p:spPr bwMode="auto">
            <a:xfrm>
              <a:off x="2185988" y="5715001"/>
              <a:ext cx="211138" cy="46038"/>
            </a:xfrm>
            <a:custGeom>
              <a:gdLst>
                <a:gd fmla="*/ 49 w 55" name="T0"/>
                <a:gd fmla="*/ 0 h 12" name="T1"/>
                <a:gd fmla="*/ 49 w 55" name="T2"/>
                <a:gd fmla="*/ 0 h 12" name="T3"/>
                <a:gd fmla="*/ 6 w 55" name="T4"/>
                <a:gd fmla="*/ 0 h 12" name="T5"/>
                <a:gd fmla="*/ 0 w 55" name="T6"/>
                <a:gd fmla="*/ 6 h 12" name="T7"/>
                <a:gd fmla="*/ 6 w 55" name="T8"/>
                <a:gd fmla="*/ 12 h 12" name="T9"/>
                <a:gd fmla="*/ 6 w 55" name="T10"/>
                <a:gd fmla="*/ 12 h 12" name="T11"/>
                <a:gd fmla="*/ 49 w 55" name="T12"/>
                <a:gd fmla="*/ 12 h 12" name="T13"/>
                <a:gd fmla="*/ 55 w 55" name="T14"/>
                <a:gd fmla="*/ 6 h 12" name="T15"/>
                <a:gd fmla="*/ 49 w 55"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55">
                  <a:moveTo>
                    <a:pt x="49" y="0"/>
                  </a:moveTo>
                  <a:cubicBezTo>
                    <a:pt x="49" y="0"/>
                    <a:pt x="49" y="0"/>
                    <a:pt x="49" y="0"/>
                  </a:cubicBezTo>
                  <a:cubicBezTo>
                    <a:pt x="6" y="0"/>
                    <a:pt x="6" y="0"/>
                    <a:pt x="6" y="0"/>
                  </a:cubicBezTo>
                  <a:cubicBezTo>
                    <a:pt x="3" y="0"/>
                    <a:pt x="0" y="3"/>
                    <a:pt x="0" y="6"/>
                  </a:cubicBezTo>
                  <a:cubicBezTo>
                    <a:pt x="0" y="10"/>
                    <a:pt x="3" y="12"/>
                    <a:pt x="6" y="12"/>
                  </a:cubicBezTo>
                  <a:cubicBezTo>
                    <a:pt x="6" y="12"/>
                    <a:pt x="6" y="12"/>
                    <a:pt x="6" y="12"/>
                  </a:cubicBezTo>
                  <a:cubicBezTo>
                    <a:pt x="49" y="12"/>
                    <a:pt x="49" y="12"/>
                    <a:pt x="49" y="12"/>
                  </a:cubicBezTo>
                  <a:cubicBezTo>
                    <a:pt x="53" y="12"/>
                    <a:pt x="55" y="10"/>
                    <a:pt x="55" y="6"/>
                  </a:cubicBezTo>
                  <a:cubicBezTo>
                    <a:pt x="55" y="3"/>
                    <a:pt x="53" y="0"/>
                    <a:pt x="49"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8"/>
            <p:cNvSpPr>
              <a:spLocks noEditPoints="1"/>
            </p:cNvSpPr>
            <p:nvPr/>
          </p:nvSpPr>
          <p:spPr bwMode="auto">
            <a:xfrm>
              <a:off x="2047875" y="4913313"/>
              <a:ext cx="485775" cy="642938"/>
            </a:xfrm>
            <a:custGeom>
              <a:gdLst>
                <a:gd fmla="*/ 127 w 127" name="T0"/>
                <a:gd fmla="*/ 69 h 169" name="T1"/>
                <a:gd fmla="*/ 64 w 127" name="T2"/>
                <a:gd fmla="*/ 0 h 169" name="T3"/>
                <a:gd fmla="*/ 0 w 127" name="T4"/>
                <a:gd fmla="*/ 69 h 169" name="T5"/>
                <a:gd fmla="*/ 17 w 127" name="T6"/>
                <a:gd fmla="*/ 115 h 169" name="T7"/>
                <a:gd fmla="*/ 16 w 127" name="T8"/>
                <a:gd fmla="*/ 115 h 169" name="T9"/>
                <a:gd fmla="*/ 35 w 127" name="T10"/>
                <a:gd fmla="*/ 169 h 169" name="T11"/>
                <a:gd fmla="*/ 95 w 127" name="T12"/>
                <a:gd fmla="*/ 169 h 169" name="T13"/>
                <a:gd fmla="*/ 112 w 127" name="T14"/>
                <a:gd fmla="*/ 115 h 169" name="T15"/>
                <a:gd fmla="*/ 111 w 127" name="T16"/>
                <a:gd fmla="*/ 115 h 169" name="T17"/>
                <a:gd fmla="*/ 127 w 127" name="T18"/>
                <a:gd fmla="*/ 69 h 169" name="T19"/>
                <a:gd fmla="*/ 65 w 127" name="T20"/>
                <a:gd fmla="*/ 155 h 169" name="T21"/>
                <a:gd fmla="*/ 63 w 127" name="T22"/>
                <a:gd fmla="*/ 153 h 169" name="T23"/>
                <a:gd fmla="*/ 63 w 127" name="T24"/>
                <a:gd fmla="*/ 102 h 169" name="T25"/>
                <a:gd fmla="*/ 42 w 127" name="T26"/>
                <a:gd fmla="*/ 80 h 169" name="T27"/>
                <a:gd fmla="*/ 42 w 127" name="T28"/>
                <a:gd fmla="*/ 77 h 169" name="T29"/>
                <a:gd fmla="*/ 44 w 127" name="T30"/>
                <a:gd fmla="*/ 77 h 169" name="T31"/>
                <a:gd fmla="*/ 65 w 127" name="T32"/>
                <a:gd fmla="*/ 98 h 169" name="T33"/>
                <a:gd fmla="*/ 84 w 127" name="T34"/>
                <a:gd fmla="*/ 77 h 169" name="T35"/>
                <a:gd fmla="*/ 87 w 127" name="T36"/>
                <a:gd fmla="*/ 77 h 169" name="T37"/>
                <a:gd fmla="*/ 87 w 127" name="T38"/>
                <a:gd fmla="*/ 80 h 169" name="T39"/>
                <a:gd fmla="*/ 67 w 127" name="T40"/>
                <a:gd fmla="*/ 102 h 169" name="T41"/>
                <a:gd fmla="*/ 67 w 127" name="T42"/>
                <a:gd fmla="*/ 153 h 169" name="T43"/>
                <a:gd fmla="*/ 65 w 127" name="T44"/>
                <a:gd fmla="*/ 155 h 16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9" w="127">
                  <a:moveTo>
                    <a:pt x="127" y="69"/>
                  </a:moveTo>
                  <a:cubicBezTo>
                    <a:pt x="127" y="31"/>
                    <a:pt x="99" y="0"/>
                    <a:pt x="64" y="0"/>
                  </a:cubicBezTo>
                  <a:cubicBezTo>
                    <a:pt x="29" y="0"/>
                    <a:pt x="0" y="31"/>
                    <a:pt x="0" y="69"/>
                  </a:cubicBezTo>
                  <a:cubicBezTo>
                    <a:pt x="0" y="87"/>
                    <a:pt x="7" y="103"/>
                    <a:pt x="17" y="115"/>
                  </a:cubicBezTo>
                  <a:cubicBezTo>
                    <a:pt x="16" y="115"/>
                    <a:pt x="16" y="115"/>
                    <a:pt x="16" y="115"/>
                  </a:cubicBezTo>
                  <a:cubicBezTo>
                    <a:pt x="16" y="115"/>
                    <a:pt x="33" y="133"/>
                    <a:pt x="35" y="169"/>
                  </a:cubicBezTo>
                  <a:cubicBezTo>
                    <a:pt x="95" y="169"/>
                    <a:pt x="95" y="169"/>
                    <a:pt x="95" y="169"/>
                  </a:cubicBezTo>
                  <a:cubicBezTo>
                    <a:pt x="95" y="169"/>
                    <a:pt x="95" y="137"/>
                    <a:pt x="112" y="115"/>
                  </a:cubicBezTo>
                  <a:cubicBezTo>
                    <a:pt x="112" y="115"/>
                    <a:pt x="112" y="115"/>
                    <a:pt x="111" y="115"/>
                  </a:cubicBezTo>
                  <a:cubicBezTo>
                    <a:pt x="121" y="103"/>
                    <a:pt x="127" y="87"/>
                    <a:pt x="127" y="69"/>
                  </a:cubicBezTo>
                  <a:close/>
                  <a:moveTo>
                    <a:pt x="65" y="155"/>
                  </a:moveTo>
                  <a:cubicBezTo>
                    <a:pt x="64" y="155"/>
                    <a:pt x="63" y="154"/>
                    <a:pt x="63" y="153"/>
                  </a:cubicBezTo>
                  <a:cubicBezTo>
                    <a:pt x="63" y="102"/>
                    <a:pt x="63" y="102"/>
                    <a:pt x="63" y="102"/>
                  </a:cubicBezTo>
                  <a:cubicBezTo>
                    <a:pt x="42" y="80"/>
                    <a:pt x="42" y="80"/>
                    <a:pt x="42" y="80"/>
                  </a:cubicBezTo>
                  <a:cubicBezTo>
                    <a:pt x="41" y="79"/>
                    <a:pt x="41" y="78"/>
                    <a:pt x="42" y="77"/>
                  </a:cubicBezTo>
                  <a:cubicBezTo>
                    <a:pt x="42" y="76"/>
                    <a:pt x="44" y="76"/>
                    <a:pt x="44" y="77"/>
                  </a:cubicBezTo>
                  <a:cubicBezTo>
                    <a:pt x="65" y="98"/>
                    <a:pt x="65" y="98"/>
                    <a:pt x="65" y="98"/>
                  </a:cubicBezTo>
                  <a:cubicBezTo>
                    <a:pt x="84" y="77"/>
                    <a:pt x="84" y="77"/>
                    <a:pt x="84" y="77"/>
                  </a:cubicBezTo>
                  <a:cubicBezTo>
                    <a:pt x="85" y="76"/>
                    <a:pt x="86" y="76"/>
                    <a:pt x="87" y="77"/>
                  </a:cubicBezTo>
                  <a:cubicBezTo>
                    <a:pt x="88" y="78"/>
                    <a:pt x="88" y="79"/>
                    <a:pt x="87" y="80"/>
                  </a:cubicBezTo>
                  <a:cubicBezTo>
                    <a:pt x="67" y="102"/>
                    <a:pt x="67" y="102"/>
                    <a:pt x="67" y="102"/>
                  </a:cubicBezTo>
                  <a:cubicBezTo>
                    <a:pt x="67" y="153"/>
                    <a:pt x="67" y="153"/>
                    <a:pt x="67" y="153"/>
                  </a:cubicBezTo>
                  <a:cubicBezTo>
                    <a:pt x="67" y="154"/>
                    <a:pt x="66" y="155"/>
                    <a:pt x="65" y="15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21" name="组合 20"/>
          <p:cNvGrpSpPr/>
          <p:nvPr/>
        </p:nvGrpSpPr>
        <p:grpSpPr>
          <a:xfrm>
            <a:off x="4105805" y="5164023"/>
            <a:ext cx="540000" cy="540000"/>
            <a:chOff x="4048125" y="4943476"/>
            <a:chExt cx="804863" cy="811213"/>
          </a:xfrm>
        </p:grpSpPr>
        <p:sp>
          <p:nvSpPr>
            <p:cNvPr id="17" name="Freeform 12"/>
            <p:cNvSpPr/>
            <p:nvPr/>
          </p:nvSpPr>
          <p:spPr bwMode="auto">
            <a:xfrm>
              <a:off x="4462463" y="5213351"/>
              <a:ext cx="390525" cy="541338"/>
            </a:xfrm>
            <a:custGeom>
              <a:gdLst>
                <a:gd fmla="*/ 101 w 103" name="T0"/>
                <a:gd fmla="*/ 131 h 142" name="T1"/>
                <a:gd fmla="*/ 68 w 103" name="T2"/>
                <a:gd fmla="*/ 110 h 142" name="T3"/>
                <a:gd fmla="*/ 22 w 103" name="T4"/>
                <a:gd fmla="*/ 119 h 142" name="T5"/>
                <a:gd fmla="*/ 30 w 103" name="T6"/>
                <a:gd fmla="*/ 117 h 142" name="T7"/>
                <a:gd fmla="*/ 45 w 103" name="T8"/>
                <a:gd fmla="*/ 3 h 142" name="T9"/>
                <a:gd fmla="*/ 43 w 103" name="T10"/>
                <a:gd fmla="*/ 3 h 142" name="T11"/>
                <a:gd fmla="*/ 42 w 103" name="T12"/>
                <a:gd fmla="*/ 3 h 142" name="T13"/>
                <a:gd fmla="*/ 5 w 103" name="T14"/>
                <a:gd fmla="*/ 0 h 142" name="T15"/>
                <a:gd fmla="*/ 4 w 103" name="T16"/>
                <a:gd fmla="*/ 7 h 142" name="T17"/>
                <a:gd fmla="*/ 9 w 103" name="T18"/>
                <a:gd fmla="*/ 9 h 142" name="T19"/>
                <a:gd fmla="*/ 11 w 103" name="T20"/>
                <a:gd fmla="*/ 13 h 142" name="T21"/>
                <a:gd fmla="*/ 11 w 103" name="T22"/>
                <a:gd fmla="*/ 37 h 142" name="T23"/>
                <a:gd fmla="*/ 3 w 103" name="T24"/>
                <a:gd fmla="*/ 43 h 142" name="T25"/>
                <a:gd fmla="*/ 2 w 103" name="T26"/>
                <a:gd fmla="*/ 43 h 142" name="T27"/>
                <a:gd fmla="*/ 1 w 103" name="T28"/>
                <a:gd fmla="*/ 43 h 142" name="T29"/>
                <a:gd fmla="*/ 3 w 103" name="T30"/>
                <a:gd fmla="*/ 115 h 142" name="T31"/>
                <a:gd fmla="*/ 10 w 103" name="T32"/>
                <a:gd fmla="*/ 117 h 142" name="T33"/>
                <a:gd fmla="*/ 10 w 103" name="T34"/>
                <a:gd fmla="*/ 120 h 142" name="T35"/>
                <a:gd fmla="*/ 44 w 103" name="T36"/>
                <a:gd fmla="*/ 135 h 142" name="T37"/>
                <a:gd fmla="*/ 71 w 103" name="T38"/>
                <a:gd fmla="*/ 122 h 142" name="T39"/>
                <a:gd fmla="*/ 90 w 103" name="T40"/>
                <a:gd fmla="*/ 134 h 142" name="T41"/>
                <a:gd fmla="*/ 101 w 103" name="T42"/>
                <a:gd fmla="*/ 131 h 1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2" w="103">
                  <a:moveTo>
                    <a:pt x="101" y="131"/>
                  </a:moveTo>
                  <a:cubicBezTo>
                    <a:pt x="98" y="112"/>
                    <a:pt x="86" y="104"/>
                    <a:pt x="68" y="110"/>
                  </a:cubicBezTo>
                  <a:cubicBezTo>
                    <a:pt x="56" y="114"/>
                    <a:pt x="27" y="137"/>
                    <a:pt x="22" y="119"/>
                  </a:cubicBezTo>
                  <a:cubicBezTo>
                    <a:pt x="27" y="118"/>
                    <a:pt x="30" y="117"/>
                    <a:pt x="30" y="117"/>
                  </a:cubicBezTo>
                  <a:cubicBezTo>
                    <a:pt x="44" y="73"/>
                    <a:pt x="45" y="19"/>
                    <a:pt x="45" y="3"/>
                  </a:cubicBezTo>
                  <a:cubicBezTo>
                    <a:pt x="44" y="3"/>
                    <a:pt x="43" y="3"/>
                    <a:pt x="43" y="3"/>
                  </a:cubicBezTo>
                  <a:cubicBezTo>
                    <a:pt x="42" y="3"/>
                    <a:pt x="42" y="3"/>
                    <a:pt x="42" y="3"/>
                  </a:cubicBezTo>
                  <a:cubicBezTo>
                    <a:pt x="5" y="0"/>
                    <a:pt x="5" y="0"/>
                    <a:pt x="5" y="0"/>
                  </a:cubicBezTo>
                  <a:cubicBezTo>
                    <a:pt x="4" y="2"/>
                    <a:pt x="4" y="5"/>
                    <a:pt x="4" y="7"/>
                  </a:cubicBezTo>
                  <a:cubicBezTo>
                    <a:pt x="6" y="7"/>
                    <a:pt x="8" y="8"/>
                    <a:pt x="9" y="9"/>
                  </a:cubicBezTo>
                  <a:cubicBezTo>
                    <a:pt x="11" y="10"/>
                    <a:pt x="11" y="12"/>
                    <a:pt x="11" y="13"/>
                  </a:cubicBezTo>
                  <a:cubicBezTo>
                    <a:pt x="11" y="37"/>
                    <a:pt x="11" y="37"/>
                    <a:pt x="11" y="37"/>
                  </a:cubicBezTo>
                  <a:cubicBezTo>
                    <a:pt x="10" y="40"/>
                    <a:pt x="7" y="43"/>
                    <a:pt x="3" y="43"/>
                  </a:cubicBezTo>
                  <a:cubicBezTo>
                    <a:pt x="2" y="43"/>
                    <a:pt x="2" y="43"/>
                    <a:pt x="2" y="43"/>
                  </a:cubicBezTo>
                  <a:cubicBezTo>
                    <a:pt x="2" y="43"/>
                    <a:pt x="2" y="43"/>
                    <a:pt x="1" y="43"/>
                  </a:cubicBezTo>
                  <a:cubicBezTo>
                    <a:pt x="0" y="81"/>
                    <a:pt x="3" y="115"/>
                    <a:pt x="3" y="115"/>
                  </a:cubicBezTo>
                  <a:cubicBezTo>
                    <a:pt x="5" y="116"/>
                    <a:pt x="7" y="117"/>
                    <a:pt x="10" y="117"/>
                  </a:cubicBezTo>
                  <a:cubicBezTo>
                    <a:pt x="9" y="118"/>
                    <a:pt x="9" y="119"/>
                    <a:pt x="10" y="120"/>
                  </a:cubicBezTo>
                  <a:cubicBezTo>
                    <a:pt x="13" y="139"/>
                    <a:pt x="28" y="141"/>
                    <a:pt x="44" y="135"/>
                  </a:cubicBezTo>
                  <a:cubicBezTo>
                    <a:pt x="53" y="131"/>
                    <a:pt x="62" y="126"/>
                    <a:pt x="71" y="122"/>
                  </a:cubicBezTo>
                  <a:cubicBezTo>
                    <a:pt x="83" y="118"/>
                    <a:pt x="88" y="122"/>
                    <a:pt x="90" y="134"/>
                  </a:cubicBezTo>
                  <a:cubicBezTo>
                    <a:pt x="91" y="142"/>
                    <a:pt x="103" y="139"/>
                    <a:pt x="101" y="13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3"/>
            <p:cNvSpPr/>
            <p:nvPr/>
          </p:nvSpPr>
          <p:spPr bwMode="auto">
            <a:xfrm>
              <a:off x="4048125" y="4943476"/>
              <a:ext cx="684213" cy="265113"/>
            </a:xfrm>
            <a:custGeom>
              <a:gdLst>
                <a:gd fmla="*/ 6 w 180" name="T0"/>
                <a:gd fmla="*/ 58 h 70" name="T1"/>
                <a:gd fmla="*/ 152 w 180" name="T2"/>
                <a:gd fmla="*/ 70 h 70" name="T3"/>
                <a:gd fmla="*/ 180 w 180" name="T4"/>
                <a:gd fmla="*/ 36 h 70" name="T5"/>
                <a:gd fmla="*/ 180 w 180" name="T6"/>
                <a:gd fmla="*/ 34 h 70" name="T7"/>
                <a:gd fmla="*/ 152 w 180" name="T8"/>
                <a:gd fmla="*/ 0 h 70" name="T9"/>
                <a:gd fmla="*/ 6 w 180" name="T10"/>
                <a:gd fmla="*/ 12 h 70" name="T11"/>
                <a:gd fmla="*/ 0 w 180" name="T12"/>
                <a:gd fmla="*/ 19 h 70" name="T13"/>
                <a:gd fmla="*/ 0 w 180" name="T14"/>
                <a:gd fmla="*/ 52 h 70" name="T15"/>
                <a:gd fmla="*/ 6 w 180" name="T16"/>
                <a:gd fmla="*/ 58 h 7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0" w="180">
                  <a:moveTo>
                    <a:pt x="6" y="58"/>
                  </a:moveTo>
                  <a:cubicBezTo>
                    <a:pt x="152" y="70"/>
                    <a:pt x="152" y="70"/>
                    <a:pt x="152" y="70"/>
                  </a:cubicBezTo>
                  <a:cubicBezTo>
                    <a:pt x="168" y="70"/>
                    <a:pt x="180" y="50"/>
                    <a:pt x="180" y="36"/>
                  </a:cubicBezTo>
                  <a:cubicBezTo>
                    <a:pt x="180" y="34"/>
                    <a:pt x="180" y="34"/>
                    <a:pt x="180" y="34"/>
                  </a:cubicBezTo>
                  <a:cubicBezTo>
                    <a:pt x="180" y="21"/>
                    <a:pt x="168" y="0"/>
                    <a:pt x="152" y="0"/>
                  </a:cubicBezTo>
                  <a:cubicBezTo>
                    <a:pt x="6" y="12"/>
                    <a:pt x="6" y="12"/>
                    <a:pt x="6" y="12"/>
                  </a:cubicBezTo>
                  <a:cubicBezTo>
                    <a:pt x="3" y="12"/>
                    <a:pt x="0" y="15"/>
                    <a:pt x="0" y="19"/>
                  </a:cubicBezTo>
                  <a:cubicBezTo>
                    <a:pt x="0" y="52"/>
                    <a:pt x="0" y="52"/>
                    <a:pt x="0" y="52"/>
                  </a:cubicBezTo>
                  <a:cubicBezTo>
                    <a:pt x="0" y="55"/>
                    <a:pt x="3" y="58"/>
                    <a:pt x="6" y="5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4"/>
            <p:cNvSpPr/>
            <p:nvPr/>
          </p:nvSpPr>
          <p:spPr bwMode="auto">
            <a:xfrm>
              <a:off x="4457700" y="5254626"/>
              <a:ext cx="30163" cy="114300"/>
            </a:xfrm>
            <a:custGeom>
              <a:gdLst>
                <a:gd fmla="*/ 4 w 8" name="T0"/>
                <a:gd fmla="*/ 28 h 30" name="T1"/>
                <a:gd fmla="*/ 8 w 8" name="T2"/>
                <a:gd fmla="*/ 26 h 30" name="T3"/>
                <a:gd fmla="*/ 8 w 8" name="T4"/>
                <a:gd fmla="*/ 2 h 30" name="T5"/>
                <a:gd fmla="*/ 8 w 8" name="T6"/>
                <a:gd fmla="*/ 1 h 30" name="T7"/>
                <a:gd fmla="*/ 5 w 8" name="T8"/>
                <a:gd fmla="*/ 0 h 30" name="T9"/>
                <a:gd fmla="*/ 4 w 8" name="T10"/>
                <a:gd fmla="*/ 0 h 30" name="T11"/>
                <a:gd fmla="*/ 0 w 8" name="T12"/>
                <a:gd fmla="*/ 2 h 30" name="T13"/>
                <a:gd fmla="*/ 0 w 8" name="T14"/>
                <a:gd fmla="*/ 26 h 30" name="T15"/>
                <a:gd fmla="*/ 3 w 8" name="T16"/>
                <a:gd fmla="*/ 28 h 30" name="T17"/>
                <a:gd fmla="*/ 4 w 8" name="T18"/>
                <a:gd fmla="*/ 30 h 30" name="T19"/>
                <a:gd fmla="*/ 4 w 8" name="T20"/>
                <a:gd fmla="*/ 30 h 30" name="T21"/>
                <a:gd fmla="*/ 4 w 8" name="T22"/>
                <a:gd fmla="*/ 28 h 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0" w="8">
                  <a:moveTo>
                    <a:pt x="4" y="28"/>
                  </a:moveTo>
                  <a:cubicBezTo>
                    <a:pt x="6" y="28"/>
                    <a:pt x="8" y="27"/>
                    <a:pt x="8" y="26"/>
                  </a:cubicBezTo>
                  <a:cubicBezTo>
                    <a:pt x="8" y="2"/>
                    <a:pt x="8" y="2"/>
                    <a:pt x="8" y="2"/>
                  </a:cubicBezTo>
                  <a:cubicBezTo>
                    <a:pt x="8" y="2"/>
                    <a:pt x="8" y="1"/>
                    <a:pt x="8" y="1"/>
                  </a:cubicBezTo>
                  <a:cubicBezTo>
                    <a:pt x="7" y="0"/>
                    <a:pt x="6" y="0"/>
                    <a:pt x="5" y="0"/>
                  </a:cubicBezTo>
                  <a:cubicBezTo>
                    <a:pt x="5" y="0"/>
                    <a:pt x="4" y="0"/>
                    <a:pt x="4" y="0"/>
                  </a:cubicBezTo>
                  <a:cubicBezTo>
                    <a:pt x="2" y="0"/>
                    <a:pt x="0" y="1"/>
                    <a:pt x="0" y="2"/>
                  </a:cubicBezTo>
                  <a:cubicBezTo>
                    <a:pt x="0" y="26"/>
                    <a:pt x="0" y="26"/>
                    <a:pt x="0" y="26"/>
                  </a:cubicBezTo>
                  <a:cubicBezTo>
                    <a:pt x="0" y="27"/>
                    <a:pt x="1" y="28"/>
                    <a:pt x="3" y="28"/>
                  </a:cubicBezTo>
                  <a:cubicBezTo>
                    <a:pt x="4" y="30"/>
                    <a:pt x="4" y="30"/>
                    <a:pt x="4" y="30"/>
                  </a:cubicBezTo>
                  <a:cubicBezTo>
                    <a:pt x="4" y="30"/>
                    <a:pt x="4" y="30"/>
                    <a:pt x="4" y="30"/>
                  </a:cubicBezTo>
                  <a:cubicBezTo>
                    <a:pt x="4" y="28"/>
                    <a:pt x="4" y="28"/>
                    <a:pt x="4" y="2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1" name="组合 30"/>
          <p:cNvGrpSpPr>
            <a:grpSpLocks noChangeAspect="1"/>
          </p:cNvGrpSpPr>
          <p:nvPr/>
        </p:nvGrpSpPr>
        <p:grpSpPr>
          <a:xfrm>
            <a:off x="6321993" y="5128036"/>
            <a:ext cx="565068" cy="540000"/>
            <a:chOff x="5322888" y="860425"/>
            <a:chExt cx="858838" cy="820738"/>
          </a:xfrm>
        </p:grpSpPr>
        <p:sp>
          <p:nvSpPr>
            <p:cNvPr id="26" name="Freeform 18"/>
            <p:cNvSpPr/>
            <p:nvPr/>
          </p:nvSpPr>
          <p:spPr bwMode="auto">
            <a:xfrm>
              <a:off x="5854701" y="1171575"/>
              <a:ext cx="327025" cy="509588"/>
            </a:xfrm>
            <a:custGeom>
              <a:gdLst>
                <a:gd fmla="*/ 20 w 86" name="T0"/>
                <a:gd fmla="*/ 0 h 134" name="T1"/>
                <a:gd fmla="*/ 20 w 86" name="T2"/>
                <a:gd fmla="*/ 19 h 134" name="T3"/>
                <a:gd fmla="*/ 56 w 86" name="T4"/>
                <a:gd fmla="*/ 30 h 134" name="T5"/>
                <a:gd fmla="*/ 35 w 86" name="T6"/>
                <a:gd fmla="*/ 68 h 134" name="T7"/>
                <a:gd fmla="*/ 27 w 86" name="T8"/>
                <a:gd fmla="*/ 128 h 134" name="T9"/>
                <a:gd fmla="*/ 37 w 86" name="T10"/>
                <a:gd fmla="*/ 112 h 134" name="T11"/>
                <a:gd fmla="*/ 75 w 86" name="T12"/>
                <a:gd fmla="*/ 41 h 134" name="T13"/>
                <a:gd fmla="*/ 20 w 86" name="T14"/>
                <a:gd fmla="*/ 0 h 1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4" w="86">
                  <a:moveTo>
                    <a:pt x="20" y="0"/>
                  </a:moveTo>
                  <a:cubicBezTo>
                    <a:pt x="20" y="19"/>
                    <a:pt x="20" y="19"/>
                    <a:pt x="20" y="19"/>
                  </a:cubicBezTo>
                  <a:cubicBezTo>
                    <a:pt x="34" y="19"/>
                    <a:pt x="52" y="18"/>
                    <a:pt x="56" y="30"/>
                  </a:cubicBezTo>
                  <a:cubicBezTo>
                    <a:pt x="59" y="42"/>
                    <a:pt x="41" y="59"/>
                    <a:pt x="35" y="68"/>
                  </a:cubicBezTo>
                  <a:cubicBezTo>
                    <a:pt x="23" y="83"/>
                    <a:pt x="0" y="114"/>
                    <a:pt x="27" y="128"/>
                  </a:cubicBezTo>
                  <a:cubicBezTo>
                    <a:pt x="38" y="134"/>
                    <a:pt x="49" y="118"/>
                    <a:pt x="37" y="112"/>
                  </a:cubicBezTo>
                  <a:cubicBezTo>
                    <a:pt x="27" y="106"/>
                    <a:pt x="72" y="53"/>
                    <a:pt x="75" y="41"/>
                  </a:cubicBezTo>
                  <a:cubicBezTo>
                    <a:pt x="86" y="4"/>
                    <a:pt x="46" y="1"/>
                    <a:pt x="20"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19"/>
            <p:cNvSpPr/>
            <p:nvPr/>
          </p:nvSpPr>
          <p:spPr bwMode="auto">
            <a:xfrm>
              <a:off x="5565776" y="874713"/>
              <a:ext cx="350838" cy="654050"/>
            </a:xfrm>
            <a:custGeom>
              <a:gdLst>
                <a:gd fmla="*/ 92 w 92" name="T0"/>
                <a:gd fmla="*/ 128 h 172" name="T1"/>
                <a:gd fmla="*/ 92 w 92" name="T2"/>
                <a:gd fmla="*/ 48 h 172" name="T3"/>
                <a:gd fmla="*/ 32 w 92" name="T4"/>
                <a:gd fmla="*/ 0 h 172" name="T5"/>
                <a:gd fmla="*/ 0 w 92" name="T6"/>
                <a:gd fmla="*/ 0 h 172" name="T7"/>
                <a:gd fmla="*/ 0 w 92" name="T8"/>
                <a:gd fmla="*/ 172 h 172" name="T9"/>
                <a:gd fmla="*/ 32 w 92" name="T10"/>
                <a:gd fmla="*/ 172 h 172" name="T11"/>
                <a:gd fmla="*/ 92 w 92" name="T12"/>
                <a:gd fmla="*/ 128 h 172" name="T13"/>
              </a:gdLst>
              <a:cxnLst>
                <a:cxn ang="0">
                  <a:pos x="T0" y="T1"/>
                </a:cxn>
                <a:cxn ang="0">
                  <a:pos x="T2" y="T3"/>
                </a:cxn>
                <a:cxn ang="0">
                  <a:pos x="T4" y="T5"/>
                </a:cxn>
                <a:cxn ang="0">
                  <a:pos x="T6" y="T7"/>
                </a:cxn>
                <a:cxn ang="0">
                  <a:pos x="T8" y="T9"/>
                </a:cxn>
                <a:cxn ang="0">
                  <a:pos x="T10" y="T11"/>
                </a:cxn>
                <a:cxn ang="0">
                  <a:pos x="T12" y="T13"/>
                </a:cxn>
              </a:cxnLst>
              <a:rect b="b" l="0" r="r" t="0"/>
              <a:pathLst>
                <a:path h="172" w="92">
                  <a:moveTo>
                    <a:pt x="92" y="128"/>
                  </a:moveTo>
                  <a:cubicBezTo>
                    <a:pt x="92" y="48"/>
                    <a:pt x="92" y="48"/>
                    <a:pt x="92" y="48"/>
                  </a:cubicBezTo>
                  <a:cubicBezTo>
                    <a:pt x="90" y="43"/>
                    <a:pt x="38" y="1"/>
                    <a:pt x="32" y="0"/>
                  </a:cubicBezTo>
                  <a:cubicBezTo>
                    <a:pt x="0" y="0"/>
                    <a:pt x="0" y="0"/>
                    <a:pt x="0" y="0"/>
                  </a:cubicBezTo>
                  <a:cubicBezTo>
                    <a:pt x="0" y="172"/>
                    <a:pt x="0" y="172"/>
                    <a:pt x="0" y="172"/>
                  </a:cubicBezTo>
                  <a:cubicBezTo>
                    <a:pt x="32" y="172"/>
                    <a:pt x="32" y="172"/>
                    <a:pt x="32" y="172"/>
                  </a:cubicBezTo>
                  <a:cubicBezTo>
                    <a:pt x="38" y="170"/>
                    <a:pt x="89" y="133"/>
                    <a:pt x="92" y="12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Rectangle 20"/>
            <p:cNvSpPr>
              <a:spLocks noChangeArrowheads="1"/>
            </p:cNvSpPr>
            <p:nvPr/>
          </p:nvSpPr>
          <p:spPr bwMode="auto">
            <a:xfrm>
              <a:off x="5322888" y="1027113"/>
              <a:ext cx="182563" cy="46038"/>
            </a:xfrm>
            <a:prstGeom prst="rect">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Rectangle 21"/>
            <p:cNvSpPr>
              <a:spLocks noChangeArrowheads="1"/>
            </p:cNvSpPr>
            <p:nvPr/>
          </p:nvSpPr>
          <p:spPr bwMode="auto">
            <a:xfrm>
              <a:off x="5322888" y="1331913"/>
              <a:ext cx="182563" cy="44450"/>
            </a:xfrm>
            <a:prstGeom prst="rect">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22"/>
            <p:cNvSpPr/>
            <p:nvPr/>
          </p:nvSpPr>
          <p:spPr bwMode="auto">
            <a:xfrm>
              <a:off x="5521326" y="860425"/>
              <a:ext cx="30163" cy="684213"/>
            </a:xfrm>
            <a:custGeom>
              <a:gdLst>
                <a:gd fmla="*/ 19 w 19" name="T0"/>
                <a:gd fmla="*/ 335 h 431" name="T1"/>
                <a:gd fmla="*/ 19 w 19" name="T2"/>
                <a:gd fmla="*/ 287 h 431" name="T3"/>
                <a:gd fmla="*/ 19 w 19" name="T4"/>
                <a:gd fmla="*/ 143 h 431" name="T5"/>
                <a:gd fmla="*/ 19 w 19" name="T6"/>
                <a:gd fmla="*/ 95 h 431" name="T7"/>
                <a:gd fmla="*/ 19 w 19" name="T8"/>
                <a:gd fmla="*/ 0 h 431" name="T9"/>
                <a:gd fmla="*/ 0 w 19" name="T10"/>
                <a:gd fmla="*/ 0 h 431" name="T11"/>
                <a:gd fmla="*/ 0 w 19" name="T12"/>
                <a:gd fmla="*/ 19 h 431" name="T13"/>
                <a:gd fmla="*/ 0 w 19" name="T14"/>
                <a:gd fmla="*/ 402 h 431" name="T15"/>
                <a:gd fmla="*/ 0 w 19" name="T16"/>
                <a:gd fmla="*/ 431 h 431" name="T17"/>
                <a:gd fmla="*/ 19 w 19" name="T18"/>
                <a:gd fmla="*/ 431 h 431" name="T19"/>
                <a:gd fmla="*/ 19 w 19" name="T20"/>
                <a:gd fmla="*/ 335 h 43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1" w="19">
                  <a:moveTo>
                    <a:pt x="19" y="335"/>
                  </a:moveTo>
                  <a:lnTo>
                    <a:pt x="19" y="287"/>
                  </a:lnTo>
                  <a:lnTo>
                    <a:pt x="19" y="143"/>
                  </a:lnTo>
                  <a:lnTo>
                    <a:pt x="19" y="95"/>
                  </a:lnTo>
                  <a:lnTo>
                    <a:pt x="19" y="0"/>
                  </a:lnTo>
                  <a:lnTo>
                    <a:pt x="0" y="0"/>
                  </a:lnTo>
                  <a:lnTo>
                    <a:pt x="0" y="19"/>
                  </a:lnTo>
                  <a:lnTo>
                    <a:pt x="0" y="402"/>
                  </a:lnTo>
                  <a:lnTo>
                    <a:pt x="0" y="431"/>
                  </a:lnTo>
                  <a:lnTo>
                    <a:pt x="19" y="431"/>
                  </a:lnTo>
                  <a:lnTo>
                    <a:pt x="19" y="33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41" name="组合 40"/>
          <p:cNvGrpSpPr>
            <a:grpSpLocks noChangeAspect="1"/>
          </p:cNvGrpSpPr>
          <p:nvPr/>
        </p:nvGrpSpPr>
        <p:grpSpPr>
          <a:xfrm>
            <a:off x="8563249" y="5164023"/>
            <a:ext cx="343832" cy="540000"/>
            <a:chOff x="5892800" y="849313"/>
            <a:chExt cx="506413" cy="795338"/>
          </a:xfrm>
        </p:grpSpPr>
        <p:sp>
          <p:nvSpPr>
            <p:cNvPr id="35" name="Freeform 26"/>
            <p:cNvSpPr/>
            <p:nvPr/>
          </p:nvSpPr>
          <p:spPr bwMode="auto">
            <a:xfrm>
              <a:off x="5892800" y="882651"/>
              <a:ext cx="252413" cy="757238"/>
            </a:xfrm>
            <a:custGeom>
              <a:gdLst>
                <a:gd fmla="*/ 30 w 66" name="T0"/>
                <a:gd fmla="*/ 99 h 199" name="T1"/>
                <a:gd fmla="*/ 66 w 66" name="T2"/>
                <a:gd fmla="*/ 41 h 199" name="T3"/>
                <a:gd fmla="*/ 66 w 66" name="T4"/>
                <a:gd fmla="*/ 0 h 199" name="T5"/>
                <a:gd fmla="*/ 0 w 66" name="T6"/>
                <a:gd fmla="*/ 100 h 199" name="T7"/>
                <a:gd fmla="*/ 66 w 66" name="T8"/>
                <a:gd fmla="*/ 199 h 199" name="T9"/>
                <a:gd fmla="*/ 66 w 66" name="T10"/>
                <a:gd fmla="*/ 159 h 199" name="T11"/>
                <a:gd fmla="*/ 30 w 66" name="T12"/>
                <a:gd fmla="*/ 99 h 199" name="T13"/>
              </a:gdLst>
              <a:cxnLst>
                <a:cxn ang="0">
                  <a:pos x="T0" y="T1"/>
                </a:cxn>
                <a:cxn ang="0">
                  <a:pos x="T2" y="T3"/>
                </a:cxn>
                <a:cxn ang="0">
                  <a:pos x="T4" y="T5"/>
                </a:cxn>
                <a:cxn ang="0">
                  <a:pos x="T6" y="T7"/>
                </a:cxn>
                <a:cxn ang="0">
                  <a:pos x="T8" y="T9"/>
                </a:cxn>
                <a:cxn ang="0">
                  <a:pos x="T10" y="T11"/>
                </a:cxn>
                <a:cxn ang="0">
                  <a:pos x="T12" y="T13"/>
                </a:cxn>
              </a:cxnLst>
              <a:rect b="b" l="0" r="r" t="0"/>
              <a:pathLst>
                <a:path h="199" w="66">
                  <a:moveTo>
                    <a:pt x="30" y="99"/>
                  </a:moveTo>
                  <a:cubicBezTo>
                    <a:pt x="31" y="65"/>
                    <a:pt x="29" y="44"/>
                    <a:pt x="66" y="41"/>
                  </a:cubicBezTo>
                  <a:cubicBezTo>
                    <a:pt x="66" y="0"/>
                    <a:pt x="66" y="0"/>
                    <a:pt x="66" y="0"/>
                  </a:cubicBezTo>
                  <a:cubicBezTo>
                    <a:pt x="8" y="0"/>
                    <a:pt x="0" y="51"/>
                    <a:pt x="0" y="100"/>
                  </a:cubicBezTo>
                  <a:cubicBezTo>
                    <a:pt x="0" y="149"/>
                    <a:pt x="8" y="199"/>
                    <a:pt x="66" y="199"/>
                  </a:cubicBezTo>
                  <a:cubicBezTo>
                    <a:pt x="66" y="159"/>
                    <a:pt x="66" y="159"/>
                    <a:pt x="66" y="159"/>
                  </a:cubicBezTo>
                  <a:cubicBezTo>
                    <a:pt x="28" y="156"/>
                    <a:pt x="30" y="132"/>
                    <a:pt x="30" y="9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27"/>
            <p:cNvSpPr/>
            <p:nvPr/>
          </p:nvSpPr>
          <p:spPr bwMode="auto">
            <a:xfrm>
              <a:off x="6161088" y="1487488"/>
              <a:ext cx="57150" cy="157163"/>
            </a:xfrm>
            <a:custGeom>
              <a:gdLst>
                <a:gd fmla="*/ 5 w 15" name="T0"/>
                <a:gd fmla="*/ 0 h 41" name="T1"/>
                <a:gd fmla="*/ 0 w 15" name="T2"/>
                <a:gd fmla="*/ 0 h 41" name="T3"/>
                <a:gd fmla="*/ 0 w 15" name="T4"/>
                <a:gd fmla="*/ 0 h 41" name="T5"/>
                <a:gd fmla="*/ 0 w 15" name="T6"/>
                <a:gd fmla="*/ 41 h 41" name="T7"/>
                <a:gd fmla="*/ 14 w 15" name="T8"/>
                <a:gd fmla="*/ 20 h 41" name="T9"/>
                <a:gd fmla="*/ 5 w 15" name="T10"/>
                <a:gd fmla="*/ 0 h 41" name="T11"/>
              </a:gdLst>
              <a:cxnLst>
                <a:cxn ang="0">
                  <a:pos x="T0" y="T1"/>
                </a:cxn>
                <a:cxn ang="0">
                  <a:pos x="T2" y="T3"/>
                </a:cxn>
                <a:cxn ang="0">
                  <a:pos x="T4" y="T5"/>
                </a:cxn>
                <a:cxn ang="0">
                  <a:pos x="T6" y="T7"/>
                </a:cxn>
                <a:cxn ang="0">
                  <a:pos x="T8" y="T9"/>
                </a:cxn>
                <a:cxn ang="0">
                  <a:pos x="T10" y="T11"/>
                </a:cxn>
              </a:cxnLst>
              <a:rect b="b" l="0" r="r" t="0"/>
              <a:pathLst>
                <a:path h="41" w="15">
                  <a:moveTo>
                    <a:pt x="5" y="0"/>
                  </a:moveTo>
                  <a:cubicBezTo>
                    <a:pt x="4" y="0"/>
                    <a:pt x="2" y="0"/>
                    <a:pt x="0" y="0"/>
                  </a:cubicBezTo>
                  <a:cubicBezTo>
                    <a:pt x="0" y="0"/>
                    <a:pt x="0" y="0"/>
                    <a:pt x="0" y="0"/>
                  </a:cubicBezTo>
                  <a:cubicBezTo>
                    <a:pt x="0" y="41"/>
                    <a:pt x="0" y="41"/>
                    <a:pt x="0" y="41"/>
                  </a:cubicBezTo>
                  <a:cubicBezTo>
                    <a:pt x="15" y="41"/>
                    <a:pt x="14" y="31"/>
                    <a:pt x="14" y="20"/>
                  </a:cubicBezTo>
                  <a:cubicBezTo>
                    <a:pt x="14" y="10"/>
                    <a:pt x="15" y="2"/>
                    <a:pt x="5"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28"/>
            <p:cNvSpPr/>
            <p:nvPr/>
          </p:nvSpPr>
          <p:spPr bwMode="auto">
            <a:xfrm>
              <a:off x="6161088" y="882651"/>
              <a:ext cx="53975" cy="155575"/>
            </a:xfrm>
            <a:custGeom>
              <a:gdLst>
                <a:gd fmla="*/ 5 w 14" name="T0"/>
                <a:gd fmla="*/ 41 h 41" name="T1"/>
                <a:gd fmla="*/ 14 w 14" name="T2"/>
                <a:gd fmla="*/ 21 h 41" name="T3"/>
                <a:gd fmla="*/ 0 w 14" name="T4"/>
                <a:gd fmla="*/ 0 h 41" name="T5"/>
                <a:gd fmla="*/ 0 w 14" name="T6"/>
                <a:gd fmla="*/ 41 h 41" name="T7"/>
                <a:gd fmla="*/ 0 w 14" name="T8"/>
                <a:gd fmla="*/ 41 h 41" name="T9"/>
                <a:gd fmla="*/ 5 w 14" name="T10"/>
                <a:gd fmla="*/ 41 h 41" name="T11"/>
              </a:gdLst>
              <a:cxnLst>
                <a:cxn ang="0">
                  <a:pos x="T0" y="T1"/>
                </a:cxn>
                <a:cxn ang="0">
                  <a:pos x="T2" y="T3"/>
                </a:cxn>
                <a:cxn ang="0">
                  <a:pos x="T4" y="T5"/>
                </a:cxn>
                <a:cxn ang="0">
                  <a:pos x="T6" y="T7"/>
                </a:cxn>
                <a:cxn ang="0">
                  <a:pos x="T8" y="T9"/>
                </a:cxn>
                <a:cxn ang="0">
                  <a:pos x="T10" y="T11"/>
                </a:cxn>
              </a:cxnLst>
              <a:rect b="b" l="0" r="r" t="0"/>
              <a:pathLst>
                <a:path h="41" w="14">
                  <a:moveTo>
                    <a:pt x="5" y="41"/>
                  </a:moveTo>
                  <a:cubicBezTo>
                    <a:pt x="14" y="39"/>
                    <a:pt x="14" y="31"/>
                    <a:pt x="14" y="21"/>
                  </a:cubicBezTo>
                  <a:cubicBezTo>
                    <a:pt x="14" y="9"/>
                    <a:pt x="14" y="0"/>
                    <a:pt x="0" y="0"/>
                  </a:cubicBezTo>
                  <a:cubicBezTo>
                    <a:pt x="0" y="41"/>
                    <a:pt x="0" y="41"/>
                    <a:pt x="0" y="41"/>
                  </a:cubicBezTo>
                  <a:cubicBezTo>
                    <a:pt x="0" y="41"/>
                    <a:pt x="0" y="41"/>
                    <a:pt x="0" y="41"/>
                  </a:cubicBezTo>
                  <a:cubicBezTo>
                    <a:pt x="2" y="41"/>
                    <a:pt x="4" y="41"/>
                    <a:pt x="5" y="4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29"/>
            <p:cNvSpPr/>
            <p:nvPr/>
          </p:nvSpPr>
          <p:spPr bwMode="auto">
            <a:xfrm>
              <a:off x="6256338" y="849313"/>
              <a:ext cx="115888" cy="68263"/>
            </a:xfrm>
            <a:custGeom>
              <a:gdLst>
                <a:gd fmla="*/ 5 w 30" name="T0"/>
                <a:gd fmla="*/ 18 h 18" name="T1"/>
                <a:gd fmla="*/ 7 w 30" name="T2"/>
                <a:gd fmla="*/ 18 h 18" name="T3"/>
                <a:gd fmla="*/ 27 w 30" name="T4"/>
                <a:gd fmla="*/ 8 h 18" name="T5"/>
                <a:gd fmla="*/ 29 w 30" name="T6"/>
                <a:gd fmla="*/ 3 h 18" name="T7"/>
                <a:gd fmla="*/ 24 w 30" name="T8"/>
                <a:gd fmla="*/ 1 h 18" name="T9"/>
                <a:gd fmla="*/ 3 w 30" name="T10"/>
                <a:gd fmla="*/ 11 h 18" name="T11"/>
                <a:gd fmla="*/ 1 w 30" name="T12"/>
                <a:gd fmla="*/ 16 h 18" name="T13"/>
                <a:gd fmla="*/ 5 w 30" name="T14"/>
                <a:gd fmla="*/ 18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30">
                  <a:moveTo>
                    <a:pt x="5" y="18"/>
                  </a:moveTo>
                  <a:cubicBezTo>
                    <a:pt x="6" y="18"/>
                    <a:pt x="6" y="18"/>
                    <a:pt x="7" y="18"/>
                  </a:cubicBezTo>
                  <a:cubicBezTo>
                    <a:pt x="27" y="8"/>
                    <a:pt x="27" y="8"/>
                    <a:pt x="27" y="8"/>
                  </a:cubicBezTo>
                  <a:cubicBezTo>
                    <a:pt x="29" y="7"/>
                    <a:pt x="30" y="5"/>
                    <a:pt x="29" y="3"/>
                  </a:cubicBezTo>
                  <a:cubicBezTo>
                    <a:pt x="28" y="1"/>
                    <a:pt x="26" y="0"/>
                    <a:pt x="24" y="1"/>
                  </a:cubicBezTo>
                  <a:cubicBezTo>
                    <a:pt x="3" y="11"/>
                    <a:pt x="3" y="11"/>
                    <a:pt x="3" y="11"/>
                  </a:cubicBezTo>
                  <a:cubicBezTo>
                    <a:pt x="1" y="12"/>
                    <a:pt x="0" y="14"/>
                    <a:pt x="1" y="16"/>
                  </a:cubicBezTo>
                  <a:cubicBezTo>
                    <a:pt x="2" y="17"/>
                    <a:pt x="4" y="18"/>
                    <a:pt x="5" y="1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30"/>
            <p:cNvSpPr/>
            <p:nvPr/>
          </p:nvSpPr>
          <p:spPr bwMode="auto">
            <a:xfrm>
              <a:off x="6261100" y="950913"/>
              <a:ext cx="138113" cy="31750"/>
            </a:xfrm>
            <a:custGeom>
              <a:gdLst>
                <a:gd fmla="*/ 32 w 36" name="T0"/>
                <a:gd fmla="*/ 0 h 8" name="T1"/>
                <a:gd fmla="*/ 4 w 36" name="T2"/>
                <a:gd fmla="*/ 0 h 8" name="T3"/>
                <a:gd fmla="*/ 0 w 36" name="T4"/>
                <a:gd fmla="*/ 4 h 8" name="T5"/>
                <a:gd fmla="*/ 4 w 36" name="T6"/>
                <a:gd fmla="*/ 8 h 8" name="T7"/>
                <a:gd fmla="*/ 32 w 36" name="T8"/>
                <a:gd fmla="*/ 8 h 8" name="T9"/>
                <a:gd fmla="*/ 36 w 36" name="T10"/>
                <a:gd fmla="*/ 4 h 8" name="T11"/>
                <a:gd fmla="*/ 32 w 36"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36">
                  <a:moveTo>
                    <a:pt x="32" y="0"/>
                  </a:moveTo>
                  <a:cubicBezTo>
                    <a:pt x="4" y="0"/>
                    <a:pt x="4" y="0"/>
                    <a:pt x="4" y="0"/>
                  </a:cubicBezTo>
                  <a:cubicBezTo>
                    <a:pt x="2" y="0"/>
                    <a:pt x="0" y="2"/>
                    <a:pt x="0" y="4"/>
                  </a:cubicBezTo>
                  <a:cubicBezTo>
                    <a:pt x="0" y="6"/>
                    <a:pt x="2" y="8"/>
                    <a:pt x="4" y="8"/>
                  </a:cubicBezTo>
                  <a:cubicBezTo>
                    <a:pt x="32" y="8"/>
                    <a:pt x="32" y="8"/>
                    <a:pt x="32" y="8"/>
                  </a:cubicBezTo>
                  <a:cubicBezTo>
                    <a:pt x="34" y="8"/>
                    <a:pt x="36" y="6"/>
                    <a:pt x="36" y="4"/>
                  </a:cubicBezTo>
                  <a:cubicBezTo>
                    <a:pt x="36" y="2"/>
                    <a:pt x="34" y="0"/>
                    <a:pt x="32"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31"/>
            <p:cNvSpPr/>
            <p:nvPr/>
          </p:nvSpPr>
          <p:spPr bwMode="auto">
            <a:xfrm>
              <a:off x="6269038" y="1012826"/>
              <a:ext cx="98425" cy="63500"/>
            </a:xfrm>
            <a:custGeom>
              <a:gdLst>
                <a:gd fmla="*/ 24 w 26" name="T0"/>
                <a:gd fmla="*/ 10 h 17" name="T1"/>
                <a:gd fmla="*/ 6 w 26" name="T2"/>
                <a:gd fmla="*/ 1 h 17" name="T3"/>
                <a:gd fmla="*/ 1 w 26" name="T4"/>
                <a:gd fmla="*/ 3 h 17" name="T5"/>
                <a:gd fmla="*/ 2 w 26" name="T6"/>
                <a:gd fmla="*/ 8 h 17" name="T7"/>
                <a:gd fmla="*/ 20 w 26" name="T8"/>
                <a:gd fmla="*/ 17 h 17" name="T9"/>
                <a:gd fmla="*/ 22 w 26" name="T10"/>
                <a:gd fmla="*/ 17 h 17" name="T11"/>
                <a:gd fmla="*/ 25 w 26" name="T12"/>
                <a:gd fmla="*/ 15 h 17" name="T13"/>
                <a:gd fmla="*/ 24 w 26" name="T14"/>
                <a:gd fmla="*/ 10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26">
                  <a:moveTo>
                    <a:pt x="24" y="10"/>
                  </a:moveTo>
                  <a:cubicBezTo>
                    <a:pt x="6" y="1"/>
                    <a:pt x="6" y="1"/>
                    <a:pt x="6" y="1"/>
                  </a:cubicBezTo>
                  <a:cubicBezTo>
                    <a:pt x="4" y="0"/>
                    <a:pt x="2" y="1"/>
                    <a:pt x="1" y="3"/>
                  </a:cubicBezTo>
                  <a:cubicBezTo>
                    <a:pt x="0" y="5"/>
                    <a:pt x="0" y="7"/>
                    <a:pt x="2" y="8"/>
                  </a:cubicBezTo>
                  <a:cubicBezTo>
                    <a:pt x="20" y="17"/>
                    <a:pt x="20" y="17"/>
                    <a:pt x="20" y="17"/>
                  </a:cubicBezTo>
                  <a:cubicBezTo>
                    <a:pt x="21" y="17"/>
                    <a:pt x="21" y="17"/>
                    <a:pt x="22" y="17"/>
                  </a:cubicBezTo>
                  <a:cubicBezTo>
                    <a:pt x="23" y="17"/>
                    <a:pt x="25" y="17"/>
                    <a:pt x="25" y="15"/>
                  </a:cubicBezTo>
                  <a:cubicBezTo>
                    <a:pt x="26" y="13"/>
                    <a:pt x="26" y="11"/>
                    <a:pt x="24" y="1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42" name="文本框 41"/>
          <p:cNvSpPr txBox="1"/>
          <p:nvPr/>
        </p:nvSpPr>
        <p:spPr>
          <a:xfrm>
            <a:off x="2561361" y="5221053"/>
            <a:ext cx="813117" cy="457200"/>
          </a:xfrm>
          <a:prstGeom prst="rect">
            <a:avLst/>
          </a:prstGeom>
          <a:noFill/>
        </p:spPr>
        <p:txBody>
          <a:bodyPr rtlCol="0" wrap="none">
            <a:spAutoFit/>
          </a:bodyPr>
          <a:lstStyle/>
          <a:p>
            <a:r>
              <a:rPr altLang="zh-CN" lang="en-US" smtClean="0" sz="2400">
                <a:solidFill>
                  <a:schemeClr val="bg1"/>
                </a:solidFill>
                <a:latin charset="-122" panose="03000509000000000000" pitchFamily="65" typeface="迷你简粗倩"/>
                <a:ea charset="-122" panose="03000509000000000000" pitchFamily="65" typeface="迷你简粗倩"/>
              </a:rPr>
              <a:t>54%</a:t>
            </a:r>
          </a:p>
        </p:txBody>
      </p:sp>
      <p:sp>
        <p:nvSpPr>
          <p:cNvPr id="43" name="文本框 42"/>
          <p:cNvSpPr txBox="1"/>
          <p:nvPr/>
        </p:nvSpPr>
        <p:spPr>
          <a:xfrm>
            <a:off x="4720386" y="5221053"/>
            <a:ext cx="1205230" cy="457200"/>
          </a:xfrm>
          <a:prstGeom prst="rect">
            <a:avLst/>
          </a:prstGeom>
          <a:noFill/>
        </p:spPr>
        <p:txBody>
          <a:bodyPr rtlCol="0" wrap="none">
            <a:spAutoFit/>
          </a:bodyPr>
          <a:lstStyle/>
          <a:p>
            <a:r>
              <a:rPr altLang="zh-CN" lang="en-US" smtClean="0" sz="2400">
                <a:solidFill>
                  <a:schemeClr val="bg1"/>
                </a:solidFill>
                <a:latin charset="-122" panose="03000509000000000000" pitchFamily="65" typeface="迷你简粗倩"/>
                <a:ea charset="-122" panose="03000509000000000000" pitchFamily="65" typeface="迷你简粗倩"/>
              </a:rPr>
              <a:t>2000￥</a:t>
            </a:r>
          </a:p>
        </p:txBody>
      </p:sp>
      <p:sp>
        <p:nvSpPr>
          <p:cNvPr id="44" name="文本框 43"/>
          <p:cNvSpPr txBox="1"/>
          <p:nvPr/>
        </p:nvSpPr>
        <p:spPr>
          <a:xfrm>
            <a:off x="7011898" y="5221053"/>
            <a:ext cx="813117" cy="457200"/>
          </a:xfrm>
          <a:prstGeom prst="rect">
            <a:avLst/>
          </a:prstGeom>
          <a:noFill/>
        </p:spPr>
        <p:txBody>
          <a:bodyPr rtlCol="0" wrap="none">
            <a:spAutoFit/>
          </a:bodyPr>
          <a:lstStyle/>
          <a:p>
            <a:r>
              <a:rPr altLang="zh-CN" lang="en-US" smtClean="0" sz="2400">
                <a:solidFill>
                  <a:schemeClr val="bg1"/>
                </a:solidFill>
                <a:latin charset="-122" panose="03000509000000000000" pitchFamily="65" typeface="迷你简粗倩"/>
                <a:ea charset="-122" panose="03000509000000000000" pitchFamily="65" typeface="迷你简粗倩"/>
              </a:rPr>
              <a:t>32%</a:t>
            </a:r>
          </a:p>
        </p:txBody>
      </p:sp>
      <p:sp>
        <p:nvSpPr>
          <p:cNvPr id="45" name="文本框 44"/>
          <p:cNvSpPr txBox="1"/>
          <p:nvPr/>
        </p:nvSpPr>
        <p:spPr>
          <a:xfrm>
            <a:off x="9084427" y="5221053"/>
            <a:ext cx="813117" cy="457200"/>
          </a:xfrm>
          <a:prstGeom prst="rect">
            <a:avLst/>
          </a:prstGeom>
          <a:noFill/>
        </p:spPr>
        <p:txBody>
          <a:bodyPr rtlCol="0" wrap="none">
            <a:spAutoFit/>
          </a:bodyPr>
          <a:lstStyle/>
          <a:p>
            <a:r>
              <a:rPr altLang="zh-CN" lang="en-US" smtClean="0" sz="2400">
                <a:solidFill>
                  <a:schemeClr val="bg1"/>
                </a:solidFill>
                <a:latin charset="-122" panose="03000509000000000000" pitchFamily="65" typeface="迷你简粗倩"/>
                <a:ea charset="-122" panose="03000509000000000000" pitchFamily="65" typeface="迷你简粗倩"/>
              </a:rPr>
              <a:t>78%</a:t>
            </a:r>
          </a:p>
        </p:txBody>
      </p:sp>
    </p:spTree>
    <p:extLst>
      <p:ext uri="{BB962C8B-B14F-4D97-AF65-F5344CB8AC3E}">
        <p14:creationId val="1725835870"/>
      </p:ext>
    </p:extLst>
  </p:cSld>
  <p:clrMapOvr>
    <a:masterClrMapping/>
  </p:clrMapOvr>
  <p:transition advTm="300" spd="slow">
    <p:fade/>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340</Paragraphs>
  <Slides>47</Slides>
  <Notes>0</Notes>
  <TotalTime>956</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47</vt:i4>
      </vt:variant>
    </vt:vector>
  </HeadingPairs>
  <TitlesOfParts>
    <vt:vector baseType="lpstr" size="59">
      <vt:lpstr>Arial</vt:lpstr>
      <vt:lpstr>Calibri Light</vt:lpstr>
      <vt:lpstr>Calibri</vt:lpstr>
      <vt:lpstr>迷你简粗倩</vt:lpstr>
      <vt:lpstr>微软雅黑</vt:lpstr>
      <vt:lpstr>Cambria Math</vt:lpstr>
      <vt:lpstr>Wingdings</vt:lpstr>
      <vt:lpstr>造字工房悦黑体验版细体</vt:lpstr>
      <vt:lpstr>方正大黑简体</vt:lpstr>
      <vt:lpstr>方正隶二简体</vt:lpstr>
      <vt:lpstr>草檀斋毛泽东字体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2014-05-01T09:26:21Z</dcterms:created>
  <cp:lastModifiedBy>优品PPT</cp:lastModifiedBy>
  <dcterms:modified xsi:type="dcterms:W3CDTF">2021-08-20T11:01:52Z</dcterms:modified>
  <cp:revision>113</cp:revision>
  <dc:title>PowerPoint 演示文稿</dc:title>
</cp:coreProperties>
</file>