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  <p:sldMasterId id="2147483656" r:id="rId2"/>
  </p:sldMasterIdLst>
  <p:notesMasterIdLst>
    <p:notesMasterId r:id="rId3"/>
  </p:notesMasterIdLst>
  <p:sldIdLst>
    <p:sldId id="286" r:id="rId4"/>
    <p:sldId id="279" r:id="rId5"/>
    <p:sldId id="280" r:id="rId6"/>
    <p:sldId id="264" r:id="rId7"/>
    <p:sldId id="260" r:id="rId8"/>
    <p:sldId id="268" r:id="rId9"/>
    <p:sldId id="275" r:id="rId10"/>
    <p:sldId id="263" r:id="rId11"/>
    <p:sldId id="285" r:id="rId12"/>
    <p:sldId id="267" r:id="rId13"/>
    <p:sldId id="269" r:id="rId14"/>
    <p:sldId id="276" r:id="rId15"/>
    <p:sldId id="271" r:id="rId16"/>
    <p:sldId id="277" r:id="rId17"/>
    <p:sldId id="284" r:id="rId18"/>
    <p:sldId id="261" r:id="rId19"/>
    <p:sldId id="266" r:id="rId20"/>
    <p:sldId id="273" r:id="rId21"/>
    <p:sldId id="270" r:id="rId22"/>
    <p:sldId id="283" r:id="rId23"/>
    <p:sldId id="262" r:id="rId24"/>
    <p:sldId id="272" r:id="rId25"/>
    <p:sldId id="274" r:id="rId26"/>
    <p:sldId id="265" r:id="rId27"/>
    <p:sldId id="282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680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585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991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073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72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8337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946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491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434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4629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655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9056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0632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8572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5190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2618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794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430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780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380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315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662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664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30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953533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592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82115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488161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70962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2451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622855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00240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9604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7860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59765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692564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593810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12876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44225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196182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86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8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6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4.jpeg" Type="http://schemas.openxmlformats.org/officeDocument/2006/relationships/image"/><Relationship Id="rId4" Target="../media/image13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菱形 20">
            <a:extLst>
              <a:ext uri="{FF2B5EF4-FFF2-40B4-BE49-F238E27FC236}">
                <a16:creationId xmlns:a16="http://schemas.microsoft.com/office/drawing/2014/main" id="{05A2D0FE-2D99-4784-A9F3-EE98E4314D60}"/>
              </a:ext>
            </a:extLst>
          </p:cNvPr>
          <p:cNvSpPr/>
          <p:nvPr/>
        </p:nvSpPr>
        <p:spPr>
          <a:xfrm>
            <a:off x="2870200" y="203200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D99C446-CD67-4B11-99FB-7784DDEC3C03}"/>
              </a:ext>
            </a:extLst>
          </p:cNvPr>
          <p:cNvSpPr/>
          <p:nvPr/>
        </p:nvSpPr>
        <p:spPr>
          <a:xfrm>
            <a:off x="0" y="0"/>
            <a:ext cx="12192000" cy="36838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3BFD42-63C2-4A06-896F-E7FA17644C97}"/>
              </a:ext>
            </a:extLst>
          </p:cNvPr>
          <p:cNvSpPr txBox="1"/>
          <p:nvPr/>
        </p:nvSpPr>
        <p:spPr>
          <a:xfrm>
            <a:off x="2322357" y="4025900"/>
            <a:ext cx="7547286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0"/>
            <a:ext cx="12192000" cy="36838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076802-9DD5-4D33-BC27-0A7D68935343}"/>
              </a:ext>
            </a:extLst>
          </p:cNvPr>
          <p:cNvSpPr/>
          <p:nvPr/>
        </p:nvSpPr>
        <p:spPr>
          <a:xfrm>
            <a:off x="3486150" y="1683607"/>
            <a:ext cx="5219700" cy="2000250"/>
          </a:xfrm>
          <a:custGeom>
            <a:gdLst>
              <a:gd fmla="*/ 0 w 5219700" name="connsiteX0"/>
              <a:gd fmla="*/ 0 h 2000250" name="connsiteY0"/>
              <a:gd fmla="*/ 5219700 w 5219700" name="connsiteX1"/>
              <a:gd fmla="*/ 0 h 2000250" name="connsiteY1"/>
              <a:gd fmla="*/ 5219700 w 5219700" name="connsiteX2"/>
              <a:gd fmla="*/ 2000250 h 2000250" name="connsiteY2"/>
              <a:gd fmla="*/ 5153930 w 5219700" name="connsiteX3"/>
              <a:gd fmla="*/ 2000250 h 2000250" name="connsiteY3"/>
              <a:gd fmla="*/ 5153930 w 5219700" name="connsiteX4"/>
              <a:gd fmla="*/ 65770 h 2000250" name="connsiteY4"/>
              <a:gd fmla="*/ 65770 w 5219700" name="connsiteX5"/>
              <a:gd fmla="*/ 65770 h 2000250" name="connsiteY5"/>
              <a:gd fmla="*/ 65770 w 5219700" name="connsiteX6"/>
              <a:gd fmla="*/ 2000250 h 2000250" name="connsiteY6"/>
              <a:gd fmla="*/ 0 w 5219700" name="connsiteX7"/>
              <a:gd fmla="*/ 2000250 h 2000250" name="connsiteY7"/>
              <a:gd fmla="*/ 0 w 5219700" name="connsiteX8"/>
              <a:gd fmla="*/ 0 h 20002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00250" w="5219700">
                <a:moveTo>
                  <a:pt x="0" y="0"/>
                </a:moveTo>
                <a:lnTo>
                  <a:pt x="5219700" y="0"/>
                </a:lnTo>
                <a:lnTo>
                  <a:pt x="5219700" y="2000250"/>
                </a:lnTo>
                <a:lnTo>
                  <a:pt x="5153930" y="2000250"/>
                </a:lnTo>
                <a:lnTo>
                  <a:pt x="5153930" y="65770"/>
                </a:lnTo>
                <a:lnTo>
                  <a:pt x="65770" y="65770"/>
                </a:lnTo>
                <a:lnTo>
                  <a:pt x="6577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09ED340-9056-4304-AC59-7E9549A3FFB4}"/>
              </a:ext>
            </a:extLst>
          </p:cNvPr>
          <p:cNvSpPr/>
          <p:nvPr/>
        </p:nvSpPr>
        <p:spPr>
          <a:xfrm>
            <a:off x="3486150" y="3677226"/>
            <a:ext cx="5219700" cy="1339275"/>
          </a:xfrm>
          <a:custGeom>
            <a:gdLst>
              <a:gd fmla="*/ 0 w 5219700" name="connsiteX0"/>
              <a:gd fmla="*/ 900843 h 1339275" name="connsiteY0"/>
              <a:gd fmla="*/ 65770 w 5219700" name="connsiteX1"/>
              <a:gd fmla="*/ 900843 h 1339275" name="connsiteY1"/>
              <a:gd fmla="*/ 65770 w 5219700" name="connsiteX2"/>
              <a:gd fmla="*/ 1273505 h 1339275" name="connsiteY2"/>
              <a:gd fmla="*/ 5153930 w 5219700" name="connsiteX3"/>
              <a:gd fmla="*/ 1273505 h 1339275" name="connsiteY3"/>
              <a:gd fmla="*/ 5153930 w 5219700" name="connsiteX4"/>
              <a:gd fmla="*/ 900843 h 1339275" name="connsiteY4"/>
              <a:gd fmla="*/ 5219700 w 5219700" name="connsiteX5"/>
              <a:gd fmla="*/ 900843 h 1339275" name="connsiteY5"/>
              <a:gd fmla="*/ 5219700 w 5219700" name="connsiteX6"/>
              <a:gd fmla="*/ 1339275 h 1339275" name="connsiteY6"/>
              <a:gd fmla="*/ 0 w 5219700" name="connsiteX7"/>
              <a:gd fmla="*/ 1339275 h 1339275" name="connsiteY7"/>
              <a:gd fmla="*/ 5153930 w 5219700" name="connsiteX8"/>
              <a:gd fmla="*/ 0 h 1339275" name="connsiteY8"/>
              <a:gd fmla="*/ 5219700 w 5219700" name="connsiteX9"/>
              <a:gd fmla="*/ 0 h 1339275" name="connsiteY9"/>
              <a:gd fmla="*/ 5219700 w 5219700" name="connsiteX10"/>
              <a:gd fmla="*/ 335974 h 1339275" name="connsiteY10"/>
              <a:gd fmla="*/ 5153930 w 5219700" name="connsiteX11"/>
              <a:gd fmla="*/ 335974 h 1339275" name="connsiteY11"/>
              <a:gd fmla="*/ 0 w 5219700" name="connsiteX12"/>
              <a:gd fmla="*/ 0 h 1339275" name="connsiteY12"/>
              <a:gd fmla="*/ 65770 w 5219700" name="connsiteX13"/>
              <a:gd fmla="*/ 0 h 1339275" name="connsiteY13"/>
              <a:gd fmla="*/ 65770 w 5219700" name="connsiteX14"/>
              <a:gd fmla="*/ 335974 h 1339275" name="connsiteY14"/>
              <a:gd fmla="*/ 0 w 5219700" name="connsiteX15"/>
              <a:gd fmla="*/ 335974 h 13392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339275" w="5219700">
                <a:moveTo>
                  <a:pt x="0" y="900843"/>
                </a:moveTo>
                <a:lnTo>
                  <a:pt x="65770" y="900843"/>
                </a:lnTo>
                <a:lnTo>
                  <a:pt x="65770" y="1273505"/>
                </a:lnTo>
                <a:lnTo>
                  <a:pt x="5153930" y="1273505"/>
                </a:lnTo>
                <a:lnTo>
                  <a:pt x="5153930" y="900843"/>
                </a:lnTo>
                <a:lnTo>
                  <a:pt x="5219700" y="900843"/>
                </a:lnTo>
                <a:lnTo>
                  <a:pt x="5219700" y="1339275"/>
                </a:lnTo>
                <a:lnTo>
                  <a:pt x="0" y="1339275"/>
                </a:lnTo>
                <a:close/>
                <a:moveTo>
                  <a:pt x="5153930" y="0"/>
                </a:moveTo>
                <a:lnTo>
                  <a:pt x="5219700" y="0"/>
                </a:lnTo>
                <a:lnTo>
                  <a:pt x="5219700" y="335974"/>
                </a:lnTo>
                <a:lnTo>
                  <a:pt x="5153930" y="335974"/>
                </a:lnTo>
                <a:close/>
                <a:moveTo>
                  <a:pt x="0" y="0"/>
                </a:moveTo>
                <a:lnTo>
                  <a:pt x="65770" y="0"/>
                </a:lnTo>
                <a:lnTo>
                  <a:pt x="65770" y="335974"/>
                </a:lnTo>
                <a:lnTo>
                  <a:pt x="0" y="3359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04FEED-CF5F-42F7-A086-06587B232820}"/>
              </a:ext>
            </a:extLst>
          </p:cNvPr>
          <p:cNvSpPr txBox="1"/>
          <p:nvPr/>
        </p:nvSpPr>
        <p:spPr>
          <a:xfrm>
            <a:off x="3920816" y="2480611"/>
            <a:ext cx="4346884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b="1" lang="zh-CN" sz="6600">
                <a:solidFill>
                  <a:schemeClr val="bg1"/>
                </a:solidFill>
              </a:rPr>
              <a:t>项目汇报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9B568-53FF-4FDF-8013-8CCA5BAF4AA3}"/>
              </a:ext>
            </a:extLst>
          </p:cNvPr>
          <p:cNvSpPr txBox="1"/>
          <p:nvPr/>
        </p:nvSpPr>
        <p:spPr>
          <a:xfrm>
            <a:off x="3920816" y="1893157"/>
            <a:ext cx="4346884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zh-CN" b="1" lang="en-US" sz="3200">
                <a:solidFill>
                  <a:schemeClr val="bg1"/>
                </a:solidFill>
                <a:latin charset="0" panose="020b0502020202020204" pitchFamily="34" typeface="Century Gothic"/>
              </a:rPr>
              <a:t>BUSINESS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01E793-B17D-4A4B-B0CE-D7440DB76714}"/>
              </a:ext>
            </a:extLst>
          </p:cNvPr>
          <p:cNvSpPr txBox="1"/>
          <p:nvPr/>
        </p:nvSpPr>
        <p:spPr>
          <a:xfrm>
            <a:off x="3264135" y="5600995"/>
            <a:ext cx="5663730" cy="33467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汇报人：优页PPT</a:t>
            </a:r>
          </a:p>
        </p:txBody>
      </p:sp>
      <p:sp>
        <p:nvSpPr>
          <p:cNvPr id="22" name="圆角矩形 1">
            <a:extLst>
              <a:ext uri="{FF2B5EF4-FFF2-40B4-BE49-F238E27FC236}">
                <a16:creationId xmlns:a16="http://schemas.microsoft.com/office/drawing/2014/main" id="{8B0D4484-A80D-41F8-97AE-F832F7AA0DC8}"/>
              </a:ext>
            </a:extLst>
          </p:cNvPr>
          <p:cNvSpPr/>
          <p:nvPr/>
        </p:nvSpPr>
        <p:spPr>
          <a:xfrm>
            <a:off x="10617200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">
            <a:extLst>
              <a:ext uri="{FF2B5EF4-FFF2-40B4-BE49-F238E27FC236}">
                <a16:creationId xmlns:a16="http://schemas.microsoft.com/office/drawing/2014/main" id="{613662F9-FEEF-496D-BA59-391998C4DD7E}"/>
              </a:ext>
            </a:extLst>
          </p:cNvPr>
          <p:cNvSpPr/>
          <p:nvPr/>
        </p:nvSpPr>
        <p:spPr>
          <a:xfrm>
            <a:off x="10708482" y="6326443"/>
            <a:ext cx="136314" cy="131040"/>
          </a:xfrm>
          <a:custGeom>
            <a:gdLst>
              <a:gd fmla="*/ 241391 w 516922" name="connsiteX0"/>
              <a:gd fmla="*/ 466920 h 496921" name="connsiteY0"/>
              <a:gd fmla="*/ 374792 w 516922" name="connsiteX1"/>
              <a:gd fmla="*/ 466920 h 496921" name="connsiteY1"/>
              <a:gd fmla="*/ 394157 w 516922" name="connsiteX2"/>
              <a:gd fmla="*/ 492438 h 496921" name="connsiteY2"/>
              <a:gd fmla="*/ 241391 w 516922" name="connsiteX3"/>
              <a:gd fmla="*/ 492438 h 496921" name="connsiteY3"/>
              <a:gd fmla="*/ 45175 w 516922" name="connsiteX4"/>
              <a:gd fmla="*/ 266910 h 496921" name="connsiteY4"/>
              <a:gd fmla="*/ 178975 w 516922" name="connsiteX5"/>
              <a:gd fmla="*/ 266910 h 496921" name="connsiteY5"/>
              <a:gd fmla="*/ 178975 w 516922" name="connsiteX6"/>
              <a:gd fmla="*/ 312085 h 496921" name="connsiteY6"/>
              <a:gd fmla="*/ 45175 w 516922" name="connsiteX7"/>
              <a:gd fmla="*/ 312085 h 496921" name="connsiteY7"/>
              <a:gd fmla="*/ 45175 w 516922" name="connsiteX8"/>
              <a:gd fmla="*/ 167939 h 496921" name="connsiteY8"/>
              <a:gd fmla="*/ 178975 w 516922" name="connsiteX9"/>
              <a:gd fmla="*/ 167939 h 496921" name="connsiteY9"/>
              <a:gd fmla="*/ 178975 w 516922" name="connsiteX10"/>
              <a:gd fmla="*/ 213114 h 496921" name="connsiteY10"/>
              <a:gd fmla="*/ 45175 w 516922" name="connsiteX11"/>
              <a:gd fmla="*/ 213114 h 496921" name="connsiteY11"/>
              <a:gd fmla="*/ 254150 w 516922" name="connsiteX12"/>
              <a:gd fmla="*/ 92418 h 496921" name="connsiteY12"/>
              <a:gd fmla="*/ 497537 w 516922" name="connsiteX13"/>
              <a:gd fmla="*/ 92418 h 496921" name="connsiteY13"/>
              <a:gd fmla="*/ 516922 w 516922" name="connsiteX14"/>
              <a:gd fmla="*/ 111788 h 496921" name="connsiteY14"/>
              <a:gd fmla="*/ 516922 w 516922" name="connsiteX15"/>
              <a:gd fmla="*/ 402340 h 496921" name="connsiteY15"/>
              <a:gd fmla="*/ 497537 w 516922" name="connsiteX16"/>
              <a:gd fmla="*/ 421710 h 496921" name="connsiteY16"/>
              <a:gd fmla="*/ 359690 w 516922" name="connsiteX17"/>
              <a:gd fmla="*/ 421710 h 496921" name="connsiteY17"/>
              <a:gd fmla="*/ 359690 w 516922" name="connsiteX18"/>
              <a:gd fmla="*/ 458298 h 496921" name="connsiteY18"/>
              <a:gd fmla="*/ 254150 w 516922" name="connsiteX19"/>
              <a:gd fmla="*/ 458298 h 496921" name="connsiteY19"/>
              <a:gd fmla="*/ 254150 w 516922" name="connsiteX20"/>
              <a:gd fmla="*/ 382970 h 496921" name="connsiteY20"/>
              <a:gd fmla="*/ 478152 w 516922" name="connsiteX21"/>
              <a:gd fmla="*/ 382970 h 496921" name="connsiteY21"/>
              <a:gd fmla="*/ 478152 w 516922" name="connsiteX22"/>
              <a:gd fmla="*/ 131158 h 496921" name="connsiteY22"/>
              <a:gd fmla="*/ 254150 w 516922" name="connsiteX23"/>
              <a:gd fmla="*/ 131158 h 496921" name="connsiteY23"/>
              <a:gd fmla="*/ 45175 w 516922" name="connsiteX24"/>
              <a:gd fmla="*/ 75176 h 496921" name="connsiteY24"/>
              <a:gd fmla="*/ 178975 w 516922" name="connsiteX25"/>
              <a:gd fmla="*/ 75176 h 496921" name="connsiteY25"/>
              <a:gd fmla="*/ 178975 w 516922" name="connsiteX26"/>
              <a:gd fmla="*/ 120351 h 496921" name="connsiteY26"/>
              <a:gd fmla="*/ 45175 w 516922" name="connsiteX27"/>
              <a:gd fmla="*/ 120351 h 496921" name="connsiteY27"/>
              <a:gd fmla="*/ 28019 w 516922" name="connsiteX28"/>
              <a:gd fmla="*/ 27965 h 496921" name="connsiteY28"/>
              <a:gd fmla="*/ 28019 w 516922" name="connsiteX29"/>
              <a:gd fmla="*/ 466805 h 496921" name="connsiteY29"/>
              <a:gd fmla="*/ 196130 w 516922" name="connsiteX30"/>
              <a:gd fmla="*/ 466805 h 496921" name="connsiteY30"/>
              <a:gd fmla="*/ 196130 w 516922" name="connsiteX31"/>
              <a:gd fmla="*/ 27965 h 496921" name="connsiteY31"/>
              <a:gd fmla="*/ 28019 w 516922" name="connsiteX32"/>
              <a:gd fmla="*/ 0 h 496921" name="connsiteY32"/>
              <a:gd fmla="*/ 196130 w 516922" name="connsiteX33"/>
              <a:gd fmla="*/ 0 h 496921" name="connsiteY33"/>
              <a:gd fmla="*/ 224149 w 516922" name="connsiteX34"/>
              <a:gd fmla="*/ 27965 h 496921" name="connsiteY34"/>
              <a:gd fmla="*/ 224149 w 516922" name="connsiteX35"/>
              <a:gd fmla="*/ 466805 h 496921" name="connsiteY35"/>
              <a:gd fmla="*/ 196130 w 516922" name="connsiteX36"/>
              <a:gd fmla="*/ 496921 h 496921" name="connsiteY36"/>
              <a:gd fmla="*/ 28019 w 516922" name="connsiteX37"/>
              <a:gd fmla="*/ 496921 h 496921" name="connsiteY37"/>
              <a:gd fmla="*/ 0 w 516922" name="connsiteX38"/>
              <a:gd fmla="*/ 466805 h 496921" name="connsiteY38"/>
              <a:gd fmla="*/ 0 w 516922" name="connsiteX39"/>
              <a:gd fmla="*/ 27965 h 496921" name="connsiteY39"/>
              <a:gd fmla="*/ 28019 w 516922" name="connsiteX40"/>
              <a:gd fmla="*/ 0 h 496921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496921" w="516922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4" name="圆角矩形 11">
            <a:extLst>
              <a:ext uri="{FF2B5EF4-FFF2-40B4-BE49-F238E27FC236}">
                <a16:creationId xmlns:a16="http://schemas.microsoft.com/office/drawing/2014/main" id="{C797736D-4AB8-4817-A4F6-B29324607E83}"/>
              </a:ext>
            </a:extLst>
          </p:cNvPr>
          <p:cNvSpPr/>
          <p:nvPr/>
        </p:nvSpPr>
        <p:spPr>
          <a:xfrm>
            <a:off x="11015238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12">
            <a:extLst>
              <a:ext uri="{FF2B5EF4-FFF2-40B4-BE49-F238E27FC236}">
                <a16:creationId xmlns:a16="http://schemas.microsoft.com/office/drawing/2014/main" id="{2B5465D0-F02F-41CE-B00A-AB563C52CE43}"/>
              </a:ext>
            </a:extLst>
          </p:cNvPr>
          <p:cNvSpPr/>
          <p:nvPr/>
        </p:nvSpPr>
        <p:spPr>
          <a:xfrm>
            <a:off x="11106520" y="6328162"/>
            <a:ext cx="136314" cy="127602"/>
          </a:xfrm>
          <a:custGeom>
            <a:gdLst>
              <a:gd fmla="*/ 243883 w 600653" name="connsiteX0"/>
              <a:gd fmla="*/ 476473 h 562265" name="connsiteY0"/>
              <a:gd fmla="*/ 243883 w 600653" name="connsiteX1"/>
              <a:gd fmla="*/ 521100 h 562265" name="connsiteY1"/>
              <a:gd fmla="*/ 356770 w 600653" name="connsiteX2"/>
              <a:gd fmla="*/ 521100 h 562265" name="connsiteY2"/>
              <a:gd fmla="*/ 356770 w 600653" name="connsiteX3"/>
              <a:gd fmla="*/ 476473 h 562265" name="connsiteY3"/>
              <a:gd fmla="*/ 38528 w 600653" name="connsiteX4"/>
              <a:gd fmla="*/ 381063 h 562265" name="connsiteY4"/>
              <a:gd fmla="*/ 38528 w 600653" name="connsiteX5"/>
              <a:gd fmla="*/ 418766 h 562265" name="connsiteY5"/>
              <a:gd fmla="*/ 57792 w 600653" name="connsiteX6"/>
              <a:gd fmla="*/ 438001 h 562265" name="connsiteY6"/>
              <a:gd fmla="*/ 542861 w 600653" name="connsiteX7"/>
              <a:gd fmla="*/ 438001 h 562265" name="connsiteY7"/>
              <a:gd fmla="*/ 562125 w 600653" name="connsiteX8"/>
              <a:gd fmla="*/ 418766 h 562265" name="connsiteY8"/>
              <a:gd fmla="*/ 562125 w 600653" name="connsiteX9"/>
              <a:gd fmla="*/ 381063 h 562265" name="connsiteY9"/>
              <a:gd fmla="*/ 300326 w 600653" name="connsiteX10"/>
              <a:gd fmla="*/ 210426 h 562265" name="connsiteY10"/>
              <a:gd fmla="*/ 315710 w 600653" name="connsiteX11"/>
              <a:gd fmla="*/ 225826 h 562265" name="connsiteY11"/>
              <a:gd fmla="*/ 315710 w 600653" name="connsiteX12"/>
              <a:gd fmla="*/ 251620 h 562265" name="connsiteY12"/>
              <a:gd fmla="*/ 300326 w 600653" name="connsiteX13"/>
              <a:gd fmla="*/ 267019 h 562265" name="connsiteY13"/>
              <a:gd fmla="*/ 284943 w 600653" name="connsiteX14"/>
              <a:gd fmla="*/ 251620 h 562265" name="connsiteY14"/>
              <a:gd fmla="*/ 284943 w 600653" name="connsiteX15"/>
              <a:gd fmla="*/ 225826 h 562265" name="connsiteY15"/>
              <a:gd fmla="*/ 300326 w 600653" name="connsiteX16"/>
              <a:gd fmla="*/ 210426 h 562265" name="connsiteY16"/>
              <a:gd fmla="*/ 253291 w 600653" name="connsiteX17"/>
              <a:gd fmla="*/ 184466 h 562265" name="connsiteY17"/>
              <a:gd fmla="*/ 243081 w 600653" name="connsiteX18"/>
              <a:gd fmla="*/ 194851 h 562265" name="connsiteY18"/>
              <a:gd fmla="*/ 243081 w 600653" name="connsiteX19"/>
              <a:gd fmla="*/ 281397 h 562265" name="connsiteY19"/>
              <a:gd fmla="*/ 253291 w 600653" name="connsiteX20"/>
              <a:gd fmla="*/ 291782 h 562265" name="connsiteY20"/>
              <a:gd fmla="*/ 347292 w 600653" name="connsiteX21"/>
              <a:gd fmla="*/ 291782 h 562265" name="connsiteY21"/>
              <a:gd fmla="*/ 357502 w 600653" name="connsiteX22"/>
              <a:gd fmla="*/ 281397 h 562265" name="connsiteY22"/>
              <a:gd fmla="*/ 357502 w 600653" name="connsiteX23"/>
              <a:gd fmla="*/ 194851 h 562265" name="connsiteY23"/>
              <a:gd fmla="*/ 347292 w 600653" name="connsiteX24"/>
              <a:gd fmla="*/ 184466 h 562265" name="connsiteY24"/>
              <a:gd fmla="*/ 300292 w 600653" name="connsiteX25"/>
              <a:gd fmla="*/ 100420 h 562265" name="connsiteY25"/>
              <a:gd fmla="*/ 258299 w 600653" name="connsiteX26"/>
              <a:gd fmla="*/ 142347 h 562265" name="connsiteY26"/>
              <a:gd fmla="*/ 258299 w 600653" name="connsiteX27"/>
              <a:gd fmla="*/ 153694 h 562265" name="connsiteY27"/>
              <a:gd fmla="*/ 342477 w 600653" name="connsiteX28"/>
              <a:gd fmla="*/ 153694 h 562265" name="connsiteY28"/>
              <a:gd fmla="*/ 342477 w 600653" name="connsiteX29"/>
              <a:gd fmla="*/ 142347 h 562265" name="connsiteY29"/>
              <a:gd fmla="*/ 300292 w 600653" name="connsiteX30"/>
              <a:gd fmla="*/ 100420 h 562265" name="connsiteY30"/>
              <a:gd fmla="*/ 300292 w 600653" name="connsiteX31"/>
              <a:gd fmla="*/ 69648 h 562265" name="connsiteY31"/>
              <a:gd fmla="*/ 373297 w 600653" name="connsiteX32"/>
              <a:gd fmla="*/ 142347 h 562265" name="connsiteY32"/>
              <a:gd fmla="*/ 373297 w 600653" name="connsiteX33"/>
              <a:gd fmla="*/ 161964 h 562265" name="connsiteY33"/>
              <a:gd fmla="*/ 373104 w 600653" name="connsiteX34"/>
              <a:gd fmla="*/ 162925 h 562265" name="connsiteY34"/>
              <a:gd fmla="*/ 388322 w 600653" name="connsiteX35"/>
              <a:gd fmla="*/ 194851 h 562265" name="connsiteY35"/>
              <a:gd fmla="*/ 388322 w 600653" name="connsiteX36"/>
              <a:gd fmla="*/ 281397 h 562265" name="connsiteY36"/>
              <a:gd fmla="*/ 347292 w 600653" name="connsiteX37"/>
              <a:gd fmla="*/ 322554 h 562265" name="connsiteY37"/>
              <a:gd fmla="*/ 253291 w 600653" name="connsiteX38"/>
              <a:gd fmla="*/ 322554 h 562265" name="connsiteY38"/>
              <a:gd fmla="*/ 212261 w 600653" name="connsiteX39"/>
              <a:gd fmla="*/ 281397 h 562265" name="connsiteY39"/>
              <a:gd fmla="*/ 212261 w 600653" name="connsiteX40"/>
              <a:gd fmla="*/ 194851 h 562265" name="connsiteY40"/>
              <a:gd fmla="*/ 227479 w 600653" name="connsiteX41"/>
              <a:gd fmla="*/ 162925 h 562265" name="connsiteY41"/>
              <a:gd fmla="*/ 227479 w 600653" name="connsiteX42"/>
              <a:gd fmla="*/ 161964 h 562265" name="connsiteY42"/>
              <a:gd fmla="*/ 227479 w 600653" name="connsiteX43"/>
              <a:gd fmla="*/ 142347 h 562265" name="connsiteY43"/>
              <a:gd fmla="*/ 300292 w 600653" name="connsiteX44"/>
              <a:gd fmla="*/ 69648 h 562265" name="connsiteY44"/>
              <a:gd fmla="*/ 57792 w 600653" name="connsiteX45"/>
              <a:gd fmla="*/ 38472 h 562265" name="connsiteY45"/>
              <a:gd fmla="*/ 38528 w 600653" name="connsiteX46"/>
              <a:gd fmla="*/ 57708 h 562265" name="connsiteY46"/>
              <a:gd fmla="*/ 38528 w 600653" name="connsiteX47"/>
              <a:gd fmla="*/ 342591 h 562265" name="connsiteY47"/>
              <a:gd fmla="*/ 562125 w 600653" name="connsiteX48"/>
              <a:gd fmla="*/ 342591 h 562265" name="connsiteY48"/>
              <a:gd fmla="*/ 562125 w 600653" name="connsiteX49"/>
              <a:gd fmla="*/ 57708 h 562265" name="connsiteY49"/>
              <a:gd fmla="*/ 542861 w 600653" name="connsiteX50"/>
              <a:gd fmla="*/ 38472 h 562265" name="connsiteY50"/>
              <a:gd fmla="*/ 57792 w 600653" name="connsiteX51"/>
              <a:gd fmla="*/ 0 h 562265" name="connsiteY51"/>
              <a:gd fmla="*/ 542861 w 600653" name="connsiteX52"/>
              <a:gd fmla="*/ 0 h 562265" name="connsiteY52"/>
              <a:gd fmla="*/ 600653 w 600653" name="connsiteX53"/>
              <a:gd fmla="*/ 57708 h 562265" name="connsiteY53"/>
              <a:gd fmla="*/ 600653 w 600653" name="connsiteX54"/>
              <a:gd fmla="*/ 418766 h 562265" name="connsiteY54"/>
              <a:gd fmla="*/ 542861 w 600653" name="connsiteX55"/>
              <a:gd fmla="*/ 476473 h 562265" name="connsiteY55"/>
              <a:gd fmla="*/ 395298 w 600653" name="connsiteX56"/>
              <a:gd fmla="*/ 476473 h 562265" name="connsiteY56"/>
              <a:gd fmla="*/ 395298 w 600653" name="connsiteX57"/>
              <a:gd fmla="*/ 523793 h 562265" name="connsiteY57"/>
              <a:gd fmla="*/ 460411 w 600653" name="connsiteX58"/>
              <a:gd fmla="*/ 523793 h 562265" name="connsiteY58"/>
              <a:gd fmla="*/ 479675 w 600653" name="connsiteX59"/>
              <a:gd fmla="*/ 543029 h 562265" name="connsiteY59"/>
              <a:gd fmla="*/ 460411 w 600653" name="connsiteX60"/>
              <a:gd fmla="*/ 562265 h 562265" name="connsiteY60"/>
              <a:gd fmla="*/ 140435 w 600653" name="connsiteX61"/>
              <a:gd fmla="*/ 562265 h 562265" name="connsiteY61"/>
              <a:gd fmla="*/ 121171 w 600653" name="connsiteX62"/>
              <a:gd fmla="*/ 543029 h 562265" name="connsiteY62"/>
              <a:gd fmla="*/ 140435 w 600653" name="connsiteX63"/>
              <a:gd fmla="*/ 523793 h 562265" name="connsiteY63"/>
              <a:gd fmla="*/ 205355 w 600653" name="connsiteX64"/>
              <a:gd fmla="*/ 523793 h 562265" name="connsiteY64"/>
              <a:gd fmla="*/ 205355 w 600653" name="connsiteX65"/>
              <a:gd fmla="*/ 476473 h 562265" name="connsiteY65"/>
              <a:gd fmla="*/ 57792 w 600653" name="connsiteX66"/>
              <a:gd fmla="*/ 476473 h 562265" name="connsiteY66"/>
              <a:gd fmla="*/ 0 w 600653" name="connsiteX67"/>
              <a:gd fmla="*/ 418766 h 562265" name="connsiteY67"/>
              <a:gd fmla="*/ 0 w 600653" name="connsiteX68"/>
              <a:gd fmla="*/ 57708 h 562265" name="connsiteY68"/>
              <a:gd fmla="*/ 57792 w 600653" name="connsiteX69"/>
              <a:gd fmla="*/ 0 h 562265" name="connsiteY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b="b" l="l" r="r" t="t"/>
            <a:pathLst>
              <a:path h="562265" w="600653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6" name="圆角矩形 14">
            <a:extLst>
              <a:ext uri="{FF2B5EF4-FFF2-40B4-BE49-F238E27FC236}">
                <a16:creationId xmlns:a16="http://schemas.microsoft.com/office/drawing/2014/main" id="{52507031-DA78-41C5-A251-175A55B9E614}"/>
              </a:ext>
            </a:extLst>
          </p:cNvPr>
          <p:cNvSpPr/>
          <p:nvPr/>
        </p:nvSpPr>
        <p:spPr>
          <a:xfrm>
            <a:off x="11413276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15">
            <a:extLst>
              <a:ext uri="{FF2B5EF4-FFF2-40B4-BE49-F238E27FC236}">
                <a16:creationId xmlns:a16="http://schemas.microsoft.com/office/drawing/2014/main" id="{9D3395B8-0AA0-463B-BF46-FB40ADC65CEB}"/>
              </a:ext>
            </a:extLst>
          </p:cNvPr>
          <p:cNvSpPr/>
          <p:nvPr/>
        </p:nvSpPr>
        <p:spPr>
          <a:xfrm>
            <a:off x="11515986" y="6323807"/>
            <a:ext cx="113458" cy="136314"/>
          </a:xfrm>
          <a:custGeom>
            <a:gdLst>
              <a:gd fmla="*/ 166861 w 505460" name="connsiteX0"/>
              <a:gd fmla="*/ 355015 h 607286" name="connsiteY0"/>
              <a:gd fmla="*/ 421301 w 505460" name="connsiteX1"/>
              <a:gd fmla="*/ 355015 h 607286" name="connsiteY1"/>
              <a:gd fmla="*/ 438634 w 505460" name="connsiteX2"/>
              <a:gd fmla="*/ 372303 h 607286" name="connsiteY2"/>
              <a:gd fmla="*/ 421301 w 505460" name="connsiteX3"/>
              <a:gd fmla="*/ 389592 h 607286" name="connsiteY3"/>
              <a:gd fmla="*/ 166861 w 505460" name="connsiteX4"/>
              <a:gd fmla="*/ 389592 h 607286" name="connsiteY4"/>
              <a:gd fmla="*/ 149528 w 505460" name="connsiteX5"/>
              <a:gd fmla="*/ 372303 h 607286" name="connsiteY5"/>
              <a:gd fmla="*/ 166861 w 505460" name="connsiteX6"/>
              <a:gd fmla="*/ 355015 h 607286" name="connsiteY6"/>
              <a:gd fmla="*/ 166861 w 505460" name="connsiteX7"/>
              <a:gd fmla="*/ 272524 h 607286" name="connsiteY7"/>
              <a:gd fmla="*/ 421301 w 505460" name="connsiteX8"/>
              <a:gd fmla="*/ 272524 h 607286" name="connsiteY8"/>
              <a:gd fmla="*/ 438634 w 505460" name="connsiteX9"/>
              <a:gd fmla="*/ 289813 h 607286" name="connsiteY9"/>
              <a:gd fmla="*/ 421301 w 505460" name="connsiteX10"/>
              <a:gd fmla="*/ 307101 h 607286" name="connsiteY10"/>
              <a:gd fmla="*/ 166861 w 505460" name="connsiteX11"/>
              <a:gd fmla="*/ 307101 h 607286" name="connsiteY11"/>
              <a:gd fmla="*/ 149528 w 505460" name="connsiteX12"/>
              <a:gd fmla="*/ 289813 h 607286" name="connsiteY12"/>
              <a:gd fmla="*/ 166861 w 505460" name="connsiteX13"/>
              <a:gd fmla="*/ 272524 h 607286" name="connsiteY13"/>
              <a:gd fmla="*/ 166861 w 505460" name="connsiteX14"/>
              <a:gd fmla="*/ 190033 h 607286" name="connsiteY14"/>
              <a:gd fmla="*/ 421301 w 505460" name="connsiteX15"/>
              <a:gd fmla="*/ 190033 h 607286" name="connsiteY15"/>
              <a:gd fmla="*/ 438634 w 505460" name="connsiteX16"/>
              <a:gd fmla="*/ 207439 h 607286" name="connsiteY16"/>
              <a:gd fmla="*/ 421301 w 505460" name="connsiteX17"/>
              <a:gd fmla="*/ 224751 h 607286" name="connsiteY17"/>
              <a:gd fmla="*/ 166861 w 505460" name="connsiteX18"/>
              <a:gd fmla="*/ 224751 h 607286" name="connsiteY18"/>
              <a:gd fmla="*/ 149528 w 505460" name="connsiteX19"/>
              <a:gd fmla="*/ 207439 h 607286" name="connsiteY19"/>
              <a:gd fmla="*/ 166861 w 505460" name="connsiteX20"/>
              <a:gd fmla="*/ 190033 h 607286" name="connsiteY20"/>
              <a:gd fmla="*/ 166861 w 505460" name="connsiteX21"/>
              <a:gd fmla="*/ 107612 h 607286" name="connsiteY21"/>
              <a:gd fmla="*/ 421301 w 505460" name="connsiteX22"/>
              <a:gd fmla="*/ 107612 h 607286" name="connsiteY22"/>
              <a:gd fmla="*/ 438634 w 505460" name="connsiteX23"/>
              <a:gd fmla="*/ 124901 h 607286" name="connsiteY23"/>
              <a:gd fmla="*/ 421301 w 505460" name="connsiteX24"/>
              <a:gd fmla="*/ 142189 h 607286" name="connsiteY24"/>
              <a:gd fmla="*/ 166861 w 505460" name="connsiteX25"/>
              <a:gd fmla="*/ 142189 h 607286" name="connsiteY25"/>
              <a:gd fmla="*/ 149528 w 505460" name="connsiteX26"/>
              <a:gd fmla="*/ 124901 h 607286" name="connsiteY26"/>
              <a:gd fmla="*/ 166861 w 505460" name="connsiteX27"/>
              <a:gd fmla="*/ 107612 h 607286" name="connsiteY27"/>
              <a:gd fmla="*/ 43330 w 505460" name="connsiteX28"/>
              <a:gd fmla="*/ 105635 h 607286" name="connsiteY28"/>
              <a:gd fmla="*/ 34664 w 505460" name="connsiteX29"/>
              <a:gd fmla="*/ 114289 h 607286" name="connsiteY29"/>
              <a:gd fmla="*/ 34664 w 505460" name="connsiteX30"/>
              <a:gd fmla="*/ 563922 h 607286" name="connsiteY30"/>
              <a:gd fmla="*/ 43330 w 505460" name="connsiteX31"/>
              <a:gd fmla="*/ 572576 h 607286" name="connsiteY31"/>
              <a:gd fmla="*/ 379237 w 505460" name="connsiteX32"/>
              <a:gd fmla="*/ 572576 h 607286" name="connsiteY32"/>
              <a:gd fmla="*/ 387903 w 505460" name="connsiteX33"/>
              <a:gd fmla="*/ 563922 h 607286" name="connsiteY33"/>
              <a:gd fmla="*/ 387903 w 505460" name="connsiteX34"/>
              <a:gd fmla="*/ 536267 h 607286" name="connsiteY34"/>
              <a:gd fmla="*/ 126223 w 505460" name="connsiteX35"/>
              <a:gd fmla="*/ 536267 h 607286" name="connsiteY35"/>
              <a:gd fmla="*/ 82799 w 505460" name="connsiteX36"/>
              <a:gd fmla="*/ 492997 h 607286" name="connsiteY36"/>
              <a:gd fmla="*/ 82799 w 505460" name="connsiteX37"/>
              <a:gd fmla="*/ 105635 h 607286" name="connsiteY37"/>
              <a:gd fmla="*/ 126223 w 505460" name="connsiteX38"/>
              <a:gd fmla="*/ 34616 h 607286" name="connsiteY38"/>
              <a:gd fmla="*/ 117557 w 505460" name="connsiteX39"/>
              <a:gd fmla="*/ 43270 h 607286" name="connsiteY39"/>
              <a:gd fmla="*/ 117557 w 505460" name="connsiteX40"/>
              <a:gd fmla="*/ 492997 h 607286" name="connsiteY40"/>
              <a:gd fmla="*/ 126223 w 505460" name="connsiteX41"/>
              <a:gd fmla="*/ 501651 h 607286" name="connsiteY41"/>
              <a:gd fmla="*/ 462130 w 505460" name="connsiteX42"/>
              <a:gd fmla="*/ 501651 h 607286" name="connsiteY42"/>
              <a:gd fmla="*/ 470796 w 505460" name="connsiteX43"/>
              <a:gd fmla="*/ 492997 h 607286" name="connsiteY43"/>
              <a:gd fmla="*/ 470796 w 505460" name="connsiteX44"/>
              <a:gd fmla="*/ 43270 h 607286" name="connsiteY44"/>
              <a:gd fmla="*/ 462130 w 505460" name="connsiteX45"/>
              <a:gd fmla="*/ 34616 h 607286" name="connsiteY45"/>
              <a:gd fmla="*/ 126223 w 505460" name="connsiteX46"/>
              <a:gd fmla="*/ 0 h 607286" name="connsiteY46"/>
              <a:gd fmla="*/ 462130 w 505460" name="connsiteX47"/>
              <a:gd fmla="*/ 0 h 607286" name="connsiteY47"/>
              <a:gd fmla="*/ 505460 w 505460" name="connsiteX48"/>
              <a:gd fmla="*/ 43270 h 607286" name="connsiteY48"/>
              <a:gd fmla="*/ 505460 w 505460" name="connsiteX49"/>
              <a:gd fmla="*/ 492997 h 607286" name="connsiteY49"/>
              <a:gd fmla="*/ 462130 w 505460" name="connsiteX50"/>
              <a:gd fmla="*/ 536267 h 607286" name="connsiteY50"/>
              <a:gd fmla="*/ 422661 w 505460" name="connsiteX51"/>
              <a:gd fmla="*/ 536267 h 607286" name="connsiteY51"/>
              <a:gd fmla="*/ 422661 w 505460" name="connsiteX52"/>
              <a:gd fmla="*/ 563922 h 607286" name="connsiteY52"/>
              <a:gd fmla="*/ 379237 w 505460" name="connsiteX53"/>
              <a:gd fmla="*/ 607286 h 607286" name="connsiteY53"/>
              <a:gd fmla="*/ 43330 w 505460" name="connsiteX54"/>
              <a:gd fmla="*/ 607286 h 607286" name="connsiteY54"/>
              <a:gd fmla="*/ 0 w 505460" name="connsiteX55"/>
              <a:gd fmla="*/ 563922 h 607286" name="connsiteY55"/>
              <a:gd fmla="*/ 0 w 505460" name="connsiteX56"/>
              <a:gd fmla="*/ 114289 h 607286" name="connsiteY56"/>
              <a:gd fmla="*/ 43330 w 505460" name="connsiteX57"/>
              <a:gd fmla="*/ 70925 h 607286" name="connsiteY57"/>
              <a:gd fmla="*/ 82799 w 505460" name="connsiteX58"/>
              <a:gd fmla="*/ 70925 h 607286" name="connsiteY58"/>
              <a:gd fmla="*/ 82799 w 505460" name="connsiteX59"/>
              <a:gd fmla="*/ 43270 h 607286" name="connsiteY59"/>
              <a:gd fmla="*/ 126223 w 505460" name="connsiteX60"/>
              <a:gd fmla="*/ 0 h 607286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607286" w="505459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</p:spTree>
    <p:extLst>
      <p:ext uri="{BB962C8B-B14F-4D97-AF65-F5344CB8AC3E}">
        <p14:creationId val="7937324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16"/>
      <p:bldP grpId="0" spid="15"/>
      <p:bldP grpId="0" spid="13"/>
      <p:bldP grpId="0" spid="10"/>
      <p:bldP grpId="0" spid="19"/>
      <p:bldP grpId="0" spid="4"/>
      <p:bldP grpId="0" spid="5"/>
      <p:bldP grpId="0" spid="20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3987799" y="1846261"/>
            <a:ext cx="4216402" cy="4216402"/>
            <a:chOff x="3987799" y="1846261"/>
            <a:chExt cx="4216402" cy="4216402"/>
          </a:xfrm>
        </p:grpSpPr>
        <p:sp>
          <p:nvSpPr>
            <p:cNvPr id="4" name="íṣlíḑè"/>
            <p:cNvSpPr/>
            <p:nvPr/>
          </p:nvSpPr>
          <p:spPr bwMode="auto">
            <a:xfrm>
              <a:off x="5076394" y="2934856"/>
              <a:ext cx="2039213" cy="2039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5" name="îṩľïḍe"/>
            <p:cNvSpPr/>
            <p:nvPr/>
          </p:nvSpPr>
          <p:spPr bwMode="auto">
            <a:xfrm rot="2700000">
              <a:off x="3987799" y="2546069"/>
              <a:ext cx="1755881" cy="35626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fontScale="92500" lnSpcReduction="10000"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îṩļïḍè"/>
            <p:cNvSpPr/>
            <p:nvPr/>
          </p:nvSpPr>
          <p:spPr bwMode="auto">
            <a:xfrm flipH="1" rot="18900000">
              <a:off x="6448320" y="2546069"/>
              <a:ext cx="1755881" cy="35626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fontScale="92500" lnSpcReduction="10000"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îŝḷïdê"/>
            <p:cNvSpPr/>
            <p:nvPr/>
          </p:nvSpPr>
          <p:spPr bwMode="auto">
            <a:xfrm flipH="1" rot="18900000">
              <a:off x="3987799" y="5006590"/>
              <a:ext cx="1755881" cy="35626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fontScale="92500" lnSpcReduction="10000"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íSḷîḑè"/>
            <p:cNvSpPr/>
            <p:nvPr/>
          </p:nvSpPr>
          <p:spPr bwMode="auto">
            <a:xfrm rot="2700000">
              <a:off x="6448320" y="5006590"/>
              <a:ext cx="1755881" cy="35626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 fontScale="92500" lnSpcReduction="10000"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ïsḻiḓe"/>
            <p:cNvSpPr/>
            <p:nvPr/>
          </p:nvSpPr>
          <p:spPr bwMode="auto">
            <a:xfrm>
              <a:off x="5427020" y="3275747"/>
              <a:ext cx="1357432" cy="1357432"/>
            </a:xfrm>
            <a:prstGeom prst="ellipse">
              <a:avLst/>
            </a:prstGeom>
            <a:blipFill>
              <a:blip r:embed="rId3"/>
              <a:stretch>
                <a:fillRect l="-25531" r="-25057"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altLang="en-US" b="1" lang="zh-CN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35959" y="2425039"/>
            <a:ext cx="2133782" cy="1132618"/>
            <a:chOff x="3624780" y="2412339"/>
            <a:chExt cx="2133782" cy="1132618"/>
          </a:xfrm>
        </p:grpSpPr>
        <p:sp>
          <p:nvSpPr>
            <p:cNvPr id="28" name="文本框 27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35959" y="4437966"/>
            <a:ext cx="2133782" cy="1132618"/>
            <a:chOff x="3624780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52497" y="2425039"/>
            <a:ext cx="2133782" cy="1132618"/>
            <a:chOff x="3624780" y="2412339"/>
            <a:chExt cx="2133782" cy="1132618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52497" y="4437966"/>
            <a:ext cx="2133782" cy="1132618"/>
            <a:chOff x="3624780" y="2412339"/>
            <a:chExt cx="2133782" cy="1132618"/>
          </a:xfrm>
        </p:grpSpPr>
        <p:sp>
          <p:nvSpPr>
            <p:cNvPr id="37" name="文本框 36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24780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71F72F0-E34B-4D63-87A3-9DC056A4CD62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18BEE7C5-D600-4648-BB08-81EC7BB6DB7E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C71127-5F86-46C2-986B-CB04F542558E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02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C55F29-87EA-4B40-98F8-474A1D786DDE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E5580F3-C87B-4DE5-A8B5-47E13C5ED212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产品运营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73B153C-6705-4633-AEF0-1B859A29290F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7564389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1216924" y="1827955"/>
            <a:ext cx="1918162" cy="1377994"/>
          </a:xfrm>
          <a:prstGeom prst="roundRect">
            <a:avLst/>
          </a:prstGeom>
          <a:blipFill>
            <a:blip r:embed="rId3"/>
            <a:stretch>
              <a:fillRect l="-3673" r="-3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925029" y="3285150"/>
            <a:ext cx="2501951" cy="682027"/>
            <a:chOff x="6673571" y="1960674"/>
            <a:chExt cx="2241974" cy="682027"/>
          </a:xfrm>
        </p:grpSpPr>
        <p:sp>
          <p:nvSpPr>
            <p:cNvPr id="15" name="矩形 14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38608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830255" y="1827955"/>
            <a:ext cx="1918162" cy="1377994"/>
          </a:xfrm>
          <a:prstGeom prst="roundRect">
            <a:avLst/>
          </a:prstGeom>
          <a:blipFill>
            <a:blip r:embed="rId4"/>
            <a:stretch>
              <a:fillRect l="-4118" r="-4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3538360" y="3285150"/>
            <a:ext cx="2501951" cy="682027"/>
            <a:chOff x="6673571" y="1960674"/>
            <a:chExt cx="2241974" cy="682027"/>
          </a:xfrm>
        </p:grpSpPr>
        <p:sp>
          <p:nvSpPr>
            <p:cNvPr id="31" name="矩形 30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38609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6443586" y="1827955"/>
            <a:ext cx="1918162" cy="1377994"/>
          </a:xfrm>
          <a:prstGeom prst="roundRect">
            <a:avLst/>
          </a:prstGeom>
          <a:blipFill>
            <a:blip r:embed="rId5"/>
            <a:stretch>
              <a:fillRect l="-11050" r="-109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6151691" y="3285150"/>
            <a:ext cx="2501951" cy="682027"/>
            <a:chOff x="6673571" y="1960674"/>
            <a:chExt cx="2241974" cy="682027"/>
          </a:xfrm>
        </p:grpSpPr>
        <p:sp>
          <p:nvSpPr>
            <p:cNvPr id="41" name="矩形 40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38610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9056916" y="1827955"/>
            <a:ext cx="1918162" cy="1377994"/>
          </a:xfrm>
          <a:prstGeom prst="roundRect">
            <a:avLst/>
          </a:prstGeom>
          <a:blipFill>
            <a:blip r:embed="rId6"/>
            <a:stretch>
              <a:fillRect l="-4118" r="-4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8765021" y="3285150"/>
            <a:ext cx="2501951" cy="682027"/>
            <a:chOff x="6673571" y="1960674"/>
            <a:chExt cx="2241974" cy="682027"/>
          </a:xfrm>
        </p:grpSpPr>
        <p:sp>
          <p:nvSpPr>
            <p:cNvPr id="51" name="矩形 50"/>
            <p:cNvSpPr/>
            <p:nvPr/>
          </p:nvSpPr>
          <p:spPr>
            <a:xfrm>
              <a:off x="6673570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838610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1216924" y="4094905"/>
            <a:ext cx="1918162" cy="1377994"/>
          </a:xfrm>
          <a:prstGeom prst="roundRect">
            <a:avLst/>
          </a:prstGeom>
          <a:blipFill>
            <a:blip r:embed="rId4"/>
            <a:stretch>
              <a:fillRect l="-3927" r="-38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925029" y="5552100"/>
            <a:ext cx="2501951" cy="682027"/>
            <a:chOff x="6673571" y="1960674"/>
            <a:chExt cx="2241974" cy="682027"/>
          </a:xfrm>
        </p:grpSpPr>
        <p:sp>
          <p:nvSpPr>
            <p:cNvPr id="78" name="矩形 77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838608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72" name="圆角矩形 71"/>
          <p:cNvSpPr/>
          <p:nvPr/>
        </p:nvSpPr>
        <p:spPr>
          <a:xfrm>
            <a:off x="3830255" y="4094905"/>
            <a:ext cx="1918162" cy="1377994"/>
          </a:xfrm>
          <a:prstGeom prst="roundRect">
            <a:avLst/>
          </a:prstGeom>
          <a:blipFill>
            <a:blip r:embed="rId7"/>
            <a:stretch>
              <a:fillRect l="-4118" r="-4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3" name="组合 72"/>
          <p:cNvGrpSpPr/>
          <p:nvPr/>
        </p:nvGrpSpPr>
        <p:grpSpPr>
          <a:xfrm>
            <a:off x="3538360" y="5552100"/>
            <a:ext cx="2501951" cy="682027"/>
            <a:chOff x="6673571" y="1960674"/>
            <a:chExt cx="2241974" cy="682027"/>
          </a:xfrm>
        </p:grpSpPr>
        <p:sp>
          <p:nvSpPr>
            <p:cNvPr id="74" name="矩形 73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838609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68" name="圆角矩形 67"/>
          <p:cNvSpPr/>
          <p:nvPr/>
        </p:nvSpPr>
        <p:spPr>
          <a:xfrm>
            <a:off x="6443586" y="4094905"/>
            <a:ext cx="1918162" cy="1377994"/>
          </a:xfrm>
          <a:prstGeom prst="roundRect">
            <a:avLst/>
          </a:prstGeom>
          <a:blipFill>
            <a:blip r:embed="rId6"/>
            <a:stretch>
              <a:fillRect l="-3927" r="-38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9" name="组合 68"/>
          <p:cNvGrpSpPr/>
          <p:nvPr/>
        </p:nvGrpSpPr>
        <p:grpSpPr>
          <a:xfrm>
            <a:off x="6151691" y="5552100"/>
            <a:ext cx="2501951" cy="682027"/>
            <a:chOff x="6673571" y="1960674"/>
            <a:chExt cx="2241974" cy="682027"/>
          </a:xfrm>
        </p:grpSpPr>
        <p:sp>
          <p:nvSpPr>
            <p:cNvPr id="70" name="矩形 69"/>
            <p:cNvSpPr/>
            <p:nvPr/>
          </p:nvSpPr>
          <p:spPr>
            <a:xfrm>
              <a:off x="6673572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838610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64" name="圆角矩形 63"/>
          <p:cNvSpPr/>
          <p:nvPr/>
        </p:nvSpPr>
        <p:spPr>
          <a:xfrm>
            <a:off x="9056916" y="4094905"/>
            <a:ext cx="1918162" cy="1377994"/>
          </a:xfrm>
          <a:prstGeom prst="roundRect">
            <a:avLst/>
          </a:prstGeom>
          <a:blipFill>
            <a:blip r:embed="rId5"/>
            <a:stretch>
              <a:fillRect l="-3927" r="-38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5" name="组合 64"/>
          <p:cNvGrpSpPr/>
          <p:nvPr/>
        </p:nvGrpSpPr>
        <p:grpSpPr>
          <a:xfrm>
            <a:off x="8765021" y="5552100"/>
            <a:ext cx="2501951" cy="682027"/>
            <a:chOff x="6673571" y="1960674"/>
            <a:chExt cx="2241974" cy="682027"/>
          </a:xfrm>
        </p:grpSpPr>
        <p:sp>
          <p:nvSpPr>
            <p:cNvPr id="66" name="矩形 65"/>
            <p:cNvSpPr/>
            <p:nvPr/>
          </p:nvSpPr>
          <p:spPr>
            <a:xfrm>
              <a:off x="6673570" y="1960673"/>
              <a:ext cx="2241974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38610" y="2304788"/>
              <a:ext cx="1911900" cy="33467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7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7E8258E6-463B-4A49-8DCA-DB5A111D1ED1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D6FDA06A-D64C-4017-88EB-2564745D3FF1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21A4E1-E568-4A09-AEA4-E5F99E26365F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02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BB8DDD4-B5F3-460C-8C02-05D0FD52B85E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693F382-5DD9-429B-8C44-AB4ABB001C31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产品运营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489699A-27CC-4ED6-9B32-6F198E56DCE4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9801196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9"/>
      <p:bldP grpId="0" spid="39"/>
      <p:bldP grpId="0" spid="49"/>
      <p:bldP grpId="0" spid="76"/>
      <p:bldP grpId="0" spid="72"/>
      <p:bldP grpId="0" spid="68"/>
      <p:bldP grpId="0" spid="6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iBwAAB+LCAAAAAAABADlmMuO2jAUht/FbXdolItNILvQihb1MqOC2kXFwk0McZs4KDEjOoh3HweSYEOgnlUbIzZwLvH/Hx99itiC1/zPigAfTFOc83cUL3OcTjhJQQ9MIuCzdZL0wIiyiLLl+zxbrwrg/9g2bXLmO+XxN5ysSdnLKKc4Ofz0z+rrss+U0XSdVmXWnSVCeCOFbOsQpFGUELlswjjJH5sT7DK2/z7luThgnOUp5uLArbV7A6oU8GH/ztqVzRHZiKYemB1k1XoqeeUAWn2WidLmQ1ZwmrFjxwMWcyNCUovZk6ZjqZBFck5DnAQJXbKUsFKxMEB4GIvshyynTxnjav4TWXCR/EjIqhrflD6J4xY4KUg9hBivyBdxTO1tH7BF21eSYE4flQolZoNd46opKodxWtZTnjxvZnmcjXAqJCsj3vUujmdGNvxlAy075Gm2Xf0lM3s55QNk6ZWENt3zFuXN1r/Nkiz/+9bXZWf5+8WChmQWk5TUNTPKeMAiITqqV36U02XMGSmKKnD/8xcJudTmo7JqXcTima/GY+h4/SAAtT1r17b69YG6q39Sr3NP+xb5ooTfgvAgDMWYK+UHQ/v4mc9a/oWrHOHwd7OTkzBjZytZa1Yu9hC8spD/zKnzoqW9Zu7q1v7nrPYGMqudG2O1o8NqR4/VjsJqp7usdkxidV9hte0NgsBuZbVjIqsdmdWOyazWNddlVg+GMqvdG2O1q8NqV4/VrsJqt7usdk1itae+V1tBf+i2sto1kdWuzGrXZFbrmusyqz0ksxreGKuhDquhHquhwmrYXVZDk1g9UFiNnP4gQK2shiayGsqshiazWtdcp1mt/AeCbozVSIfVSI/VSGE16i6rkUmsti0F1p43gMN2WCMTYY1M5rOuubn4PAPP1INJiBwAAA==" id="2" name="09113016-a0e1-4f36-94ab-35f9400fed7c">
            <a:extLst>
              <a:ext uri="{FF2B5EF4-FFF2-40B4-BE49-F238E27FC236}">
                <a16:creationId xmlns:a16="http://schemas.microsoft.com/office/drawing/2014/main" id="{8DDAC9A6-5C2D-4C30-802C-D28FA2A884B2}"/>
              </a:ext>
            </a:extLst>
          </p:cNvPr>
          <p:cNvGrpSpPr>
            <a:grpSpLocks noChangeAspect="1"/>
          </p:cNvGrpSpPr>
          <p:nvPr/>
        </p:nvGrpSpPr>
        <p:grpSpPr>
          <a:xfrm>
            <a:off x="1333763" y="1984407"/>
            <a:ext cx="6698080" cy="3609911"/>
            <a:chOff x="3363760" y="915600"/>
            <a:chExt cx="5579051" cy="4882202"/>
          </a:xfrm>
        </p:grpSpPr>
        <p:sp>
          <p:nvSpPr>
            <p:cNvPr id="3" name="BackShape1">
              <a:extLst>
                <a:ext uri="{FF2B5EF4-FFF2-40B4-BE49-F238E27FC236}">
                  <a16:creationId xmlns:a16="http://schemas.microsoft.com/office/drawing/2014/main" id="{526C6DA2-B67D-4307-B0A5-A9F9BED433AD}"/>
                </a:ext>
              </a:extLst>
            </p:cNvPr>
            <p:cNvSpPr/>
            <p:nvPr/>
          </p:nvSpPr>
          <p:spPr>
            <a:xfrm>
              <a:off x="3363762" y="1319916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4" name="RelativeShape1">
              <a:extLst>
                <a:ext uri="{FF2B5EF4-FFF2-40B4-BE49-F238E27FC236}">
                  <a16:creationId xmlns:a16="http://schemas.microsoft.com/office/drawing/2014/main" id="{CBFE7EE6-D151-4BEE-B68B-B27F301762EC}"/>
                </a:ext>
              </a:extLst>
            </p:cNvPr>
            <p:cNvSpPr/>
            <p:nvPr/>
          </p:nvSpPr>
          <p:spPr>
            <a:xfrm>
              <a:off x="3464259" y="1403336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5" name="ValueShape1">
              <a:extLst>
                <a:ext uri="{FF2B5EF4-FFF2-40B4-BE49-F238E27FC236}">
                  <a16:creationId xmlns:a16="http://schemas.microsoft.com/office/drawing/2014/main" id="{127D3178-4C51-4493-9BAF-5A66BC1ECFC0}"/>
                </a:ext>
              </a:extLst>
            </p:cNvPr>
            <p:cNvSpPr/>
            <p:nvPr/>
          </p:nvSpPr>
          <p:spPr>
            <a:xfrm>
              <a:off x="3464259" y="1403337"/>
              <a:ext cx="2030664" cy="273283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6" name="ValueText1">
              <a:extLst>
                <a:ext uri="{FF2B5EF4-FFF2-40B4-BE49-F238E27FC236}">
                  <a16:creationId xmlns:a16="http://schemas.microsoft.com/office/drawing/2014/main" id="{804DACA5-E2E7-41DD-8D98-D195C80A6A5C}"/>
                </a:ext>
              </a:extLst>
            </p:cNvPr>
            <p:cNvSpPr txBox="1"/>
            <p:nvPr/>
          </p:nvSpPr>
          <p:spPr>
            <a:xfrm>
              <a:off x="8360030" y="1319916"/>
              <a:ext cx="582781" cy="437086"/>
            </a:xfrm>
            <a:prstGeom prst="rect">
              <a:avLst/>
            </a:prstGeom>
            <a:noFill/>
          </p:spPr>
          <p:txBody>
            <a:bodyPr anchor="ctr" anchorCtr="1" wrap="square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altLang="zh-CN" i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44%</a:t>
              </a:r>
            </a:p>
          </p:txBody>
        </p:sp>
        <p:sp>
          <p:nvSpPr>
            <p:cNvPr id="7" name="CustomText1">
              <a:extLst>
                <a:ext uri="{FF2B5EF4-FFF2-40B4-BE49-F238E27FC236}">
                  <a16:creationId xmlns:a16="http://schemas.microsoft.com/office/drawing/2014/main" id="{B8BECDA8-C782-4B80-801B-972364E3B15F}"/>
                </a:ext>
              </a:extLst>
            </p:cNvPr>
            <p:cNvSpPr/>
            <p:nvPr/>
          </p:nvSpPr>
          <p:spPr>
            <a:xfrm>
              <a:off x="3363760" y="915600"/>
              <a:ext cx="4816140" cy="320897"/>
            </a:xfrm>
            <a:prstGeom prst="rect">
              <a:avLst/>
            </a:prstGeom>
            <a:noFill/>
          </p:spPr>
          <p:txBody>
            <a:bodyPr bIns="0" lIns="0" rIns="0" tIns="0" wrap="none">
              <a:noAutofit/>
            </a:bodyPr>
            <a:lstStyle/>
            <a:p>
              <a:r>
                <a:rPr altLang="zh-CN" i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Supporting text here</a:t>
              </a:r>
            </a:p>
          </p:txBody>
        </p:sp>
        <p:sp>
          <p:nvSpPr>
            <p:cNvPr id="8" name="BackShape2">
              <a:extLst>
                <a:ext uri="{FF2B5EF4-FFF2-40B4-BE49-F238E27FC236}">
                  <a16:creationId xmlns:a16="http://schemas.microsoft.com/office/drawing/2014/main" id="{3662434F-C347-463F-A9BD-574C5B0C9DB1}"/>
                </a:ext>
              </a:extLst>
            </p:cNvPr>
            <p:cNvSpPr/>
            <p:nvPr/>
          </p:nvSpPr>
          <p:spPr>
            <a:xfrm>
              <a:off x="3363762" y="2329357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9" name="RelativeShape2">
              <a:extLst>
                <a:ext uri="{FF2B5EF4-FFF2-40B4-BE49-F238E27FC236}">
                  <a16:creationId xmlns:a16="http://schemas.microsoft.com/office/drawing/2014/main" id="{B52DCCD5-A070-4B84-95A0-148AB929BE73}"/>
                </a:ext>
              </a:extLst>
            </p:cNvPr>
            <p:cNvSpPr/>
            <p:nvPr/>
          </p:nvSpPr>
          <p:spPr>
            <a:xfrm>
              <a:off x="3464259" y="2412777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0" name="ValueShape2">
              <a:extLst>
                <a:ext uri="{FF2B5EF4-FFF2-40B4-BE49-F238E27FC236}">
                  <a16:creationId xmlns:a16="http://schemas.microsoft.com/office/drawing/2014/main" id="{42E82025-7731-4367-A657-2D9D68E11E4B}"/>
                </a:ext>
              </a:extLst>
            </p:cNvPr>
            <p:cNvSpPr/>
            <p:nvPr/>
          </p:nvSpPr>
          <p:spPr>
            <a:xfrm>
              <a:off x="3464259" y="2412777"/>
              <a:ext cx="3599814" cy="273283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1" name="ValueText2">
              <a:extLst>
                <a:ext uri="{FF2B5EF4-FFF2-40B4-BE49-F238E27FC236}">
                  <a16:creationId xmlns:a16="http://schemas.microsoft.com/office/drawing/2014/main" id="{33F434B1-4B1F-4356-B6E3-271E65154CFC}"/>
                </a:ext>
              </a:extLst>
            </p:cNvPr>
            <p:cNvSpPr txBox="1"/>
            <p:nvPr/>
          </p:nvSpPr>
          <p:spPr>
            <a:xfrm>
              <a:off x="8360030" y="2329357"/>
              <a:ext cx="582781" cy="437086"/>
            </a:xfrm>
            <a:prstGeom prst="rect">
              <a:avLst/>
            </a:prstGeom>
            <a:noFill/>
          </p:spPr>
          <p:txBody>
            <a:bodyPr anchor="ctr" anchorCtr="1" wrap="square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altLang="zh-CN" i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78%</a:t>
              </a:r>
            </a:p>
          </p:txBody>
        </p:sp>
        <p:sp>
          <p:nvSpPr>
            <p:cNvPr id="12" name="CustomText1">
              <a:extLst>
                <a:ext uri="{FF2B5EF4-FFF2-40B4-BE49-F238E27FC236}">
                  <a16:creationId xmlns:a16="http://schemas.microsoft.com/office/drawing/2014/main" id="{7E7E2090-76BC-4CB6-9DB1-A13924B0CEAF}"/>
                </a:ext>
              </a:extLst>
            </p:cNvPr>
            <p:cNvSpPr/>
            <p:nvPr/>
          </p:nvSpPr>
          <p:spPr>
            <a:xfrm>
              <a:off x="3363760" y="1925041"/>
              <a:ext cx="4816140" cy="320897"/>
            </a:xfrm>
            <a:prstGeom prst="rect">
              <a:avLst/>
            </a:prstGeom>
            <a:noFill/>
          </p:spPr>
          <p:txBody>
            <a:bodyPr bIns="0" lIns="0" rIns="0" tIns="0" wrap="none">
              <a:noAutofit/>
            </a:bodyPr>
            <a:lstStyle/>
            <a:p>
              <a:r>
                <a:rPr altLang="zh-CN" i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Supporting text here</a:t>
              </a:r>
            </a:p>
          </p:txBody>
        </p:sp>
        <p:sp>
          <p:nvSpPr>
            <p:cNvPr id="13" name="BackShape3">
              <a:extLst>
                <a:ext uri="{FF2B5EF4-FFF2-40B4-BE49-F238E27FC236}">
                  <a16:creationId xmlns:a16="http://schemas.microsoft.com/office/drawing/2014/main" id="{914A66E7-60C2-4382-B37A-60D20D04ED4C}"/>
                </a:ext>
              </a:extLst>
            </p:cNvPr>
            <p:cNvSpPr/>
            <p:nvPr/>
          </p:nvSpPr>
          <p:spPr>
            <a:xfrm>
              <a:off x="3363762" y="3338798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4" name="RelativeShape3">
              <a:extLst>
                <a:ext uri="{FF2B5EF4-FFF2-40B4-BE49-F238E27FC236}">
                  <a16:creationId xmlns:a16="http://schemas.microsoft.com/office/drawing/2014/main" id="{B95B2CC5-D783-43F8-AA83-8EF2121FD9A8}"/>
                </a:ext>
              </a:extLst>
            </p:cNvPr>
            <p:cNvSpPr/>
            <p:nvPr/>
          </p:nvSpPr>
          <p:spPr>
            <a:xfrm>
              <a:off x="3464259" y="3422218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5" name="ValueShape3">
              <a:extLst>
                <a:ext uri="{FF2B5EF4-FFF2-40B4-BE49-F238E27FC236}">
                  <a16:creationId xmlns:a16="http://schemas.microsoft.com/office/drawing/2014/main" id="{1E2ED83A-9169-4910-BDAD-654EDC75C644}"/>
                </a:ext>
              </a:extLst>
            </p:cNvPr>
            <p:cNvSpPr/>
            <p:nvPr/>
          </p:nvSpPr>
          <p:spPr>
            <a:xfrm>
              <a:off x="3464259" y="3422218"/>
              <a:ext cx="4107480" cy="273283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6" name="ValueText3">
              <a:extLst>
                <a:ext uri="{FF2B5EF4-FFF2-40B4-BE49-F238E27FC236}">
                  <a16:creationId xmlns:a16="http://schemas.microsoft.com/office/drawing/2014/main" id="{1F6E6033-F210-49FB-ACAE-6B9905968387}"/>
                </a:ext>
              </a:extLst>
            </p:cNvPr>
            <p:cNvSpPr txBox="1"/>
            <p:nvPr/>
          </p:nvSpPr>
          <p:spPr>
            <a:xfrm>
              <a:off x="8360030" y="3338798"/>
              <a:ext cx="582781" cy="437086"/>
            </a:xfrm>
            <a:prstGeom prst="rect">
              <a:avLst/>
            </a:prstGeom>
            <a:noFill/>
          </p:spPr>
          <p:txBody>
            <a:bodyPr anchor="ctr" anchorCtr="1" wrap="square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altLang="zh-CN" i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89%</a:t>
              </a:r>
            </a:p>
          </p:txBody>
        </p:sp>
        <p:sp>
          <p:nvSpPr>
            <p:cNvPr id="17" name="CustomText1">
              <a:extLst>
                <a:ext uri="{FF2B5EF4-FFF2-40B4-BE49-F238E27FC236}">
                  <a16:creationId xmlns:a16="http://schemas.microsoft.com/office/drawing/2014/main" id="{8019371B-C186-4BC0-AB77-F6A9DB0E14A3}"/>
                </a:ext>
              </a:extLst>
            </p:cNvPr>
            <p:cNvSpPr/>
            <p:nvPr/>
          </p:nvSpPr>
          <p:spPr>
            <a:xfrm>
              <a:off x="3363760" y="2934482"/>
              <a:ext cx="4816140" cy="320897"/>
            </a:xfrm>
            <a:prstGeom prst="rect">
              <a:avLst/>
            </a:prstGeom>
            <a:noFill/>
          </p:spPr>
          <p:txBody>
            <a:bodyPr bIns="0" lIns="0" rIns="0" tIns="0" wrap="none">
              <a:noAutofit/>
            </a:bodyPr>
            <a:lstStyle/>
            <a:p>
              <a:r>
                <a:rPr altLang="zh-CN" i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Supporting text here</a:t>
              </a:r>
            </a:p>
          </p:txBody>
        </p:sp>
        <p:sp>
          <p:nvSpPr>
            <p:cNvPr id="18" name="BackShape4">
              <a:extLst>
                <a:ext uri="{FF2B5EF4-FFF2-40B4-BE49-F238E27FC236}">
                  <a16:creationId xmlns:a16="http://schemas.microsoft.com/office/drawing/2014/main" id="{CE0A6C04-CA74-435C-A5D5-F8F91D1E811E}"/>
                </a:ext>
              </a:extLst>
            </p:cNvPr>
            <p:cNvSpPr/>
            <p:nvPr/>
          </p:nvSpPr>
          <p:spPr>
            <a:xfrm>
              <a:off x="3363762" y="4348239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9" name="RelativeShape4">
              <a:extLst>
                <a:ext uri="{FF2B5EF4-FFF2-40B4-BE49-F238E27FC236}">
                  <a16:creationId xmlns:a16="http://schemas.microsoft.com/office/drawing/2014/main" id="{FB2AA67A-E917-4050-ABDC-3BF22A7D9E0A}"/>
                </a:ext>
              </a:extLst>
            </p:cNvPr>
            <p:cNvSpPr/>
            <p:nvPr/>
          </p:nvSpPr>
          <p:spPr>
            <a:xfrm>
              <a:off x="3464259" y="4431659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0" name="ValueShape4">
              <a:extLst>
                <a:ext uri="{FF2B5EF4-FFF2-40B4-BE49-F238E27FC236}">
                  <a16:creationId xmlns:a16="http://schemas.microsoft.com/office/drawing/2014/main" id="{B34892E6-CBE3-4094-86DE-9369F1259E0B}"/>
                </a:ext>
              </a:extLst>
            </p:cNvPr>
            <p:cNvSpPr/>
            <p:nvPr/>
          </p:nvSpPr>
          <p:spPr>
            <a:xfrm>
              <a:off x="3464259" y="4431659"/>
              <a:ext cx="3461359" cy="273283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1" name="ValueText4">
              <a:extLst>
                <a:ext uri="{FF2B5EF4-FFF2-40B4-BE49-F238E27FC236}">
                  <a16:creationId xmlns:a16="http://schemas.microsoft.com/office/drawing/2014/main" id="{B6BF97A7-EAF6-4025-973E-7FBC8C5B6523}"/>
                </a:ext>
              </a:extLst>
            </p:cNvPr>
            <p:cNvSpPr txBox="1"/>
            <p:nvPr/>
          </p:nvSpPr>
          <p:spPr>
            <a:xfrm>
              <a:off x="8360030" y="4348239"/>
              <a:ext cx="582781" cy="437086"/>
            </a:xfrm>
            <a:prstGeom prst="rect">
              <a:avLst/>
            </a:prstGeom>
            <a:noFill/>
          </p:spPr>
          <p:txBody>
            <a:bodyPr anchor="ctr" anchorCtr="1" wrap="square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altLang="zh-CN" i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75%</a:t>
              </a:r>
            </a:p>
          </p:txBody>
        </p:sp>
        <p:sp>
          <p:nvSpPr>
            <p:cNvPr id="22" name="CustomText1">
              <a:extLst>
                <a:ext uri="{FF2B5EF4-FFF2-40B4-BE49-F238E27FC236}">
                  <a16:creationId xmlns:a16="http://schemas.microsoft.com/office/drawing/2014/main" id="{99922838-4C03-4484-B193-4548DC963B01}"/>
                </a:ext>
              </a:extLst>
            </p:cNvPr>
            <p:cNvSpPr/>
            <p:nvPr/>
          </p:nvSpPr>
          <p:spPr>
            <a:xfrm>
              <a:off x="3363760" y="3943923"/>
              <a:ext cx="4816140" cy="320897"/>
            </a:xfrm>
            <a:prstGeom prst="rect">
              <a:avLst/>
            </a:prstGeom>
            <a:noFill/>
          </p:spPr>
          <p:txBody>
            <a:bodyPr bIns="0" lIns="0" rIns="0" tIns="0" wrap="none">
              <a:noAutofit/>
            </a:bodyPr>
            <a:lstStyle/>
            <a:p>
              <a:r>
                <a:rPr altLang="zh-CN" i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Supporting text here</a:t>
              </a:r>
            </a:p>
          </p:txBody>
        </p:sp>
        <p:sp>
          <p:nvSpPr>
            <p:cNvPr id="23" name="BackShape5">
              <a:extLst>
                <a:ext uri="{FF2B5EF4-FFF2-40B4-BE49-F238E27FC236}">
                  <a16:creationId xmlns:a16="http://schemas.microsoft.com/office/drawing/2014/main" id="{D1F0BE23-919A-4122-B816-C63E64B0629B}"/>
                </a:ext>
              </a:extLst>
            </p:cNvPr>
            <p:cNvSpPr/>
            <p:nvPr/>
          </p:nvSpPr>
          <p:spPr>
            <a:xfrm>
              <a:off x="3363762" y="5357680"/>
              <a:ext cx="4816140" cy="440122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4" name="RelativeShape5">
              <a:extLst>
                <a:ext uri="{FF2B5EF4-FFF2-40B4-BE49-F238E27FC236}">
                  <a16:creationId xmlns:a16="http://schemas.microsoft.com/office/drawing/2014/main" id="{0C046197-526F-44DD-B0D6-8EFEF676F3B0}"/>
                </a:ext>
              </a:extLst>
            </p:cNvPr>
            <p:cNvSpPr/>
            <p:nvPr/>
          </p:nvSpPr>
          <p:spPr>
            <a:xfrm>
              <a:off x="3464259" y="5441100"/>
              <a:ext cx="4615146" cy="273283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5" name="ValueShape5">
              <a:extLst>
                <a:ext uri="{FF2B5EF4-FFF2-40B4-BE49-F238E27FC236}">
                  <a16:creationId xmlns:a16="http://schemas.microsoft.com/office/drawing/2014/main" id="{0EDB095F-0256-4F1D-B83E-68378B4E72B5}"/>
                </a:ext>
              </a:extLst>
            </p:cNvPr>
            <p:cNvSpPr/>
            <p:nvPr/>
          </p:nvSpPr>
          <p:spPr>
            <a:xfrm>
              <a:off x="3464259" y="5441100"/>
              <a:ext cx="3599814" cy="273283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i="1" sz="1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6" name="ValueText5">
              <a:extLst>
                <a:ext uri="{FF2B5EF4-FFF2-40B4-BE49-F238E27FC236}">
                  <a16:creationId xmlns:a16="http://schemas.microsoft.com/office/drawing/2014/main" id="{55DB19B6-EAB4-47F5-9713-A34BE958776B}"/>
                </a:ext>
              </a:extLst>
            </p:cNvPr>
            <p:cNvSpPr txBox="1"/>
            <p:nvPr/>
          </p:nvSpPr>
          <p:spPr>
            <a:xfrm>
              <a:off x="8360030" y="5357680"/>
              <a:ext cx="582781" cy="437086"/>
            </a:xfrm>
            <a:prstGeom prst="rect">
              <a:avLst/>
            </a:prstGeom>
            <a:noFill/>
          </p:spPr>
          <p:txBody>
            <a:bodyPr anchor="ctr" anchorCtr="1" wrap="square">
              <a:prstTxWarp prst="textPlain">
                <a:avLst/>
              </a:prstTxWarp>
              <a:normAutofit fontScale="92500" lnSpcReduction="20000"/>
            </a:bodyPr>
            <a:lstStyle/>
            <a:p>
              <a:r>
                <a:rPr altLang="zh-CN" i="1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78%</a:t>
              </a:r>
            </a:p>
          </p:txBody>
        </p:sp>
        <p:sp>
          <p:nvSpPr>
            <p:cNvPr id="27" name="CustomText1">
              <a:extLst>
                <a:ext uri="{FF2B5EF4-FFF2-40B4-BE49-F238E27FC236}">
                  <a16:creationId xmlns:a16="http://schemas.microsoft.com/office/drawing/2014/main" id="{72E93979-3446-4EB1-AD3B-86352F9B5B30}"/>
                </a:ext>
              </a:extLst>
            </p:cNvPr>
            <p:cNvSpPr/>
            <p:nvPr/>
          </p:nvSpPr>
          <p:spPr>
            <a:xfrm>
              <a:off x="3363760" y="4953364"/>
              <a:ext cx="4816140" cy="320897"/>
            </a:xfrm>
            <a:prstGeom prst="rect">
              <a:avLst/>
            </a:prstGeom>
            <a:noFill/>
          </p:spPr>
          <p:txBody>
            <a:bodyPr bIns="0" lIns="0" rIns="0" tIns="0" wrap="none">
              <a:noAutofit/>
            </a:bodyPr>
            <a:lstStyle/>
            <a:p>
              <a:r>
                <a:rPr altLang="zh-CN" i="1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Supporting text here</a:t>
              </a: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8357002" y="1917716"/>
            <a:ext cx="2641600" cy="3743293"/>
          </a:xfrm>
          <a:prstGeom prst="roundRect">
            <a:avLst>
              <a:gd fmla="val 5609" name="adj"/>
            </a:avLst>
          </a:prstGeom>
          <a:blipFill>
            <a:blip r:embed="rId3"/>
            <a:stretch>
              <a:fillRect l="-56969" r="-564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7032709F-0982-4D4B-8C24-F507E6E5677B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B28C44D-5E24-473F-A626-A30F7AA6B92F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72F7512-4D12-4CA1-BDF5-265EBF54A691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02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BF202B1-CD8A-4381-A9C4-B9A25A153C23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94F92D7-EFB1-41D3-BE3B-874B8BCBB3F6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产品运营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50839EE-F42E-4FC9-9FE8-2A3D9859DB06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7082358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rot="2700000">
            <a:off x="1475871" y="2660188"/>
            <a:ext cx="2187497" cy="2187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6" name="椭圆 2"/>
          <p:cNvSpPr/>
          <p:nvPr/>
        </p:nvSpPr>
        <p:spPr>
          <a:xfrm>
            <a:off x="2229546" y="2865401"/>
            <a:ext cx="680146" cy="628106"/>
          </a:xfrm>
          <a:custGeom>
            <a:gdLst>
              <a:gd fmla="*/ 186302 w 608697" name="connsiteX0"/>
              <a:gd fmla="*/ 63862 h 562124" name="connsiteY0"/>
              <a:gd fmla="*/ 204357 w 608697" name="connsiteX1"/>
              <a:gd fmla="*/ 81889 h 562124" name="connsiteY1"/>
              <a:gd fmla="*/ 186302 w 608697" name="connsiteX2"/>
              <a:gd fmla="*/ 99991 h 562124" name="connsiteY2"/>
              <a:gd fmla="*/ 99759 w 608697" name="connsiteX3"/>
              <a:gd fmla="*/ 186326 h 562124" name="connsiteY3"/>
              <a:gd fmla="*/ 81705 w 608697" name="connsiteX4"/>
              <a:gd fmla="*/ 204428 h 562124" name="connsiteY4"/>
              <a:gd fmla="*/ 63650 w 608697" name="connsiteX5"/>
              <a:gd fmla="*/ 186326 h 562124" name="connsiteY5"/>
              <a:gd fmla="*/ 186302 w 608697" name="connsiteX6"/>
              <a:gd fmla="*/ 63862 h 562124" name="connsiteY6"/>
              <a:gd fmla="*/ 175448 w 608697" name="connsiteX7"/>
              <a:gd fmla="*/ 36129 h 562124" name="connsiteY7"/>
              <a:gd fmla="*/ 36179 w 608697" name="connsiteX8"/>
              <a:gd fmla="*/ 175282 h 562124" name="connsiteY8"/>
              <a:gd fmla="*/ 276226 w 608697" name="connsiteX9"/>
              <a:gd fmla="*/ 490611 h 562124" name="connsiteY9"/>
              <a:gd fmla="*/ 276972 w 608697" name="connsiteX10"/>
              <a:gd fmla="*/ 491356 h 562124" name="connsiteY10"/>
              <a:gd fmla="*/ 304349 w 608697" name="connsiteX11"/>
              <a:gd fmla="*/ 518546 h 562124" name="connsiteY11"/>
              <a:gd fmla="*/ 331725 w 608697" name="connsiteX12"/>
              <a:gd fmla="*/ 491356 h 562124" name="connsiteY12"/>
              <a:gd fmla="*/ 332471 w 608697" name="connsiteX13"/>
              <a:gd fmla="*/ 490611 h 562124" name="connsiteY13"/>
              <a:gd fmla="*/ 572518 w 608697" name="connsiteX14"/>
              <a:gd fmla="*/ 175282 h 562124" name="connsiteY14"/>
              <a:gd fmla="*/ 433249 w 608697" name="connsiteX15"/>
              <a:gd fmla="*/ 36129 h 562124" name="connsiteY15"/>
              <a:gd fmla="*/ 318149 w 608697" name="connsiteX16"/>
              <a:gd fmla="*/ 89764 h 562124" name="connsiteY16"/>
              <a:gd fmla="*/ 304349 w 608697" name="connsiteX17"/>
              <a:gd fmla="*/ 96170 h 562124" name="connsiteY17"/>
              <a:gd fmla="*/ 290548 w 608697" name="connsiteX18"/>
              <a:gd fmla="*/ 89764 h 562124" name="connsiteY18"/>
              <a:gd fmla="*/ 175448 w 608697" name="connsiteX19"/>
              <a:gd fmla="*/ 36129 h 562124" name="connsiteY19"/>
              <a:gd fmla="*/ 175448 w 608697" name="connsiteX20"/>
              <a:gd fmla="*/ 0 h 562124" name="connsiteY20"/>
              <a:gd fmla="*/ 304349 w 608697" name="connsiteX21"/>
              <a:gd fmla="*/ 51847 h 562124" name="connsiteY21"/>
              <a:gd fmla="*/ 433249 w 608697" name="connsiteX22"/>
              <a:gd fmla="*/ 0 h 562124" name="connsiteY22"/>
              <a:gd fmla="*/ 608697 w 608697" name="connsiteX23"/>
              <a:gd fmla="*/ 175282 h 562124" name="connsiteY23"/>
              <a:gd fmla="*/ 537309 w 608697" name="connsiteX24"/>
              <a:gd fmla="*/ 342593 h 562124" name="connsiteY24"/>
              <a:gd fmla="*/ 356864 w 608697" name="connsiteX25"/>
              <a:gd fmla="*/ 517354 h 562124" name="connsiteY25"/>
              <a:gd fmla="*/ 317104 w 608697" name="connsiteX26"/>
              <a:gd fmla="*/ 556835 h 562124" name="connsiteY26"/>
              <a:gd fmla="*/ 304349 w 608697" name="connsiteX27"/>
              <a:gd fmla="*/ 562124 h 562124" name="connsiteY27"/>
              <a:gd fmla="*/ 291593 w 608697" name="connsiteX28"/>
              <a:gd fmla="*/ 556835 h 562124" name="connsiteY28"/>
              <a:gd fmla="*/ 251834 w 608697" name="connsiteX29"/>
              <a:gd fmla="*/ 517354 h 562124" name="connsiteY29"/>
              <a:gd fmla="*/ 71388 w 608697" name="connsiteX30"/>
              <a:gd fmla="*/ 342593 h 562124" name="connsiteY30"/>
              <a:gd fmla="*/ 0 w 608697" name="connsiteX31"/>
              <a:gd fmla="*/ 175282 h 562124" name="connsiteY31"/>
              <a:gd fmla="*/ 175448 w 608697" name="connsiteX32"/>
              <a:gd fmla="*/ 0 h 562124" name="connsiteY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h="562124" w="608697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2000"/>
          </a:p>
        </p:txBody>
      </p:sp>
      <p:sp>
        <p:nvSpPr>
          <p:cNvPr id="4" name="矩形 3"/>
          <p:cNvSpPr/>
          <p:nvPr/>
        </p:nvSpPr>
        <p:spPr>
          <a:xfrm>
            <a:off x="1096660" y="3694251"/>
            <a:ext cx="2945920" cy="457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5498" y="4114381"/>
            <a:ext cx="1948243" cy="36941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</a:t>
            </a:r>
          </a:p>
        </p:txBody>
      </p:sp>
      <p:sp>
        <p:nvSpPr>
          <p:cNvPr id="8" name="矩形 7"/>
          <p:cNvSpPr/>
          <p:nvPr/>
        </p:nvSpPr>
        <p:spPr>
          <a:xfrm rot="2700000">
            <a:off x="5002251" y="2660188"/>
            <a:ext cx="2187497" cy="21874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7" name="椭圆 8"/>
          <p:cNvSpPr/>
          <p:nvPr/>
        </p:nvSpPr>
        <p:spPr>
          <a:xfrm>
            <a:off x="5761132" y="2839381"/>
            <a:ext cx="669734" cy="680146"/>
          </a:xfrm>
          <a:custGeom>
            <a:gdLst>
              <a:gd fmla="*/ 87620 w 596114" name="connsiteX0"/>
              <a:gd fmla="*/ 437153 h 605381" name="connsiteY0"/>
              <a:gd fmla="*/ 147471 w 596114" name="connsiteX1"/>
              <a:gd fmla="*/ 437153 h 605381" name="connsiteY1"/>
              <a:gd fmla="*/ 155808 w 596114" name="connsiteX2"/>
              <a:gd fmla="*/ 476105 h 605381" name="connsiteY2"/>
              <a:gd fmla="*/ 87620 w 596114" name="connsiteX3"/>
              <a:gd fmla="*/ 476105 h 605381" name="connsiteY3"/>
              <a:gd fmla="*/ 68166 w 596114" name="connsiteX4"/>
              <a:gd fmla="*/ 456679 h 605381" name="connsiteY4"/>
              <a:gd fmla="*/ 87620 w 596114" name="connsiteX5"/>
              <a:gd fmla="*/ 437153 h 605381" name="connsiteY5"/>
              <a:gd fmla="*/ 241113 w 596114" name="connsiteX6"/>
              <a:gd fmla="*/ 372802 h 605381" name="connsiteY6"/>
              <a:gd fmla="*/ 230888 w 596114" name="connsiteX7"/>
              <a:gd fmla="*/ 419692 h 605381" name="connsiteY7"/>
              <a:gd fmla="*/ 277846 w 596114" name="connsiteX8"/>
              <a:gd fmla="*/ 409481 h 605381" name="connsiteY8"/>
              <a:gd fmla="*/ 87625 w 596114" name="connsiteX9"/>
              <a:gd fmla="*/ 339420 h 605381" name="connsiteY9"/>
              <a:gd fmla="*/ 168439 w 596114" name="connsiteX10"/>
              <a:gd fmla="*/ 339420 h 605381" name="connsiteY10"/>
              <a:gd fmla="*/ 160000 w 596114" name="connsiteX11"/>
              <a:gd fmla="*/ 378372 h 605381" name="connsiteY11"/>
              <a:gd fmla="*/ 87625 w 596114" name="connsiteX12"/>
              <a:gd fmla="*/ 378372 h 605381" name="connsiteY12"/>
              <a:gd fmla="*/ 68166 w 596114" name="connsiteX13"/>
              <a:gd fmla="*/ 358946 h 605381" name="connsiteY13"/>
              <a:gd fmla="*/ 87625 w 596114" name="connsiteX14"/>
              <a:gd fmla="*/ 339420 h 605381" name="connsiteY14"/>
              <a:gd fmla="*/ 87622 w 596114" name="connsiteX15"/>
              <a:gd fmla="*/ 241687 h 605381" name="connsiteY15"/>
              <a:gd fmla="*/ 239005 w 596114" name="connsiteX16"/>
              <a:gd fmla="*/ 241687 h 605381" name="connsiteY16"/>
              <a:gd fmla="*/ 199993 w 596114" name="connsiteX17"/>
              <a:gd fmla="*/ 280639 h 605381" name="connsiteY17"/>
              <a:gd fmla="*/ 87622 w 596114" name="connsiteX18"/>
              <a:gd fmla="*/ 280639 h 605381" name="connsiteY18"/>
              <a:gd fmla="*/ 68166 w 596114" name="connsiteX19"/>
              <a:gd fmla="*/ 261213 h 605381" name="connsiteY19"/>
              <a:gd fmla="*/ 87622 w 596114" name="connsiteX20"/>
              <a:gd fmla="*/ 241687 h 605381" name="connsiteY20"/>
              <a:gd fmla="*/ 87627 w 596114" name="connsiteX21"/>
              <a:gd fmla="*/ 143954 h 605381" name="connsiteY21"/>
              <a:gd fmla="*/ 336949 w 596114" name="connsiteX22"/>
              <a:gd fmla="*/ 143954 h 605381" name="connsiteY22"/>
              <a:gd fmla="*/ 297927 w 596114" name="connsiteX23"/>
              <a:gd fmla="*/ 182906 h 605381" name="connsiteY23"/>
              <a:gd fmla="*/ 87627 w 596114" name="connsiteX24"/>
              <a:gd fmla="*/ 182906 h 605381" name="connsiteY24"/>
              <a:gd fmla="*/ 68166 w 596114" name="connsiteX25"/>
              <a:gd fmla="*/ 163480 h 605381" name="connsiteY25"/>
              <a:gd fmla="*/ 87627 w 596114" name="connsiteX26"/>
              <a:gd fmla="*/ 143954 h 605381" name="connsiteY26"/>
              <a:gd fmla="*/ 515787 w 596114" name="connsiteX27"/>
              <a:gd fmla="*/ 93955 h 605381" name="connsiteY27"/>
              <a:gd fmla="*/ 484936 w 596114" name="connsiteX28"/>
              <a:gd fmla="*/ 106334 h 605381" name="connsiteY28"/>
              <a:gd fmla="*/ 257196 w 596114" name="connsiteX29"/>
              <a:gd fmla="*/ 333744 h 605381" name="connsiteY29"/>
              <a:gd fmla="*/ 316961 w 596114" name="connsiteX30"/>
              <a:gd fmla="*/ 393422 h 605381" name="connsiteY30"/>
              <a:gd fmla="*/ 544701 w 596114" name="connsiteX31"/>
              <a:gd fmla="*/ 166012 h 605381" name="connsiteY31"/>
              <a:gd fmla="*/ 546190 w 596114" name="connsiteX32"/>
              <a:gd fmla="*/ 107821 h 605381" name="connsiteY32"/>
              <a:gd fmla="*/ 515787 w 596114" name="connsiteX33"/>
              <a:gd fmla="*/ 93955 h 605381" name="connsiteY33"/>
              <a:gd fmla="*/ 515178 w 596114" name="connsiteX34"/>
              <a:gd fmla="*/ 54984 h 605381" name="connsiteY34"/>
              <a:gd fmla="*/ 573094 w 596114" name="connsiteX35"/>
              <a:gd fmla="*/ 79668 h 605381" name="connsiteY35"/>
              <a:gd fmla="*/ 572300 w 596114" name="connsiteX36"/>
              <a:gd fmla="*/ 193571 h 605381" name="connsiteY36"/>
              <a:gd fmla="*/ 330760 w 596114" name="connsiteX37"/>
              <a:gd fmla="*/ 434760 h 605381" name="connsiteY37"/>
              <a:gd fmla="*/ 321031 w 596114" name="connsiteX38"/>
              <a:gd fmla="*/ 440014 h 605381" name="connsiteY38"/>
              <a:gd fmla="*/ 209543 w 596114" name="connsiteX39"/>
              <a:gd fmla="*/ 464202 h 605381" name="connsiteY39"/>
              <a:gd fmla="*/ 191674 w 596114" name="connsiteX40"/>
              <a:gd fmla="*/ 458849 h 605381" name="connsiteY40"/>
              <a:gd fmla="*/ 186412 w 596114" name="connsiteX41"/>
              <a:gd fmla="*/ 441005 h 605381" name="connsiteY41"/>
              <a:gd fmla="*/ 210536 w 596114" name="connsiteX42"/>
              <a:gd fmla="*/ 329680 h 605381" name="connsiteY42"/>
              <a:gd fmla="*/ 215798 w 596114" name="connsiteX43"/>
              <a:gd fmla="*/ 319965 h 605381" name="connsiteY43"/>
              <a:gd fmla="*/ 457338 w 596114" name="connsiteX44"/>
              <a:gd fmla="*/ 78776 h 605381" name="connsiteY44"/>
              <a:gd fmla="*/ 515178 w 596114" name="connsiteX45"/>
              <a:gd fmla="*/ 54984 h 605381" name="connsiteY45"/>
              <a:gd fmla="*/ 42688 w 596114" name="connsiteX46"/>
              <a:gd fmla="*/ 0 h 605381" name="connsiteY46"/>
              <a:gd fmla="*/ 398388 w 596114" name="connsiteX47"/>
              <a:gd fmla="*/ 0 h 605381" name="connsiteY47"/>
              <a:gd fmla="*/ 441076 w 596114" name="connsiteX48"/>
              <a:gd fmla="*/ 41337 h 605381" name="connsiteY48"/>
              <a:gd fmla="*/ 402160 w 596114" name="connsiteX49"/>
              <a:gd fmla="*/ 78907 h 605381" name="connsiteY49"/>
              <a:gd fmla="*/ 402160 w 596114" name="connsiteX50"/>
              <a:gd fmla="*/ 42625 h 605381" name="connsiteY50"/>
              <a:gd fmla="*/ 398388 w 596114" name="connsiteX51"/>
              <a:gd fmla="*/ 38958 h 605381" name="connsiteY51"/>
              <a:gd fmla="*/ 42688 w 596114" name="connsiteX52"/>
              <a:gd fmla="*/ 38958 h 605381" name="connsiteY52"/>
              <a:gd fmla="*/ 39015 w 596114" name="connsiteX53"/>
              <a:gd fmla="*/ 42625 h 605381" name="connsiteY53"/>
              <a:gd fmla="*/ 39015 w 596114" name="connsiteX54"/>
              <a:gd fmla="*/ 562656 h 605381" name="connsiteY54"/>
              <a:gd fmla="*/ 42688 w 596114" name="connsiteX55"/>
              <a:gd fmla="*/ 566423 h 605381" name="connsiteY55"/>
              <a:gd fmla="*/ 398388 w 596114" name="connsiteX56"/>
              <a:gd fmla="*/ 566423 h 605381" name="connsiteY56"/>
              <a:gd fmla="*/ 402160 w 596114" name="connsiteX57"/>
              <a:gd fmla="*/ 562656 h 605381" name="connsiteY57"/>
              <a:gd fmla="*/ 402160 w 596114" name="connsiteX58"/>
              <a:gd fmla="*/ 418622 h 605381" name="connsiteY58"/>
              <a:gd fmla="*/ 441175 w 596114" name="connsiteX59"/>
              <a:gd fmla="*/ 379664 h 605381" name="connsiteY59"/>
              <a:gd fmla="*/ 441175 w 596114" name="connsiteX60"/>
              <a:gd fmla="*/ 562656 h 605381" name="connsiteY60"/>
              <a:gd fmla="*/ 398388 w 596114" name="connsiteX61"/>
              <a:gd fmla="*/ 605381 h 605381" name="connsiteY61"/>
              <a:gd fmla="*/ 42688 w 596114" name="connsiteX62"/>
              <a:gd fmla="*/ 605381 h 605381" name="connsiteY62"/>
              <a:gd fmla="*/ 0 w 596114" name="connsiteX63"/>
              <a:gd fmla="*/ 562656 h 605381" name="connsiteY63"/>
              <a:gd fmla="*/ 0 w 596114" name="connsiteX64"/>
              <a:gd fmla="*/ 42625 h 605381" name="connsiteY64"/>
              <a:gd fmla="*/ 42688 w 596114" name="connsiteX65"/>
              <a:gd fmla="*/ 0 h 605381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605381" w="596114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2000"/>
          </a:p>
        </p:txBody>
      </p:sp>
      <p:sp>
        <p:nvSpPr>
          <p:cNvPr id="10" name="矩形 9"/>
          <p:cNvSpPr/>
          <p:nvPr/>
        </p:nvSpPr>
        <p:spPr>
          <a:xfrm>
            <a:off x="4623040" y="3694251"/>
            <a:ext cx="2945920" cy="457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1878" y="4114381"/>
            <a:ext cx="1948243" cy="36941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</a:t>
            </a:r>
          </a:p>
        </p:txBody>
      </p:sp>
      <p:sp>
        <p:nvSpPr>
          <p:cNvPr id="13" name="矩形 12"/>
          <p:cNvSpPr/>
          <p:nvPr/>
        </p:nvSpPr>
        <p:spPr>
          <a:xfrm rot="2700000">
            <a:off x="8528631" y="2660188"/>
            <a:ext cx="2187497" cy="21874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8" name="椭圆 13"/>
          <p:cNvSpPr/>
          <p:nvPr/>
        </p:nvSpPr>
        <p:spPr>
          <a:xfrm>
            <a:off x="9282306" y="2864302"/>
            <a:ext cx="680146" cy="630305"/>
          </a:xfrm>
          <a:custGeom>
            <a:gdLst>
              <a:gd fmla="*/ 5404 w 6827" name="T0"/>
              <a:gd fmla="*/ 0 h 6336" name="T1"/>
              <a:gd fmla="*/ 1422 w 6827" name="T2"/>
              <a:gd fmla="*/ 0 h 6336" name="T3"/>
              <a:gd fmla="*/ 0 w 6827" name="T4"/>
              <a:gd fmla="*/ 1422 h 6336" name="T5"/>
              <a:gd fmla="*/ 0 w 6827" name="T6"/>
              <a:gd fmla="*/ 3698 h 6336" name="T7"/>
              <a:gd fmla="*/ 1422 w 6827" name="T8"/>
              <a:gd fmla="*/ 5120 h 6336" name="T9"/>
              <a:gd fmla="*/ 2276 w 6827" name="T10"/>
              <a:gd fmla="*/ 5120 h 6336" name="T11"/>
              <a:gd fmla="*/ 2560 w 6827" name="T12"/>
              <a:gd fmla="*/ 4836 h 6336" name="T13"/>
              <a:gd fmla="*/ 2276 w 6827" name="T14"/>
              <a:gd fmla="*/ 4551 h 6336" name="T15"/>
              <a:gd fmla="*/ 1422 w 6827" name="T16"/>
              <a:gd fmla="*/ 4551 h 6336" name="T17"/>
              <a:gd fmla="*/ 569 w 6827" name="T18"/>
              <a:gd fmla="*/ 3698 h 6336" name="T19"/>
              <a:gd fmla="*/ 569 w 6827" name="T20"/>
              <a:gd fmla="*/ 1422 h 6336" name="T21"/>
              <a:gd fmla="*/ 1422 w 6827" name="T22"/>
              <a:gd fmla="*/ 569 h 6336" name="T23"/>
              <a:gd fmla="*/ 5404 w 6827" name="T24"/>
              <a:gd fmla="*/ 569 h 6336" name="T25"/>
              <a:gd fmla="*/ 6258 w 6827" name="T26"/>
              <a:gd fmla="*/ 1422 h 6336" name="T27"/>
              <a:gd fmla="*/ 6258 w 6827" name="T28"/>
              <a:gd fmla="*/ 3698 h 6336" name="T29"/>
              <a:gd fmla="*/ 5404 w 6827" name="T30"/>
              <a:gd fmla="*/ 4551 h 6336" name="T31"/>
              <a:gd fmla="*/ 5404 w 6827" name="T32"/>
              <a:gd fmla="*/ 3698 h 6336" name="T33"/>
              <a:gd fmla="*/ 4962 w 6827" name="T34"/>
              <a:gd fmla="*/ 3461 h 6336" name="T35"/>
              <a:gd fmla="*/ 3256 w 6827" name="T36"/>
              <a:gd fmla="*/ 4599 h 6336" name="T37"/>
              <a:gd fmla="*/ 3256 w 6827" name="T38"/>
              <a:gd fmla="*/ 5072 h 6336" name="T39"/>
              <a:gd fmla="*/ 4962 w 6827" name="T40"/>
              <a:gd fmla="*/ 6210 h 6336" name="T41"/>
              <a:gd fmla="*/ 5404 w 6827" name="T42"/>
              <a:gd fmla="*/ 5974 h 6336" name="T43"/>
              <a:gd fmla="*/ 5404 w 6827" name="T44"/>
              <a:gd fmla="*/ 5120 h 6336" name="T45"/>
              <a:gd fmla="*/ 6827 w 6827" name="T46"/>
              <a:gd fmla="*/ 3698 h 6336" name="T47"/>
              <a:gd fmla="*/ 6827 w 6827" name="T48"/>
              <a:gd fmla="*/ 1422 h 6336" name="T49"/>
              <a:gd fmla="*/ 5404 w 6827" name="T50"/>
              <a:gd fmla="*/ 0 h 6336" name="T51"/>
              <a:gd fmla="*/ 4836 w 6827" name="T52"/>
              <a:gd fmla="*/ 5442 h 6336" name="T53"/>
              <a:gd fmla="*/ 3926 w 6827" name="T54"/>
              <a:gd fmla="*/ 4836 h 6336" name="T55"/>
              <a:gd fmla="*/ 4836 w 6827" name="T56"/>
              <a:gd fmla="*/ 4229 h 6336" name="T57"/>
              <a:gd fmla="*/ 4836 w 6827" name="T58"/>
              <a:gd fmla="*/ 5442 h 6336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6336" w="6826">
                <a:moveTo>
                  <a:pt x="5404" y="0"/>
                </a:moveTo>
                <a:lnTo>
                  <a:pt x="1422" y="0"/>
                </a:lnTo>
                <a:cubicBezTo>
                  <a:pt x="637" y="0"/>
                  <a:pt x="0" y="637"/>
                  <a:pt x="0" y="1422"/>
                </a:cubicBezTo>
                <a:lnTo>
                  <a:pt x="0" y="3698"/>
                </a:lnTo>
                <a:cubicBezTo>
                  <a:pt x="0" y="4483"/>
                  <a:pt x="637" y="5120"/>
                  <a:pt x="1422" y="5120"/>
                </a:cubicBezTo>
                <a:lnTo>
                  <a:pt x="2276" y="5120"/>
                </a:lnTo>
                <a:cubicBezTo>
                  <a:pt x="2433" y="5120"/>
                  <a:pt x="2560" y="4993"/>
                  <a:pt x="2560" y="4836"/>
                </a:cubicBezTo>
                <a:cubicBezTo>
                  <a:pt x="2560" y="4679"/>
                  <a:pt x="2433" y="4551"/>
                  <a:pt x="2276" y="4551"/>
                </a:cubicBezTo>
                <a:lnTo>
                  <a:pt x="1422" y="4551"/>
                </a:lnTo>
                <a:cubicBezTo>
                  <a:pt x="951" y="4551"/>
                  <a:pt x="569" y="4169"/>
                  <a:pt x="569" y="3698"/>
                </a:cubicBezTo>
                <a:lnTo>
                  <a:pt x="569" y="1422"/>
                </a:lnTo>
                <a:cubicBezTo>
                  <a:pt x="569" y="951"/>
                  <a:pt x="951" y="569"/>
                  <a:pt x="1422" y="569"/>
                </a:cubicBezTo>
                <a:lnTo>
                  <a:pt x="5404" y="569"/>
                </a:lnTo>
                <a:cubicBezTo>
                  <a:pt x="5876" y="569"/>
                  <a:pt x="6258" y="951"/>
                  <a:pt x="6258" y="1422"/>
                </a:cubicBezTo>
                <a:lnTo>
                  <a:pt x="6258" y="3698"/>
                </a:lnTo>
                <a:cubicBezTo>
                  <a:pt x="6258" y="4169"/>
                  <a:pt x="5876" y="4551"/>
                  <a:pt x="5404" y="4551"/>
                </a:cubicBezTo>
                <a:lnTo>
                  <a:pt x="5404" y="3698"/>
                </a:lnTo>
                <a:cubicBezTo>
                  <a:pt x="5404" y="3471"/>
                  <a:pt x="5151" y="3335"/>
                  <a:pt x="4962" y="3461"/>
                </a:cubicBezTo>
                <a:lnTo>
                  <a:pt x="3256" y="4599"/>
                </a:lnTo>
                <a:cubicBezTo>
                  <a:pt x="3087" y="4712"/>
                  <a:pt x="3087" y="4960"/>
                  <a:pt x="3256" y="5072"/>
                </a:cubicBezTo>
                <a:lnTo>
                  <a:pt x="4962" y="6210"/>
                </a:lnTo>
                <a:cubicBezTo>
                  <a:pt x="5151" y="6336"/>
                  <a:pt x="5404" y="6201"/>
                  <a:pt x="5404" y="5974"/>
                </a:cubicBezTo>
                <a:lnTo>
                  <a:pt x="5404" y="5120"/>
                </a:lnTo>
                <a:cubicBezTo>
                  <a:pt x="6190" y="5120"/>
                  <a:pt x="6827" y="4483"/>
                  <a:pt x="6827" y="3698"/>
                </a:cubicBezTo>
                <a:lnTo>
                  <a:pt x="6827" y="1422"/>
                </a:lnTo>
                <a:cubicBezTo>
                  <a:pt x="6827" y="637"/>
                  <a:pt x="6190" y="0"/>
                  <a:pt x="5404" y="0"/>
                </a:cubicBezTo>
                <a:close/>
                <a:moveTo>
                  <a:pt x="4836" y="5442"/>
                </a:moveTo>
                <a:lnTo>
                  <a:pt x="3926" y="4836"/>
                </a:lnTo>
                <a:lnTo>
                  <a:pt x="4836" y="4229"/>
                </a:lnTo>
                <a:lnTo>
                  <a:pt x="4836" y="5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2000"/>
          </a:p>
        </p:txBody>
      </p:sp>
      <p:sp>
        <p:nvSpPr>
          <p:cNvPr id="15" name="矩形 14"/>
          <p:cNvSpPr/>
          <p:nvPr/>
        </p:nvSpPr>
        <p:spPr>
          <a:xfrm>
            <a:off x="8149419" y="3694251"/>
            <a:ext cx="2945920" cy="457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48258" y="4114381"/>
            <a:ext cx="1948243" cy="36941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</a:t>
            </a:r>
          </a:p>
        </p:txBody>
      </p:sp>
      <p:sp>
        <p:nvSpPr>
          <p:cNvPr id="31" name="矩形 30"/>
          <p:cNvSpPr/>
          <p:nvPr/>
        </p:nvSpPr>
        <p:spPr>
          <a:xfrm rot="2700000">
            <a:off x="3766730" y="2247900"/>
            <a:ext cx="1132159" cy="1132160"/>
          </a:xfrm>
          <a:prstGeom prst="rect">
            <a:avLst/>
          </a:prstGeom>
          <a:blipFill>
            <a:blip r:embed="rId3"/>
            <a:stretch>
              <a:fillRect l="-25578" r="-25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2" name="矩形 31"/>
          <p:cNvSpPr/>
          <p:nvPr/>
        </p:nvSpPr>
        <p:spPr>
          <a:xfrm rot="2700000">
            <a:off x="7293110" y="2247900"/>
            <a:ext cx="1132159" cy="1132160"/>
          </a:xfrm>
          <a:prstGeom prst="rect">
            <a:avLst/>
          </a:prstGeom>
          <a:blipFill>
            <a:blip r:embed="rId4"/>
            <a:stretch>
              <a:fillRect l="-25578" r="-25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3" name="矩形 32"/>
          <p:cNvSpPr/>
          <p:nvPr/>
        </p:nvSpPr>
        <p:spPr>
          <a:xfrm rot="2700000">
            <a:off x="3766730" y="4125802"/>
            <a:ext cx="1132159" cy="1132160"/>
          </a:xfrm>
          <a:prstGeom prst="rect">
            <a:avLst/>
          </a:prstGeom>
          <a:blipFill>
            <a:blip r:embed="rId5"/>
            <a:stretch>
              <a:fillRect l="-24431" r="-23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34" name="矩形 33"/>
          <p:cNvSpPr/>
          <p:nvPr/>
        </p:nvSpPr>
        <p:spPr>
          <a:xfrm rot="2700000">
            <a:off x="7293110" y="4125802"/>
            <a:ext cx="1132159" cy="1132160"/>
          </a:xfrm>
          <a:prstGeom prst="rect">
            <a:avLst/>
          </a:prstGeom>
          <a:blipFill>
            <a:blip r:embed="rId6"/>
            <a:stretch>
              <a:fillRect l="-25578" r="-25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D6ACB00-3755-41EC-BFC0-9AE0223C6620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2DCE8AE-78F9-4AA3-AC64-21DA795489D2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1971F09-D8FD-48E0-90CE-EF66B16F24A2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02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9C0F3C-DDAE-43EF-BA58-05F9A8811EE4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A78DD6F-78B7-4BEE-969F-A179C30A17F9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产品运营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D666C64-D334-49A4-A851-379642604A51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1964718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6"/>
      <p:bldP grpId="0" spid="4"/>
      <p:bldP grpId="0" spid="5"/>
      <p:bldP grpId="0" spid="8"/>
      <p:bldP grpId="0" spid="37"/>
      <p:bldP grpId="0" spid="10"/>
      <p:bldP grpId="0" spid="11"/>
      <p:bldP grpId="0" spid="13"/>
      <p:bldP grpId="0" spid="38"/>
      <p:bldP grpId="0" spid="15"/>
      <p:bldP grpId="0" spid="16"/>
      <p:bldP grpId="0" spid="31"/>
      <p:bldP grpId="0" spid="32"/>
      <p:bldP grpId="0" spid="33"/>
      <p:bldP grpId="0" spid="3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6147330" y="1608138"/>
            <a:ext cx="2533650" cy="3997504"/>
          </a:xfrm>
          <a:custGeom>
            <a:gdLst>
              <a:gd fmla="*/ 0 w 2533650" name="connsiteX0"/>
              <a:gd fmla="*/ 0 h 3997504" name="connsiteY0"/>
              <a:gd fmla="*/ 2533650 w 2533650" name="connsiteX1"/>
              <a:gd fmla="*/ 0 h 3997504" name="connsiteY1"/>
              <a:gd fmla="*/ 2533650 w 2533650" name="connsiteX2"/>
              <a:gd fmla="*/ 3100917 h 3997504" name="connsiteY2"/>
              <a:gd fmla="*/ 0 w 2533650" name="connsiteX3"/>
              <a:gd fmla="*/ 3997504 h 39975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997504" w="2533650">
                <a:moveTo>
                  <a:pt x="0" y="0"/>
                </a:moveTo>
                <a:lnTo>
                  <a:pt x="2533650" y="0"/>
                </a:lnTo>
                <a:lnTo>
                  <a:pt x="2533650" y="3100917"/>
                </a:lnTo>
                <a:lnTo>
                  <a:pt x="0" y="3997504"/>
                </a:lnTo>
                <a:close/>
              </a:path>
            </a:pathLst>
          </a:custGeom>
          <a:blipFill>
            <a:blip r:embed="rId3"/>
            <a:stretch>
              <a:fillRect l="-68721" r="-680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 2"/>
          <p:cNvSpPr/>
          <p:nvPr/>
        </p:nvSpPr>
        <p:spPr>
          <a:xfrm>
            <a:off x="874713" y="1608139"/>
            <a:ext cx="2533650" cy="3082521"/>
          </a:xfrm>
          <a:custGeom>
            <a:gdLst>
              <a:gd fmla="*/ 0 w 2533650" name="connsiteX0"/>
              <a:gd fmla="*/ 0 h 3082521" name="connsiteY0"/>
              <a:gd fmla="*/ 2533650 w 2533650" name="connsiteX1"/>
              <a:gd fmla="*/ 0 h 3082521" name="connsiteY1"/>
              <a:gd fmla="*/ 2533650 w 2533650" name="connsiteX2"/>
              <a:gd fmla="*/ 3082521 h 3082521" name="connsiteY2"/>
              <a:gd fmla="*/ 0 w 2533650" name="connsiteX3"/>
              <a:gd fmla="*/ 2185933 h 308252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82521" w="2533650">
                <a:moveTo>
                  <a:pt x="0" y="0"/>
                </a:moveTo>
                <a:lnTo>
                  <a:pt x="2533650" y="0"/>
                </a:lnTo>
                <a:lnTo>
                  <a:pt x="2533650" y="3082521"/>
                </a:lnTo>
                <a:lnTo>
                  <a:pt x="0" y="2185933"/>
                </a:lnTo>
                <a:close/>
              </a:path>
            </a:pathLst>
          </a:custGeom>
          <a:blipFill>
            <a:blip r:embed="rId4"/>
            <a:stretch>
              <a:fillRect l="-41814" r="-413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8783639" y="1608139"/>
            <a:ext cx="2533650" cy="3071677"/>
          </a:xfrm>
          <a:custGeom>
            <a:gdLst>
              <a:gd fmla="*/ 0 w 2533650" name="connsiteX0"/>
              <a:gd fmla="*/ 0 h 3071677" name="connsiteY0"/>
              <a:gd fmla="*/ 2533650 w 2533650" name="connsiteX1"/>
              <a:gd fmla="*/ 0 h 3071677" name="connsiteY1"/>
              <a:gd fmla="*/ 2533650 w 2533650" name="connsiteX2"/>
              <a:gd fmla="*/ 2175089 h 3071677" name="connsiteY2"/>
              <a:gd fmla="*/ 0 w 2533650" name="connsiteX3"/>
              <a:gd fmla="*/ 3071677 h 30716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71677" w="2533650">
                <a:moveTo>
                  <a:pt x="0" y="0"/>
                </a:moveTo>
                <a:lnTo>
                  <a:pt x="2533650" y="0"/>
                </a:lnTo>
                <a:lnTo>
                  <a:pt x="2533650" y="2175089"/>
                </a:lnTo>
                <a:lnTo>
                  <a:pt x="0" y="3071677"/>
                </a:lnTo>
                <a:close/>
              </a:path>
            </a:pathLst>
          </a:custGeom>
          <a:blipFill>
            <a:blip r:embed="rId5"/>
            <a:stretch>
              <a:fillRect l="-41490" r="-410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 flipH="1">
            <a:off x="3511021" y="1608138"/>
            <a:ext cx="2533650" cy="3997504"/>
          </a:xfrm>
          <a:custGeom>
            <a:gdLst>
              <a:gd fmla="*/ 0 w 2533650" name="connsiteX0"/>
              <a:gd fmla="*/ 0 h 3997504" name="connsiteY0"/>
              <a:gd fmla="*/ 2533650 w 2533650" name="connsiteX1"/>
              <a:gd fmla="*/ 0 h 3997504" name="connsiteY1"/>
              <a:gd fmla="*/ 2533650 w 2533650" name="connsiteX2"/>
              <a:gd fmla="*/ 3100917 h 3997504" name="connsiteY2"/>
              <a:gd fmla="*/ 0 w 2533650" name="connsiteX3"/>
              <a:gd fmla="*/ 3997504 h 39975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997504" w="2533650">
                <a:moveTo>
                  <a:pt x="0" y="0"/>
                </a:moveTo>
                <a:lnTo>
                  <a:pt x="2533650" y="0"/>
                </a:lnTo>
                <a:lnTo>
                  <a:pt x="2533650" y="3100917"/>
                </a:lnTo>
                <a:lnTo>
                  <a:pt x="0" y="3997504"/>
                </a:lnTo>
                <a:close/>
              </a:path>
            </a:pathLst>
          </a:custGeom>
          <a:blipFill>
            <a:blip r:embed="rId6"/>
            <a:stretch>
              <a:fillRect l="-69141" r="-6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1078807" y="5134686"/>
            <a:ext cx="3899593" cy="943207"/>
            <a:chOff x="874713" y="5065185"/>
            <a:chExt cx="3899593" cy="943207"/>
          </a:xfrm>
        </p:grpSpPr>
        <p:sp>
          <p:nvSpPr>
            <p:cNvPr id="7" name="矩形 6"/>
            <p:cNvSpPr/>
            <p:nvPr/>
          </p:nvSpPr>
          <p:spPr>
            <a:xfrm>
              <a:off x="1272954" y="5065185"/>
              <a:ext cx="2998146" cy="396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>
                  <a:rot lat="0" lon="0" rev="0"/>
                </a:lightRig>
              </a:scene3d>
              <a:sp3d contourW="12700"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  <a:ea charset="-122" panose="020b0503020204020204" pitchFamily="34" typeface="微软雅黑"/>
                </a:rPr>
                <a:t>BUSINESS BROCHURE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4713" y="5110102"/>
              <a:ext cx="382587" cy="382587"/>
              <a:chOff x="1974562" y="-1313014"/>
              <a:chExt cx="990600" cy="9906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4562" y="-1313014"/>
                <a:ext cx="990600" cy="99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11" name="燕尾形 10"/>
              <p:cNvSpPr/>
              <p:nvPr/>
            </p:nvSpPr>
            <p:spPr>
              <a:xfrm>
                <a:off x="2332412" y="-1064066"/>
                <a:ext cx="348311" cy="492702"/>
              </a:xfrm>
              <a:prstGeom prst="chevron">
                <a:avLst>
                  <a:gd fmla="val 57245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272953" y="5454394"/>
              <a:ext cx="3501353" cy="5486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>
                  <a:rot lat="0" lon="0" rev="0"/>
                </a:lightRig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20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6200000" scaled="1"/>
                  </a:gradFill>
                  <a:latin charset="0" panose="020b0502020202020204" pitchFamily="34" typeface="Century Gothic"/>
                  <a:ea charset="-122" panose="020b0503020204020204" pitchFamily="34" typeface="微软雅黑"/>
                </a:rPr>
                <a:t>用户可以在投影仪或者计算机上进行演示，也可以将演示文稿打印出来，制作成胶片</a:t>
              </a: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30C05E1-0224-4C3C-92F0-095FBC99309E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503FFA5-8A33-43DC-8E77-1DD12B575C42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9B1427-0784-435A-9A3B-F16248F4A03E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02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DCD7336-FDFF-4F34-9088-4A43FBA781E8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6A07DC9-E0E2-4DF2-AB3C-5F592E71EE46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产品运营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88850BE-F389-4DF6-BDC0-471769EBAC78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6423676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870200" y="139785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4747911" y="1259013"/>
            <a:ext cx="2696178" cy="3909888"/>
          </a:xfrm>
          <a:prstGeom prst="frame">
            <a:avLst>
              <a:gd fmla="val 2586" name="adj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4864100" y="3408143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发展</a:t>
            </a:r>
          </a:p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规划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4864100" y="1482574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9600">
                <a:solidFill>
                  <a:schemeClr val="bg1"/>
                </a:solidFill>
                <a:latin charset="0" panose="020b0502020202020204" pitchFamily="34" typeface="Century Gothic"/>
              </a:rPr>
              <a:t>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3314700" y="5278784"/>
            <a:ext cx="55626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</p:spTree>
    <p:extLst>
      <p:ext uri="{BB962C8B-B14F-4D97-AF65-F5344CB8AC3E}">
        <p14:creationId val="37542645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3"/>
      <p:bldP grpId="0" spid="2"/>
      <p:bldP grpId="0" spid="5"/>
      <p:bldP grpId="0" spid="6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705600" y="0"/>
            <a:ext cx="5486400" cy="6858000"/>
          </a:xfrm>
          <a:prstGeom prst="rect">
            <a:avLst/>
          </a:prstGeom>
          <a:blipFill>
            <a:blip r:embed="rId3"/>
            <a:stretch>
              <a:fillRect l="-61252" r="-60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657624" y="1920016"/>
            <a:ext cx="3188662" cy="895624"/>
            <a:chOff x="6365893" y="1960674"/>
            <a:chExt cx="2857329" cy="895624"/>
          </a:xfrm>
        </p:grpSpPr>
        <p:sp>
          <p:nvSpPr>
            <p:cNvPr id="6" name="矩形 5"/>
            <p:cNvSpPr/>
            <p:nvPr/>
          </p:nvSpPr>
          <p:spPr>
            <a:xfrm>
              <a:off x="6365892" y="1960674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65893" y="2342888"/>
              <a:ext cx="285732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8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624" y="3442517"/>
            <a:ext cx="3188662" cy="895624"/>
            <a:chOff x="6365893" y="1960674"/>
            <a:chExt cx="2857329" cy="895624"/>
          </a:xfrm>
        </p:grpSpPr>
        <p:sp>
          <p:nvSpPr>
            <p:cNvPr id="9" name="矩形 8"/>
            <p:cNvSpPr/>
            <p:nvPr/>
          </p:nvSpPr>
          <p:spPr>
            <a:xfrm>
              <a:off x="6365892" y="1960674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65893" y="2342889"/>
              <a:ext cx="285732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8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7624" y="4965017"/>
            <a:ext cx="3188662" cy="895624"/>
            <a:chOff x="6365893" y="1960674"/>
            <a:chExt cx="2857329" cy="895624"/>
          </a:xfrm>
        </p:grpSpPr>
        <p:sp>
          <p:nvSpPr>
            <p:cNvPr id="12" name="矩形 11"/>
            <p:cNvSpPr/>
            <p:nvPr/>
          </p:nvSpPr>
          <p:spPr>
            <a:xfrm>
              <a:off x="6365892" y="1960674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65893" y="2342889"/>
              <a:ext cx="285732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8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F7E4AD9-5E0A-4EA1-8B27-FA44D524FEF5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F2D0811-9A1D-4F80-81AF-A7820E26F1E0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019490-D310-4CBF-8F22-B17FF0D3E8B1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03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E4EBE75-42DC-45B5-A106-0DE30B477F62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48A461B-CA24-4C84-8368-A2FCA5BDDF59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发展规划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3586F6B-72AA-4970-8ADE-6503D4F2046B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9761255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ślíďé">
            <a:extLst>
              <a:ext uri="{FF2B5EF4-FFF2-40B4-BE49-F238E27FC236}">
                <a16:creationId xmlns:a16="http://schemas.microsoft.com/office/drawing/2014/main" id="{90F00726-E82A-4E01-9DB8-F47D413F3640}"/>
              </a:ext>
            </a:extLst>
          </p:cNvPr>
          <p:cNvGrpSpPr/>
          <p:nvPr/>
        </p:nvGrpSpPr>
        <p:grpSpPr>
          <a:xfrm>
            <a:off x="4271898" y="1968501"/>
            <a:ext cx="3648204" cy="3870324"/>
            <a:chOff x="3872920" y="1852424"/>
            <a:chExt cx="4036217" cy="4281963"/>
          </a:xfrm>
        </p:grpSpPr>
        <p:grpSp>
          <p:nvGrpSpPr>
            <p:cNvPr id="40" name="ïṥḻiḑé">
              <a:extLst>
                <a:ext uri="{FF2B5EF4-FFF2-40B4-BE49-F238E27FC236}">
                  <a16:creationId xmlns:a16="http://schemas.microsoft.com/office/drawing/2014/main" id="{C2EBCD5A-F9A0-46A1-87CB-4431D65FF34F}"/>
                </a:ext>
              </a:extLst>
            </p:cNvPr>
            <p:cNvGrpSpPr/>
            <p:nvPr/>
          </p:nvGrpSpPr>
          <p:grpSpPr>
            <a:xfrm>
              <a:off x="3872920" y="4112842"/>
              <a:ext cx="4036217" cy="2021545"/>
              <a:chOff x="4063207" y="4258807"/>
              <a:chExt cx="4184973" cy="2090400"/>
            </a:xfrm>
          </p:grpSpPr>
          <p:sp>
            <p:nvSpPr>
              <p:cNvPr id="56" name="îŝḻîḍè">
                <a:extLst>
                  <a:ext uri="{FF2B5EF4-FFF2-40B4-BE49-F238E27FC236}">
                    <a16:creationId xmlns:a16="http://schemas.microsoft.com/office/drawing/2014/main" id="{8B7236C2-3334-41D0-9E17-542532189C14}"/>
                  </a:ext>
                </a:extLst>
              </p:cNvPr>
              <p:cNvSpPr/>
              <p:nvPr/>
            </p:nvSpPr>
            <p:spPr bwMode="auto">
              <a:xfrm>
                <a:off x="6155277" y="4747818"/>
                <a:ext cx="2092903" cy="1601389"/>
              </a:xfrm>
              <a:custGeom>
                <a:gdLst>
                  <a:gd fmla="*/ 1990605 w 21600" name="T0"/>
                  <a:gd fmla="*/ 1523119 h 21600" name="T1"/>
                  <a:gd fmla="*/ 1990605 w 21600" name="T2"/>
                  <a:gd fmla="*/ 1523119 h 21600" name="T3"/>
                  <a:gd fmla="*/ 1990605 w 21600" name="T4"/>
                  <a:gd fmla="*/ 1523119 h 21600" name="T5"/>
                  <a:gd fmla="*/ 1990605 w 21600" name="T6"/>
                  <a:gd fmla="*/ 1523119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858" y="0"/>
                    </a:moveTo>
                    <a:lnTo>
                      <a:pt x="0" y="8486"/>
                    </a:lnTo>
                    <a:lnTo>
                      <a:pt x="0" y="21599"/>
                    </a:lnTo>
                    <a:lnTo>
                      <a:pt x="21599" y="10727"/>
                    </a:lnTo>
                    <a:lnTo>
                      <a:pt x="168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šlíḋé">
                <a:extLst>
                  <a:ext uri="{FF2B5EF4-FFF2-40B4-BE49-F238E27FC236}">
                    <a16:creationId xmlns:a16="http://schemas.microsoft.com/office/drawing/2014/main" id="{0C070F8F-C05B-4FF2-A22C-03D82CCCE9DA}"/>
                  </a:ext>
                </a:extLst>
              </p:cNvPr>
              <p:cNvSpPr/>
              <p:nvPr/>
            </p:nvSpPr>
            <p:spPr bwMode="auto">
              <a:xfrm>
                <a:off x="4519674" y="4258807"/>
                <a:ext cx="3272039" cy="1136576"/>
              </a:xfrm>
              <a:custGeom>
                <a:gdLst>
                  <a:gd fmla="*/ 3112106 w 21600" name="T0"/>
                  <a:gd fmla="*/ 1081025 h 21600" name="T1"/>
                  <a:gd fmla="*/ 3112106 w 21600" name="T2"/>
                  <a:gd fmla="*/ 1081025 h 21600" name="T3"/>
                  <a:gd fmla="*/ 3112106 w 21600" name="T4"/>
                  <a:gd fmla="*/ 1081025 h 21600" name="T5"/>
                  <a:gd fmla="*/ 3112106 w 21600" name="T6"/>
                  <a:gd fmla="*/ 1081025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šlíḑe">
                <a:extLst>
                  <a:ext uri="{FF2B5EF4-FFF2-40B4-BE49-F238E27FC236}">
                    <a16:creationId xmlns:a16="http://schemas.microsoft.com/office/drawing/2014/main" id="{9CB9C9B2-0693-441B-B6CA-C15F01A25C1F}"/>
                  </a:ext>
                </a:extLst>
              </p:cNvPr>
              <p:cNvSpPr/>
              <p:nvPr/>
            </p:nvSpPr>
            <p:spPr bwMode="auto">
              <a:xfrm>
                <a:off x="4063207" y="4747818"/>
                <a:ext cx="2092903" cy="1601389"/>
              </a:xfrm>
              <a:custGeom>
                <a:gdLst>
                  <a:gd fmla="*/ 1990605 w 21600" name="T0"/>
                  <a:gd fmla="*/ 1523119 h 21600" name="T1"/>
                  <a:gd fmla="*/ 1990605 w 21600" name="T2"/>
                  <a:gd fmla="*/ 1523119 h 21600" name="T3"/>
                  <a:gd fmla="*/ 1990605 w 21600" name="T4"/>
                  <a:gd fmla="*/ 1523119 h 21600" name="T5"/>
                  <a:gd fmla="*/ 1990605 w 21600" name="T6"/>
                  <a:gd fmla="*/ 1523119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4741" y="0"/>
                    </a:moveTo>
                    <a:lnTo>
                      <a:pt x="0" y="10727"/>
                    </a:lnTo>
                    <a:lnTo>
                      <a:pt x="21599" y="21599"/>
                    </a:lnTo>
                    <a:lnTo>
                      <a:pt x="21599" y="8486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îṣ1îḋè">
              <a:extLst>
                <a:ext uri="{FF2B5EF4-FFF2-40B4-BE49-F238E27FC236}">
                  <a16:creationId xmlns:a16="http://schemas.microsoft.com/office/drawing/2014/main" id="{88F7F30C-322B-4C6A-9258-34CF66776CEC}"/>
                </a:ext>
              </a:extLst>
            </p:cNvPr>
            <p:cNvGrpSpPr/>
            <p:nvPr/>
          </p:nvGrpSpPr>
          <p:grpSpPr>
            <a:xfrm>
              <a:off x="4408133" y="3325204"/>
              <a:ext cx="2965796" cy="1674533"/>
              <a:chOff x="4618144" y="3444343"/>
              <a:chExt cx="3075100" cy="1731570"/>
            </a:xfrm>
          </p:grpSpPr>
          <p:sp>
            <p:nvSpPr>
              <p:cNvPr id="53" name="îšļïďé">
                <a:extLst>
                  <a:ext uri="{FF2B5EF4-FFF2-40B4-BE49-F238E27FC236}">
                    <a16:creationId xmlns:a16="http://schemas.microsoft.com/office/drawing/2014/main" id="{86AF2961-5C20-4B4D-9D78-FA505CE432CC}"/>
                  </a:ext>
                </a:extLst>
              </p:cNvPr>
              <p:cNvSpPr/>
              <p:nvPr/>
            </p:nvSpPr>
            <p:spPr bwMode="auto">
              <a:xfrm>
                <a:off x="5049576" y="3444343"/>
                <a:ext cx="2212236" cy="768567"/>
              </a:xfrm>
              <a:custGeom>
                <a:gdLst>
                  <a:gd fmla="*/ 2104537 w 21600" name="T0"/>
                  <a:gd fmla="*/ 731139 h 21600" name="T1"/>
                  <a:gd fmla="*/ 2104537 w 21600" name="T2"/>
                  <a:gd fmla="*/ 731139 h 21600" name="T3"/>
                  <a:gd fmla="*/ 2104537 w 21600" name="T4"/>
                  <a:gd fmla="*/ 731139 h 21600" name="T5"/>
                  <a:gd fmla="*/ 2104537 w 21600" name="T6"/>
                  <a:gd fmla="*/ 731139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ŝḻiḋê">
                <a:extLst>
                  <a:ext uri="{FF2B5EF4-FFF2-40B4-BE49-F238E27FC236}">
                    <a16:creationId xmlns:a16="http://schemas.microsoft.com/office/drawing/2014/main" id="{8CFCFB8D-25CD-42C5-8A8A-B66CC37BF5F7}"/>
                  </a:ext>
                </a:extLst>
              </p:cNvPr>
              <p:cNvSpPr/>
              <p:nvPr/>
            </p:nvSpPr>
            <p:spPr bwMode="auto">
              <a:xfrm>
                <a:off x="6155277" y="3788988"/>
                <a:ext cx="1537967" cy="1386925"/>
              </a:xfrm>
              <a:custGeom>
                <a:gdLst>
                  <a:gd fmla="*/ 1463094 w 21600" name="T0"/>
                  <a:gd fmla="*/ 1319385 h 21600" name="T1"/>
                  <a:gd fmla="*/ 1463094 w 21600" name="T2"/>
                  <a:gd fmla="*/ 1319385 h 21600" name="T3"/>
                  <a:gd fmla="*/ 1463094 w 21600" name="T4"/>
                  <a:gd fmla="*/ 1319385 h 21600" name="T5"/>
                  <a:gd fmla="*/ 1463094 w 21600" name="T6"/>
                  <a:gd fmla="*/ 1319385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151" y="0"/>
                    </a:moveTo>
                    <a:lnTo>
                      <a:pt x="0" y="6467"/>
                    </a:lnTo>
                    <a:lnTo>
                      <a:pt x="0" y="21599"/>
                    </a:lnTo>
                    <a:lnTo>
                      <a:pt x="21599" y="12378"/>
                    </a:lnTo>
                    <a:lnTo>
                      <a:pt x="1515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íṥlíďé">
                <a:extLst>
                  <a:ext uri="{FF2B5EF4-FFF2-40B4-BE49-F238E27FC236}">
                    <a16:creationId xmlns:a16="http://schemas.microsoft.com/office/drawing/2014/main" id="{5A17630E-A5EB-434C-AFCB-FD8251ABDECE}"/>
                  </a:ext>
                </a:extLst>
              </p:cNvPr>
              <p:cNvSpPr/>
              <p:nvPr/>
            </p:nvSpPr>
            <p:spPr bwMode="auto">
              <a:xfrm>
                <a:off x="4618144" y="3788988"/>
                <a:ext cx="1537967" cy="1386925"/>
              </a:xfrm>
              <a:custGeom>
                <a:gdLst>
                  <a:gd fmla="*/ 1463094 w 21600" name="T0"/>
                  <a:gd fmla="*/ 1319385 h 21600" name="T1"/>
                  <a:gd fmla="*/ 1463094 w 21600" name="T2"/>
                  <a:gd fmla="*/ 1319385 h 21600" name="T3"/>
                  <a:gd fmla="*/ 1463094 w 21600" name="T4"/>
                  <a:gd fmla="*/ 1319385 h 21600" name="T5"/>
                  <a:gd fmla="*/ 1463094 w 21600" name="T6"/>
                  <a:gd fmla="*/ 1319385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6448" y="0"/>
                    </a:moveTo>
                    <a:lnTo>
                      <a:pt x="0" y="12378"/>
                    </a:lnTo>
                    <a:lnTo>
                      <a:pt x="21599" y="21599"/>
                    </a:lnTo>
                    <a:lnTo>
                      <a:pt x="21599" y="6467"/>
                    </a:lnTo>
                    <a:lnTo>
                      <a:pt x="64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ïSľïḑê">
              <a:extLst>
                <a:ext uri="{FF2B5EF4-FFF2-40B4-BE49-F238E27FC236}">
                  <a16:creationId xmlns:a16="http://schemas.microsoft.com/office/drawing/2014/main" id="{2E0D6D1C-690C-40FD-A330-97CB79B0A93B}"/>
                </a:ext>
              </a:extLst>
            </p:cNvPr>
            <p:cNvGrpSpPr/>
            <p:nvPr/>
          </p:nvGrpSpPr>
          <p:grpSpPr>
            <a:xfrm>
              <a:off x="4928055" y="2593252"/>
              <a:ext cx="1925955" cy="1301697"/>
              <a:chOff x="5157226" y="2687460"/>
              <a:chExt cx="1996937" cy="1346034"/>
            </a:xfrm>
          </p:grpSpPr>
          <p:sp>
            <p:nvSpPr>
              <p:cNvPr id="50" name="i$ḻídè">
                <a:extLst>
                  <a:ext uri="{FF2B5EF4-FFF2-40B4-BE49-F238E27FC236}">
                    <a16:creationId xmlns:a16="http://schemas.microsoft.com/office/drawing/2014/main" id="{0E00C48A-73DB-4D8A-99C6-C4682AC750D9}"/>
                  </a:ext>
                </a:extLst>
              </p:cNvPr>
              <p:cNvSpPr/>
              <p:nvPr/>
            </p:nvSpPr>
            <p:spPr bwMode="auto">
              <a:xfrm>
                <a:off x="5595333" y="2687460"/>
                <a:ext cx="1120722" cy="388873"/>
              </a:xfrm>
              <a:custGeom>
                <a:gdLst>
                  <a:gd fmla="*/ 1065832 w 21600" name="T0"/>
                  <a:gd fmla="*/ 370019 h 21600" name="T1"/>
                  <a:gd fmla="*/ 1065832 w 21600" name="T2"/>
                  <a:gd fmla="*/ 370019 h 21600" name="T3"/>
                  <a:gd fmla="*/ 1065832 w 21600" name="T4"/>
                  <a:gd fmla="*/ 370019 h 21600" name="T5"/>
                  <a:gd fmla="*/ 1065832 w 21600" name="T6"/>
                  <a:gd fmla="*/ 370019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ŝľïḑê">
                <a:extLst>
                  <a:ext uri="{FF2B5EF4-FFF2-40B4-BE49-F238E27FC236}">
                    <a16:creationId xmlns:a16="http://schemas.microsoft.com/office/drawing/2014/main" id="{9ADAB104-F80B-4F77-BA45-492E62D18722}"/>
                  </a:ext>
                </a:extLst>
              </p:cNvPr>
              <p:cNvSpPr/>
              <p:nvPr/>
            </p:nvSpPr>
            <p:spPr bwMode="auto">
              <a:xfrm>
                <a:off x="6156111" y="2854358"/>
                <a:ext cx="998052" cy="1179136"/>
              </a:xfrm>
              <a:custGeom>
                <a:gdLst>
                  <a:gd fmla="*/ 949170 w 21600" name="T0"/>
                  <a:gd fmla="*/ 1121967 h 21600" name="T1"/>
                  <a:gd fmla="*/ 949170 w 21600" name="T2"/>
                  <a:gd fmla="*/ 1121967 h 21600" name="T3"/>
                  <a:gd fmla="*/ 949170 w 21600" name="T4"/>
                  <a:gd fmla="*/ 1121967 h 21600" name="T5"/>
                  <a:gd fmla="*/ 949170 w 21600" name="T6"/>
                  <a:gd fmla="*/ 112196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1661" y="0"/>
                    </a:moveTo>
                    <a:lnTo>
                      <a:pt x="0" y="3801"/>
                    </a:lnTo>
                    <a:lnTo>
                      <a:pt x="0" y="21600"/>
                    </a:lnTo>
                    <a:lnTo>
                      <a:pt x="21600" y="14559"/>
                    </a:lnTo>
                    <a:lnTo>
                      <a:pt x="1166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$ḻíďè">
                <a:extLst>
                  <a:ext uri="{FF2B5EF4-FFF2-40B4-BE49-F238E27FC236}">
                    <a16:creationId xmlns:a16="http://schemas.microsoft.com/office/drawing/2014/main" id="{844A76B2-92EE-445B-AB5F-B75B1CCF9915}"/>
                  </a:ext>
                </a:extLst>
              </p:cNvPr>
              <p:cNvSpPr/>
              <p:nvPr/>
            </p:nvSpPr>
            <p:spPr bwMode="auto">
              <a:xfrm>
                <a:off x="5157226" y="2854358"/>
                <a:ext cx="998885" cy="1179136"/>
              </a:xfrm>
              <a:custGeom>
                <a:gdLst>
                  <a:gd fmla="*/ 949963 w 21600" name="T0"/>
                  <a:gd fmla="*/ 1121967 h 21600" name="T1"/>
                  <a:gd fmla="*/ 949963 w 21600" name="T2"/>
                  <a:gd fmla="*/ 1121967 h 21600" name="T3"/>
                  <a:gd fmla="*/ 949963 w 21600" name="T4"/>
                  <a:gd fmla="*/ 1121967 h 21600" name="T5"/>
                  <a:gd fmla="*/ 949963 w 21600" name="T6"/>
                  <a:gd fmla="*/ 1121967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9938" y="0"/>
                    </a:moveTo>
                    <a:lnTo>
                      <a:pt x="0" y="14559"/>
                    </a:lnTo>
                    <a:lnTo>
                      <a:pt x="21600" y="21600"/>
                    </a:lnTo>
                    <a:lnTo>
                      <a:pt x="21600" y="3801"/>
                    </a:lnTo>
                    <a:lnTo>
                      <a:pt x="99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i$ļíḋê">
              <a:extLst>
                <a:ext uri="{FF2B5EF4-FFF2-40B4-BE49-F238E27FC236}">
                  <a16:creationId xmlns:a16="http://schemas.microsoft.com/office/drawing/2014/main" id="{68060BAA-339A-4BA3-A257-387ED87A8A43}"/>
                </a:ext>
              </a:extLst>
            </p:cNvPr>
            <p:cNvGrpSpPr/>
            <p:nvPr/>
          </p:nvGrpSpPr>
          <p:grpSpPr>
            <a:xfrm>
              <a:off x="5452798" y="1852424"/>
              <a:ext cx="876459" cy="928860"/>
              <a:chOff x="5701314" y="1921397"/>
              <a:chExt cx="908761" cy="960499"/>
            </a:xfrm>
          </p:grpSpPr>
          <p:sp>
            <p:nvSpPr>
              <p:cNvPr id="48" name="ïṧḷiḓé">
                <a:extLst>
                  <a:ext uri="{FF2B5EF4-FFF2-40B4-BE49-F238E27FC236}">
                    <a16:creationId xmlns:a16="http://schemas.microsoft.com/office/drawing/2014/main" id="{24324A09-5A3A-49F8-A98B-2571724F4819}"/>
                  </a:ext>
                </a:extLst>
              </p:cNvPr>
              <p:cNvSpPr/>
              <p:nvPr/>
            </p:nvSpPr>
            <p:spPr bwMode="auto">
              <a:xfrm>
                <a:off x="6155278" y="1921397"/>
                <a:ext cx="454797" cy="960499"/>
              </a:xfrm>
              <a:custGeom>
                <a:gdLst>
                  <a:gd fmla="*/ 432267 w 21600" name="T0"/>
                  <a:gd fmla="*/ 913958 h 21600" name="T1"/>
                  <a:gd fmla="*/ 432267 w 21600" name="T2"/>
                  <a:gd fmla="*/ 913958 h 21600" name="T3"/>
                  <a:gd fmla="*/ 432267 w 21600" name="T4"/>
                  <a:gd fmla="*/ 913958 h 21600" name="T5"/>
                  <a:gd fmla="*/ 432267 w 21600" name="T6"/>
                  <a:gd fmla="*/ 91395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599" y="17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ṥļíďé">
                <a:extLst>
                  <a:ext uri="{FF2B5EF4-FFF2-40B4-BE49-F238E27FC236}">
                    <a16:creationId xmlns:a16="http://schemas.microsoft.com/office/drawing/2014/main" id="{86734C67-3EE6-4272-B6F0-A070249FF374}"/>
                  </a:ext>
                </a:extLst>
              </p:cNvPr>
              <p:cNvSpPr/>
              <p:nvPr/>
            </p:nvSpPr>
            <p:spPr bwMode="auto">
              <a:xfrm>
                <a:off x="5701314" y="1921397"/>
                <a:ext cx="453964" cy="960499"/>
              </a:xfrm>
              <a:custGeom>
                <a:gdLst>
                  <a:gd fmla="*/ 431474 w 21600" name="T0"/>
                  <a:gd fmla="*/ 913958 h 21600" name="T1"/>
                  <a:gd fmla="*/ 431474 w 21600" name="T2"/>
                  <a:gd fmla="*/ 913958 h 21600" name="T3"/>
                  <a:gd fmla="*/ 431474 w 21600" name="T4"/>
                  <a:gd fmla="*/ 913958 h 21600" name="T5"/>
                  <a:gd fmla="*/ 431474 w 21600" name="T6"/>
                  <a:gd fmla="*/ 91395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1599" y="0"/>
                    </a:moveTo>
                    <a:lnTo>
                      <a:pt x="0" y="17667"/>
                    </a:lnTo>
                    <a:lnTo>
                      <a:pt x="21599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4" name="íṩ1îḋè">
              <a:extLst>
                <a:ext uri="{FF2B5EF4-FFF2-40B4-BE49-F238E27FC236}">
                  <a16:creationId xmlns:a16="http://schemas.microsoft.com/office/drawing/2014/main" id="{9F225C1F-15DC-41E0-B0CF-A5544DD08E9B}"/>
                </a:ext>
              </a:extLst>
            </p:cNvPr>
            <p:cNvSpPr/>
            <p:nvPr/>
          </p:nvSpPr>
          <p:spPr bwMode="auto">
            <a:xfrm rot="1241860">
              <a:off x="4433699" y="5062350"/>
              <a:ext cx="841046" cy="33108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6="http://schemas.microsoft.com/office/drawing/2014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6="http://schemas.microsoft.com/office/drawing/2014/main"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228600">
                <a:defRPr/>
              </a:pPr>
              <a:r>
                <a:rPr altLang="en-US" lang="zh-CN" sz="16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5" name="í$ḷiḓè">
              <a:extLst>
                <a:ext uri="{FF2B5EF4-FFF2-40B4-BE49-F238E27FC236}">
                  <a16:creationId xmlns:a16="http://schemas.microsoft.com/office/drawing/2014/main" id="{D0D59159-6E5E-4445-A7AE-AB0EDDAEE044}"/>
                </a:ext>
              </a:extLst>
            </p:cNvPr>
            <p:cNvSpPr/>
            <p:nvPr/>
          </p:nvSpPr>
          <p:spPr bwMode="auto">
            <a:xfrm rot="1161022">
              <a:off x="4951213" y="4017589"/>
              <a:ext cx="528773" cy="33108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6="http://schemas.microsoft.com/office/drawing/2014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6="http://schemas.microsoft.com/office/drawing/2014/main"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228600">
                <a:defRPr/>
              </a:pPr>
              <a:r>
                <a:rPr altLang="en-US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6" name="iS1iďe">
              <a:extLst>
                <a:ext uri="{FF2B5EF4-FFF2-40B4-BE49-F238E27FC236}">
                  <a16:creationId xmlns:a16="http://schemas.microsoft.com/office/drawing/2014/main" id="{9FD7E34B-C0F2-423D-AAD1-90188744A468}"/>
                </a:ext>
              </a:extLst>
            </p:cNvPr>
            <p:cNvSpPr/>
            <p:nvPr/>
          </p:nvSpPr>
          <p:spPr bwMode="auto">
            <a:xfrm rot="1056546">
              <a:off x="5191167" y="3169799"/>
              <a:ext cx="528773" cy="331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6="http://schemas.microsoft.com/office/drawing/2014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6="http://schemas.microsoft.com/office/drawing/2014/main"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228600">
                <a:defRPr/>
              </a:pPr>
              <a:r>
                <a:rPr altLang="en-US" lang="zh-CN" sz="13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7" name="ïSļïḑe">
              <a:extLst>
                <a:ext uri="{FF2B5EF4-FFF2-40B4-BE49-F238E27FC236}">
                  <a16:creationId xmlns:a16="http://schemas.microsoft.com/office/drawing/2014/main" id="{3995F050-A31E-42ED-9DC5-6FA4FF68039D}"/>
                </a:ext>
              </a:extLst>
            </p:cNvPr>
            <p:cNvSpPr/>
            <p:nvPr/>
          </p:nvSpPr>
          <p:spPr bwMode="auto">
            <a:xfrm rot="596028">
              <a:off x="5493246" y="2232534"/>
              <a:ext cx="528773" cy="331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6="http://schemas.microsoft.com/office/drawing/2014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6="http://schemas.microsoft.com/office/drawing/2014/main"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no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228600">
                <a:defRPr/>
              </a:pPr>
              <a:r>
                <a:rPr altLang="en-US" lang="zh-CN" sz="1100">
                  <a:solidFill>
                    <a:schemeClr val="bg1"/>
                  </a:solidFill>
                </a:rPr>
                <a:t>关</a:t>
              </a:r>
              <a:br>
                <a:rPr altLang="en-US" lang="zh-CN" sz="1100">
                  <a:solidFill>
                    <a:schemeClr val="bg1"/>
                  </a:solidFill>
                </a:rPr>
              </a:br>
              <a:r>
                <a:rPr altLang="en-US" lang="zh-CN" sz="1100">
                  <a:solidFill>
                    <a:schemeClr val="bg1"/>
                  </a:solidFill>
                </a:rPr>
                <a:t>键词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32289" y="2783996"/>
            <a:ext cx="2784999" cy="957185"/>
            <a:chOff x="1541719" y="2349127"/>
            <a:chExt cx="2784999" cy="957185"/>
          </a:xfrm>
        </p:grpSpPr>
        <p:sp>
          <p:nvSpPr>
            <p:cNvPr id="60" name="文本框 59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541720" y="2687682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3695988" y="2378522"/>
            <a:ext cx="18713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695988" y="4021585"/>
            <a:ext cx="10544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966407" y="3093949"/>
            <a:ext cx="14894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7920102" y="4813253"/>
            <a:ext cx="53571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8532289" y="4485009"/>
            <a:ext cx="2784999" cy="957185"/>
            <a:chOff x="1541719" y="2349127"/>
            <a:chExt cx="2784999" cy="957185"/>
          </a:xfrm>
        </p:grpSpPr>
        <p:sp>
          <p:nvSpPr>
            <p:cNvPr id="71" name="文本框 70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41720" y="2687680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7965" y="2057576"/>
            <a:ext cx="2784999" cy="957185"/>
            <a:chOff x="1541719" y="2349127"/>
            <a:chExt cx="2784999" cy="957185"/>
          </a:xfrm>
        </p:grpSpPr>
        <p:sp>
          <p:nvSpPr>
            <p:cNvPr id="74" name="文本框 73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7965" y="3758589"/>
            <a:ext cx="2784999" cy="957185"/>
            <a:chOff x="1541719" y="2349127"/>
            <a:chExt cx="2784999" cy="957185"/>
          </a:xfrm>
        </p:grpSpPr>
        <p:sp>
          <p:nvSpPr>
            <p:cNvPr id="77" name="文本框 76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541719" y="2687680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A80FA420-AF46-4461-A3FD-1F2DBA58EE57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2BC71F04-204C-4028-ACD8-5F657F4692C5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22E5446-D2FA-479D-8C7A-A831DAFD132C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03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950C2F8-9072-4602-B5DF-6E28D24E032C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75A9429D-6764-4FAA-BE3C-52C0D619E9E3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发展规划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0EAC72F8-12FB-45A4-9634-6A8E3EA28F6E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5761866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121282" y="3758161"/>
            <a:ext cx="1803926" cy="1763340"/>
            <a:chOff x="1121282" y="3758161"/>
            <a:chExt cx="1803926" cy="1763340"/>
          </a:xfrm>
        </p:grpSpPr>
        <p:sp>
          <p:nvSpPr>
            <p:cNvPr id="4" name="Rectangle 17"/>
            <p:cNvSpPr/>
            <p:nvPr/>
          </p:nvSpPr>
          <p:spPr>
            <a:xfrm flipV="1">
              <a:off x="1121282" y="3955585"/>
              <a:ext cx="1803926" cy="15258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fov="5700000" prst="perspectiveRelaxed">
                <a:rot lat="16800000" lon="0" rev="0"/>
              </a:camera>
              <a:lightRig dir="t" rig="soft">
                <a:rot lat="0" lon="0" rev="4800000"/>
              </a:lightRig>
            </a:scene3d>
            <a:sp3d extrusionH="57150" prstMaterial="plastic">
              <a:bevelT h="12700" w="0"/>
              <a:bevelB h="25400"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/>
            <p:cNvSpPr/>
            <p:nvPr/>
          </p:nvSpPr>
          <p:spPr bwMode="auto">
            <a:xfrm>
              <a:off x="1773706" y="3758161"/>
              <a:ext cx="649716" cy="600004"/>
            </a:xfrm>
            <a:custGeom>
              <a:gdLst>
                <a:gd fmla="*/ 186302 w 608697" name="connsiteX0"/>
                <a:gd fmla="*/ 63862 h 562124" name="connsiteY0"/>
                <a:gd fmla="*/ 204357 w 608697" name="connsiteX1"/>
                <a:gd fmla="*/ 81889 h 562124" name="connsiteY1"/>
                <a:gd fmla="*/ 186302 w 608697" name="connsiteX2"/>
                <a:gd fmla="*/ 99991 h 562124" name="connsiteY2"/>
                <a:gd fmla="*/ 99759 w 608697" name="connsiteX3"/>
                <a:gd fmla="*/ 186326 h 562124" name="connsiteY3"/>
                <a:gd fmla="*/ 81705 w 608697" name="connsiteX4"/>
                <a:gd fmla="*/ 204428 h 562124" name="connsiteY4"/>
                <a:gd fmla="*/ 63650 w 608697" name="connsiteX5"/>
                <a:gd fmla="*/ 186326 h 562124" name="connsiteY5"/>
                <a:gd fmla="*/ 186302 w 608697" name="connsiteX6"/>
                <a:gd fmla="*/ 63862 h 562124" name="connsiteY6"/>
                <a:gd fmla="*/ 175448 w 608697" name="connsiteX7"/>
                <a:gd fmla="*/ 36129 h 562124" name="connsiteY7"/>
                <a:gd fmla="*/ 36179 w 608697" name="connsiteX8"/>
                <a:gd fmla="*/ 175282 h 562124" name="connsiteY8"/>
                <a:gd fmla="*/ 276226 w 608697" name="connsiteX9"/>
                <a:gd fmla="*/ 490611 h 562124" name="connsiteY9"/>
                <a:gd fmla="*/ 276972 w 608697" name="connsiteX10"/>
                <a:gd fmla="*/ 491356 h 562124" name="connsiteY10"/>
                <a:gd fmla="*/ 304349 w 608697" name="connsiteX11"/>
                <a:gd fmla="*/ 518546 h 562124" name="connsiteY11"/>
                <a:gd fmla="*/ 331725 w 608697" name="connsiteX12"/>
                <a:gd fmla="*/ 491356 h 562124" name="connsiteY12"/>
                <a:gd fmla="*/ 332471 w 608697" name="connsiteX13"/>
                <a:gd fmla="*/ 490611 h 562124" name="connsiteY13"/>
                <a:gd fmla="*/ 572518 w 608697" name="connsiteX14"/>
                <a:gd fmla="*/ 175282 h 562124" name="connsiteY14"/>
                <a:gd fmla="*/ 433249 w 608697" name="connsiteX15"/>
                <a:gd fmla="*/ 36129 h 562124" name="connsiteY15"/>
                <a:gd fmla="*/ 318149 w 608697" name="connsiteX16"/>
                <a:gd fmla="*/ 89764 h 562124" name="connsiteY16"/>
                <a:gd fmla="*/ 304349 w 608697" name="connsiteX17"/>
                <a:gd fmla="*/ 96170 h 562124" name="connsiteY17"/>
                <a:gd fmla="*/ 290548 w 608697" name="connsiteX18"/>
                <a:gd fmla="*/ 89764 h 562124" name="connsiteY18"/>
                <a:gd fmla="*/ 175448 w 608697" name="connsiteX19"/>
                <a:gd fmla="*/ 36129 h 562124" name="connsiteY19"/>
                <a:gd fmla="*/ 175448 w 608697" name="connsiteX20"/>
                <a:gd fmla="*/ 0 h 562124" name="connsiteY20"/>
                <a:gd fmla="*/ 304349 w 608697" name="connsiteX21"/>
                <a:gd fmla="*/ 51847 h 562124" name="connsiteY21"/>
                <a:gd fmla="*/ 433249 w 608697" name="connsiteX22"/>
                <a:gd fmla="*/ 0 h 562124" name="connsiteY22"/>
                <a:gd fmla="*/ 608697 w 608697" name="connsiteX23"/>
                <a:gd fmla="*/ 175282 h 562124" name="connsiteY23"/>
                <a:gd fmla="*/ 537309 w 608697" name="connsiteX24"/>
                <a:gd fmla="*/ 342593 h 562124" name="connsiteY24"/>
                <a:gd fmla="*/ 356864 w 608697" name="connsiteX25"/>
                <a:gd fmla="*/ 517354 h 562124" name="connsiteY25"/>
                <a:gd fmla="*/ 317104 w 608697" name="connsiteX26"/>
                <a:gd fmla="*/ 556835 h 562124" name="connsiteY26"/>
                <a:gd fmla="*/ 304349 w 608697" name="connsiteX27"/>
                <a:gd fmla="*/ 562124 h 562124" name="connsiteY27"/>
                <a:gd fmla="*/ 291593 w 608697" name="connsiteX28"/>
                <a:gd fmla="*/ 556835 h 562124" name="connsiteY28"/>
                <a:gd fmla="*/ 251834 w 608697" name="connsiteX29"/>
                <a:gd fmla="*/ 517354 h 562124" name="connsiteY29"/>
                <a:gd fmla="*/ 71388 w 608697" name="connsiteX30"/>
                <a:gd fmla="*/ 342593 h 562124" name="connsiteY30"/>
                <a:gd fmla="*/ 0 w 608697" name="connsiteX31"/>
                <a:gd fmla="*/ 175282 h 562124" name="connsiteY31"/>
                <a:gd fmla="*/ 175448 w 608697" name="connsiteX32"/>
                <a:gd fmla="*/ 0 h 562124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62124" w="608697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TextBox 12"/>
            <p:cNvSpPr txBox="1"/>
            <p:nvPr/>
          </p:nvSpPr>
          <p:spPr bwMode="auto">
            <a:xfrm>
              <a:off x="1702759" y="5127689"/>
              <a:ext cx="640971" cy="393812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r>
                <a:rPr altLang="ko-KR" b="0" lang="en-US" sz="2400">
                  <a:solidFill>
                    <a:schemeClr val="accent1"/>
                  </a:solidFill>
                  <a:effectLst/>
                  <a:latin charset="0" panose="020b0502020202020204" pitchFamily="34" typeface="Century Gothic"/>
                </a:rPr>
                <a:t>2015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44203" y="3038564"/>
            <a:ext cx="1803926" cy="1715077"/>
            <a:chOff x="3844203" y="3038564"/>
            <a:chExt cx="1803926" cy="1715077"/>
          </a:xfrm>
        </p:grpSpPr>
        <p:sp>
          <p:nvSpPr>
            <p:cNvPr id="7" name="Rectangle 13"/>
            <p:cNvSpPr/>
            <p:nvPr/>
          </p:nvSpPr>
          <p:spPr>
            <a:xfrm flipV="1">
              <a:off x="3844203" y="3184623"/>
              <a:ext cx="1803926" cy="15258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fov="5700000" prst="perspectiveRelaxed">
                <a:rot lat="16800000" lon="0" rev="0"/>
              </a:camera>
              <a:lightRig dir="t" rig="soft">
                <a:rot lat="0" lon="0" rev="4800000"/>
              </a:lightRig>
            </a:scene3d>
            <a:sp3d extrusionH="57150" prstMaterial="plastic">
              <a:bevelT h="12700" w="0"/>
              <a:bevelB h="25400"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7"/>
            <p:cNvSpPr/>
            <p:nvPr/>
          </p:nvSpPr>
          <p:spPr bwMode="auto">
            <a:xfrm>
              <a:off x="4421308" y="3038564"/>
              <a:ext cx="649716" cy="643830"/>
            </a:xfrm>
            <a:custGeom>
              <a:gdLst>
                <a:gd fmla="*/ 6848 w 6914" name="T0"/>
                <a:gd fmla="*/ 2638 h 6861" name="T1"/>
                <a:gd fmla="*/ 6360 w 6914" name="T2"/>
                <a:gd fmla="*/ 2276 h 6861" name="T3"/>
                <a:gd fmla="*/ 4507 w 6914" name="T4"/>
                <a:gd fmla="*/ 2276 h 6861" name="T5"/>
                <a:gd fmla="*/ 3944 w 6914" name="T6"/>
                <a:gd fmla="*/ 360 h 6861" name="T7"/>
                <a:gd fmla="*/ 3459 w 6914" name="T8"/>
                <a:gd fmla="*/ 0 h 6861" name="T9"/>
                <a:gd fmla="*/ 2970 w 6914" name="T10"/>
                <a:gd fmla="*/ 357 h 6861" name="T11"/>
                <a:gd fmla="*/ 2389 w 6914" name="T12"/>
                <a:gd fmla="*/ 2276 h 6861" name="T13"/>
                <a:gd fmla="*/ 554 w 6914" name="T14"/>
                <a:gd fmla="*/ 2276 h 6861" name="T15"/>
                <a:gd fmla="*/ 65 w 6914" name="T16"/>
                <a:gd fmla="*/ 2639 h 6861" name="T17"/>
                <a:gd fmla="*/ 266 w 6914" name="T18"/>
                <a:gd fmla="*/ 3207 h 6861" name="T19"/>
                <a:gd fmla="*/ 1767 w 6914" name="T20"/>
                <a:gd fmla="*/ 4329 h 6861" name="T21"/>
                <a:gd fmla="*/ 1186 w 6914" name="T22"/>
                <a:gd fmla="*/ 6162 h 6861" name="T23"/>
                <a:gd fmla="*/ 1382 w 6914" name="T24"/>
                <a:gd fmla="*/ 6736 h 6861" name="T25"/>
                <a:gd fmla="*/ 1983 w 6914" name="T26"/>
                <a:gd fmla="*/ 6722 h 6861" name="T27"/>
                <a:gd fmla="*/ 3119 w 6914" name="T28"/>
                <a:gd fmla="*/ 5944 h 6861" name="T29"/>
                <a:gd fmla="*/ 3149 w 6914" name="T30"/>
                <a:gd fmla="*/ 5786 h 6861" name="T31"/>
                <a:gd fmla="*/ 2991 w 6914" name="T32"/>
                <a:gd fmla="*/ 5757 h 6861" name="T33"/>
                <a:gd fmla="*/ 1848 w 6914" name="T34"/>
                <a:gd fmla="*/ 6539 h 6861" name="T35"/>
                <a:gd fmla="*/ 1512 w 6914" name="T36"/>
                <a:gd fmla="*/ 6549 h 6861" name="T37"/>
                <a:gd fmla="*/ 1403 w 6914" name="T38"/>
                <a:gd fmla="*/ 6231 h 6861" name="T39"/>
                <a:gd fmla="*/ 2008 w 6914" name="T40"/>
                <a:gd fmla="*/ 4321 h 6861" name="T41"/>
                <a:gd fmla="*/ 1968 w 6914" name="T42"/>
                <a:gd fmla="*/ 4195 h 6861" name="T43"/>
                <a:gd fmla="*/ 397 w 6914" name="T44"/>
                <a:gd fmla="*/ 3021 h 6861" name="T45"/>
                <a:gd fmla="*/ 283 w 6914" name="T46"/>
                <a:gd fmla="*/ 2704 h 6861" name="T47"/>
                <a:gd fmla="*/ 554 w 6914" name="T48"/>
                <a:gd fmla="*/ 2504 h 6861" name="T49"/>
                <a:gd fmla="*/ 2473 w 6914" name="T50"/>
                <a:gd fmla="*/ 2504 h 6861" name="T51"/>
                <a:gd fmla="*/ 2582 w 6914" name="T52"/>
                <a:gd fmla="*/ 2423 h 6861" name="T53"/>
                <a:gd fmla="*/ 3187 w 6914" name="T54"/>
                <a:gd fmla="*/ 425 h 6861" name="T55"/>
                <a:gd fmla="*/ 3458 w 6914" name="T56"/>
                <a:gd fmla="*/ 228 h 6861" name="T57"/>
                <a:gd fmla="*/ 3727 w 6914" name="T58"/>
                <a:gd fmla="*/ 426 h 6861" name="T59"/>
                <a:gd fmla="*/ 4313 w 6914" name="T60"/>
                <a:gd fmla="*/ 2422 h 6861" name="T61"/>
                <a:gd fmla="*/ 4422 w 6914" name="T62"/>
                <a:gd fmla="*/ 2504 h 6861" name="T63"/>
                <a:gd fmla="*/ 6360 w 6914" name="T64"/>
                <a:gd fmla="*/ 2504 h 6861" name="T65"/>
                <a:gd fmla="*/ 6631 w 6914" name="T66"/>
                <a:gd fmla="*/ 2704 h 6861" name="T67"/>
                <a:gd fmla="*/ 6512 w 6914" name="T68"/>
                <a:gd fmla="*/ 3025 h 6861" name="T69"/>
                <a:gd fmla="*/ 4946 w 6914" name="T70"/>
                <a:gd fmla="*/ 4195 h 6861" name="T71"/>
                <a:gd fmla="*/ 4906 w 6914" name="T72"/>
                <a:gd fmla="*/ 4321 h 6861" name="T73"/>
                <a:gd fmla="*/ 5510 w 6914" name="T74"/>
                <a:gd fmla="*/ 6231 h 6861" name="T75"/>
                <a:gd fmla="*/ 5402 w 6914" name="T76"/>
                <a:gd fmla="*/ 6549 h 6861" name="T77"/>
                <a:gd fmla="*/ 5059 w 6914" name="T78"/>
                <a:gd fmla="*/ 6534 h 6861" name="T79"/>
                <a:gd fmla="*/ 3182 w 6914" name="T80"/>
                <a:gd fmla="*/ 5254 h 6861" name="T81"/>
                <a:gd fmla="*/ 3024 w 6914" name="T82"/>
                <a:gd fmla="*/ 5284 h 6861" name="T83"/>
                <a:gd fmla="*/ 3054 w 6914" name="T84"/>
                <a:gd fmla="*/ 5442 h 6861" name="T85"/>
                <a:gd fmla="*/ 4925 w 6914" name="T86"/>
                <a:gd fmla="*/ 6717 h 6861" name="T87"/>
                <a:gd fmla="*/ 5241 w 6914" name="T88"/>
                <a:gd fmla="*/ 6827 h 6861" name="T89"/>
                <a:gd fmla="*/ 5531 w 6914" name="T90"/>
                <a:gd fmla="*/ 6736 h 6861" name="T91"/>
                <a:gd fmla="*/ 5727 w 6914" name="T92"/>
                <a:gd fmla="*/ 6162 h 6861" name="T93"/>
                <a:gd fmla="*/ 5147 w 6914" name="T94"/>
                <a:gd fmla="*/ 4329 h 6861" name="T95"/>
                <a:gd fmla="*/ 6643 w 6914" name="T96"/>
                <a:gd fmla="*/ 3211 h 6861" name="T97"/>
                <a:gd fmla="*/ 6848 w 6914" name="T98"/>
                <a:gd fmla="*/ 2638 h 6861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60" w="6914">
                  <a:moveTo>
                    <a:pt x="6848" y="2638"/>
                  </a:moveTo>
                  <a:cubicBezTo>
                    <a:pt x="6783" y="2422"/>
                    <a:pt x="6586" y="2276"/>
                    <a:pt x="6360" y="2276"/>
                  </a:cubicBezTo>
                  <a:lnTo>
                    <a:pt x="4507" y="2276"/>
                  </a:lnTo>
                  <a:lnTo>
                    <a:pt x="3944" y="360"/>
                  </a:lnTo>
                  <a:cubicBezTo>
                    <a:pt x="3878" y="146"/>
                    <a:pt x="3683" y="1"/>
                    <a:pt x="3459" y="0"/>
                  </a:cubicBezTo>
                  <a:cubicBezTo>
                    <a:pt x="3234" y="0"/>
                    <a:pt x="3038" y="143"/>
                    <a:pt x="2970" y="357"/>
                  </a:cubicBezTo>
                  <a:lnTo>
                    <a:pt x="2389" y="2276"/>
                  </a:lnTo>
                  <a:lnTo>
                    <a:pt x="554" y="2276"/>
                  </a:lnTo>
                  <a:cubicBezTo>
                    <a:pt x="327" y="2276"/>
                    <a:pt x="131" y="2422"/>
                    <a:pt x="65" y="2639"/>
                  </a:cubicBezTo>
                  <a:cubicBezTo>
                    <a:pt x="0" y="2855"/>
                    <a:pt x="82" y="3085"/>
                    <a:pt x="266" y="3207"/>
                  </a:cubicBezTo>
                  <a:lnTo>
                    <a:pt x="1767" y="4329"/>
                  </a:lnTo>
                  <a:lnTo>
                    <a:pt x="1186" y="6162"/>
                  </a:lnTo>
                  <a:cubicBezTo>
                    <a:pt x="1118" y="6377"/>
                    <a:pt x="1196" y="6608"/>
                    <a:pt x="1382" y="6736"/>
                  </a:cubicBezTo>
                  <a:cubicBezTo>
                    <a:pt x="1562" y="6861"/>
                    <a:pt x="1823" y="6849"/>
                    <a:pt x="1983" y="6722"/>
                  </a:cubicBezTo>
                  <a:lnTo>
                    <a:pt x="3119" y="5944"/>
                  </a:lnTo>
                  <a:cubicBezTo>
                    <a:pt x="3171" y="5909"/>
                    <a:pt x="3184" y="5838"/>
                    <a:pt x="3149" y="5786"/>
                  </a:cubicBezTo>
                  <a:cubicBezTo>
                    <a:pt x="3113" y="5735"/>
                    <a:pt x="3043" y="5721"/>
                    <a:pt x="2991" y="5757"/>
                  </a:cubicBezTo>
                  <a:lnTo>
                    <a:pt x="1848" y="6539"/>
                  </a:lnTo>
                  <a:cubicBezTo>
                    <a:pt x="1753" y="6614"/>
                    <a:pt x="1611" y="6618"/>
                    <a:pt x="1512" y="6549"/>
                  </a:cubicBezTo>
                  <a:cubicBezTo>
                    <a:pt x="1409" y="6478"/>
                    <a:pt x="1365" y="6350"/>
                    <a:pt x="1403" y="6231"/>
                  </a:cubicBezTo>
                  <a:lnTo>
                    <a:pt x="2008" y="4321"/>
                  </a:lnTo>
                  <a:cubicBezTo>
                    <a:pt x="2023" y="4275"/>
                    <a:pt x="2006" y="4224"/>
                    <a:pt x="1968" y="4195"/>
                  </a:cubicBezTo>
                  <a:lnTo>
                    <a:pt x="397" y="3021"/>
                  </a:lnTo>
                  <a:cubicBezTo>
                    <a:pt x="293" y="2952"/>
                    <a:pt x="247" y="2825"/>
                    <a:pt x="283" y="2704"/>
                  </a:cubicBezTo>
                  <a:cubicBezTo>
                    <a:pt x="319" y="2584"/>
                    <a:pt x="428" y="2504"/>
                    <a:pt x="554" y="2504"/>
                  </a:cubicBezTo>
                  <a:lnTo>
                    <a:pt x="2473" y="2504"/>
                  </a:lnTo>
                  <a:cubicBezTo>
                    <a:pt x="2523" y="2504"/>
                    <a:pt x="2567" y="2471"/>
                    <a:pt x="2582" y="2423"/>
                  </a:cubicBezTo>
                  <a:lnTo>
                    <a:pt x="3187" y="425"/>
                  </a:lnTo>
                  <a:cubicBezTo>
                    <a:pt x="3225" y="307"/>
                    <a:pt x="3334" y="228"/>
                    <a:pt x="3458" y="228"/>
                  </a:cubicBezTo>
                  <a:cubicBezTo>
                    <a:pt x="3582" y="229"/>
                    <a:pt x="3690" y="309"/>
                    <a:pt x="3727" y="426"/>
                  </a:cubicBezTo>
                  <a:lnTo>
                    <a:pt x="4313" y="2422"/>
                  </a:lnTo>
                  <a:cubicBezTo>
                    <a:pt x="4327" y="2470"/>
                    <a:pt x="4372" y="2504"/>
                    <a:pt x="4422" y="2504"/>
                  </a:cubicBezTo>
                  <a:lnTo>
                    <a:pt x="6360" y="2504"/>
                  </a:lnTo>
                  <a:cubicBezTo>
                    <a:pt x="6485" y="2504"/>
                    <a:pt x="6594" y="2584"/>
                    <a:pt x="6631" y="2704"/>
                  </a:cubicBezTo>
                  <a:cubicBezTo>
                    <a:pt x="6667" y="2825"/>
                    <a:pt x="6621" y="2952"/>
                    <a:pt x="6512" y="3025"/>
                  </a:cubicBezTo>
                  <a:lnTo>
                    <a:pt x="4946" y="4195"/>
                  </a:lnTo>
                  <a:cubicBezTo>
                    <a:pt x="4907" y="4224"/>
                    <a:pt x="4891" y="4275"/>
                    <a:pt x="4906" y="4321"/>
                  </a:cubicBezTo>
                  <a:lnTo>
                    <a:pt x="5510" y="6231"/>
                  </a:lnTo>
                  <a:cubicBezTo>
                    <a:pt x="5549" y="6350"/>
                    <a:pt x="5505" y="6478"/>
                    <a:pt x="5402" y="6549"/>
                  </a:cubicBezTo>
                  <a:cubicBezTo>
                    <a:pt x="5303" y="6618"/>
                    <a:pt x="5167" y="6618"/>
                    <a:pt x="5059" y="6534"/>
                  </a:cubicBezTo>
                  <a:lnTo>
                    <a:pt x="3182" y="5254"/>
                  </a:lnTo>
                  <a:cubicBezTo>
                    <a:pt x="3130" y="5219"/>
                    <a:pt x="3059" y="5232"/>
                    <a:pt x="3024" y="5284"/>
                  </a:cubicBezTo>
                  <a:cubicBezTo>
                    <a:pt x="2988" y="5336"/>
                    <a:pt x="3002" y="5407"/>
                    <a:pt x="3054" y="5442"/>
                  </a:cubicBezTo>
                  <a:lnTo>
                    <a:pt x="4925" y="6717"/>
                  </a:lnTo>
                  <a:cubicBezTo>
                    <a:pt x="5014" y="6788"/>
                    <a:pt x="5127" y="6827"/>
                    <a:pt x="5241" y="6827"/>
                  </a:cubicBezTo>
                  <a:cubicBezTo>
                    <a:pt x="5345" y="6827"/>
                    <a:pt x="5446" y="6796"/>
                    <a:pt x="5531" y="6736"/>
                  </a:cubicBezTo>
                  <a:cubicBezTo>
                    <a:pt x="5717" y="6608"/>
                    <a:pt x="5796" y="6377"/>
                    <a:pt x="5727" y="6162"/>
                  </a:cubicBezTo>
                  <a:lnTo>
                    <a:pt x="5147" y="4329"/>
                  </a:lnTo>
                  <a:lnTo>
                    <a:pt x="6643" y="3211"/>
                  </a:lnTo>
                  <a:cubicBezTo>
                    <a:pt x="6831" y="3085"/>
                    <a:pt x="6914" y="2855"/>
                    <a:pt x="6848" y="2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TextBox 9"/>
            <p:cNvSpPr txBox="1"/>
            <p:nvPr/>
          </p:nvSpPr>
          <p:spPr bwMode="auto">
            <a:xfrm>
              <a:off x="4424825" y="4359829"/>
              <a:ext cx="642679" cy="393812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r>
                <a:rPr altLang="ko-KR" b="0" lang="en-US" sz="2400">
                  <a:solidFill>
                    <a:schemeClr val="accent2"/>
                  </a:solidFill>
                  <a:effectLst/>
                  <a:latin charset="0" panose="020b0502020202020204" pitchFamily="34" typeface="Century Gothic"/>
                </a:rPr>
                <a:t>2016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67123" y="2267126"/>
            <a:ext cx="1803926" cy="1712517"/>
            <a:chOff x="6567123" y="2267126"/>
            <a:chExt cx="1803926" cy="1712517"/>
          </a:xfrm>
        </p:grpSpPr>
        <p:sp>
          <p:nvSpPr>
            <p:cNvPr id="10" name="Rectangle 23"/>
            <p:cNvSpPr/>
            <p:nvPr/>
          </p:nvSpPr>
          <p:spPr>
            <a:xfrm flipV="1">
              <a:off x="6567123" y="2414234"/>
              <a:ext cx="1803926" cy="15258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fov="5700000" prst="perspectiveRelaxed">
                <a:rot lat="16800000" lon="0" rev="0"/>
              </a:camera>
              <a:lightRig dir="t" rig="soft">
                <a:rot lat="0" lon="0" rev="4800000"/>
              </a:lightRig>
            </a:scene3d>
            <a:sp3d extrusionH="57150" prstMaterial="plastic">
              <a:bevelT h="12700" w="0"/>
              <a:bevelB h="25400"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8"/>
            <p:cNvSpPr/>
            <p:nvPr/>
          </p:nvSpPr>
          <p:spPr bwMode="auto">
            <a:xfrm>
              <a:off x="7144228" y="2267126"/>
              <a:ext cx="649716" cy="525885"/>
            </a:xfrm>
            <a:custGeom>
              <a:gdLst>
                <a:gd fmla="*/ 355420 w 607568" name="connsiteX0"/>
                <a:gd fmla="*/ 250307 h 491771" name="connsiteY0"/>
                <a:gd fmla="*/ 352312 w 607568" name="connsiteX1"/>
                <a:gd fmla="*/ 251812 h 491771" name="connsiteY1"/>
                <a:gd fmla="*/ 321042 w 607568" name="connsiteX2"/>
                <a:gd fmla="*/ 289814 h 491771" name="connsiteY2"/>
                <a:gd fmla="*/ 321513 w 607568" name="connsiteX3"/>
                <a:gd fmla="*/ 295364 h 491771" name="connsiteY3"/>
                <a:gd fmla="*/ 369736 w 607568" name="connsiteX4"/>
                <a:gd fmla="*/ 338257 h 491771" name="connsiteY4"/>
                <a:gd fmla="*/ 371997 w 607568" name="connsiteX5"/>
                <a:gd fmla="*/ 339104 h 491771" name="connsiteY5"/>
                <a:gd fmla="*/ 373127 w 607568" name="connsiteX6"/>
                <a:gd fmla="*/ 338916 h 491771" name="connsiteY6"/>
                <a:gd fmla="*/ 375293 w 607568" name="connsiteX7"/>
                <a:gd fmla="*/ 336282 h 491771" name="connsiteY7"/>
                <a:gd fmla="*/ 383676 w 607568" name="connsiteX8"/>
                <a:gd fmla="*/ 279467 h 491771" name="connsiteY8"/>
                <a:gd fmla="*/ 376424 w 607568" name="connsiteX9"/>
                <a:gd fmla="*/ 263287 h 491771" name="connsiteY9"/>
                <a:gd fmla="*/ 357681 w 607568" name="connsiteX10"/>
                <a:gd fmla="*/ 250965 h 491771" name="connsiteY10"/>
                <a:gd fmla="*/ 355420 w 607568" name="connsiteX11"/>
                <a:gd fmla="*/ 250307 h 491771" name="connsiteY11"/>
                <a:gd fmla="*/ 258879 w 607568" name="connsiteX12"/>
                <a:gd fmla="*/ 250307 h 491771" name="connsiteY12"/>
                <a:gd fmla="*/ 256712 w 607568" name="connsiteX13"/>
                <a:gd fmla="*/ 250965 h 491771" name="connsiteY13"/>
                <a:gd fmla="*/ 237969 w 607568" name="connsiteX14"/>
                <a:gd fmla="*/ 263287 h 491771" name="connsiteY14"/>
                <a:gd fmla="*/ 230717 w 607568" name="connsiteX15"/>
                <a:gd fmla="*/ 279467 h 491771" name="connsiteY15"/>
                <a:gd fmla="*/ 239100 w 607568" name="connsiteX16"/>
                <a:gd fmla="*/ 336282 h 491771" name="connsiteY16"/>
                <a:gd fmla="*/ 241266 w 607568" name="connsiteX17"/>
                <a:gd fmla="*/ 338916 h 491771" name="connsiteY17"/>
                <a:gd fmla="*/ 242396 w 607568" name="connsiteX18"/>
                <a:gd fmla="*/ 339104 h 491771" name="connsiteY18"/>
                <a:gd fmla="*/ 244657 w 607568" name="connsiteX19"/>
                <a:gd fmla="*/ 338257 h 491771" name="connsiteY19"/>
                <a:gd fmla="*/ 292880 w 607568" name="connsiteX20"/>
                <a:gd fmla="*/ 295364 h 491771" name="connsiteY20"/>
                <a:gd fmla="*/ 293351 w 607568" name="connsiteX21"/>
                <a:gd fmla="*/ 289814 h 491771" name="connsiteY21"/>
                <a:gd fmla="*/ 261987 w 607568" name="connsiteX22"/>
                <a:gd fmla="*/ 251812 h 491771" name="connsiteY22"/>
                <a:gd fmla="*/ 258879 w 607568" name="connsiteX23"/>
                <a:gd fmla="*/ 250307 h 491771" name="connsiteY23"/>
                <a:gd fmla="*/ 500465 w 607568" name="connsiteX24"/>
                <a:gd fmla="*/ 66049 h 491771" name="connsiteY24"/>
                <a:gd fmla="*/ 565743 w 607568" name="connsiteX25"/>
                <a:gd fmla="*/ 130673 h 491771" name="connsiteY25"/>
                <a:gd fmla="*/ 566120 w 607568" name="connsiteX26"/>
                <a:gd fmla="*/ 130673 h 491771" name="connsiteY26"/>
                <a:gd fmla="*/ 580250 w 607568" name="connsiteX27"/>
                <a:gd fmla="*/ 160962 h 491771" name="connsiteY27"/>
                <a:gd fmla="*/ 560939 w 607568" name="connsiteX28"/>
                <a:gd fmla="*/ 182503 h 491771" name="connsiteY28"/>
                <a:gd fmla="*/ 531927 w 607568" name="connsiteX29"/>
                <a:gd fmla="*/ 223799 h 491771" name="connsiteY29"/>
                <a:gd fmla="*/ 528253 w 607568" name="connsiteX30"/>
                <a:gd fmla="*/ 234240 h 491771" name="connsiteY30"/>
                <a:gd fmla="*/ 530797 w 607568" name="connsiteX31"/>
                <a:gd fmla="*/ 246281 h 491771" name="connsiteY31"/>
                <a:gd fmla="*/ 545868 w 607568" name="connsiteX32"/>
                <a:gd fmla="*/ 261143 h 491771" name="connsiteY32"/>
                <a:gd fmla="*/ 558961 w 607568" name="connsiteX33"/>
                <a:gd fmla="*/ 263777 h 491771" name="connsiteY33"/>
                <a:gd fmla="*/ 597299 w 607568" name="connsiteX34"/>
                <a:gd fmla="*/ 301968 h 491771" name="connsiteY34"/>
                <a:gd fmla="*/ 607002 w 607568" name="connsiteX35"/>
                <a:gd fmla="*/ 350788 h 491771" name="connsiteY35"/>
                <a:gd fmla="*/ 601256 w 607568" name="connsiteX36"/>
                <a:gd fmla="*/ 373835 h 491771" name="connsiteY36"/>
                <a:gd fmla="*/ 579685 w 607568" name="connsiteX37"/>
                <a:gd fmla="*/ 384088 h 491771" name="connsiteY37"/>
                <a:gd fmla="*/ 490386 w 607568" name="connsiteX38"/>
                <a:gd fmla="*/ 384088 h 491771" name="connsiteY38"/>
                <a:gd fmla="*/ 467685 w 607568" name="connsiteX39"/>
                <a:gd fmla="*/ 310058 h 491771" name="connsiteY39"/>
                <a:gd fmla="*/ 431702 w 607568" name="connsiteX40"/>
                <a:gd fmla="*/ 267445 h 491771" name="connsiteY40"/>
                <a:gd fmla="*/ 441969 w 607568" name="connsiteX41"/>
                <a:gd fmla="*/ 263777 h 491771" name="connsiteY41"/>
                <a:gd fmla="*/ 455157 w 607568" name="connsiteX42"/>
                <a:gd fmla="*/ 261237 h 491771" name="connsiteY42"/>
                <a:gd fmla="*/ 470228 w 607568" name="connsiteX43"/>
                <a:gd fmla="*/ 246281 h 491771" name="connsiteY43"/>
                <a:gd fmla="*/ 472677 w 607568" name="connsiteX44"/>
                <a:gd fmla="*/ 234240 h 491771" name="connsiteY44"/>
                <a:gd fmla="*/ 469098 w 607568" name="connsiteX45"/>
                <a:gd fmla="*/ 223893 h 491771" name="connsiteY45"/>
                <a:gd fmla="*/ 439991 w 607568" name="connsiteX46"/>
                <a:gd fmla="*/ 182503 h 491771" name="connsiteY46"/>
                <a:gd fmla="*/ 426144 w 607568" name="connsiteX47"/>
                <a:gd fmla="*/ 172720 h 491771" name="connsiteY47"/>
                <a:gd fmla="*/ 441404 w 607568" name="connsiteX48"/>
                <a:gd fmla="*/ 143278 h 491771" name="connsiteY48"/>
                <a:gd fmla="*/ 439708 w 607568" name="connsiteX49"/>
                <a:gd fmla="*/ 107438 h 491771" name="connsiteY49"/>
                <a:gd fmla="*/ 500465 w 607568" name="connsiteX50"/>
                <a:gd fmla="*/ 66049 h 491771" name="connsiteY50"/>
                <a:gd fmla="*/ 107100 w 607568" name="connsiteX51"/>
                <a:gd fmla="*/ 66049 h 491771" name="connsiteY51"/>
                <a:gd fmla="*/ 171341 w 607568" name="connsiteX52"/>
                <a:gd fmla="*/ 123618 h 491771" name="connsiteY52"/>
                <a:gd fmla="*/ 172849 w 607568" name="connsiteX53"/>
                <a:gd fmla="*/ 143278 h 491771" name="connsiteY53"/>
                <a:gd fmla="*/ 184246 w 607568" name="connsiteX54"/>
                <a:gd fmla="*/ 168205 h 491771" name="connsiteY54"/>
                <a:gd fmla="*/ 167574 w 607568" name="connsiteX55"/>
                <a:gd fmla="*/ 182503 h 491771" name="connsiteY55"/>
                <a:gd fmla="*/ 138468 w 607568" name="connsiteX56"/>
                <a:gd fmla="*/ 223799 h 491771" name="connsiteY56"/>
                <a:gd fmla="*/ 134794 w 607568" name="connsiteX57"/>
                <a:gd fmla="*/ 234240 h 491771" name="connsiteY57"/>
                <a:gd fmla="*/ 137337 w 607568" name="connsiteX58"/>
                <a:gd fmla="*/ 246281 h 491771" name="connsiteY58"/>
                <a:gd fmla="*/ 152408 w 607568" name="connsiteX59"/>
                <a:gd fmla="*/ 261143 h 491771" name="connsiteY59"/>
                <a:gd fmla="*/ 165596 w 607568" name="connsiteX60"/>
                <a:gd fmla="*/ 263777 h 491771" name="connsiteY60"/>
                <a:gd fmla="*/ 179442 w 607568" name="connsiteX61"/>
                <a:gd fmla="*/ 268856 h 491771" name="connsiteY61"/>
                <a:gd fmla="*/ 146662 w 607568" name="connsiteX62"/>
                <a:gd fmla="*/ 310058 h 491771" name="connsiteY62"/>
                <a:gd fmla="*/ 123867 w 607568" name="connsiteX63"/>
                <a:gd fmla="*/ 384088 h 491771" name="connsiteY63"/>
                <a:gd fmla="*/ 27883 w 607568" name="connsiteX64"/>
                <a:gd fmla="*/ 384088 h 491771" name="connsiteY64"/>
                <a:gd fmla="*/ 6312 w 607568" name="connsiteX65"/>
                <a:gd fmla="*/ 373835 h 491771" name="connsiteY65"/>
                <a:gd fmla="*/ 566 w 607568" name="connsiteX66"/>
                <a:gd fmla="*/ 350788 h 491771" name="connsiteY66"/>
                <a:gd fmla="*/ 10268 w 607568" name="connsiteX67"/>
                <a:gd fmla="*/ 301968 h 491771" name="connsiteY67"/>
                <a:gd fmla="*/ 48606 w 607568" name="connsiteX68"/>
                <a:gd fmla="*/ 263777 h 491771" name="connsiteY68"/>
                <a:gd fmla="*/ 61699 w 607568" name="connsiteX69"/>
                <a:gd fmla="*/ 261237 h 491771" name="connsiteY69"/>
                <a:gd fmla="*/ 76770 w 607568" name="connsiteX70"/>
                <a:gd fmla="*/ 246281 h 491771" name="connsiteY70"/>
                <a:gd fmla="*/ 79313 w 607568" name="connsiteX71"/>
                <a:gd fmla="*/ 234240 h 491771" name="connsiteY71"/>
                <a:gd fmla="*/ 75639 w 607568" name="connsiteX72"/>
                <a:gd fmla="*/ 223893 h 491771" name="connsiteY72"/>
                <a:gd fmla="*/ 46628 w 607568" name="connsiteX73"/>
                <a:gd fmla="*/ 182503 h 491771" name="connsiteY73"/>
                <a:gd fmla="*/ 27318 w 607568" name="connsiteX74"/>
                <a:gd fmla="*/ 160962 h 491771" name="connsiteY74"/>
                <a:gd fmla="*/ 41447 w 607568" name="connsiteX75"/>
                <a:gd fmla="*/ 130673 h 491771" name="connsiteY75"/>
                <a:gd fmla="*/ 41824 w 607568" name="connsiteX76"/>
                <a:gd fmla="*/ 130673 h 491771" name="connsiteY76"/>
                <a:gd fmla="*/ 107100 w 607568" name="connsiteX77"/>
                <a:gd fmla="*/ 66049 h 491771" name="connsiteY77"/>
                <a:gd fmla="*/ 298626 w 607568" name="connsiteX78"/>
                <a:gd fmla="*/ 0 h 491771" name="connsiteY78"/>
                <a:gd fmla="*/ 315956 w 607568" name="connsiteX79"/>
                <a:gd fmla="*/ 0 h 491771" name="connsiteY79"/>
                <a:gd fmla="*/ 401854 w 607568" name="connsiteX80"/>
                <a:gd fmla="*/ 85787 h 491771" name="connsiteY80"/>
                <a:gd fmla="*/ 401854 w 607568" name="connsiteX81"/>
                <a:gd fmla="*/ 95476 h 491771" name="connsiteY81"/>
                <a:gd fmla="*/ 421633 w 607568" name="connsiteX82"/>
                <a:gd fmla="*/ 138840 h 491771" name="connsiteY82"/>
                <a:gd fmla="*/ 417960 w 607568" name="connsiteX83"/>
                <a:gd fmla="*/ 149281 h 491771" name="connsiteY83"/>
                <a:gd fmla="*/ 417112 w 607568" name="connsiteX84"/>
                <a:gd fmla="*/ 151068 h 491771" name="connsiteY84"/>
                <a:gd fmla="*/ 411273 w 607568" name="connsiteX85"/>
                <a:gd fmla="*/ 159534 h 491771" name="connsiteY85"/>
                <a:gd fmla="*/ 410896 w 607568" name="connsiteX86"/>
                <a:gd fmla="*/ 159910 h 491771" name="connsiteY86"/>
                <a:gd fmla="*/ 394037 w 607568" name="connsiteX87"/>
                <a:gd fmla="*/ 169787 h 491771" name="connsiteY87"/>
                <a:gd fmla="*/ 384900 w 607568" name="connsiteX88"/>
                <a:gd fmla="*/ 189541 h 491771" name="connsiteY88"/>
                <a:gd fmla="*/ 384712 w 607568" name="connsiteX89"/>
                <a:gd fmla="*/ 189823 h 491771" name="connsiteY89"/>
                <a:gd fmla="*/ 373316 w 607568" name="connsiteX90"/>
                <a:gd fmla="*/ 207131 h 491771" name="connsiteY90"/>
                <a:gd fmla="*/ 372750 w 607568" name="connsiteX91"/>
                <a:gd fmla="*/ 207789 h 491771" name="connsiteY91"/>
                <a:gd fmla="*/ 359847 w 607568" name="connsiteX92"/>
                <a:gd fmla="*/ 222275 h 491771" name="connsiteY92"/>
                <a:gd fmla="*/ 359188 w 607568" name="connsiteX93"/>
                <a:gd fmla="*/ 222934 h 491771" name="connsiteY93"/>
                <a:gd fmla="*/ 345154 w 607568" name="connsiteX94"/>
                <a:gd fmla="*/ 234598 h 491771" name="connsiteY94"/>
                <a:gd fmla="*/ 345625 w 607568" name="connsiteX95"/>
                <a:gd fmla="*/ 236855 h 491771" name="connsiteY95"/>
                <a:gd fmla="*/ 348639 w 607568" name="connsiteX96"/>
                <a:gd fmla="*/ 235538 h 491771" name="connsiteY96"/>
                <a:gd fmla="*/ 355514 w 607568" name="connsiteX97"/>
                <a:gd fmla="*/ 234033 h 491771" name="connsiteY97"/>
                <a:gd fmla="*/ 366628 w 607568" name="connsiteX98"/>
                <a:gd fmla="*/ 237326 h 491771" name="connsiteY98"/>
                <a:gd fmla="*/ 385371 w 607568" name="connsiteX99"/>
                <a:gd fmla="*/ 249648 h 491771" name="connsiteY99"/>
                <a:gd fmla="*/ 399876 w 607568" name="connsiteX100"/>
                <a:gd fmla="*/ 279373 h 491771" name="connsiteY100"/>
                <a:gd fmla="*/ 430016 w 607568" name="connsiteX101"/>
                <a:gd fmla="*/ 289814 h 491771" name="connsiteY101"/>
                <a:gd fmla="*/ 448382 w 607568" name="connsiteX102"/>
                <a:gd fmla="*/ 316058 h 491771" name="connsiteY102"/>
                <a:gd fmla="*/ 481630 w 607568" name="connsiteX103"/>
                <a:gd fmla="*/ 424515 h 491771" name="connsiteY103"/>
                <a:gd fmla="*/ 483891 w 607568" name="connsiteX104"/>
                <a:gd fmla="*/ 436461 h 491771" name="connsiteY104"/>
                <a:gd fmla="*/ 473718 w 607568" name="connsiteX105"/>
                <a:gd fmla="*/ 470700 h 491771" name="connsiteY105"/>
                <a:gd fmla="*/ 443956 w 607568" name="connsiteX106"/>
                <a:gd fmla="*/ 490360 h 491771" name="connsiteY106"/>
                <a:gd fmla="*/ 431805 w 607568" name="connsiteX107"/>
                <a:gd fmla="*/ 491771 h 491771" name="connsiteY107"/>
                <a:gd fmla="*/ 325375 w 607568" name="connsiteX108"/>
                <a:gd fmla="*/ 491771 h 491771" name="connsiteY108"/>
                <a:gd fmla="*/ 337430 w 607568" name="connsiteX109"/>
                <a:gd fmla="*/ 415296 h 491771" name="connsiteY109"/>
                <a:gd fmla="*/ 334605 w 607568" name="connsiteX110"/>
                <a:gd fmla="*/ 389052 h 491771" name="connsiteY110"/>
                <a:gd fmla="*/ 323962 w 607568" name="connsiteX111"/>
                <a:gd fmla="*/ 360927 h 491771" name="connsiteY111"/>
                <a:gd fmla="*/ 337430 w 607568" name="connsiteX112"/>
                <a:gd fmla="*/ 347476 h 491771" name="connsiteY112"/>
                <a:gd fmla="*/ 307196 w 607568" name="connsiteX113"/>
                <a:gd fmla="*/ 317281 h 491771" name="connsiteY113"/>
                <a:gd fmla="*/ 276868 w 607568" name="connsiteX114"/>
                <a:gd fmla="*/ 347476 h 491771" name="connsiteY114"/>
                <a:gd fmla="*/ 290337 w 607568" name="connsiteX115"/>
                <a:gd fmla="*/ 360927 h 491771" name="connsiteY115"/>
                <a:gd fmla="*/ 279694 w 607568" name="connsiteX116"/>
                <a:gd fmla="*/ 389052 h 491771" name="connsiteY116"/>
                <a:gd fmla="*/ 276963 w 607568" name="connsiteX117"/>
                <a:gd fmla="*/ 415296 h 491771" name="connsiteY117"/>
                <a:gd fmla="*/ 288736 w 607568" name="connsiteX118"/>
                <a:gd fmla="*/ 491771 h 491771" name="connsiteY118"/>
                <a:gd fmla="*/ 182493 w 607568" name="connsiteX119"/>
                <a:gd fmla="*/ 491771 h 491771" name="connsiteY119"/>
                <a:gd fmla="*/ 170437 w 607568" name="connsiteX120"/>
                <a:gd fmla="*/ 490360 h 491771" name="connsiteY120"/>
                <a:gd fmla="*/ 140675 w 607568" name="connsiteX121"/>
                <a:gd fmla="*/ 470700 h 491771" name="connsiteY121"/>
                <a:gd fmla="*/ 132669 w 607568" name="connsiteX122"/>
                <a:gd fmla="*/ 424515 h 491771" name="connsiteY122"/>
                <a:gd fmla="*/ 166011 w 607568" name="connsiteX123"/>
                <a:gd fmla="*/ 316058 h 491771" name="connsiteY123"/>
                <a:gd fmla="*/ 184377 w 607568" name="connsiteX124"/>
                <a:gd fmla="*/ 289814 h 491771" name="connsiteY124"/>
                <a:gd fmla="*/ 214517 w 607568" name="connsiteX125"/>
                <a:gd fmla="*/ 279373 h 491771" name="connsiteY125"/>
                <a:gd fmla="*/ 214517 w 607568" name="connsiteX126"/>
                <a:gd fmla="*/ 279279 h 491771" name="connsiteY126"/>
                <a:gd fmla="*/ 229022 w 607568" name="connsiteX127"/>
                <a:gd fmla="*/ 249648 h 491771" name="connsiteY127"/>
                <a:gd fmla="*/ 247765 w 607568" name="connsiteX128"/>
                <a:gd fmla="*/ 237326 h 491771" name="connsiteY128"/>
                <a:gd fmla="*/ 258879 w 607568" name="connsiteX129"/>
                <a:gd fmla="*/ 234033 h 491771" name="connsiteY129"/>
                <a:gd fmla="*/ 265754 w 607568" name="connsiteX130"/>
                <a:gd fmla="*/ 235538 h 491771" name="connsiteY130"/>
                <a:gd fmla="*/ 268768 w 607568" name="connsiteX131"/>
                <a:gd fmla="*/ 236855 h 491771" name="connsiteY131"/>
                <a:gd fmla="*/ 269239 w 607568" name="connsiteX132"/>
                <a:gd fmla="*/ 234598 h 491771" name="connsiteY132"/>
                <a:gd fmla="*/ 255205 w 607568" name="connsiteX133"/>
                <a:gd fmla="*/ 222934 h 491771" name="connsiteY133"/>
                <a:gd fmla="*/ 254546 w 607568" name="connsiteX134"/>
                <a:gd fmla="*/ 222275 h 491771" name="connsiteY134"/>
                <a:gd fmla="*/ 241548 w 607568" name="connsiteX135"/>
                <a:gd fmla="*/ 207789 h 491771" name="connsiteY135"/>
                <a:gd fmla="*/ 241077 w 607568" name="connsiteX136"/>
                <a:gd fmla="*/ 207225 h 491771" name="connsiteY136"/>
                <a:gd fmla="*/ 229681 w 607568" name="connsiteX137"/>
                <a:gd fmla="*/ 189823 h 491771" name="connsiteY137"/>
                <a:gd fmla="*/ 229493 w 607568" name="connsiteX138"/>
                <a:gd fmla="*/ 189635 h 491771" name="connsiteY138"/>
                <a:gd fmla="*/ 220356 w 607568" name="connsiteX139"/>
                <a:gd fmla="*/ 169787 h 491771" name="connsiteY139"/>
                <a:gd fmla="*/ 203497 w 607568" name="connsiteX140"/>
                <a:gd fmla="*/ 159910 h 491771" name="connsiteY140"/>
                <a:gd fmla="*/ 203120 w 607568" name="connsiteX141"/>
                <a:gd fmla="*/ 159534 h 491771" name="connsiteY141"/>
                <a:gd fmla="*/ 197281 w 607568" name="connsiteX142"/>
                <a:gd fmla="*/ 151068 h 491771" name="connsiteY142"/>
                <a:gd fmla="*/ 196433 w 607568" name="connsiteX143"/>
                <a:gd fmla="*/ 149281 h 491771" name="connsiteY143"/>
                <a:gd fmla="*/ 192666 w 607568" name="connsiteX144"/>
                <a:gd fmla="*/ 138840 h 491771" name="connsiteY144"/>
                <a:gd fmla="*/ 212727 w 607568" name="connsiteX145"/>
                <a:gd fmla="*/ 95476 h 491771" name="connsiteY145"/>
                <a:gd fmla="*/ 212727 w 607568" name="connsiteX146"/>
                <a:gd fmla="*/ 85787 h 491771" name="connsiteY146"/>
                <a:gd fmla="*/ 298626 w 607568" name="connsiteX147"/>
                <a:gd fmla="*/ 0 h 491771" name="connsiteY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b="b" l="l" r="r" t="t"/>
              <a:pathLst>
                <a:path h="491771" w="607568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TextBox 6"/>
            <p:cNvSpPr txBox="1"/>
            <p:nvPr/>
          </p:nvSpPr>
          <p:spPr bwMode="auto">
            <a:xfrm>
              <a:off x="7172529" y="3585831"/>
              <a:ext cx="593112" cy="393812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r>
                <a:rPr altLang="ko-KR" b="0" lang="en-US" sz="2400">
                  <a:solidFill>
                    <a:schemeClr val="accent3"/>
                  </a:solidFill>
                  <a:effectLst/>
                  <a:latin charset="0" panose="020b0502020202020204" pitchFamily="34" typeface="Century Gothic"/>
                </a:rPr>
                <a:t>2017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266792" y="1498601"/>
            <a:ext cx="1803926" cy="1703203"/>
            <a:chOff x="9266792" y="1498601"/>
            <a:chExt cx="1803926" cy="1703203"/>
          </a:xfrm>
        </p:grpSpPr>
        <p:sp>
          <p:nvSpPr>
            <p:cNvPr id="13" name="Rectangle 18"/>
            <p:cNvSpPr/>
            <p:nvPr/>
          </p:nvSpPr>
          <p:spPr>
            <a:xfrm flipV="1">
              <a:off x="9266792" y="1639133"/>
              <a:ext cx="1803926" cy="15258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fov="5700000" prst="perspectiveRelaxed">
                <a:rot lat="16800000" lon="0" rev="0"/>
              </a:camera>
              <a:lightRig dir="t" rig="soft">
                <a:rot lat="0" lon="0" rev="4800000"/>
              </a:lightRig>
            </a:scene3d>
            <a:sp3d extrusionH="57150" prstMaterial="plastic">
              <a:bevelB h="25400"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6"/>
            <p:cNvSpPr/>
            <p:nvPr/>
          </p:nvSpPr>
          <p:spPr bwMode="auto">
            <a:xfrm>
              <a:off x="9848868" y="1498601"/>
              <a:ext cx="639770" cy="649716"/>
            </a:xfrm>
            <a:custGeom>
              <a:gdLst>
                <a:gd fmla="*/ 87620 w 596114" name="connsiteX0"/>
                <a:gd fmla="*/ 437153 h 605381" name="connsiteY0"/>
                <a:gd fmla="*/ 147471 w 596114" name="connsiteX1"/>
                <a:gd fmla="*/ 437153 h 605381" name="connsiteY1"/>
                <a:gd fmla="*/ 155808 w 596114" name="connsiteX2"/>
                <a:gd fmla="*/ 476105 h 605381" name="connsiteY2"/>
                <a:gd fmla="*/ 87620 w 596114" name="connsiteX3"/>
                <a:gd fmla="*/ 476105 h 605381" name="connsiteY3"/>
                <a:gd fmla="*/ 68166 w 596114" name="connsiteX4"/>
                <a:gd fmla="*/ 456679 h 605381" name="connsiteY4"/>
                <a:gd fmla="*/ 87620 w 596114" name="connsiteX5"/>
                <a:gd fmla="*/ 437153 h 605381" name="connsiteY5"/>
                <a:gd fmla="*/ 241113 w 596114" name="connsiteX6"/>
                <a:gd fmla="*/ 372802 h 605381" name="connsiteY6"/>
                <a:gd fmla="*/ 230888 w 596114" name="connsiteX7"/>
                <a:gd fmla="*/ 419692 h 605381" name="connsiteY7"/>
                <a:gd fmla="*/ 277846 w 596114" name="connsiteX8"/>
                <a:gd fmla="*/ 409481 h 605381" name="connsiteY8"/>
                <a:gd fmla="*/ 87625 w 596114" name="connsiteX9"/>
                <a:gd fmla="*/ 339420 h 605381" name="connsiteY9"/>
                <a:gd fmla="*/ 168439 w 596114" name="connsiteX10"/>
                <a:gd fmla="*/ 339420 h 605381" name="connsiteY10"/>
                <a:gd fmla="*/ 160000 w 596114" name="connsiteX11"/>
                <a:gd fmla="*/ 378372 h 605381" name="connsiteY11"/>
                <a:gd fmla="*/ 87625 w 596114" name="connsiteX12"/>
                <a:gd fmla="*/ 378372 h 605381" name="connsiteY12"/>
                <a:gd fmla="*/ 68166 w 596114" name="connsiteX13"/>
                <a:gd fmla="*/ 358946 h 605381" name="connsiteY13"/>
                <a:gd fmla="*/ 87625 w 596114" name="connsiteX14"/>
                <a:gd fmla="*/ 339420 h 605381" name="connsiteY14"/>
                <a:gd fmla="*/ 87622 w 596114" name="connsiteX15"/>
                <a:gd fmla="*/ 241687 h 605381" name="connsiteY15"/>
                <a:gd fmla="*/ 239005 w 596114" name="connsiteX16"/>
                <a:gd fmla="*/ 241687 h 605381" name="connsiteY16"/>
                <a:gd fmla="*/ 199993 w 596114" name="connsiteX17"/>
                <a:gd fmla="*/ 280639 h 605381" name="connsiteY17"/>
                <a:gd fmla="*/ 87622 w 596114" name="connsiteX18"/>
                <a:gd fmla="*/ 280639 h 605381" name="connsiteY18"/>
                <a:gd fmla="*/ 68166 w 596114" name="connsiteX19"/>
                <a:gd fmla="*/ 261213 h 605381" name="connsiteY19"/>
                <a:gd fmla="*/ 87622 w 596114" name="connsiteX20"/>
                <a:gd fmla="*/ 241687 h 605381" name="connsiteY20"/>
                <a:gd fmla="*/ 87627 w 596114" name="connsiteX21"/>
                <a:gd fmla="*/ 143954 h 605381" name="connsiteY21"/>
                <a:gd fmla="*/ 336949 w 596114" name="connsiteX22"/>
                <a:gd fmla="*/ 143954 h 605381" name="connsiteY22"/>
                <a:gd fmla="*/ 297927 w 596114" name="connsiteX23"/>
                <a:gd fmla="*/ 182906 h 605381" name="connsiteY23"/>
                <a:gd fmla="*/ 87627 w 596114" name="connsiteX24"/>
                <a:gd fmla="*/ 182906 h 605381" name="connsiteY24"/>
                <a:gd fmla="*/ 68166 w 596114" name="connsiteX25"/>
                <a:gd fmla="*/ 163480 h 605381" name="connsiteY25"/>
                <a:gd fmla="*/ 87627 w 596114" name="connsiteX26"/>
                <a:gd fmla="*/ 143954 h 605381" name="connsiteY26"/>
                <a:gd fmla="*/ 515787 w 596114" name="connsiteX27"/>
                <a:gd fmla="*/ 93955 h 605381" name="connsiteY27"/>
                <a:gd fmla="*/ 484936 w 596114" name="connsiteX28"/>
                <a:gd fmla="*/ 106334 h 605381" name="connsiteY28"/>
                <a:gd fmla="*/ 257196 w 596114" name="connsiteX29"/>
                <a:gd fmla="*/ 333744 h 605381" name="connsiteY29"/>
                <a:gd fmla="*/ 316961 w 596114" name="connsiteX30"/>
                <a:gd fmla="*/ 393422 h 605381" name="connsiteY30"/>
                <a:gd fmla="*/ 544701 w 596114" name="connsiteX31"/>
                <a:gd fmla="*/ 166012 h 605381" name="connsiteY31"/>
                <a:gd fmla="*/ 546190 w 596114" name="connsiteX32"/>
                <a:gd fmla="*/ 107821 h 605381" name="connsiteY32"/>
                <a:gd fmla="*/ 515787 w 596114" name="connsiteX33"/>
                <a:gd fmla="*/ 93955 h 605381" name="connsiteY33"/>
                <a:gd fmla="*/ 515178 w 596114" name="connsiteX34"/>
                <a:gd fmla="*/ 54984 h 605381" name="connsiteY34"/>
                <a:gd fmla="*/ 573094 w 596114" name="connsiteX35"/>
                <a:gd fmla="*/ 79668 h 605381" name="connsiteY35"/>
                <a:gd fmla="*/ 572300 w 596114" name="connsiteX36"/>
                <a:gd fmla="*/ 193571 h 605381" name="connsiteY36"/>
                <a:gd fmla="*/ 330760 w 596114" name="connsiteX37"/>
                <a:gd fmla="*/ 434760 h 605381" name="connsiteY37"/>
                <a:gd fmla="*/ 321031 w 596114" name="connsiteX38"/>
                <a:gd fmla="*/ 440014 h 605381" name="connsiteY38"/>
                <a:gd fmla="*/ 209543 w 596114" name="connsiteX39"/>
                <a:gd fmla="*/ 464202 h 605381" name="connsiteY39"/>
                <a:gd fmla="*/ 191674 w 596114" name="connsiteX40"/>
                <a:gd fmla="*/ 458849 h 605381" name="connsiteY40"/>
                <a:gd fmla="*/ 186412 w 596114" name="connsiteX41"/>
                <a:gd fmla="*/ 441005 h 605381" name="connsiteY41"/>
                <a:gd fmla="*/ 210536 w 596114" name="connsiteX42"/>
                <a:gd fmla="*/ 329680 h 605381" name="connsiteY42"/>
                <a:gd fmla="*/ 215798 w 596114" name="connsiteX43"/>
                <a:gd fmla="*/ 319965 h 605381" name="connsiteY43"/>
                <a:gd fmla="*/ 457338 w 596114" name="connsiteX44"/>
                <a:gd fmla="*/ 78776 h 605381" name="connsiteY44"/>
                <a:gd fmla="*/ 515178 w 596114" name="connsiteX45"/>
                <a:gd fmla="*/ 54984 h 605381" name="connsiteY45"/>
                <a:gd fmla="*/ 42688 w 596114" name="connsiteX46"/>
                <a:gd fmla="*/ 0 h 605381" name="connsiteY46"/>
                <a:gd fmla="*/ 398388 w 596114" name="connsiteX47"/>
                <a:gd fmla="*/ 0 h 605381" name="connsiteY47"/>
                <a:gd fmla="*/ 441076 w 596114" name="connsiteX48"/>
                <a:gd fmla="*/ 41337 h 605381" name="connsiteY48"/>
                <a:gd fmla="*/ 402160 w 596114" name="connsiteX49"/>
                <a:gd fmla="*/ 78907 h 605381" name="connsiteY49"/>
                <a:gd fmla="*/ 402160 w 596114" name="connsiteX50"/>
                <a:gd fmla="*/ 42625 h 605381" name="connsiteY50"/>
                <a:gd fmla="*/ 398388 w 596114" name="connsiteX51"/>
                <a:gd fmla="*/ 38958 h 605381" name="connsiteY51"/>
                <a:gd fmla="*/ 42688 w 596114" name="connsiteX52"/>
                <a:gd fmla="*/ 38958 h 605381" name="connsiteY52"/>
                <a:gd fmla="*/ 39015 w 596114" name="connsiteX53"/>
                <a:gd fmla="*/ 42625 h 605381" name="connsiteY53"/>
                <a:gd fmla="*/ 39015 w 596114" name="connsiteX54"/>
                <a:gd fmla="*/ 562656 h 605381" name="connsiteY54"/>
                <a:gd fmla="*/ 42688 w 596114" name="connsiteX55"/>
                <a:gd fmla="*/ 566423 h 605381" name="connsiteY55"/>
                <a:gd fmla="*/ 398388 w 596114" name="connsiteX56"/>
                <a:gd fmla="*/ 566423 h 605381" name="connsiteY56"/>
                <a:gd fmla="*/ 402160 w 596114" name="connsiteX57"/>
                <a:gd fmla="*/ 562656 h 605381" name="connsiteY57"/>
                <a:gd fmla="*/ 402160 w 596114" name="connsiteX58"/>
                <a:gd fmla="*/ 418622 h 605381" name="connsiteY58"/>
                <a:gd fmla="*/ 441175 w 596114" name="connsiteX59"/>
                <a:gd fmla="*/ 379664 h 605381" name="connsiteY59"/>
                <a:gd fmla="*/ 441175 w 596114" name="connsiteX60"/>
                <a:gd fmla="*/ 562656 h 605381" name="connsiteY60"/>
                <a:gd fmla="*/ 398388 w 596114" name="connsiteX61"/>
                <a:gd fmla="*/ 605381 h 605381" name="connsiteY61"/>
                <a:gd fmla="*/ 42688 w 596114" name="connsiteX62"/>
                <a:gd fmla="*/ 605381 h 605381" name="connsiteY62"/>
                <a:gd fmla="*/ 0 w 596114" name="connsiteX63"/>
                <a:gd fmla="*/ 562656 h 605381" name="connsiteY63"/>
                <a:gd fmla="*/ 0 w 596114" name="connsiteX64"/>
                <a:gd fmla="*/ 42625 h 605381" name="connsiteY64"/>
                <a:gd fmla="*/ 42688 w 596114" name="connsiteX65"/>
                <a:gd fmla="*/ 0 h 605381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5381" w="596114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TextBox 3"/>
            <p:cNvSpPr txBox="1"/>
            <p:nvPr/>
          </p:nvSpPr>
          <p:spPr bwMode="auto">
            <a:xfrm>
              <a:off x="9871518" y="2807992"/>
              <a:ext cx="640971" cy="393812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r>
                <a:rPr altLang="ko-KR" b="0" lang="en-US" sz="2400">
                  <a:solidFill>
                    <a:schemeClr val="accent4"/>
                  </a:solidFill>
                  <a:effectLst/>
                  <a:latin charset="0" panose="020b0502020202020204" pitchFamily="34" typeface="Century Gothic"/>
                </a:rPr>
                <a:t>2018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40684" y="5493215"/>
            <a:ext cx="2278485" cy="862966"/>
            <a:chOff x="8386922" y="2192795"/>
            <a:chExt cx="2965476" cy="862966"/>
          </a:xfrm>
        </p:grpSpPr>
        <p:sp>
          <p:nvSpPr>
            <p:cNvPr id="17" name="矩形 16"/>
            <p:cNvSpPr/>
            <p:nvPr/>
          </p:nvSpPr>
          <p:spPr>
            <a:xfrm>
              <a:off x="8618683" y="2192795"/>
              <a:ext cx="25019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2" y="2542351"/>
              <a:ext cx="296547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31255" y="4723044"/>
            <a:ext cx="2278485" cy="862966"/>
            <a:chOff x="8386922" y="2192795"/>
            <a:chExt cx="2965476" cy="862966"/>
          </a:xfrm>
        </p:grpSpPr>
        <p:sp>
          <p:nvSpPr>
            <p:cNvPr id="23" name="矩形 22"/>
            <p:cNvSpPr/>
            <p:nvPr/>
          </p:nvSpPr>
          <p:spPr>
            <a:xfrm>
              <a:off x="8618684" y="2192795"/>
              <a:ext cx="25019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3" y="2542351"/>
              <a:ext cx="296547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1003" y="3947769"/>
            <a:ext cx="2278485" cy="862966"/>
            <a:chOff x="8386922" y="2192795"/>
            <a:chExt cx="2965476" cy="862966"/>
          </a:xfrm>
        </p:grpSpPr>
        <p:sp>
          <p:nvSpPr>
            <p:cNvPr id="26" name="矩形 25"/>
            <p:cNvSpPr/>
            <p:nvPr/>
          </p:nvSpPr>
          <p:spPr>
            <a:xfrm>
              <a:off x="8618682" y="2192794"/>
              <a:ext cx="25019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2" y="2542351"/>
              <a:ext cx="296547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38803" y="3169998"/>
            <a:ext cx="2278485" cy="862966"/>
            <a:chOff x="8386922" y="2192795"/>
            <a:chExt cx="2965476" cy="862966"/>
          </a:xfrm>
        </p:grpSpPr>
        <p:sp>
          <p:nvSpPr>
            <p:cNvPr id="29" name="矩形 28"/>
            <p:cNvSpPr/>
            <p:nvPr/>
          </p:nvSpPr>
          <p:spPr>
            <a:xfrm>
              <a:off x="8618684" y="2192795"/>
              <a:ext cx="25019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86922" y="2542351"/>
              <a:ext cx="296547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4ED78CD-F794-4514-AB7C-81944228C56D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7AD45102-2619-43AE-9DD4-9A6264AF4E24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6AD1696-12DC-4AE9-B560-83022F648F3E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03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E6FDE22-FD53-463E-8D12-F49571A3C2CE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D62C8EE-2F19-46B7-A1A0-BB1CDE4FD081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发展规划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7891259-B5D6-46CA-9025-3388108B5990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6431089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33"/>
          <p:cNvSpPr txBox="1"/>
          <p:nvPr/>
        </p:nvSpPr>
        <p:spPr>
          <a:xfrm>
            <a:off x="874712" y="1696490"/>
            <a:ext cx="10442576" cy="560527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</a:t>
            </a:r>
          </a:p>
        </p:txBody>
      </p:sp>
      <p:sp>
        <p:nvSpPr>
          <p:cNvPr id="6" name="菱形 5"/>
          <p:cNvSpPr/>
          <p:nvPr/>
        </p:nvSpPr>
        <p:spPr>
          <a:xfrm>
            <a:off x="1302500" y="2608130"/>
            <a:ext cx="1332000" cy="133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椭圆 22"/>
          <p:cNvSpPr/>
          <p:nvPr/>
        </p:nvSpPr>
        <p:spPr>
          <a:xfrm>
            <a:off x="1760898" y="3070576"/>
            <a:ext cx="415204" cy="407108"/>
          </a:xfrm>
          <a:custGeom>
            <a:gdLst>
              <a:gd fmla="*/ 1312 w 1990" name="T0"/>
              <a:gd fmla="*/ 1552 h 1954" name="T1"/>
              <a:gd fmla="*/ 291 w 1990" name="T2"/>
              <a:gd fmla="*/ 1746 h 1954" name="T3"/>
              <a:gd fmla="*/ 0 w 1990" name="T4"/>
              <a:gd fmla="*/ 540 h 1954" name="T5"/>
              <a:gd fmla="*/ 515 w 1990" name="T6"/>
              <a:gd fmla="*/ 249 h 1954" name="T7"/>
              <a:gd fmla="*/ 1205 w 1990" name="T8"/>
              <a:gd fmla="*/ 0 h 1954" name="T9"/>
              <a:gd fmla="*/ 1496 w 1990" name="T10"/>
              <a:gd fmla="*/ 489 h 1954" name="T11"/>
              <a:gd fmla="*/ 1413 w 1990" name="T12"/>
              <a:gd fmla="*/ 291 h 1954" name="T13"/>
              <a:gd fmla="*/ 802 w 1990" name="T14"/>
              <a:gd fmla="*/ 83 h 1954" name="T15"/>
              <a:gd fmla="*/ 1039 w 1990" name="T16"/>
              <a:gd fmla="*/ 249 h 1954" name="T17"/>
              <a:gd fmla="*/ 1243 w 1990" name="T18"/>
              <a:gd fmla="*/ 499 h 1954" name="T19"/>
              <a:gd fmla="*/ 291 w 1990" name="T20"/>
              <a:gd fmla="*/ 333 h 1954" name="T21"/>
              <a:gd fmla="*/ 83 w 1990" name="T22"/>
              <a:gd fmla="*/ 1455 h 1954" name="T23"/>
              <a:gd fmla="*/ 1039 w 1990" name="T24"/>
              <a:gd fmla="*/ 1663 h 1954" name="T25"/>
              <a:gd fmla="*/ 1641 w 1990" name="T26"/>
              <a:gd fmla="*/ 1453 h 1954" name="T27"/>
              <a:gd fmla="*/ 1138 w 1990" name="T28"/>
              <a:gd fmla="*/ 583 h 1954" name="T29"/>
              <a:gd fmla="*/ 1641 w 1990" name="T30"/>
              <a:gd fmla="*/ 1453 h 1954" name="T31"/>
              <a:gd fmla="*/ 1752 w 1990" name="T32"/>
              <a:gd fmla="*/ 809 h 1954" name="T33"/>
              <a:gd fmla="*/ 1026 w 1990" name="T34"/>
              <a:gd fmla="*/ 1228 h 1954" name="T35"/>
              <a:gd fmla="*/ 1767 w 1990" name="T36"/>
              <a:gd fmla="*/ 1422 h 1954" name="T37"/>
              <a:gd fmla="*/ 1717 w 1990" name="T38"/>
              <a:gd fmla="*/ 1835 h 1954" name="T39"/>
              <a:gd fmla="*/ 1767 w 1990" name="T40"/>
              <a:gd fmla="*/ 1422 h 1954" name="T41"/>
              <a:gd fmla="*/ 1739 w 1990" name="T42"/>
              <a:gd fmla="*/ 1874 h 1954" name="T43"/>
              <a:gd fmla="*/ 1956 w 1990" name="T44"/>
              <a:gd fmla="*/ 1749 h 1954" name="T45"/>
              <a:gd fmla="*/ 249 w 1990" name="T46"/>
              <a:gd fmla="*/ 551 h 1954" name="T47"/>
              <a:gd fmla="*/ 803 w 1990" name="T48"/>
              <a:gd fmla="*/ 613 h 1954" name="T49"/>
              <a:gd fmla="*/ 675 w 1990" name="T50"/>
              <a:gd fmla="*/ 828 h 1954" name="T51"/>
              <a:gd fmla="*/ 249 w 1990" name="T52"/>
              <a:gd fmla="*/ 890 h 1954" name="T53"/>
              <a:gd fmla="*/ 675 w 1990" name="T54"/>
              <a:gd fmla="*/ 828 h 1954" name="T55"/>
              <a:gd fmla="*/ 675 w 1990" name="T56"/>
              <a:gd fmla="*/ 1167 h 1954" name="T57"/>
              <a:gd fmla="*/ 249 w 1990" name="T58"/>
              <a:gd fmla="*/ 1105 h 1954" name="T59"/>
              <a:gd fmla="*/ 249 w 1990" name="T60"/>
              <a:gd fmla="*/ 1444 h 1954" name="T61"/>
              <a:gd fmla="*/ 803 w 1990" name="T62"/>
              <a:gd fmla="*/ 1382 h 1954" name="T63"/>
              <a:gd fmla="*/ 249 w 1990" name="T64"/>
              <a:gd fmla="*/ 1444 h 1954" name="T65"/>
              <a:gd fmla="*/ 1179 w 1990" name="T66"/>
              <a:gd fmla="*/ 961 h 1954" name="T67"/>
              <a:gd fmla="*/ 1300 w 1990" name="T68"/>
              <a:gd fmla="*/ 1219 h 1954" name="T69"/>
              <a:gd fmla="*/ 1604 w 1990" name="T70"/>
              <a:gd fmla="*/ 858 h 195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954" w="1990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36" name="菱形 35"/>
          <p:cNvSpPr/>
          <p:nvPr/>
        </p:nvSpPr>
        <p:spPr>
          <a:xfrm>
            <a:off x="2953500" y="2608130"/>
            <a:ext cx="1332000" cy="13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36"/>
          <p:cNvSpPr/>
          <p:nvPr/>
        </p:nvSpPr>
        <p:spPr>
          <a:xfrm>
            <a:off x="3411898" y="3082412"/>
            <a:ext cx="415204" cy="383435"/>
          </a:xfrm>
          <a:custGeom>
            <a:gdLst>
              <a:gd fmla="*/ 186302 w 608697" name="connsiteX0"/>
              <a:gd fmla="*/ 63862 h 562124" name="connsiteY0"/>
              <a:gd fmla="*/ 204357 w 608697" name="connsiteX1"/>
              <a:gd fmla="*/ 81889 h 562124" name="connsiteY1"/>
              <a:gd fmla="*/ 186302 w 608697" name="connsiteX2"/>
              <a:gd fmla="*/ 99991 h 562124" name="connsiteY2"/>
              <a:gd fmla="*/ 99759 w 608697" name="connsiteX3"/>
              <a:gd fmla="*/ 186326 h 562124" name="connsiteY3"/>
              <a:gd fmla="*/ 81705 w 608697" name="connsiteX4"/>
              <a:gd fmla="*/ 204428 h 562124" name="connsiteY4"/>
              <a:gd fmla="*/ 63650 w 608697" name="connsiteX5"/>
              <a:gd fmla="*/ 186326 h 562124" name="connsiteY5"/>
              <a:gd fmla="*/ 186302 w 608697" name="connsiteX6"/>
              <a:gd fmla="*/ 63862 h 562124" name="connsiteY6"/>
              <a:gd fmla="*/ 175448 w 608697" name="connsiteX7"/>
              <a:gd fmla="*/ 36129 h 562124" name="connsiteY7"/>
              <a:gd fmla="*/ 36179 w 608697" name="connsiteX8"/>
              <a:gd fmla="*/ 175282 h 562124" name="connsiteY8"/>
              <a:gd fmla="*/ 276226 w 608697" name="connsiteX9"/>
              <a:gd fmla="*/ 490611 h 562124" name="connsiteY9"/>
              <a:gd fmla="*/ 276972 w 608697" name="connsiteX10"/>
              <a:gd fmla="*/ 491356 h 562124" name="connsiteY10"/>
              <a:gd fmla="*/ 304349 w 608697" name="connsiteX11"/>
              <a:gd fmla="*/ 518546 h 562124" name="connsiteY11"/>
              <a:gd fmla="*/ 331725 w 608697" name="connsiteX12"/>
              <a:gd fmla="*/ 491356 h 562124" name="connsiteY12"/>
              <a:gd fmla="*/ 332471 w 608697" name="connsiteX13"/>
              <a:gd fmla="*/ 490611 h 562124" name="connsiteY13"/>
              <a:gd fmla="*/ 572518 w 608697" name="connsiteX14"/>
              <a:gd fmla="*/ 175282 h 562124" name="connsiteY14"/>
              <a:gd fmla="*/ 433249 w 608697" name="connsiteX15"/>
              <a:gd fmla="*/ 36129 h 562124" name="connsiteY15"/>
              <a:gd fmla="*/ 318149 w 608697" name="connsiteX16"/>
              <a:gd fmla="*/ 89764 h 562124" name="connsiteY16"/>
              <a:gd fmla="*/ 304349 w 608697" name="connsiteX17"/>
              <a:gd fmla="*/ 96170 h 562124" name="connsiteY17"/>
              <a:gd fmla="*/ 290548 w 608697" name="connsiteX18"/>
              <a:gd fmla="*/ 89764 h 562124" name="connsiteY18"/>
              <a:gd fmla="*/ 175448 w 608697" name="connsiteX19"/>
              <a:gd fmla="*/ 36129 h 562124" name="connsiteY19"/>
              <a:gd fmla="*/ 175448 w 608697" name="connsiteX20"/>
              <a:gd fmla="*/ 0 h 562124" name="connsiteY20"/>
              <a:gd fmla="*/ 304349 w 608697" name="connsiteX21"/>
              <a:gd fmla="*/ 51847 h 562124" name="connsiteY21"/>
              <a:gd fmla="*/ 433249 w 608697" name="connsiteX22"/>
              <a:gd fmla="*/ 0 h 562124" name="connsiteY22"/>
              <a:gd fmla="*/ 608697 w 608697" name="connsiteX23"/>
              <a:gd fmla="*/ 175282 h 562124" name="connsiteY23"/>
              <a:gd fmla="*/ 537309 w 608697" name="connsiteX24"/>
              <a:gd fmla="*/ 342593 h 562124" name="connsiteY24"/>
              <a:gd fmla="*/ 356864 w 608697" name="connsiteX25"/>
              <a:gd fmla="*/ 517354 h 562124" name="connsiteY25"/>
              <a:gd fmla="*/ 317104 w 608697" name="connsiteX26"/>
              <a:gd fmla="*/ 556835 h 562124" name="connsiteY26"/>
              <a:gd fmla="*/ 304349 w 608697" name="connsiteX27"/>
              <a:gd fmla="*/ 562124 h 562124" name="connsiteY27"/>
              <a:gd fmla="*/ 291593 w 608697" name="connsiteX28"/>
              <a:gd fmla="*/ 556835 h 562124" name="connsiteY28"/>
              <a:gd fmla="*/ 251834 w 608697" name="connsiteX29"/>
              <a:gd fmla="*/ 517354 h 562124" name="connsiteY29"/>
              <a:gd fmla="*/ 71388 w 608697" name="connsiteX30"/>
              <a:gd fmla="*/ 342593 h 562124" name="connsiteY30"/>
              <a:gd fmla="*/ 0 w 608697" name="connsiteX31"/>
              <a:gd fmla="*/ 175282 h 562124" name="connsiteY31"/>
              <a:gd fmla="*/ 175448 w 608697" name="connsiteX32"/>
              <a:gd fmla="*/ 0 h 562124" name="connsiteY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h="562124" w="608697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39" name="菱形 38"/>
          <p:cNvSpPr/>
          <p:nvPr/>
        </p:nvSpPr>
        <p:spPr>
          <a:xfrm>
            <a:off x="4604500" y="2608130"/>
            <a:ext cx="1332000" cy="13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39"/>
          <p:cNvSpPr/>
          <p:nvPr/>
        </p:nvSpPr>
        <p:spPr>
          <a:xfrm>
            <a:off x="5062898" y="3066841"/>
            <a:ext cx="415204" cy="414578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42" name="菱形 41"/>
          <p:cNvSpPr/>
          <p:nvPr/>
        </p:nvSpPr>
        <p:spPr>
          <a:xfrm>
            <a:off x="6255500" y="2608130"/>
            <a:ext cx="1332000" cy="13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42"/>
          <p:cNvSpPr/>
          <p:nvPr/>
        </p:nvSpPr>
        <p:spPr>
          <a:xfrm>
            <a:off x="6713899" y="3144354"/>
            <a:ext cx="415203" cy="259551"/>
          </a:xfrm>
          <a:custGeom>
            <a:gdLst>
              <a:gd fmla="*/ 218748 w 607427" name="connsiteX0"/>
              <a:gd fmla="*/ 211767 h 379713" name="connsiteY0"/>
              <a:gd fmla="*/ 303678 w 607427" name="connsiteX1"/>
              <a:gd fmla="*/ 286283 h 379713" name="connsiteY1"/>
              <a:gd fmla="*/ 388608 w 607427" name="connsiteX2"/>
              <a:gd fmla="*/ 211767 h 379713" name="connsiteY2"/>
              <a:gd fmla="*/ 580118 w 607427" name="connsiteX3"/>
              <a:gd fmla="*/ 379713 h 379713" name="connsiteY3"/>
              <a:gd fmla="*/ 27238 w 607427" name="connsiteX4"/>
              <a:gd fmla="*/ 379713 h 379713" name="connsiteY4"/>
              <a:gd fmla="*/ 607427 w 607427" name="connsiteX5"/>
              <a:gd fmla="*/ 19970 h 379713" name="connsiteY5"/>
              <a:gd fmla="*/ 607427 w 607427" name="connsiteX6"/>
              <a:gd fmla="*/ 359531 h 379713" name="connsiteY6"/>
              <a:gd fmla="*/ 413725 w 607427" name="connsiteX7"/>
              <a:gd fmla="*/ 189751 h 379713" name="connsiteY7"/>
              <a:gd fmla="*/ 0 w 607427" name="connsiteX8"/>
              <a:gd fmla="*/ 19970 h 379713" name="connsiteY8"/>
              <a:gd fmla="*/ 193561 w 607427" name="connsiteX9"/>
              <a:gd fmla="*/ 189751 h 379713" name="connsiteY9"/>
              <a:gd fmla="*/ 0 w 607427" name="connsiteX10"/>
              <a:gd fmla="*/ 359531 h 379713" name="connsiteY10"/>
              <a:gd fmla="*/ 27379 w 607427" name="connsiteX11"/>
              <a:gd fmla="*/ 0 h 379713" name="connsiteY11"/>
              <a:gd fmla="*/ 579906 w 607427" name="connsiteX12"/>
              <a:gd fmla="*/ 0 h 379713" name="connsiteY12"/>
              <a:gd fmla="*/ 303694 w 607427" name="connsiteX13"/>
              <a:gd fmla="*/ 242251 h 379713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379713" w="607427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45" name="菱形 44"/>
          <p:cNvSpPr/>
          <p:nvPr/>
        </p:nvSpPr>
        <p:spPr>
          <a:xfrm>
            <a:off x="7906500" y="2608130"/>
            <a:ext cx="1332000" cy="133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45"/>
          <p:cNvSpPr/>
          <p:nvPr/>
        </p:nvSpPr>
        <p:spPr>
          <a:xfrm>
            <a:off x="8364898" y="3066866"/>
            <a:ext cx="415204" cy="414527"/>
          </a:xfrm>
          <a:custGeom>
            <a:gdLst>
              <a:gd fmla="*/ 140017 w 606581" name="connsiteX0"/>
              <a:gd fmla="*/ 411043 h 605592" name="connsiteY0"/>
              <a:gd fmla="*/ 178821 w 606581" name="connsiteX1"/>
              <a:gd fmla="*/ 427078 h 605592" name="connsiteY1"/>
              <a:gd fmla="*/ 178821 w 606581" name="connsiteX2"/>
              <a:gd fmla="*/ 504564 h 605592" name="connsiteY2"/>
              <a:gd fmla="*/ 93692 w 606581" name="connsiteX3"/>
              <a:gd fmla="*/ 589557 h 605592" name="connsiteY3"/>
              <a:gd fmla="*/ 54887 w 606581" name="connsiteX4"/>
              <a:gd fmla="*/ 605592 h 605592" name="connsiteY4"/>
              <a:gd fmla="*/ 16083 w 606581" name="connsiteX5"/>
              <a:gd fmla="*/ 589557 h 605592" name="connsiteY5"/>
              <a:gd fmla="*/ 16083 w 606581" name="connsiteX6"/>
              <a:gd fmla="*/ 511979 h 605592" name="connsiteY6"/>
              <a:gd fmla="*/ 101212 w 606581" name="connsiteX7"/>
              <a:gd fmla="*/ 427078 h 605592" name="connsiteY7"/>
              <a:gd fmla="*/ 140017 w 606581" name="connsiteX8"/>
              <a:gd fmla="*/ 411043 h 605592" name="connsiteY8"/>
              <a:gd fmla="*/ 382501 w 606581" name="connsiteX9"/>
              <a:gd fmla="*/ 49537 h 605592" name="connsiteY9"/>
              <a:gd fmla="*/ 557044 w 606581" name="connsiteX10"/>
              <a:gd fmla="*/ 223798 h 605592" name="connsiteY10"/>
              <a:gd fmla="*/ 382501 w 606581" name="connsiteX11"/>
              <a:gd fmla="*/ 398059 h 605592" name="connsiteY11"/>
              <a:gd fmla="*/ 207957 w 606581" name="connsiteX12"/>
              <a:gd fmla="*/ 223798 h 605592" name="connsiteY12"/>
              <a:gd fmla="*/ 382501 w 606581" name="connsiteX13"/>
              <a:gd fmla="*/ 49537 h 605592" name="connsiteY13"/>
              <a:gd fmla="*/ 382536 w 606581" name="connsiteX14"/>
              <a:gd fmla="*/ 24750 h 605592" name="connsiteY14"/>
              <a:gd fmla="*/ 304914 w 606581" name="connsiteX15"/>
              <a:gd fmla="*/ 40417 h 605592" name="connsiteY15"/>
              <a:gd fmla="*/ 241591 w 606581" name="connsiteX16"/>
              <a:gd fmla="*/ 83058 h 605592" name="connsiteY16"/>
              <a:gd fmla="*/ 198880 w 606581" name="connsiteX17"/>
              <a:gd fmla="*/ 146278 h 605592" name="connsiteY17"/>
              <a:gd fmla="*/ 183189 w 606581" name="connsiteX18"/>
              <a:gd fmla="*/ 223774 h 605592" name="connsiteY18"/>
              <a:gd fmla="*/ 198880 w 606581" name="connsiteX19"/>
              <a:gd fmla="*/ 301177 h 605592" name="connsiteY19"/>
              <a:gd fmla="*/ 241591 w 606581" name="connsiteX20"/>
              <a:gd fmla="*/ 364490 h 605592" name="connsiteY20"/>
              <a:gd fmla="*/ 304914 w 606581" name="connsiteX21"/>
              <a:gd fmla="*/ 407131 h 605592" name="connsiteY21"/>
              <a:gd fmla="*/ 382536 w 606581" name="connsiteX22"/>
              <a:gd fmla="*/ 422705 h 605592" name="connsiteY22"/>
              <a:gd fmla="*/ 460158 w 606581" name="connsiteX23"/>
              <a:gd fmla="*/ 407131 h 605592" name="connsiteY23"/>
              <a:gd fmla="*/ 523481 w 606581" name="connsiteX24"/>
              <a:gd fmla="*/ 364490 h 605592" name="connsiteY24"/>
              <a:gd fmla="*/ 566192 w 606581" name="connsiteX25"/>
              <a:gd fmla="*/ 301177 h 605592" name="connsiteY25"/>
              <a:gd fmla="*/ 581883 w 606581" name="connsiteX26"/>
              <a:gd fmla="*/ 223774 h 605592" name="connsiteY26"/>
              <a:gd fmla="*/ 566192 w 606581" name="connsiteX27"/>
              <a:gd fmla="*/ 146278 h 605592" name="connsiteY27"/>
              <a:gd fmla="*/ 523481 w 606581" name="connsiteX28"/>
              <a:gd fmla="*/ 83058 h 605592" name="connsiteY28"/>
              <a:gd fmla="*/ 460158 w 606581" name="connsiteX29"/>
              <a:gd fmla="*/ 40417 h 605592" name="connsiteY29"/>
              <a:gd fmla="*/ 382536 w 606581" name="connsiteX30"/>
              <a:gd fmla="*/ 24750 h 605592" name="connsiteY30"/>
              <a:gd fmla="*/ 382536 w 606581" name="connsiteX31"/>
              <a:gd fmla="*/ 0 h 605592" name="connsiteY31"/>
              <a:gd fmla="*/ 469721 w 606581" name="connsiteX32"/>
              <a:gd fmla="*/ 17613 h 605592" name="connsiteY32"/>
              <a:gd fmla="*/ 540937 w 606581" name="connsiteX33"/>
              <a:gd fmla="*/ 65538 h 605592" name="connsiteY33"/>
              <a:gd fmla="*/ 588940 w 606581" name="connsiteX34"/>
              <a:gd fmla="*/ 136637 h 605592" name="connsiteY34"/>
              <a:gd fmla="*/ 606581 w 606581" name="connsiteX35"/>
              <a:gd fmla="*/ 223774 h 605592" name="connsiteY35"/>
              <a:gd fmla="*/ 588940 w 606581" name="connsiteX36"/>
              <a:gd fmla="*/ 310818 h 605592" name="connsiteY36"/>
              <a:gd fmla="*/ 540937 w 606581" name="connsiteX37"/>
              <a:gd fmla="*/ 381917 h 605592" name="connsiteY37"/>
              <a:gd fmla="*/ 469721 w 606581" name="connsiteX38"/>
              <a:gd fmla="*/ 429842 h 605592" name="connsiteY38"/>
              <a:gd fmla="*/ 382536 w 606581" name="connsiteX39"/>
              <a:gd fmla="*/ 447455 h 605592" name="connsiteY39"/>
              <a:gd fmla="*/ 295258 w 606581" name="connsiteX40"/>
              <a:gd fmla="*/ 429842 h 605592" name="connsiteY40"/>
              <a:gd fmla="*/ 240105 w 606581" name="connsiteX41"/>
              <a:gd fmla="*/ 396471 h 605592" name="connsiteY41"/>
              <a:gd fmla="*/ 209558 w 606581" name="connsiteX42"/>
              <a:gd fmla="*/ 427061 h 605592" name="connsiteY42"/>
              <a:gd fmla="*/ 196373 w 606581" name="connsiteX43"/>
              <a:gd fmla="*/ 409541 h 605592" name="connsiteY43"/>
              <a:gd fmla="*/ 178918 w 606581" name="connsiteX44"/>
              <a:gd fmla="*/ 396378 h 605592" name="connsiteY44"/>
              <a:gd fmla="*/ 209465 w 606581" name="connsiteX45"/>
              <a:gd fmla="*/ 365880 h 605592" name="connsiteY45"/>
              <a:gd fmla="*/ 176040 w 606581" name="connsiteX46"/>
              <a:gd fmla="*/ 310818 h 605592" name="connsiteY46"/>
              <a:gd fmla="*/ 158491 w 606581" name="connsiteX47"/>
              <a:gd fmla="*/ 223774 h 605592" name="connsiteY47"/>
              <a:gd fmla="*/ 176040 w 606581" name="connsiteX48"/>
              <a:gd fmla="*/ 136637 h 605592" name="connsiteY48"/>
              <a:gd fmla="*/ 224043 w 606581" name="connsiteX49"/>
              <a:gd fmla="*/ 65538 h 605592" name="connsiteY49"/>
              <a:gd fmla="*/ 295258 w 606581" name="connsiteX50"/>
              <a:gd fmla="*/ 17613 h 605592" name="connsiteY50"/>
              <a:gd fmla="*/ 382536 w 606581" name="connsiteX51"/>
              <a:gd fmla="*/ 0 h 605592" name="connsiteY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b="b" l="l" r="r" t="t"/>
            <a:pathLst>
              <a:path h="605592" w="606581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48" name="菱形 47"/>
          <p:cNvSpPr/>
          <p:nvPr/>
        </p:nvSpPr>
        <p:spPr>
          <a:xfrm>
            <a:off x="9557500" y="2608130"/>
            <a:ext cx="1332000" cy="13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48"/>
          <p:cNvSpPr/>
          <p:nvPr/>
        </p:nvSpPr>
        <p:spPr>
          <a:xfrm>
            <a:off x="10015898" y="3086283"/>
            <a:ext cx="415204" cy="375693"/>
          </a:xfrm>
          <a:custGeom>
            <a:gdLst>
              <a:gd fmla="*/ 407586 w 606580" name="connsiteX0"/>
              <a:gd fmla="*/ 252695 h 548858" name="connsiteY0"/>
              <a:gd fmla="*/ 502285 w 606580" name="connsiteX1"/>
              <a:gd fmla="*/ 252695 h 548858" name="connsiteY1"/>
              <a:gd fmla="*/ 502285 w 606580" name="connsiteX2"/>
              <a:gd fmla="*/ 346759 h 548858" name="connsiteY2"/>
              <a:gd fmla="*/ 407586 w 606580" name="connsiteX3"/>
              <a:gd fmla="*/ 346759 h 548858" name="connsiteY3"/>
              <a:gd fmla="*/ 104296 w 606580" name="connsiteX4"/>
              <a:gd fmla="*/ 205698 h 548858" name="connsiteY4"/>
              <a:gd fmla="*/ 199065 w 606580" name="connsiteX5"/>
              <a:gd fmla="*/ 205698 h 548858" name="connsiteY5"/>
              <a:gd fmla="*/ 199065 w 606580" name="connsiteX6"/>
              <a:gd fmla="*/ 346758 h 548858" name="connsiteY6"/>
              <a:gd fmla="*/ 104296 w 606580" name="connsiteX7"/>
              <a:gd fmla="*/ 346758 h 548858" name="connsiteY7"/>
              <a:gd fmla="*/ 255870 w 606580" name="connsiteX8"/>
              <a:gd fmla="*/ 96040 h 548858" name="connsiteY8"/>
              <a:gd fmla="*/ 350710 w 606580" name="connsiteX9"/>
              <a:gd fmla="*/ 96040 h 548858" name="connsiteY9"/>
              <a:gd fmla="*/ 350710 w 606580" name="connsiteX10"/>
              <a:gd fmla="*/ 346759 h 548858" name="connsiteY10"/>
              <a:gd fmla="*/ 255870 w 606580" name="connsiteX11"/>
              <a:gd fmla="*/ 346759 h 548858" name="connsiteY11"/>
              <a:gd fmla="*/ 37882 w 606580" name="connsiteX12"/>
              <a:gd fmla="*/ 37913 h 548858" name="connsiteY12"/>
              <a:gd fmla="*/ 37882 w 606580" name="connsiteX13"/>
              <a:gd fmla="*/ 405363 h 548858" name="connsiteY13"/>
              <a:gd fmla="*/ 568698 w 606580" name="connsiteX14"/>
              <a:gd fmla="*/ 405363 h 548858" name="connsiteY14"/>
              <a:gd fmla="*/ 568698 w 606580" name="connsiteX15"/>
              <a:gd fmla="*/ 37913 h 548858" name="connsiteY15"/>
              <a:gd fmla="*/ 18941 w 606580" name="connsiteX16"/>
              <a:gd fmla="*/ 0 h 548858" name="connsiteY16"/>
              <a:gd fmla="*/ 587639 w 606580" name="connsiteX17"/>
              <a:gd fmla="*/ 0 h 548858" name="connsiteY17"/>
              <a:gd fmla="*/ 606580 w 606580" name="connsiteX18"/>
              <a:gd fmla="*/ 18910 h 548858" name="connsiteY18"/>
              <a:gd fmla="*/ 606580 w 606580" name="connsiteX19"/>
              <a:gd fmla="*/ 424274 h 548858" name="connsiteY19"/>
              <a:gd fmla="*/ 587639 w 606580" name="connsiteX20"/>
              <a:gd fmla="*/ 443184 h 548858" name="connsiteY20"/>
              <a:gd fmla="*/ 322278 w 606580" name="connsiteX21"/>
              <a:gd fmla="*/ 443184 h 548858" name="connsiteY21"/>
              <a:gd fmla="*/ 322278 w 606580" name="connsiteX22"/>
              <a:gd fmla="*/ 511038 h 548858" name="connsiteY22"/>
              <a:gd fmla="*/ 450223 w 606580" name="connsiteX23"/>
              <a:gd fmla="*/ 511038 h 548858" name="connsiteY23"/>
              <a:gd fmla="*/ 450223 w 606580" name="connsiteX24"/>
              <a:gd fmla="*/ 548858 h 548858" name="connsiteY24"/>
              <a:gd fmla="*/ 156357 w 606580" name="connsiteX25"/>
              <a:gd fmla="*/ 548858 h 548858" name="connsiteY25"/>
              <a:gd fmla="*/ 156357 w 606580" name="connsiteX26"/>
              <a:gd fmla="*/ 511038 h 548858" name="connsiteY26"/>
              <a:gd fmla="*/ 284302 w 606580" name="connsiteX27"/>
              <a:gd fmla="*/ 511038 h 548858" name="connsiteY27"/>
              <a:gd fmla="*/ 284302 w 606580" name="connsiteX28"/>
              <a:gd fmla="*/ 443184 h 548858" name="connsiteY28"/>
              <a:gd fmla="*/ 18941 w 606580" name="connsiteX29"/>
              <a:gd fmla="*/ 443184 h 548858" name="connsiteY29"/>
              <a:gd fmla="*/ 0 w 606580" name="connsiteX30"/>
              <a:gd fmla="*/ 424274 h 548858" name="connsiteY30"/>
              <a:gd fmla="*/ 0 w 606580" name="connsiteX31"/>
              <a:gd fmla="*/ 18910 h 548858" name="connsiteY31"/>
              <a:gd fmla="*/ 18941 w 606580" name="connsiteX32"/>
              <a:gd fmla="*/ 0 h 548858" name="connsiteY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h="548858" w="606580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7" name="菱形 66"/>
          <p:cNvSpPr/>
          <p:nvPr/>
        </p:nvSpPr>
        <p:spPr>
          <a:xfrm>
            <a:off x="1302500" y="4360730"/>
            <a:ext cx="1332000" cy="13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67"/>
          <p:cNvSpPr/>
          <p:nvPr/>
        </p:nvSpPr>
        <p:spPr>
          <a:xfrm>
            <a:off x="1795257" y="4819128"/>
            <a:ext cx="346486" cy="415203"/>
          </a:xfrm>
          <a:custGeom>
            <a:gdLst>
              <a:gd fmla="*/ 234347 w 506307" name="connsiteX0"/>
              <a:gd fmla="*/ 379219 h 606722" name="connsiteY0"/>
              <a:gd fmla="*/ 271960 w 506307" name="connsiteX1"/>
              <a:gd fmla="*/ 379219 h 606722" name="connsiteY1"/>
              <a:gd fmla="*/ 278451 w 506307" name="connsiteX2"/>
              <a:gd fmla="*/ 385705 h 606722" name="connsiteY2"/>
              <a:gd fmla="*/ 278451 w 506307" name="connsiteX3"/>
              <a:gd fmla="*/ 448520 h 606722" name="connsiteY3"/>
              <a:gd fmla="*/ 271960 w 506307" name="connsiteX4"/>
              <a:gd fmla="*/ 455006 h 606722" name="connsiteY4"/>
              <a:gd fmla="*/ 234347 w 506307" name="connsiteX5"/>
              <a:gd fmla="*/ 455006 h 606722" name="connsiteY5"/>
              <a:gd fmla="*/ 227856 w 506307" name="connsiteX6"/>
              <a:gd fmla="*/ 448520 h 606722" name="connsiteY6"/>
              <a:gd fmla="*/ 227856 w 506307" name="connsiteX7"/>
              <a:gd fmla="*/ 385705 h 606722" name="connsiteY7"/>
              <a:gd fmla="*/ 234347 w 506307" name="connsiteX8"/>
              <a:gd fmla="*/ 379219 h 606722" name="connsiteY8"/>
              <a:gd fmla="*/ 234331 w 506307" name="connsiteX9"/>
              <a:gd fmla="*/ 328645 h 606722" name="connsiteY9"/>
              <a:gd fmla="*/ 177194 w 506307" name="connsiteX10"/>
              <a:gd fmla="*/ 385700 h 606722" name="connsiteY10"/>
              <a:gd fmla="*/ 177194 w 506307" name="connsiteX11"/>
              <a:gd fmla="*/ 448532 h 606722" name="connsiteY11"/>
              <a:gd fmla="*/ 234331 w 506307" name="connsiteX12"/>
              <a:gd fmla="*/ 505587 h 606722" name="connsiteY12"/>
              <a:gd fmla="*/ 271977 w 506307" name="connsiteX13"/>
              <a:gd fmla="*/ 505587 h 606722" name="connsiteY13"/>
              <a:gd fmla="*/ 329113 w 506307" name="connsiteX14"/>
              <a:gd fmla="*/ 448532 h 606722" name="connsiteY14"/>
              <a:gd fmla="*/ 329113 w 506307" name="connsiteX15"/>
              <a:gd fmla="*/ 385700 h 606722" name="connsiteY15"/>
              <a:gd fmla="*/ 271977 w 506307" name="connsiteX16"/>
              <a:gd fmla="*/ 328645 h 606722" name="connsiteY16"/>
              <a:gd fmla="*/ 253109 w 506307" name="connsiteX17"/>
              <a:gd fmla="*/ 0 h 606722" name="connsiteY17"/>
              <a:gd fmla="*/ 430303 w 506307" name="connsiteX18"/>
              <a:gd fmla="*/ 176942 h 606722" name="connsiteY18"/>
              <a:gd fmla="*/ 430303 w 506307" name="connsiteX19"/>
              <a:gd fmla="*/ 252749 h 606722" name="connsiteY19"/>
              <a:gd fmla="*/ 480943 w 506307" name="connsiteX20"/>
              <a:gd fmla="*/ 252749 h 606722" name="connsiteY20"/>
              <a:gd fmla="*/ 506307 w 506307" name="connsiteX21"/>
              <a:gd fmla="*/ 278077 h 606722" name="connsiteY21"/>
              <a:gd fmla="*/ 506307 w 506307" name="connsiteX22"/>
              <a:gd fmla="*/ 581394 h 606722" name="connsiteY22"/>
              <a:gd fmla="*/ 480943 w 506307" name="connsiteX23"/>
              <a:gd fmla="*/ 606722 h 606722" name="connsiteY23"/>
              <a:gd fmla="*/ 25275 w 506307" name="connsiteX24"/>
              <a:gd fmla="*/ 606722 h 606722" name="connsiteY24"/>
              <a:gd fmla="*/ 0 w 506307" name="connsiteX25"/>
              <a:gd fmla="*/ 581394 h 606722" name="connsiteY25"/>
              <a:gd fmla="*/ 0 w 506307" name="connsiteX26"/>
              <a:gd fmla="*/ 278077 h 606722" name="connsiteY26"/>
              <a:gd fmla="*/ 25275 w 506307" name="connsiteX27"/>
              <a:gd fmla="*/ 252749 h 606722" name="connsiteY27"/>
              <a:gd fmla="*/ 379753 w 506307" name="connsiteX28"/>
              <a:gd fmla="*/ 252749 h 606722" name="connsiteY28"/>
              <a:gd fmla="*/ 379753 w 506307" name="connsiteX29"/>
              <a:gd fmla="*/ 176942 h 606722" name="connsiteY29"/>
              <a:gd fmla="*/ 253109 w 506307" name="connsiteX30"/>
              <a:gd fmla="*/ 50568 h 606722" name="connsiteY30"/>
              <a:gd fmla="*/ 126554 w 506307" name="connsiteX31"/>
              <a:gd fmla="*/ 176942 h 606722" name="connsiteY31"/>
              <a:gd fmla="*/ 101279 w 506307" name="connsiteX32"/>
              <a:gd fmla="*/ 202270 h 606722" name="connsiteY32"/>
              <a:gd fmla="*/ 75915 w 506307" name="connsiteX33"/>
              <a:gd fmla="*/ 176942 h 606722" name="connsiteY33"/>
              <a:gd fmla="*/ 253109 w 506307" name="connsiteX34"/>
              <a:gd fmla="*/ 0 h 606722" name="connsiteY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b="b" l="l" r="r" t="t"/>
            <a:pathLst>
              <a:path h="606722" w="506307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5" name="菱形 64"/>
          <p:cNvSpPr/>
          <p:nvPr/>
        </p:nvSpPr>
        <p:spPr>
          <a:xfrm>
            <a:off x="2953500" y="4360730"/>
            <a:ext cx="1332000" cy="13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65"/>
          <p:cNvSpPr/>
          <p:nvPr/>
        </p:nvSpPr>
        <p:spPr>
          <a:xfrm>
            <a:off x="3430168" y="4819128"/>
            <a:ext cx="378664" cy="415204"/>
          </a:xfrm>
          <a:custGeom>
            <a:gdLst>
              <a:gd fmla="*/ 130776 w 510187" name="connsiteX0"/>
              <a:gd fmla="*/ 398252 h 559418" name="connsiteY0"/>
              <a:gd fmla="*/ 180826 w 510187" name="connsiteX1"/>
              <a:gd fmla="*/ 398252 h 559418" name="connsiteY1"/>
              <a:gd fmla="*/ 195356 w 510187" name="connsiteX2"/>
              <a:gd fmla="*/ 420815 h 559418" name="connsiteY2"/>
              <a:gd fmla="*/ 140463 w 510187" name="connsiteX3"/>
              <a:gd fmla="*/ 420815 h 559418" name="connsiteY3"/>
              <a:gd fmla="*/ 48435 w 510187" name="connsiteX4"/>
              <a:gd fmla="*/ 535243 h 559418" name="connsiteY4"/>
              <a:gd fmla="*/ 461752 w 510187" name="connsiteX5"/>
              <a:gd fmla="*/ 535243 h 559418" name="connsiteY5"/>
              <a:gd fmla="*/ 369724 w 510187" name="connsiteX6"/>
              <a:gd fmla="*/ 420815 h 559418" name="connsiteY6"/>
              <a:gd fmla="*/ 316445 w 510187" name="connsiteX7"/>
              <a:gd fmla="*/ 420815 h 559418" name="connsiteY7"/>
              <a:gd fmla="*/ 329361 w 510187" name="connsiteX8"/>
              <a:gd fmla="*/ 398252 h 559418" name="connsiteY8"/>
              <a:gd fmla="*/ 381026 w 510187" name="connsiteX9"/>
              <a:gd fmla="*/ 398252 h 559418" name="connsiteY9"/>
              <a:gd fmla="*/ 510187 w 510187" name="connsiteX10"/>
              <a:gd fmla="*/ 559418 h 559418" name="connsiteY10"/>
              <a:gd fmla="*/ 0 w 510187" name="connsiteX11"/>
              <a:gd fmla="*/ 559418 h 559418" name="connsiteY11"/>
              <a:gd fmla="*/ 254964 w 510187" name="connsiteX12"/>
              <a:gd fmla="*/ 79000 h 559418" name="connsiteY12"/>
              <a:gd fmla="*/ 175836 w 510187" name="connsiteX13"/>
              <a:gd fmla="*/ 159612 h 559418" name="connsiteY13"/>
              <a:gd fmla="*/ 254964 w 510187" name="connsiteX14"/>
              <a:gd fmla="*/ 238611 h 559418" name="connsiteY14"/>
              <a:gd fmla="*/ 335706 w 510187" name="connsiteX15"/>
              <a:gd fmla="*/ 159612 h 559418" name="connsiteY15"/>
              <a:gd fmla="*/ 254964 w 510187" name="connsiteX16"/>
              <a:gd fmla="*/ 79000 h 559418" name="connsiteY16"/>
              <a:gd fmla="*/ 254964 w 510187" name="connsiteX17"/>
              <a:gd fmla="*/ 0 h 559418" name="connsiteY17"/>
              <a:gd fmla="*/ 414834 w 510187" name="connsiteX18"/>
              <a:gd fmla="*/ 159612 h 559418" name="connsiteY18"/>
              <a:gd fmla="*/ 254964 w 510187" name="connsiteX19"/>
              <a:gd fmla="*/ 478835 h 559418" name="connsiteY19"/>
              <a:gd fmla="*/ 95093 w 510187" name="connsiteX20"/>
              <a:gd fmla="*/ 159612 h 559418" name="connsiteY20"/>
              <a:gd fmla="*/ 254964 w 510187" name="connsiteX21"/>
              <a:gd fmla="*/ 0 h 559418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59418" w="510187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3" name="菱形 62"/>
          <p:cNvSpPr/>
          <p:nvPr/>
        </p:nvSpPr>
        <p:spPr>
          <a:xfrm>
            <a:off x="4604500" y="4360730"/>
            <a:ext cx="1332000" cy="133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63"/>
          <p:cNvSpPr/>
          <p:nvPr/>
        </p:nvSpPr>
        <p:spPr>
          <a:xfrm>
            <a:off x="5097707" y="4819128"/>
            <a:ext cx="345585" cy="415204"/>
          </a:xfrm>
          <a:custGeom>
            <a:gdLst>
              <a:gd fmla="*/ 166861 w 505460" name="connsiteX0"/>
              <a:gd fmla="*/ 355015 h 607286" name="connsiteY0"/>
              <a:gd fmla="*/ 421301 w 505460" name="connsiteX1"/>
              <a:gd fmla="*/ 355015 h 607286" name="connsiteY1"/>
              <a:gd fmla="*/ 438634 w 505460" name="connsiteX2"/>
              <a:gd fmla="*/ 372303 h 607286" name="connsiteY2"/>
              <a:gd fmla="*/ 421301 w 505460" name="connsiteX3"/>
              <a:gd fmla="*/ 389592 h 607286" name="connsiteY3"/>
              <a:gd fmla="*/ 166861 w 505460" name="connsiteX4"/>
              <a:gd fmla="*/ 389592 h 607286" name="connsiteY4"/>
              <a:gd fmla="*/ 149528 w 505460" name="connsiteX5"/>
              <a:gd fmla="*/ 372303 h 607286" name="connsiteY5"/>
              <a:gd fmla="*/ 166861 w 505460" name="connsiteX6"/>
              <a:gd fmla="*/ 355015 h 607286" name="connsiteY6"/>
              <a:gd fmla="*/ 166861 w 505460" name="connsiteX7"/>
              <a:gd fmla="*/ 272524 h 607286" name="connsiteY7"/>
              <a:gd fmla="*/ 421301 w 505460" name="connsiteX8"/>
              <a:gd fmla="*/ 272524 h 607286" name="connsiteY8"/>
              <a:gd fmla="*/ 438634 w 505460" name="connsiteX9"/>
              <a:gd fmla="*/ 289813 h 607286" name="connsiteY9"/>
              <a:gd fmla="*/ 421301 w 505460" name="connsiteX10"/>
              <a:gd fmla="*/ 307101 h 607286" name="connsiteY10"/>
              <a:gd fmla="*/ 166861 w 505460" name="connsiteX11"/>
              <a:gd fmla="*/ 307101 h 607286" name="connsiteY11"/>
              <a:gd fmla="*/ 149528 w 505460" name="connsiteX12"/>
              <a:gd fmla="*/ 289813 h 607286" name="connsiteY12"/>
              <a:gd fmla="*/ 166861 w 505460" name="connsiteX13"/>
              <a:gd fmla="*/ 272524 h 607286" name="connsiteY13"/>
              <a:gd fmla="*/ 166861 w 505460" name="connsiteX14"/>
              <a:gd fmla="*/ 190033 h 607286" name="connsiteY14"/>
              <a:gd fmla="*/ 421301 w 505460" name="connsiteX15"/>
              <a:gd fmla="*/ 190033 h 607286" name="connsiteY15"/>
              <a:gd fmla="*/ 438634 w 505460" name="connsiteX16"/>
              <a:gd fmla="*/ 207439 h 607286" name="connsiteY16"/>
              <a:gd fmla="*/ 421301 w 505460" name="connsiteX17"/>
              <a:gd fmla="*/ 224751 h 607286" name="connsiteY17"/>
              <a:gd fmla="*/ 166861 w 505460" name="connsiteX18"/>
              <a:gd fmla="*/ 224751 h 607286" name="connsiteY18"/>
              <a:gd fmla="*/ 149528 w 505460" name="connsiteX19"/>
              <a:gd fmla="*/ 207439 h 607286" name="connsiteY19"/>
              <a:gd fmla="*/ 166861 w 505460" name="connsiteX20"/>
              <a:gd fmla="*/ 190033 h 607286" name="connsiteY20"/>
              <a:gd fmla="*/ 166861 w 505460" name="connsiteX21"/>
              <a:gd fmla="*/ 107612 h 607286" name="connsiteY21"/>
              <a:gd fmla="*/ 421301 w 505460" name="connsiteX22"/>
              <a:gd fmla="*/ 107612 h 607286" name="connsiteY22"/>
              <a:gd fmla="*/ 438634 w 505460" name="connsiteX23"/>
              <a:gd fmla="*/ 124901 h 607286" name="connsiteY23"/>
              <a:gd fmla="*/ 421301 w 505460" name="connsiteX24"/>
              <a:gd fmla="*/ 142189 h 607286" name="connsiteY24"/>
              <a:gd fmla="*/ 166861 w 505460" name="connsiteX25"/>
              <a:gd fmla="*/ 142189 h 607286" name="connsiteY25"/>
              <a:gd fmla="*/ 149528 w 505460" name="connsiteX26"/>
              <a:gd fmla="*/ 124901 h 607286" name="connsiteY26"/>
              <a:gd fmla="*/ 166861 w 505460" name="connsiteX27"/>
              <a:gd fmla="*/ 107612 h 607286" name="connsiteY27"/>
              <a:gd fmla="*/ 43330 w 505460" name="connsiteX28"/>
              <a:gd fmla="*/ 105635 h 607286" name="connsiteY28"/>
              <a:gd fmla="*/ 34664 w 505460" name="connsiteX29"/>
              <a:gd fmla="*/ 114289 h 607286" name="connsiteY29"/>
              <a:gd fmla="*/ 34664 w 505460" name="connsiteX30"/>
              <a:gd fmla="*/ 563922 h 607286" name="connsiteY30"/>
              <a:gd fmla="*/ 43330 w 505460" name="connsiteX31"/>
              <a:gd fmla="*/ 572576 h 607286" name="connsiteY31"/>
              <a:gd fmla="*/ 379237 w 505460" name="connsiteX32"/>
              <a:gd fmla="*/ 572576 h 607286" name="connsiteY32"/>
              <a:gd fmla="*/ 387903 w 505460" name="connsiteX33"/>
              <a:gd fmla="*/ 563922 h 607286" name="connsiteY33"/>
              <a:gd fmla="*/ 387903 w 505460" name="connsiteX34"/>
              <a:gd fmla="*/ 536267 h 607286" name="connsiteY34"/>
              <a:gd fmla="*/ 126223 w 505460" name="connsiteX35"/>
              <a:gd fmla="*/ 536267 h 607286" name="connsiteY35"/>
              <a:gd fmla="*/ 82799 w 505460" name="connsiteX36"/>
              <a:gd fmla="*/ 492997 h 607286" name="connsiteY36"/>
              <a:gd fmla="*/ 82799 w 505460" name="connsiteX37"/>
              <a:gd fmla="*/ 105635 h 607286" name="connsiteY37"/>
              <a:gd fmla="*/ 126223 w 505460" name="connsiteX38"/>
              <a:gd fmla="*/ 34616 h 607286" name="connsiteY38"/>
              <a:gd fmla="*/ 117557 w 505460" name="connsiteX39"/>
              <a:gd fmla="*/ 43270 h 607286" name="connsiteY39"/>
              <a:gd fmla="*/ 117557 w 505460" name="connsiteX40"/>
              <a:gd fmla="*/ 492997 h 607286" name="connsiteY40"/>
              <a:gd fmla="*/ 126223 w 505460" name="connsiteX41"/>
              <a:gd fmla="*/ 501651 h 607286" name="connsiteY41"/>
              <a:gd fmla="*/ 462130 w 505460" name="connsiteX42"/>
              <a:gd fmla="*/ 501651 h 607286" name="connsiteY42"/>
              <a:gd fmla="*/ 470796 w 505460" name="connsiteX43"/>
              <a:gd fmla="*/ 492997 h 607286" name="connsiteY43"/>
              <a:gd fmla="*/ 470796 w 505460" name="connsiteX44"/>
              <a:gd fmla="*/ 43270 h 607286" name="connsiteY44"/>
              <a:gd fmla="*/ 462130 w 505460" name="connsiteX45"/>
              <a:gd fmla="*/ 34616 h 607286" name="connsiteY45"/>
              <a:gd fmla="*/ 126223 w 505460" name="connsiteX46"/>
              <a:gd fmla="*/ 0 h 607286" name="connsiteY46"/>
              <a:gd fmla="*/ 462130 w 505460" name="connsiteX47"/>
              <a:gd fmla="*/ 0 h 607286" name="connsiteY47"/>
              <a:gd fmla="*/ 505460 w 505460" name="connsiteX48"/>
              <a:gd fmla="*/ 43270 h 607286" name="connsiteY48"/>
              <a:gd fmla="*/ 505460 w 505460" name="connsiteX49"/>
              <a:gd fmla="*/ 492997 h 607286" name="connsiteY49"/>
              <a:gd fmla="*/ 462130 w 505460" name="connsiteX50"/>
              <a:gd fmla="*/ 536267 h 607286" name="connsiteY50"/>
              <a:gd fmla="*/ 422661 w 505460" name="connsiteX51"/>
              <a:gd fmla="*/ 536267 h 607286" name="connsiteY51"/>
              <a:gd fmla="*/ 422661 w 505460" name="connsiteX52"/>
              <a:gd fmla="*/ 563922 h 607286" name="connsiteY52"/>
              <a:gd fmla="*/ 379237 w 505460" name="connsiteX53"/>
              <a:gd fmla="*/ 607286 h 607286" name="connsiteY53"/>
              <a:gd fmla="*/ 43330 w 505460" name="connsiteX54"/>
              <a:gd fmla="*/ 607286 h 607286" name="connsiteY54"/>
              <a:gd fmla="*/ 0 w 505460" name="connsiteX55"/>
              <a:gd fmla="*/ 563922 h 607286" name="connsiteY55"/>
              <a:gd fmla="*/ 0 w 505460" name="connsiteX56"/>
              <a:gd fmla="*/ 114289 h 607286" name="connsiteY56"/>
              <a:gd fmla="*/ 43330 w 505460" name="connsiteX57"/>
              <a:gd fmla="*/ 70925 h 607286" name="connsiteY57"/>
              <a:gd fmla="*/ 82799 w 505460" name="connsiteX58"/>
              <a:gd fmla="*/ 70925 h 607286" name="connsiteY58"/>
              <a:gd fmla="*/ 82799 w 505460" name="connsiteX59"/>
              <a:gd fmla="*/ 43270 h 607286" name="connsiteY59"/>
              <a:gd fmla="*/ 126223 w 505460" name="connsiteX60"/>
              <a:gd fmla="*/ 0 h 607286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607286" w="505459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1" name="菱形 60"/>
          <p:cNvSpPr/>
          <p:nvPr/>
        </p:nvSpPr>
        <p:spPr>
          <a:xfrm>
            <a:off x="6255500" y="4360730"/>
            <a:ext cx="1332000" cy="1332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椭圆 61"/>
          <p:cNvSpPr/>
          <p:nvPr/>
        </p:nvSpPr>
        <p:spPr>
          <a:xfrm>
            <a:off x="6713898" y="4819562"/>
            <a:ext cx="415204" cy="414335"/>
          </a:xfrm>
          <a:custGeom>
            <a:gdLst>
              <a:gd fmla="*/ 73141 w 606368" name="connsiteX0"/>
              <a:gd fmla="*/ 459099 h 605099" name="connsiteY0"/>
              <a:gd fmla="*/ 146282 w 606368" name="connsiteX1"/>
              <a:gd fmla="*/ 532099 h 605099" name="connsiteY1"/>
              <a:gd fmla="*/ 73141 w 606368" name="connsiteX2"/>
              <a:gd fmla="*/ 605099 h 605099" name="connsiteY2"/>
              <a:gd fmla="*/ 0 w 606368" name="connsiteX3"/>
              <a:gd fmla="*/ 532099 h 605099" name="connsiteY3"/>
              <a:gd fmla="*/ 73141 w 606368" name="connsiteX4"/>
              <a:gd fmla="*/ 459099 h 605099" name="connsiteY4"/>
              <a:gd fmla="*/ 90350 w 606368" name="connsiteX5"/>
              <a:gd fmla="*/ 311335 h 605099" name="connsiteY5"/>
              <a:gd fmla="*/ 286566 w 606368" name="connsiteX6"/>
              <a:gd fmla="*/ 507355 h 605099" name="connsiteY6"/>
              <a:gd fmla="*/ 245213 w 606368" name="connsiteX7"/>
              <a:gd fmla="*/ 548647 h 605099" name="connsiteY7"/>
              <a:gd fmla="*/ 203860 w 606368" name="connsiteX8"/>
              <a:gd fmla="*/ 507355 h 605099" name="connsiteY8"/>
              <a:gd fmla="*/ 90350 w 606368" name="connsiteX9"/>
              <a:gd fmla="*/ 393919 h 605099" name="connsiteY9"/>
              <a:gd fmla="*/ 48902 w 606368" name="connsiteX10"/>
              <a:gd fmla="*/ 352627 h 605099" name="connsiteY10"/>
              <a:gd fmla="*/ 90350 w 606368" name="connsiteX11"/>
              <a:gd fmla="*/ 311335 h 605099" name="connsiteY11"/>
              <a:gd fmla="*/ 112838 w 606368" name="connsiteX12"/>
              <a:gd fmla="*/ 158772 h 605099" name="connsiteY12"/>
              <a:gd fmla="*/ 439340 w 606368" name="connsiteX13"/>
              <a:gd fmla="*/ 484848 h 605099" name="connsiteY13"/>
              <a:gd fmla="*/ 397986 w 606368" name="connsiteX14"/>
              <a:gd fmla="*/ 526136 h 605099" name="connsiteY14"/>
              <a:gd fmla="*/ 356631 w 606368" name="connsiteX15"/>
              <a:gd fmla="*/ 484848 h 605099" name="connsiteY15"/>
              <a:gd fmla="*/ 112838 w 606368" name="connsiteX16"/>
              <a:gd fmla="*/ 241443 h 605099" name="connsiteY16"/>
              <a:gd fmla="*/ 71483 w 606368" name="connsiteX17"/>
              <a:gd fmla="*/ 200060 h 605099" name="connsiteY17"/>
              <a:gd fmla="*/ 112838 w 606368" name="connsiteX18"/>
              <a:gd fmla="*/ 158772 h 605099" name="connsiteY18"/>
              <a:gd fmla="*/ 121024 w 606368" name="connsiteX19"/>
              <a:gd fmla="*/ 0 h 605099" name="connsiteY19"/>
              <a:gd fmla="*/ 606368 w 606368" name="connsiteX20"/>
              <a:gd fmla="*/ 484702 h 605099" name="connsiteY20"/>
              <a:gd fmla="*/ 565012 w 606368" name="connsiteX21"/>
              <a:gd fmla="*/ 525995 h 605099" name="connsiteY21"/>
              <a:gd fmla="*/ 523656 w 606368" name="connsiteX22"/>
              <a:gd fmla="*/ 484702 h 605099" name="connsiteY22"/>
              <a:gd fmla="*/ 121024 w 606368" name="connsiteX23"/>
              <a:gd fmla="*/ 82586 h 605099" name="connsiteY23"/>
              <a:gd fmla="*/ 79668 w 606368" name="connsiteX24"/>
              <a:gd fmla="*/ 41293 h 605099" name="connsiteY24"/>
              <a:gd fmla="*/ 121024 w 606368" name="connsiteX25"/>
              <a:gd fmla="*/ 0 h 605099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605099" w="606368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9" name="菱形 58"/>
          <p:cNvSpPr/>
          <p:nvPr/>
        </p:nvSpPr>
        <p:spPr>
          <a:xfrm>
            <a:off x="7906500" y="4360730"/>
            <a:ext cx="1332000" cy="1332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椭圆 59"/>
          <p:cNvSpPr/>
          <p:nvPr/>
        </p:nvSpPr>
        <p:spPr>
          <a:xfrm>
            <a:off x="8371620" y="4819128"/>
            <a:ext cx="401760" cy="415204"/>
          </a:xfrm>
          <a:custGeom>
            <a:gdLst>
              <a:gd fmla="*/ 743 w 743" name="T0"/>
              <a:gd fmla="*/ 27 h 769" name="T1"/>
              <a:gd fmla="*/ 736 w 743" name="T2"/>
              <a:gd fmla="*/ 8 h 769" name="T3"/>
              <a:gd fmla="*/ 717 w 743" name="T4"/>
              <a:gd fmla="*/ 0 h 769" name="T5"/>
              <a:gd fmla="*/ 599 w 743" name="T6"/>
              <a:gd fmla="*/ 0 h 769" name="T7"/>
              <a:gd fmla="*/ 591 w 743" name="T8"/>
              <a:gd fmla="*/ 1 h 769" name="T9"/>
              <a:gd fmla="*/ 569 w 743" name="T10"/>
              <a:gd fmla="*/ 1 h 769" name="T11"/>
              <a:gd fmla="*/ 555 w 743" name="T12"/>
              <a:gd fmla="*/ 2 h 769" name="T13"/>
              <a:gd fmla="*/ 184 w 743" name="T14"/>
              <a:gd fmla="*/ 2 h 769" name="T15"/>
              <a:gd fmla="*/ 171 w 743" name="T16"/>
              <a:gd fmla="*/ 1 h 769" name="T17"/>
              <a:gd fmla="*/ 152 w 743" name="T18"/>
              <a:gd fmla="*/ 1 h 769" name="T19"/>
              <a:gd fmla="*/ 144 w 743" name="T20"/>
              <a:gd fmla="*/ 0 h 769" name="T21"/>
              <a:gd fmla="*/ 26 w 743" name="T22"/>
              <a:gd fmla="*/ 0 h 769" name="T23"/>
              <a:gd fmla="*/ 8 w 743" name="T24"/>
              <a:gd fmla="*/ 8 h 769" name="T25"/>
              <a:gd fmla="*/ 0 w 743" name="T26"/>
              <a:gd fmla="*/ 27 h 769" name="T27"/>
              <a:gd fmla="*/ 118 w 743" name="T28"/>
              <a:gd fmla="*/ 266 h 769" name="T29"/>
              <a:gd fmla="*/ 118 w 743" name="T30"/>
              <a:gd fmla="*/ 267 h 769" name="T31"/>
              <a:gd fmla="*/ 118 w 743" name="T32"/>
              <a:gd fmla="*/ 270 h 769" name="T33"/>
              <a:gd fmla="*/ 342 w 743" name="T34"/>
              <a:gd fmla="*/ 511 h 769" name="T35"/>
              <a:gd fmla="*/ 342 w 743" name="T36"/>
              <a:gd fmla="*/ 713 h 769" name="T37"/>
              <a:gd fmla="*/ 242 w 743" name="T38"/>
              <a:gd fmla="*/ 713 h 769" name="T39"/>
              <a:gd fmla="*/ 228 w 743" name="T40"/>
              <a:gd fmla="*/ 727 h 769" name="T41"/>
              <a:gd fmla="*/ 228 w 743" name="T42"/>
              <a:gd fmla="*/ 756 h 769" name="T43"/>
              <a:gd fmla="*/ 242 w 743" name="T44"/>
              <a:gd fmla="*/ 769 h 769" name="T45"/>
              <a:gd fmla="*/ 498 w 743" name="T46"/>
              <a:gd fmla="*/ 769 h 769" name="T47"/>
              <a:gd fmla="*/ 511 w 743" name="T48"/>
              <a:gd fmla="*/ 756 h 769" name="T49"/>
              <a:gd fmla="*/ 511 w 743" name="T50"/>
              <a:gd fmla="*/ 727 h 769" name="T51"/>
              <a:gd fmla="*/ 498 w 743" name="T52"/>
              <a:gd fmla="*/ 713 h 769" name="T53"/>
              <a:gd fmla="*/ 398 w 743" name="T54"/>
              <a:gd fmla="*/ 713 h 769" name="T55"/>
              <a:gd fmla="*/ 398 w 743" name="T56"/>
              <a:gd fmla="*/ 511 h 769" name="T57"/>
              <a:gd fmla="*/ 621 w 743" name="T58"/>
              <a:gd fmla="*/ 279 h 769" name="T59"/>
              <a:gd fmla="*/ 623 w 743" name="T60"/>
              <a:gd fmla="*/ 271 h 769" name="T61"/>
              <a:gd fmla="*/ 623 w 743" name="T62"/>
              <a:gd fmla="*/ 266 h 769" name="T63"/>
              <a:gd fmla="*/ 743 w 743" name="T64"/>
              <a:gd fmla="*/ 27 h 769" name="T65"/>
              <a:gd fmla="*/ 370 w 743" name="T66"/>
              <a:gd fmla="*/ 457 h 769" name="T67"/>
              <a:gd fmla="*/ 174 w 743" name="T68"/>
              <a:gd fmla="*/ 261 h 769" name="T69"/>
              <a:gd fmla="*/ 174 w 743" name="T70"/>
              <a:gd fmla="*/ 58 h 769" name="T71"/>
              <a:gd fmla="*/ 566 w 743" name="T72"/>
              <a:gd fmla="*/ 58 h 769" name="T73"/>
              <a:gd fmla="*/ 566 w 743" name="T74"/>
              <a:gd fmla="*/ 261 h 769" name="T75"/>
              <a:gd fmla="*/ 370 w 743" name="T76"/>
              <a:gd fmla="*/ 457 h 769" name="T77"/>
              <a:gd fmla="*/ 118 w 743" name="T78"/>
              <a:gd fmla="*/ 209 h 769" name="T79"/>
              <a:gd fmla="*/ 55 w 743" name="T80"/>
              <a:gd fmla="*/ 53 h 769" name="T81"/>
              <a:gd fmla="*/ 118 w 743" name="T82"/>
              <a:gd fmla="*/ 53 h 769" name="T83"/>
              <a:gd fmla="*/ 118 w 743" name="T84"/>
              <a:gd fmla="*/ 209 h 769" name="T85"/>
              <a:gd fmla="*/ 626 w 743" name="T86"/>
              <a:gd fmla="*/ 209 h 769" name="T87"/>
              <a:gd fmla="*/ 626 w 743" name="T88"/>
              <a:gd fmla="*/ 53 h 769" name="T89"/>
              <a:gd fmla="*/ 688 w 743" name="T90"/>
              <a:gd fmla="*/ 53 h 769" name="T91"/>
              <a:gd fmla="*/ 626 w 743" name="T92"/>
              <a:gd fmla="*/ 209 h 769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769" w="743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7" name="菱形 56"/>
          <p:cNvSpPr/>
          <p:nvPr/>
        </p:nvSpPr>
        <p:spPr>
          <a:xfrm>
            <a:off x="9557500" y="4360730"/>
            <a:ext cx="1332000" cy="1332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椭圆 57"/>
          <p:cNvSpPr/>
          <p:nvPr/>
        </p:nvSpPr>
        <p:spPr>
          <a:xfrm>
            <a:off x="10015898" y="4836728"/>
            <a:ext cx="415204" cy="380004"/>
          </a:xfrm>
          <a:custGeom>
            <a:gdLst>
              <a:gd fmla="*/ 531631 w 607639" name="connsiteX0"/>
              <a:gd fmla="*/ 404551 h 556126" name="connsiteY0"/>
              <a:gd fmla="*/ 556997 w 607639" name="connsiteX1"/>
              <a:gd fmla="*/ 429784 h 556126" name="connsiteY1"/>
              <a:gd fmla="*/ 556997 w 607639" name="connsiteX2"/>
              <a:gd fmla="*/ 455017 h 556126" name="connsiteY2"/>
              <a:gd fmla="*/ 582273 w 607639" name="connsiteX3"/>
              <a:gd fmla="*/ 455017 h 556126" name="connsiteY3"/>
              <a:gd fmla="*/ 607639 w 607639" name="connsiteX4"/>
              <a:gd fmla="*/ 480339 h 556126" name="connsiteY4"/>
              <a:gd fmla="*/ 582273 w 607639" name="connsiteX5"/>
              <a:gd fmla="*/ 505572 h 556126" name="connsiteY5"/>
              <a:gd fmla="*/ 556997 w 607639" name="connsiteX6"/>
              <a:gd fmla="*/ 505572 h 556126" name="connsiteY6"/>
              <a:gd fmla="*/ 556997 w 607639" name="connsiteX7"/>
              <a:gd fmla="*/ 530893 h 556126" name="connsiteY7"/>
              <a:gd fmla="*/ 531631 w 607639" name="connsiteX8"/>
              <a:gd fmla="*/ 556126 h 556126" name="connsiteY8"/>
              <a:gd fmla="*/ 506354 w 607639" name="connsiteX9"/>
              <a:gd fmla="*/ 530893 h 556126" name="connsiteY9"/>
              <a:gd fmla="*/ 506354 w 607639" name="connsiteX10"/>
              <a:gd fmla="*/ 505572 h 556126" name="connsiteY10"/>
              <a:gd fmla="*/ 480989 w 607639" name="connsiteX11"/>
              <a:gd fmla="*/ 505572 h 556126" name="connsiteY11"/>
              <a:gd fmla="*/ 455712 w 607639" name="connsiteX12"/>
              <a:gd fmla="*/ 480339 h 556126" name="connsiteY12"/>
              <a:gd fmla="*/ 480989 w 607639" name="connsiteX13"/>
              <a:gd fmla="*/ 455017 h 556126" name="connsiteY13"/>
              <a:gd fmla="*/ 506354 w 607639" name="connsiteX14"/>
              <a:gd fmla="*/ 455017 h 556126" name="connsiteY14"/>
              <a:gd fmla="*/ 506354 w 607639" name="connsiteX15"/>
              <a:gd fmla="*/ 429784 h 556126" name="connsiteY15"/>
              <a:gd fmla="*/ 531631 w 607639" name="connsiteX16"/>
              <a:gd fmla="*/ 404551 h 556126" name="connsiteY16"/>
              <a:gd fmla="*/ 126541 w 607639" name="connsiteX17"/>
              <a:gd fmla="*/ 353956 h 556126" name="connsiteY17"/>
              <a:gd fmla="*/ 430431 w 607639" name="connsiteX18"/>
              <a:gd fmla="*/ 353956 h 556126" name="connsiteY18"/>
              <a:gd fmla="*/ 455711 w 607639" name="connsiteX19"/>
              <a:gd fmla="*/ 379209 h 556126" name="connsiteY19"/>
              <a:gd fmla="*/ 430431 w 607639" name="connsiteX20"/>
              <a:gd fmla="*/ 404551 h 556126" name="connsiteY20"/>
              <a:gd fmla="*/ 126541 w 607639" name="connsiteX21"/>
              <a:gd fmla="*/ 404551 h 556126" name="connsiteY21"/>
              <a:gd fmla="*/ 101261 w 607639" name="connsiteX22"/>
              <a:gd fmla="*/ 379209 h 556126" name="connsiteY22"/>
              <a:gd fmla="*/ 126541 w 607639" name="connsiteX23"/>
              <a:gd fmla="*/ 353956 h 556126" name="connsiteY23"/>
              <a:gd fmla="*/ 177203 w 607639" name="connsiteX24"/>
              <a:gd fmla="*/ 252836 h 556126" name="connsiteY24"/>
              <a:gd fmla="*/ 379769 w 607639" name="connsiteX25"/>
              <a:gd fmla="*/ 252836 h 556126" name="connsiteY25"/>
              <a:gd fmla="*/ 405045 w 607639" name="connsiteX26"/>
              <a:gd fmla="*/ 278054 h 556126" name="connsiteY26"/>
              <a:gd fmla="*/ 379769 w 607639" name="connsiteX27"/>
              <a:gd fmla="*/ 303361 h 556126" name="connsiteY27"/>
              <a:gd fmla="*/ 177203 w 607639" name="connsiteX28"/>
              <a:gd fmla="*/ 303361 h 556126" name="connsiteY28"/>
              <a:gd fmla="*/ 151927 w 607639" name="connsiteX29"/>
              <a:gd fmla="*/ 278054 h 556126" name="connsiteY29"/>
              <a:gd fmla="*/ 177203 w 607639" name="connsiteX30"/>
              <a:gd fmla="*/ 252836 h 556126" name="connsiteY30"/>
              <a:gd fmla="*/ 430424 w 607639" name="connsiteX31"/>
              <a:gd fmla="*/ 101120 h 556126" name="connsiteY31"/>
              <a:gd fmla="*/ 455712 w 607639" name="connsiteX32"/>
              <a:gd fmla="*/ 126373 h 556126" name="connsiteY32"/>
              <a:gd fmla="*/ 455712 w 607639" name="connsiteX33"/>
              <a:gd fmla="*/ 126462 h 556126" name="connsiteY33"/>
              <a:gd fmla="*/ 430424 w 607639" name="connsiteX34"/>
              <a:gd fmla="*/ 151715 h 556126" name="connsiteY34"/>
              <a:gd fmla="*/ 405046 w 607639" name="connsiteX35"/>
              <a:gd fmla="*/ 126462 h 556126" name="connsiteY35"/>
              <a:gd fmla="*/ 430424 w 607639" name="connsiteX36"/>
              <a:gd fmla="*/ 101120 h 556126" name="connsiteY36"/>
              <a:gd fmla="*/ 329126 w 607639" name="connsiteX37"/>
              <a:gd fmla="*/ 101120 h 556126" name="connsiteY37"/>
              <a:gd fmla="*/ 354379 w 607639" name="connsiteX38"/>
              <a:gd fmla="*/ 126373 h 556126" name="connsiteY38"/>
              <a:gd fmla="*/ 354379 w 607639" name="connsiteX39"/>
              <a:gd fmla="*/ 126462 h 556126" name="connsiteY39"/>
              <a:gd fmla="*/ 329126 w 607639" name="connsiteX40"/>
              <a:gd fmla="*/ 151715 h 556126" name="connsiteY40"/>
              <a:gd fmla="*/ 303784 w 607639" name="connsiteX41"/>
              <a:gd fmla="*/ 126462 h 556126" name="connsiteY41"/>
              <a:gd fmla="*/ 329126 w 607639" name="connsiteX42"/>
              <a:gd fmla="*/ 101120 h 556126" name="connsiteY42"/>
              <a:gd fmla="*/ 227856 w 607639" name="connsiteX43"/>
              <a:gd fmla="*/ 101120 h 556126" name="connsiteY43"/>
              <a:gd fmla="*/ 253118 w 607639" name="connsiteX44"/>
              <a:gd fmla="*/ 126373 h 556126" name="connsiteY44"/>
              <a:gd fmla="*/ 253118 w 607639" name="connsiteX45"/>
              <a:gd fmla="*/ 126462 h 556126" name="connsiteY45"/>
              <a:gd fmla="*/ 227856 w 607639" name="connsiteX46"/>
              <a:gd fmla="*/ 151715 h 556126" name="connsiteY46"/>
              <a:gd fmla="*/ 202593 w 607639" name="connsiteX47"/>
              <a:gd fmla="*/ 126462 h 556126" name="connsiteY47"/>
              <a:gd fmla="*/ 227856 w 607639" name="connsiteX48"/>
              <a:gd fmla="*/ 101120 h 556126" name="connsiteY48"/>
              <a:gd fmla="*/ 25276 w 607639" name="connsiteX49"/>
              <a:gd fmla="*/ 0 h 556126" name="connsiteY49"/>
              <a:gd fmla="*/ 531608 w 607639" name="connsiteX50"/>
              <a:gd fmla="*/ 0 h 556126" name="connsiteY50"/>
              <a:gd fmla="*/ 556973 w 607639" name="connsiteX51"/>
              <a:gd fmla="*/ 25329 h 556126" name="connsiteY51"/>
              <a:gd fmla="*/ 556973 w 607639" name="connsiteX52"/>
              <a:gd fmla="*/ 328654 h 556126" name="connsiteY52"/>
              <a:gd fmla="*/ 531608 w 607639" name="connsiteX53"/>
              <a:gd fmla="*/ 353983 h 556126" name="connsiteY53"/>
              <a:gd fmla="*/ 506331 w 607639" name="connsiteX54"/>
              <a:gd fmla="*/ 328654 h 556126" name="connsiteY54"/>
              <a:gd fmla="*/ 506331 w 607639" name="connsiteX55"/>
              <a:gd fmla="*/ 50569 h 556126" name="connsiteY55"/>
              <a:gd fmla="*/ 50642 w 607639" name="connsiteX56"/>
              <a:gd fmla="*/ 50569 h 556126" name="connsiteY56"/>
              <a:gd fmla="*/ 50642 w 607639" name="connsiteX57"/>
              <a:gd fmla="*/ 455032 h 556126" name="connsiteY57"/>
              <a:gd fmla="*/ 379770 w 607639" name="connsiteX58"/>
              <a:gd fmla="*/ 455032 h 556126" name="connsiteY58"/>
              <a:gd fmla="*/ 405047 w 607639" name="connsiteX59"/>
              <a:gd fmla="*/ 480361 h 556126" name="connsiteY59"/>
              <a:gd fmla="*/ 379770 w 607639" name="connsiteX60"/>
              <a:gd fmla="*/ 505601 h 556126" name="connsiteY60"/>
              <a:gd fmla="*/ 25276 w 607639" name="connsiteX61"/>
              <a:gd fmla="*/ 505601 h 556126" name="connsiteY61"/>
              <a:gd fmla="*/ 0 w 607639" name="connsiteX62"/>
              <a:gd fmla="*/ 480361 h 556126" name="connsiteY62"/>
              <a:gd fmla="*/ 0 w 607639" name="connsiteX63"/>
              <a:gd fmla="*/ 25329 h 556126" name="connsiteY63"/>
              <a:gd fmla="*/ 25276 w 607639" name="connsiteX64"/>
              <a:gd fmla="*/ 0 h 556126" name="connsiteY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b="b" l="l" r="r" t="t"/>
            <a:pathLst>
              <a:path h="556126" w="607639">
                <a:moveTo>
                  <a:pt x="531631" y="404551"/>
                </a:moveTo>
                <a:cubicBezTo>
                  <a:pt x="545604" y="404551"/>
                  <a:pt x="556997" y="415835"/>
                  <a:pt x="556997" y="429784"/>
                </a:cubicBezTo>
                <a:lnTo>
                  <a:pt x="556997" y="455017"/>
                </a:lnTo>
                <a:lnTo>
                  <a:pt x="582273" y="455017"/>
                </a:lnTo>
                <a:cubicBezTo>
                  <a:pt x="596247" y="455017"/>
                  <a:pt x="607639" y="466390"/>
                  <a:pt x="607639" y="480339"/>
                </a:cubicBezTo>
                <a:cubicBezTo>
                  <a:pt x="607639" y="494288"/>
                  <a:pt x="596247" y="505572"/>
                  <a:pt x="582273" y="505572"/>
                </a:cubicBezTo>
                <a:lnTo>
                  <a:pt x="556997" y="505572"/>
                </a:lnTo>
                <a:lnTo>
                  <a:pt x="556997" y="530893"/>
                </a:lnTo>
                <a:cubicBezTo>
                  <a:pt x="556997" y="544843"/>
                  <a:pt x="545604" y="556126"/>
                  <a:pt x="531631" y="556126"/>
                </a:cubicBezTo>
                <a:cubicBezTo>
                  <a:pt x="517658" y="556126"/>
                  <a:pt x="506354" y="544843"/>
                  <a:pt x="506354" y="530893"/>
                </a:cubicBezTo>
                <a:lnTo>
                  <a:pt x="506354" y="505572"/>
                </a:lnTo>
                <a:lnTo>
                  <a:pt x="480989" y="505572"/>
                </a:lnTo>
                <a:cubicBezTo>
                  <a:pt x="467015" y="505572"/>
                  <a:pt x="455712" y="494288"/>
                  <a:pt x="455712" y="480339"/>
                </a:cubicBezTo>
                <a:cubicBezTo>
                  <a:pt x="455712" y="466390"/>
                  <a:pt x="467015" y="455017"/>
                  <a:pt x="480989" y="455017"/>
                </a:cubicBezTo>
                <a:lnTo>
                  <a:pt x="506354" y="455017"/>
                </a:lnTo>
                <a:lnTo>
                  <a:pt x="506354" y="429784"/>
                </a:lnTo>
                <a:cubicBezTo>
                  <a:pt x="506354" y="415835"/>
                  <a:pt x="517658" y="404551"/>
                  <a:pt x="531631" y="404551"/>
                </a:cubicBezTo>
                <a:close/>
                <a:moveTo>
                  <a:pt x="126541" y="353956"/>
                </a:moveTo>
                <a:lnTo>
                  <a:pt x="430431" y="353956"/>
                </a:lnTo>
                <a:cubicBezTo>
                  <a:pt x="444406" y="353956"/>
                  <a:pt x="455711" y="365248"/>
                  <a:pt x="455711" y="379209"/>
                </a:cubicBezTo>
                <a:cubicBezTo>
                  <a:pt x="455711" y="393169"/>
                  <a:pt x="444406" y="404551"/>
                  <a:pt x="430431" y="404551"/>
                </a:cubicBezTo>
                <a:lnTo>
                  <a:pt x="126541" y="404551"/>
                </a:lnTo>
                <a:cubicBezTo>
                  <a:pt x="112566" y="404551"/>
                  <a:pt x="101261" y="393169"/>
                  <a:pt x="101261" y="379209"/>
                </a:cubicBezTo>
                <a:cubicBezTo>
                  <a:pt x="101261" y="365248"/>
                  <a:pt x="112566" y="353956"/>
                  <a:pt x="126541" y="353956"/>
                </a:cubicBezTo>
                <a:close/>
                <a:moveTo>
                  <a:pt x="177203" y="252836"/>
                </a:moveTo>
                <a:lnTo>
                  <a:pt x="379769" y="252836"/>
                </a:lnTo>
                <a:cubicBezTo>
                  <a:pt x="393742" y="252836"/>
                  <a:pt x="405045" y="264113"/>
                  <a:pt x="405045" y="278054"/>
                </a:cubicBezTo>
                <a:cubicBezTo>
                  <a:pt x="405045" y="291995"/>
                  <a:pt x="393742" y="303361"/>
                  <a:pt x="379769" y="303361"/>
                </a:cubicBezTo>
                <a:lnTo>
                  <a:pt x="177203" y="303361"/>
                </a:lnTo>
                <a:cubicBezTo>
                  <a:pt x="163230" y="303361"/>
                  <a:pt x="151927" y="291995"/>
                  <a:pt x="151927" y="278054"/>
                </a:cubicBezTo>
                <a:cubicBezTo>
                  <a:pt x="151927" y="264113"/>
                  <a:pt x="163230" y="252836"/>
                  <a:pt x="177203" y="252836"/>
                </a:cubicBezTo>
                <a:close/>
                <a:moveTo>
                  <a:pt x="430424" y="101120"/>
                </a:moveTo>
                <a:cubicBezTo>
                  <a:pt x="444403" y="101120"/>
                  <a:pt x="455712" y="112412"/>
                  <a:pt x="455712" y="126373"/>
                </a:cubicBezTo>
                <a:lnTo>
                  <a:pt x="455712" y="126462"/>
                </a:lnTo>
                <a:cubicBezTo>
                  <a:pt x="455712" y="140422"/>
                  <a:pt x="444403" y="151715"/>
                  <a:pt x="430424" y="151715"/>
                </a:cubicBezTo>
                <a:cubicBezTo>
                  <a:pt x="416355" y="151715"/>
                  <a:pt x="405046" y="140422"/>
                  <a:pt x="405046" y="126462"/>
                </a:cubicBezTo>
                <a:cubicBezTo>
                  <a:pt x="405046" y="112501"/>
                  <a:pt x="416355" y="101120"/>
                  <a:pt x="430424" y="101120"/>
                </a:cubicBezTo>
                <a:close/>
                <a:moveTo>
                  <a:pt x="329126" y="101120"/>
                </a:moveTo>
                <a:cubicBezTo>
                  <a:pt x="343086" y="101120"/>
                  <a:pt x="354379" y="112412"/>
                  <a:pt x="354379" y="126373"/>
                </a:cubicBezTo>
                <a:lnTo>
                  <a:pt x="354379" y="126462"/>
                </a:lnTo>
                <a:cubicBezTo>
                  <a:pt x="354379" y="140422"/>
                  <a:pt x="343086" y="151715"/>
                  <a:pt x="329126" y="151715"/>
                </a:cubicBezTo>
                <a:cubicBezTo>
                  <a:pt x="315166" y="151715"/>
                  <a:pt x="303784" y="140422"/>
                  <a:pt x="303784" y="126462"/>
                </a:cubicBezTo>
                <a:cubicBezTo>
                  <a:pt x="303784" y="112501"/>
                  <a:pt x="315166" y="101120"/>
                  <a:pt x="329126" y="101120"/>
                </a:cubicBezTo>
                <a:close/>
                <a:moveTo>
                  <a:pt x="227856" y="101120"/>
                </a:moveTo>
                <a:cubicBezTo>
                  <a:pt x="241821" y="101120"/>
                  <a:pt x="253118" y="112412"/>
                  <a:pt x="253118" y="126373"/>
                </a:cubicBezTo>
                <a:lnTo>
                  <a:pt x="253118" y="126462"/>
                </a:lnTo>
                <a:cubicBezTo>
                  <a:pt x="253118" y="140422"/>
                  <a:pt x="241821" y="151715"/>
                  <a:pt x="227856" y="151715"/>
                </a:cubicBezTo>
                <a:cubicBezTo>
                  <a:pt x="213890" y="151715"/>
                  <a:pt x="202593" y="140422"/>
                  <a:pt x="202593" y="126462"/>
                </a:cubicBezTo>
                <a:cubicBezTo>
                  <a:pt x="202593" y="112501"/>
                  <a:pt x="213890" y="101120"/>
                  <a:pt x="227856" y="101120"/>
                </a:cubicBezTo>
                <a:close/>
                <a:moveTo>
                  <a:pt x="25276" y="0"/>
                </a:moveTo>
                <a:lnTo>
                  <a:pt x="531608" y="0"/>
                </a:lnTo>
                <a:cubicBezTo>
                  <a:pt x="545581" y="0"/>
                  <a:pt x="556973" y="11376"/>
                  <a:pt x="556973" y="25329"/>
                </a:cubicBezTo>
                <a:lnTo>
                  <a:pt x="556973" y="328654"/>
                </a:lnTo>
                <a:cubicBezTo>
                  <a:pt x="556973" y="342607"/>
                  <a:pt x="545581" y="353983"/>
                  <a:pt x="531608" y="353983"/>
                </a:cubicBezTo>
                <a:cubicBezTo>
                  <a:pt x="517634" y="353983"/>
                  <a:pt x="506331" y="342607"/>
                  <a:pt x="506331" y="328654"/>
                </a:cubicBezTo>
                <a:lnTo>
                  <a:pt x="506331" y="50569"/>
                </a:lnTo>
                <a:lnTo>
                  <a:pt x="50642" y="50569"/>
                </a:lnTo>
                <a:lnTo>
                  <a:pt x="50642" y="455032"/>
                </a:lnTo>
                <a:lnTo>
                  <a:pt x="379770" y="455032"/>
                </a:lnTo>
                <a:cubicBezTo>
                  <a:pt x="393744" y="455032"/>
                  <a:pt x="405047" y="466408"/>
                  <a:pt x="405047" y="480361"/>
                </a:cubicBezTo>
                <a:cubicBezTo>
                  <a:pt x="405047" y="494314"/>
                  <a:pt x="393744" y="505601"/>
                  <a:pt x="379770" y="505601"/>
                </a:cubicBezTo>
                <a:lnTo>
                  <a:pt x="25276" y="505601"/>
                </a:lnTo>
                <a:cubicBezTo>
                  <a:pt x="11303" y="505601"/>
                  <a:pt x="0" y="494314"/>
                  <a:pt x="0" y="480361"/>
                </a:cubicBezTo>
                <a:lnTo>
                  <a:pt x="0" y="25329"/>
                </a:lnTo>
                <a:cubicBezTo>
                  <a:pt x="0" y="11376"/>
                  <a:pt x="11303" y="0"/>
                  <a:pt x="25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1302499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0" name="矩形 69"/>
          <p:cNvSpPr/>
          <p:nvPr/>
        </p:nvSpPr>
        <p:spPr>
          <a:xfrm>
            <a:off x="2957901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1" name="矩形 70"/>
          <p:cNvSpPr/>
          <p:nvPr/>
        </p:nvSpPr>
        <p:spPr>
          <a:xfrm>
            <a:off x="4613303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2" name="矩形 71"/>
          <p:cNvSpPr/>
          <p:nvPr/>
        </p:nvSpPr>
        <p:spPr>
          <a:xfrm>
            <a:off x="6268704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3" name="矩形 72"/>
          <p:cNvSpPr/>
          <p:nvPr/>
        </p:nvSpPr>
        <p:spPr>
          <a:xfrm>
            <a:off x="7924108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4" name="矩形 73"/>
          <p:cNvSpPr/>
          <p:nvPr/>
        </p:nvSpPr>
        <p:spPr>
          <a:xfrm>
            <a:off x="9579508" y="3940130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5" name="矩形 74"/>
          <p:cNvSpPr/>
          <p:nvPr/>
        </p:nvSpPr>
        <p:spPr>
          <a:xfrm>
            <a:off x="1302499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6" name="矩形 75"/>
          <p:cNvSpPr/>
          <p:nvPr/>
        </p:nvSpPr>
        <p:spPr>
          <a:xfrm>
            <a:off x="2957901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7" name="矩形 76"/>
          <p:cNvSpPr/>
          <p:nvPr/>
        </p:nvSpPr>
        <p:spPr>
          <a:xfrm>
            <a:off x="4613303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8" name="矩形 77"/>
          <p:cNvSpPr/>
          <p:nvPr/>
        </p:nvSpPr>
        <p:spPr>
          <a:xfrm>
            <a:off x="6268704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79" name="矩形 78"/>
          <p:cNvSpPr/>
          <p:nvPr/>
        </p:nvSpPr>
        <p:spPr>
          <a:xfrm>
            <a:off x="7924108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80" name="矩形 79"/>
          <p:cNvSpPr/>
          <p:nvPr/>
        </p:nvSpPr>
        <p:spPr>
          <a:xfrm>
            <a:off x="9579508" y="5686703"/>
            <a:ext cx="1332002" cy="3474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标题文字添加</a:t>
            </a: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1674B55C-0356-467B-823C-95E5049AFA82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8A890FBD-59C8-4072-AA98-2AE7A31FDF26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2ADFDA7-01DA-454B-B098-1BB9007E9F4B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03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94E6B79-0F28-4C8E-8869-2B1695A292FF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D213A78-CE56-4B25-8802-4984935F56FC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发展规划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95D3A20-365E-4667-8D52-E82DBC7B455F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8988409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 nodeType="clickPar">
                      <p:stCondLst>
                        <p:cond delay="indefinite"/>
                        <p:cond delay="0" evt="onBegin">
                          <p:tn val="128"/>
                        </p:cond>
                      </p:stCondLst>
                      <p:childTnLst>
                        <p:par>
                          <p:cTn fill="hold" id="1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6"/>
      <p:bldP grpId="0" spid="81"/>
      <p:bldP grpId="0" spid="36"/>
      <p:bldP grpId="0" spid="82"/>
      <p:bldP grpId="0" spid="39"/>
      <p:bldP grpId="0" spid="83"/>
      <p:bldP grpId="0" spid="42"/>
      <p:bldP grpId="0" spid="84"/>
      <p:bldP grpId="0" spid="45"/>
      <p:bldP grpId="0" spid="85"/>
      <p:bldP grpId="0" spid="48"/>
      <p:bldP grpId="0" spid="86"/>
      <p:bldP grpId="0" spid="67"/>
      <p:bldP grpId="0" spid="87"/>
      <p:bldP grpId="0" spid="65"/>
      <p:bldP grpId="0" spid="88"/>
      <p:bldP grpId="0" spid="63"/>
      <p:bldP grpId="0" spid="89"/>
      <p:bldP grpId="0" spid="61"/>
      <p:bldP grpId="0" spid="90"/>
      <p:bldP grpId="0" spid="59"/>
      <p:bldP grpId="0" spid="91"/>
      <p:bldP grpId="0" spid="57"/>
      <p:bldP grpId="0" spid="92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2806700"/>
            <a:ext cx="12192000" cy="4051300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2D3412-8F6C-4995-BF25-331F25E0BCE5}"/>
              </a:ext>
            </a:extLst>
          </p:cNvPr>
          <p:cNvGrpSpPr/>
          <p:nvPr/>
        </p:nvGrpSpPr>
        <p:grpSpPr>
          <a:xfrm>
            <a:off x="1143001" y="687388"/>
            <a:ext cx="1408112" cy="3806826"/>
            <a:chOff x="1143001" y="687388"/>
            <a:chExt cx="1408112" cy="3806826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C203796-35A1-4F09-8F93-65E0CB3F1C91}"/>
                </a:ext>
              </a:extLst>
            </p:cNvPr>
            <p:cNvSpPr/>
            <p:nvPr/>
          </p:nvSpPr>
          <p:spPr>
            <a:xfrm>
              <a:off x="1143001" y="2806701"/>
              <a:ext cx="1408112" cy="1687513"/>
            </a:xfrm>
            <a:custGeom>
              <a:gdLst>
                <a:gd fmla="*/ 0 w 1408112" name="connsiteX0"/>
                <a:gd fmla="*/ 0 h 1687513" name="connsiteY0"/>
                <a:gd fmla="*/ 60577 w 1408112" name="connsiteX1"/>
                <a:gd fmla="*/ 0 h 1687513" name="connsiteY1"/>
                <a:gd fmla="*/ 60577 w 1408112" name="connsiteX2"/>
                <a:gd fmla="*/ 1626936 h 1687513" name="connsiteY2"/>
                <a:gd fmla="*/ 1347535 w 1408112" name="connsiteX3"/>
                <a:gd fmla="*/ 1626936 h 1687513" name="connsiteY3"/>
                <a:gd fmla="*/ 1347535 w 1408112" name="connsiteX4"/>
                <a:gd fmla="*/ 0 h 1687513" name="connsiteY4"/>
                <a:gd fmla="*/ 1408112 w 1408112" name="connsiteX5"/>
                <a:gd fmla="*/ 0 h 1687513" name="connsiteY5"/>
                <a:gd fmla="*/ 1408112 w 1408112" name="connsiteX6"/>
                <a:gd fmla="*/ 1687513 h 1687513" name="connsiteY6"/>
                <a:gd fmla="*/ 0 w 1408112" name="connsiteX7"/>
                <a:gd fmla="*/ 1687513 h 1687513" name="connsiteY7"/>
                <a:gd fmla="*/ 0 w 1408112" name="connsiteX8"/>
                <a:gd fmla="*/ 0 h 168751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687513" w="1408112">
                  <a:moveTo>
                    <a:pt x="0" y="0"/>
                  </a:moveTo>
                  <a:lnTo>
                    <a:pt x="60577" y="0"/>
                  </a:lnTo>
                  <a:lnTo>
                    <a:pt x="60577" y="1626936"/>
                  </a:lnTo>
                  <a:lnTo>
                    <a:pt x="1347535" y="1626936"/>
                  </a:lnTo>
                  <a:lnTo>
                    <a:pt x="1347535" y="0"/>
                  </a:lnTo>
                  <a:lnTo>
                    <a:pt x="1408112" y="0"/>
                  </a:lnTo>
                  <a:lnTo>
                    <a:pt x="1408112" y="1687513"/>
                  </a:lnTo>
                  <a:lnTo>
                    <a:pt x="0" y="168751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7384020-939D-48AA-A8DA-6F3646FBF53E}"/>
                </a:ext>
              </a:extLst>
            </p:cNvPr>
            <p:cNvSpPr/>
            <p:nvPr/>
          </p:nvSpPr>
          <p:spPr>
            <a:xfrm>
              <a:off x="1143001" y="687388"/>
              <a:ext cx="1408112" cy="2119313"/>
            </a:xfrm>
            <a:custGeom>
              <a:gdLst>
                <a:gd fmla="*/ 0 w 1408112" name="connsiteX0"/>
                <a:gd fmla="*/ 0 h 2119313" name="connsiteY0"/>
                <a:gd fmla="*/ 1408112 w 1408112" name="connsiteX1"/>
                <a:gd fmla="*/ 0 h 2119313" name="connsiteY1"/>
                <a:gd fmla="*/ 1408112 w 1408112" name="connsiteX2"/>
                <a:gd fmla="*/ 2119313 h 2119313" name="connsiteY2"/>
                <a:gd fmla="*/ 1347535 w 1408112" name="connsiteX3"/>
                <a:gd fmla="*/ 2119313 h 2119313" name="connsiteY3"/>
                <a:gd fmla="*/ 1347535 w 1408112" name="connsiteX4"/>
                <a:gd fmla="*/ 60577 h 2119313" name="connsiteY4"/>
                <a:gd fmla="*/ 60577 w 1408112" name="connsiteX5"/>
                <a:gd fmla="*/ 60577 h 2119313" name="connsiteY5"/>
                <a:gd fmla="*/ 60577 w 1408112" name="connsiteX6"/>
                <a:gd fmla="*/ 2119313 h 2119313" name="connsiteY6"/>
                <a:gd fmla="*/ 0 w 1408112" name="connsiteX7"/>
                <a:gd fmla="*/ 2119313 h 2119313" name="connsiteY7"/>
                <a:gd fmla="*/ 0 w 1408112" name="connsiteX8"/>
                <a:gd fmla="*/ 0 h 2119313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119313" w="1408112">
                  <a:moveTo>
                    <a:pt x="0" y="0"/>
                  </a:moveTo>
                  <a:lnTo>
                    <a:pt x="1408112" y="0"/>
                  </a:lnTo>
                  <a:lnTo>
                    <a:pt x="1408112" y="2119313"/>
                  </a:lnTo>
                  <a:lnTo>
                    <a:pt x="1347535" y="2119313"/>
                  </a:lnTo>
                  <a:lnTo>
                    <a:pt x="1347535" y="60577"/>
                  </a:lnTo>
                  <a:lnTo>
                    <a:pt x="60577" y="60577"/>
                  </a:lnTo>
                  <a:lnTo>
                    <a:pt x="60577" y="2119313"/>
                  </a:lnTo>
                  <a:lnTo>
                    <a:pt x="0" y="2119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190CDAE-B969-411F-94D3-B350C9F2F014}"/>
                </a:ext>
              </a:extLst>
            </p:cNvPr>
            <p:cNvSpPr txBox="1"/>
            <p:nvPr/>
          </p:nvSpPr>
          <p:spPr>
            <a:xfrm rot="5400000">
              <a:off x="252675" y="2120043"/>
              <a:ext cx="3197691" cy="9144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5400">
                  <a:solidFill>
                    <a:schemeClr val="accent1"/>
                  </a:solidFill>
                  <a:latin charset="0" panose="020b0502020202020204" pitchFamily="34" typeface="Century Gothic"/>
                </a:rPr>
                <a:t>CONTENTS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F3E8810-8A50-4A53-B1C8-391FCFC3741D}"/>
              </a:ext>
            </a:extLst>
          </p:cNvPr>
          <p:cNvSpPr txBox="1"/>
          <p:nvPr/>
        </p:nvSpPr>
        <p:spPr>
          <a:xfrm>
            <a:off x="1676399" y="5015885"/>
            <a:ext cx="8864602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200">
                <a:solidFill>
                  <a:schemeClr val="bg1">
                    <a:lumMod val="7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fieldThe user can demonstrate on a projector or computer, it into a in a wider field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74C713E-95D4-41F2-B895-431C4B00603F}"/>
              </a:ext>
            </a:extLst>
          </p:cNvPr>
          <p:cNvGrpSpPr/>
          <p:nvPr/>
        </p:nvGrpSpPr>
        <p:grpSpPr>
          <a:xfrm>
            <a:off x="2908432" y="1524238"/>
            <a:ext cx="1866768" cy="2163227"/>
            <a:chOff x="2908432" y="1524238"/>
            <a:chExt cx="1866768" cy="216322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C68AEBE-DC03-431D-BC9A-551112A8CAC5}"/>
                </a:ext>
              </a:extLst>
            </p:cNvPr>
            <p:cNvSpPr txBox="1"/>
            <p:nvPr/>
          </p:nvSpPr>
          <p:spPr>
            <a:xfrm>
              <a:off x="2908432" y="3225800"/>
              <a:ext cx="18667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400">
                  <a:solidFill>
                    <a:schemeClr val="bg1"/>
                  </a:solidFill>
                </a:rPr>
                <a:t>项目介绍</a:t>
              </a:r>
            </a:p>
          </p:txBody>
        </p:sp>
        <p:sp>
          <p:nvSpPr>
            <p:cNvPr id="6" name="图文框 5">
              <a:extLst>
                <a:ext uri="{FF2B5EF4-FFF2-40B4-BE49-F238E27FC236}">
                  <a16:creationId xmlns:a16="http://schemas.microsoft.com/office/drawing/2014/main" id="{48A66852-5329-49A7-AA79-038BD2E3CB6D}"/>
                </a:ext>
              </a:extLst>
            </p:cNvPr>
            <p:cNvSpPr/>
            <p:nvPr/>
          </p:nvSpPr>
          <p:spPr>
            <a:xfrm>
              <a:off x="3305360" y="1524238"/>
              <a:ext cx="1072912" cy="1072912"/>
            </a:xfrm>
            <a:prstGeom prst="frame">
              <a:avLst>
                <a:gd fmla="val 3597" name="adj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6CE4B58-1784-4AC0-915C-D610E93D43C1}"/>
                </a:ext>
              </a:extLst>
            </p:cNvPr>
            <p:cNvSpPr/>
            <p:nvPr/>
          </p:nvSpPr>
          <p:spPr>
            <a:xfrm flipV="1">
              <a:off x="3715828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A5D16E4-6111-4253-A399-BDE45ABADF41}"/>
                </a:ext>
              </a:extLst>
            </p:cNvPr>
            <p:cNvSpPr txBox="1"/>
            <p:nvPr/>
          </p:nvSpPr>
          <p:spPr>
            <a:xfrm>
              <a:off x="3305359" y="1689894"/>
              <a:ext cx="107291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01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0BF6D81-C212-4B21-8612-D2470B5DAC24}"/>
              </a:ext>
            </a:extLst>
          </p:cNvPr>
          <p:cNvGrpSpPr/>
          <p:nvPr/>
        </p:nvGrpSpPr>
        <p:grpSpPr>
          <a:xfrm>
            <a:off x="5093361" y="1524238"/>
            <a:ext cx="1866768" cy="2163227"/>
            <a:chOff x="5093361" y="1524238"/>
            <a:chExt cx="1866768" cy="216322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4AE663A-2495-46D6-A85D-DC17D3AC2E93}"/>
                </a:ext>
              </a:extLst>
            </p:cNvPr>
            <p:cNvSpPr txBox="1"/>
            <p:nvPr/>
          </p:nvSpPr>
          <p:spPr>
            <a:xfrm>
              <a:off x="5093361" y="3225800"/>
              <a:ext cx="18667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400">
                  <a:solidFill>
                    <a:schemeClr val="bg1"/>
                  </a:solidFill>
                </a:rPr>
                <a:t>产品运营</a:t>
              </a:r>
            </a:p>
          </p:txBody>
        </p:sp>
        <p:sp>
          <p:nvSpPr>
            <p:cNvPr id="39" name="图文框 38">
              <a:extLst>
                <a:ext uri="{FF2B5EF4-FFF2-40B4-BE49-F238E27FC236}">
                  <a16:creationId xmlns:a16="http://schemas.microsoft.com/office/drawing/2014/main" id="{35899FA3-8414-40DF-BC9B-C7A824279BD9}"/>
                </a:ext>
              </a:extLst>
            </p:cNvPr>
            <p:cNvSpPr/>
            <p:nvPr/>
          </p:nvSpPr>
          <p:spPr>
            <a:xfrm>
              <a:off x="5490289" y="1524238"/>
              <a:ext cx="1072912" cy="1072912"/>
            </a:xfrm>
            <a:prstGeom prst="frame">
              <a:avLst>
                <a:gd fmla="val 3597" name="adj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A131B607-7E47-49CE-967F-D038050707AB}"/>
                </a:ext>
              </a:extLst>
            </p:cNvPr>
            <p:cNvSpPr/>
            <p:nvPr/>
          </p:nvSpPr>
          <p:spPr>
            <a:xfrm flipV="1">
              <a:off x="5898111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4E247CA-9363-4AA1-9E1C-5EA162A5D0F4}"/>
                </a:ext>
              </a:extLst>
            </p:cNvPr>
            <p:cNvSpPr txBox="1"/>
            <p:nvPr/>
          </p:nvSpPr>
          <p:spPr>
            <a:xfrm>
              <a:off x="5490289" y="1689894"/>
              <a:ext cx="107291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02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4091F9-27F4-4EBF-A787-52E621675A26}"/>
              </a:ext>
            </a:extLst>
          </p:cNvPr>
          <p:cNvGrpSpPr/>
          <p:nvPr/>
        </p:nvGrpSpPr>
        <p:grpSpPr>
          <a:xfrm>
            <a:off x="7278290" y="1524238"/>
            <a:ext cx="1866768" cy="2163227"/>
            <a:chOff x="7278290" y="1524238"/>
            <a:chExt cx="1866768" cy="216322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6FD582-643D-4446-883F-74027F11A8A0}"/>
                </a:ext>
              </a:extLst>
            </p:cNvPr>
            <p:cNvSpPr txBox="1"/>
            <p:nvPr/>
          </p:nvSpPr>
          <p:spPr>
            <a:xfrm>
              <a:off x="7278290" y="3225800"/>
              <a:ext cx="18667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400">
                  <a:solidFill>
                    <a:schemeClr val="bg1"/>
                  </a:solidFill>
                </a:rPr>
                <a:t>发展规划</a:t>
              </a:r>
            </a:p>
          </p:txBody>
        </p:sp>
        <p:sp>
          <p:nvSpPr>
            <p:cNvPr id="40" name="图文框 39">
              <a:extLst>
                <a:ext uri="{FF2B5EF4-FFF2-40B4-BE49-F238E27FC236}">
                  <a16:creationId xmlns:a16="http://schemas.microsoft.com/office/drawing/2014/main" id="{E5141571-C058-4FBF-BCB6-5387F3E5ADFA}"/>
                </a:ext>
              </a:extLst>
            </p:cNvPr>
            <p:cNvSpPr/>
            <p:nvPr/>
          </p:nvSpPr>
          <p:spPr>
            <a:xfrm>
              <a:off x="7675218" y="1524238"/>
              <a:ext cx="1072912" cy="1072912"/>
            </a:xfrm>
            <a:prstGeom prst="frame">
              <a:avLst>
                <a:gd fmla="val 3597" name="adj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BDC4D2A3-A1C3-47DE-9700-3E03C1451485}"/>
                </a:ext>
              </a:extLst>
            </p:cNvPr>
            <p:cNvSpPr/>
            <p:nvPr/>
          </p:nvSpPr>
          <p:spPr>
            <a:xfrm flipV="1">
              <a:off x="8080394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2117F15-404D-40EA-B2D1-F7AD9B2BDBB6}"/>
                </a:ext>
              </a:extLst>
            </p:cNvPr>
            <p:cNvSpPr txBox="1"/>
            <p:nvPr/>
          </p:nvSpPr>
          <p:spPr>
            <a:xfrm>
              <a:off x="7675218" y="1689894"/>
              <a:ext cx="107291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03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185ECBF-C82B-49DC-A70B-D8B0D9477817}"/>
              </a:ext>
            </a:extLst>
          </p:cNvPr>
          <p:cNvGrpSpPr/>
          <p:nvPr/>
        </p:nvGrpSpPr>
        <p:grpSpPr>
          <a:xfrm>
            <a:off x="9463219" y="1524238"/>
            <a:ext cx="1866768" cy="2163227"/>
            <a:chOff x="9463219" y="1524238"/>
            <a:chExt cx="1866768" cy="216322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C5BB17F-8409-419C-9A08-458D2D0C5D4B}"/>
                </a:ext>
              </a:extLst>
            </p:cNvPr>
            <p:cNvSpPr txBox="1"/>
            <p:nvPr/>
          </p:nvSpPr>
          <p:spPr>
            <a:xfrm>
              <a:off x="9463219" y="3225800"/>
              <a:ext cx="186676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2400">
                  <a:solidFill>
                    <a:schemeClr val="bg1"/>
                  </a:solidFill>
                </a:rPr>
                <a:t>资本融资</a:t>
              </a:r>
            </a:p>
          </p:txBody>
        </p:sp>
        <p:sp>
          <p:nvSpPr>
            <p:cNvPr id="41" name="图文框 40">
              <a:extLst>
                <a:ext uri="{FF2B5EF4-FFF2-40B4-BE49-F238E27FC236}">
                  <a16:creationId xmlns:a16="http://schemas.microsoft.com/office/drawing/2014/main" id="{34EBF0CE-E741-48D3-B474-DB03A5565954}"/>
                </a:ext>
              </a:extLst>
            </p:cNvPr>
            <p:cNvSpPr/>
            <p:nvPr/>
          </p:nvSpPr>
          <p:spPr>
            <a:xfrm>
              <a:off x="9860147" y="1524238"/>
              <a:ext cx="1072912" cy="1072912"/>
            </a:xfrm>
            <a:prstGeom prst="frame">
              <a:avLst>
                <a:gd fmla="val 3597" name="adj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36D6F1D1-A017-40C3-B096-DFDE2612B96D}"/>
                </a:ext>
              </a:extLst>
            </p:cNvPr>
            <p:cNvSpPr/>
            <p:nvPr/>
          </p:nvSpPr>
          <p:spPr>
            <a:xfrm flipV="1">
              <a:off x="10262677" y="2806699"/>
              <a:ext cx="257268" cy="2217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6DA7B83-BC40-4D91-93D3-AE7F1E579C48}"/>
                </a:ext>
              </a:extLst>
            </p:cNvPr>
            <p:cNvSpPr txBox="1"/>
            <p:nvPr/>
          </p:nvSpPr>
          <p:spPr>
            <a:xfrm>
              <a:off x="9860147" y="1689894"/>
              <a:ext cx="107291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04</a:t>
              </a:r>
            </a:p>
          </p:txBody>
        </p:sp>
      </p:grpSp>
    </p:spTree>
    <p:extLst>
      <p:ext uri="{BB962C8B-B14F-4D97-AF65-F5344CB8AC3E}">
        <p14:creationId val="28344512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870200" y="139785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4747911" y="1259013"/>
            <a:ext cx="2696178" cy="3909888"/>
          </a:xfrm>
          <a:prstGeom prst="frame">
            <a:avLst>
              <a:gd fmla="val 2586" name="adj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4864100" y="3408143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资本</a:t>
            </a:r>
          </a:p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融资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4864100" y="1482574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9600">
                <a:solidFill>
                  <a:schemeClr val="bg1"/>
                </a:solidFill>
                <a:latin charset="0" panose="020b0502020202020204" pitchFamily="34" typeface="Century Gothic"/>
              </a:rPr>
              <a:t>04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3314700" y="5278784"/>
            <a:ext cx="55626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</p:spTree>
    <p:extLst>
      <p:ext uri="{BB962C8B-B14F-4D97-AF65-F5344CB8AC3E}">
        <p14:creationId val="12395498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3"/>
      <p:bldP grpId="0" spid="2"/>
      <p:bldP grpId="0" spid="5"/>
      <p:bldP grpId="0" spid="6"/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515937" y="1966657"/>
            <a:ext cx="3263006" cy="4378805"/>
            <a:chOff x="515937" y="1966657"/>
            <a:chExt cx="3263006" cy="4378805"/>
          </a:xfrm>
        </p:grpSpPr>
        <p:sp>
          <p:nvSpPr>
            <p:cNvPr id="2" name="矩形 1"/>
            <p:cNvSpPr/>
            <p:nvPr/>
          </p:nvSpPr>
          <p:spPr>
            <a:xfrm>
              <a:off x="515937" y="2992662"/>
              <a:ext cx="2771775" cy="3352800"/>
            </a:xfrm>
            <a:prstGeom prst="rect">
              <a:avLst/>
            </a:prstGeom>
            <a:blipFill>
              <a:blip r:embed="rId3"/>
              <a:stretch>
                <a:fillRect l="-66543" r="-659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15938" y="1966657"/>
              <a:ext cx="2771776" cy="895624"/>
              <a:chOff x="6907887" y="1960674"/>
              <a:chExt cx="2483761" cy="89562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907887" y="1960674"/>
                <a:ext cx="1773341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907887" y="2342888"/>
                <a:ext cx="2483761" cy="50840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altLang="zh-CN" lang="en-US" sz="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346943" y="2992662"/>
              <a:ext cx="432000" cy="38404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1600">
                  <a:solidFill>
                    <a:schemeClr val="accent1"/>
                  </a:solidFill>
                </a:rPr>
                <a:t>01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28932" y="1966657"/>
            <a:ext cx="3263005" cy="4378805"/>
            <a:chOff x="8428932" y="1966657"/>
            <a:chExt cx="3263005" cy="4378805"/>
          </a:xfrm>
        </p:grpSpPr>
        <p:sp>
          <p:nvSpPr>
            <p:cNvPr id="4" name="矩形 3"/>
            <p:cNvSpPr/>
            <p:nvPr/>
          </p:nvSpPr>
          <p:spPr>
            <a:xfrm>
              <a:off x="8920162" y="2992662"/>
              <a:ext cx="2771775" cy="3352800"/>
            </a:xfrm>
            <a:prstGeom prst="rect">
              <a:avLst/>
            </a:prstGeom>
            <a:blipFill>
              <a:blip r:embed="rId4"/>
              <a:stretch>
                <a:fillRect l="-57636" r="-571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04287" y="1966657"/>
              <a:ext cx="2771776" cy="895624"/>
              <a:chOff x="6907887" y="1960674"/>
              <a:chExt cx="2483761" cy="89562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907888" y="1960674"/>
                <a:ext cx="1773341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07888" y="2342888"/>
                <a:ext cx="2483761" cy="50840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altLang="zh-CN" lang="en-US" sz="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428932" y="2992662"/>
              <a:ext cx="432000" cy="38404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1600">
                  <a:solidFill>
                    <a:schemeClr val="accent1"/>
                  </a:solidFill>
                </a:rPr>
                <a:t>03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46910" y="1621062"/>
            <a:ext cx="3242915" cy="4379052"/>
            <a:chOff x="4246910" y="1621062"/>
            <a:chExt cx="3242915" cy="4379052"/>
          </a:xfrm>
        </p:grpSpPr>
        <p:sp>
          <p:nvSpPr>
            <p:cNvPr id="3" name="矩形 2"/>
            <p:cNvSpPr/>
            <p:nvPr/>
          </p:nvSpPr>
          <p:spPr>
            <a:xfrm>
              <a:off x="4718050" y="1621062"/>
              <a:ext cx="2771775" cy="3352800"/>
            </a:xfrm>
            <a:prstGeom prst="rect">
              <a:avLst/>
            </a:prstGeom>
            <a:blipFill>
              <a:blip r:embed="rId5"/>
              <a:stretch>
                <a:fillRect l="-41266" r="-4089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718049" y="5104490"/>
              <a:ext cx="2771776" cy="895624"/>
              <a:chOff x="6907887" y="1960674"/>
              <a:chExt cx="2483761" cy="89562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907888" y="1960673"/>
                <a:ext cx="1773341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标题文字添加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907888" y="2342888"/>
                <a:ext cx="2483761" cy="50840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altLang="zh-CN" lang="en-US" sz="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246911" y="4613250"/>
              <a:ext cx="432000" cy="38404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b="1" lang="en-US" sz="1600">
                  <a:solidFill>
                    <a:schemeClr val="accent1"/>
                  </a:solidFill>
                </a:rPr>
                <a:t>02</a:t>
              </a:r>
            </a:p>
          </p:txBody>
        </p:sp>
      </p:grp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7AF096A-CD90-4791-9C2C-C8169FEEF2C3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97E222E-9F26-4BED-A214-02DF547CD50F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0B39389-B0F9-42BA-88CD-8CD567FA2487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04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7779E78-95C7-44AB-A551-06A9C3408C2C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5A715BE-A6BA-4843-A76C-053B733DB317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资本融资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3B6E05A-69BB-4C36-B4F6-BEF746DF667C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4490458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oup 7"/>
          <p:cNvGrpSpPr/>
          <p:nvPr/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363196"/>
            <a:ext cx="2501951" cy="1003325"/>
            <a:chOff x="8386922" y="2192795"/>
            <a:chExt cx="2501951" cy="1003325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5024" y="4363196"/>
            <a:ext cx="2501951" cy="1003325"/>
            <a:chOff x="8386922" y="2192795"/>
            <a:chExt cx="2501951" cy="1003325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4374" y="4363196"/>
            <a:ext cx="2501951" cy="1003325"/>
            <a:chOff x="8386922" y="2192795"/>
            <a:chExt cx="2501951" cy="1003325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459" y="2096852"/>
            <a:ext cx="1860636" cy="1860636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fmla="val 10529000" name="adj1"/>
                <a:gd fmla="val 15122297" name="adj2"/>
              </a:avLst>
            </a:prstGeom>
            <a:ln cap="rnd" w="127000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" name="椭圆 1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>
              <a:blip r:embed="rId3"/>
              <a:stretch>
                <a:fillRect l="-24392" r="-239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44994" y="2096852"/>
            <a:ext cx="1860636" cy="1860636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fmla="val 19348155" name="adj1"/>
                <a:gd fmla="val 8179524" name="adj2"/>
              </a:avLst>
            </a:prstGeom>
            <a:ln cap="rnd" w="127000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>
              <a:blip r:embed="rId4"/>
              <a:stretch>
                <a:fillRect l="-25537" r="-250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5032" y="2096852"/>
            <a:ext cx="1860636" cy="1860636"/>
            <a:chOff x="8705032" y="2096852"/>
            <a:chExt cx="1860636" cy="186063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fmla="val 16200000" name="adj1"/>
                <a:gd fmla="val 898106" name="adj2"/>
              </a:avLst>
            </a:prstGeom>
            <a:ln cap="rnd" w="127000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椭圆 31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>
              <a:blip r:embed="rId5"/>
              <a:stretch>
                <a:fillRect l="-25270" r="-247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1F6E428-C22B-4C60-A25B-FB36AC1D0C16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090AF45B-29E2-4E76-B45E-FE36F5E16582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A64F768-9073-4423-9031-927838E94D95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04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5466E11-EEE9-4C3B-B8B9-3BAD1899DA98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0745CDF-C94C-48F5-89C4-788CE51B0E39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资本融资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AED0AD1-F9CF-441F-9E38-EA6604239360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1101952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9" name="组合 98"/>
          <p:cNvGrpSpPr/>
          <p:nvPr/>
        </p:nvGrpSpPr>
        <p:grpSpPr>
          <a:xfrm>
            <a:off x="1088571" y="2343354"/>
            <a:ext cx="4833257" cy="3044418"/>
            <a:chOff x="1262743" y="1828800"/>
            <a:chExt cx="5631543" cy="3547250"/>
          </a:xfrm>
        </p:grpSpPr>
        <p:sp>
          <p:nvSpPr>
            <p:cNvPr id="17" name="Rectangle: Rounded Corners 1"/>
            <p:cNvSpPr/>
            <p:nvPr/>
          </p:nvSpPr>
          <p:spPr bwMode="auto">
            <a:xfrm>
              <a:off x="1262743" y="4747204"/>
              <a:ext cx="5631542" cy="628846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262743" y="1828800"/>
              <a:ext cx="5631543" cy="3547250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Freeform: Shape 5"/>
            <p:cNvSpPr/>
            <p:nvPr/>
          </p:nvSpPr>
          <p:spPr>
            <a:xfrm>
              <a:off x="1590073" y="2289760"/>
              <a:ext cx="4976883" cy="1902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685"/>
                  </a:moveTo>
                  <a:cubicBezTo>
                    <a:pt x="21600" y="308"/>
                    <a:pt x="21474" y="0"/>
                    <a:pt x="21321" y="0"/>
                  </a:cubicBezTo>
                  <a:lnTo>
                    <a:pt x="279" y="0"/>
                  </a:lnTo>
                  <a:cubicBezTo>
                    <a:pt x="125" y="0"/>
                    <a:pt x="0" y="308"/>
                    <a:pt x="0" y="685"/>
                  </a:cubicBezTo>
                  <a:lnTo>
                    <a:pt x="0" y="20915"/>
                  </a:lnTo>
                  <a:cubicBezTo>
                    <a:pt x="0" y="21291"/>
                    <a:pt x="125" y="21600"/>
                    <a:pt x="279" y="21600"/>
                  </a:cubicBezTo>
                  <a:lnTo>
                    <a:pt x="21321" y="21600"/>
                  </a:lnTo>
                  <a:cubicBezTo>
                    <a:pt x="21474" y="21600"/>
                    <a:pt x="21600" y="21291"/>
                    <a:pt x="21600" y="20915"/>
                  </a:cubicBezTo>
                  <a:cubicBezTo>
                    <a:pt x="21600" y="20915"/>
                    <a:pt x="21600" y="685"/>
                    <a:pt x="21600" y="68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6"/>
            <p:cNvGrpSpPr/>
            <p:nvPr/>
          </p:nvGrpSpPr>
          <p:grpSpPr>
            <a:xfrm>
              <a:off x="1718238" y="2441955"/>
              <a:ext cx="4724657" cy="1634217"/>
              <a:chExt cx="9044298" cy="3128343"/>
            </a:xfrm>
          </p:grpSpPr>
          <p:sp>
            <p:nvSpPr>
              <p:cNvPr id="18" name="Freeform: Shape 7"/>
              <p:cNvSpPr/>
              <p:nvPr/>
            </p:nvSpPr>
            <p:spPr>
              <a:xfrm>
                <a:off x="0" y="0"/>
                <a:ext cx="51853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8"/>
              <p:cNvSpPr/>
              <p:nvPr/>
            </p:nvSpPr>
            <p:spPr>
              <a:xfrm>
                <a:off x="950702" y="628690"/>
                <a:ext cx="51838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1" y="21600"/>
                    </a:cubicBezTo>
                    <a:lnTo>
                      <a:pt x="1244" y="21600"/>
                    </a:lnTo>
                    <a:cubicBezTo>
                      <a:pt x="554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4" y="0"/>
                      <a:pt x="1244" y="0"/>
                    </a:cubicBezTo>
                    <a:lnTo>
                      <a:pt x="20351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9"/>
              <p:cNvSpPr/>
              <p:nvPr/>
            </p:nvSpPr>
            <p:spPr>
              <a:xfrm>
                <a:off x="1088707" y="1257380"/>
                <a:ext cx="518576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2" y="21600"/>
                    </a:cubicBezTo>
                    <a:lnTo>
                      <a:pt x="1249" y="21600"/>
                    </a:lnTo>
                    <a:cubicBezTo>
                      <a:pt x="571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1" y="0"/>
                      <a:pt x="1249" y="0"/>
                    </a:cubicBezTo>
                    <a:lnTo>
                      <a:pt x="20352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0"/>
              <p:cNvSpPr/>
              <p:nvPr/>
            </p:nvSpPr>
            <p:spPr>
              <a:xfrm>
                <a:off x="782029" y="1901405"/>
                <a:ext cx="518336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56" y="21600"/>
                    </a:cubicBezTo>
                    <a:lnTo>
                      <a:pt x="1246" y="21600"/>
                    </a:lnTo>
                    <a:cubicBezTo>
                      <a:pt x="564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4" y="0"/>
                      <a:pt x="1246" y="0"/>
                    </a:cubicBezTo>
                    <a:lnTo>
                      <a:pt x="20356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1"/>
              <p:cNvSpPr/>
              <p:nvPr/>
            </p:nvSpPr>
            <p:spPr>
              <a:xfrm>
                <a:off x="0" y="2530095"/>
                <a:ext cx="518538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2"/>
              <p:cNvSpPr/>
              <p:nvPr/>
            </p:nvSpPr>
            <p:spPr>
              <a:xfrm>
                <a:off x="628690" y="2530095"/>
                <a:ext cx="518292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42" y="21600"/>
                      <a:pt x="20350" y="21600"/>
                    </a:cubicBezTo>
                    <a:lnTo>
                      <a:pt x="1247" y="21600"/>
                    </a:lnTo>
                    <a:cubicBezTo>
                      <a:pt x="56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3" y="0"/>
                      <a:pt x="1247" y="0"/>
                    </a:cubicBezTo>
                    <a:lnTo>
                      <a:pt x="20350" y="0"/>
                    </a:lnTo>
                    <a:cubicBezTo>
                      <a:pt x="21042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>
                <a:off x="1257380" y="2530095"/>
                <a:ext cx="518554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36" y="21600"/>
                      <a:pt x="2034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46" y="0"/>
                    </a:cubicBezTo>
                    <a:lnTo>
                      <a:pt x="20348" y="0"/>
                    </a:lnTo>
                    <a:cubicBezTo>
                      <a:pt x="21036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4"/>
              <p:cNvSpPr/>
              <p:nvPr/>
            </p:nvSpPr>
            <p:spPr>
              <a:xfrm>
                <a:off x="6639584" y="2530095"/>
                <a:ext cx="518703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28" y="21600"/>
                      <a:pt x="20343" y="21600"/>
                    </a:cubicBezTo>
                    <a:lnTo>
                      <a:pt x="1244" y="21600"/>
                    </a:lnTo>
                    <a:cubicBezTo>
                      <a:pt x="562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2" y="0"/>
                      <a:pt x="1244" y="0"/>
                    </a:cubicBezTo>
                    <a:lnTo>
                      <a:pt x="20343" y="0"/>
                    </a:lnTo>
                    <a:cubicBezTo>
                      <a:pt x="21028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5"/>
              <p:cNvSpPr/>
              <p:nvPr/>
            </p:nvSpPr>
            <p:spPr>
              <a:xfrm>
                <a:off x="7268274" y="2821439"/>
                <a:ext cx="518584" cy="2992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9436"/>
                    </a:moveTo>
                    <a:cubicBezTo>
                      <a:pt x="21600" y="20632"/>
                      <a:pt x="21041" y="21600"/>
                      <a:pt x="20356" y="21600"/>
                    </a:cubicBezTo>
                    <a:lnTo>
                      <a:pt x="1265" y="21600"/>
                    </a:lnTo>
                    <a:cubicBezTo>
                      <a:pt x="568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68" y="0"/>
                      <a:pt x="1265" y="0"/>
                    </a:cubicBezTo>
                    <a:lnTo>
                      <a:pt x="20356" y="0"/>
                    </a:lnTo>
                    <a:cubicBezTo>
                      <a:pt x="21041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6"/>
              <p:cNvSpPr/>
              <p:nvPr/>
            </p:nvSpPr>
            <p:spPr>
              <a:xfrm>
                <a:off x="8525655" y="2821439"/>
                <a:ext cx="518643" cy="2992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9436"/>
                    </a:moveTo>
                    <a:cubicBezTo>
                      <a:pt x="21600" y="20632"/>
                      <a:pt x="21038" y="21600"/>
                      <a:pt x="20348" y="21600"/>
                    </a:cubicBezTo>
                    <a:lnTo>
                      <a:pt x="1257" y="21600"/>
                    </a:lnTo>
                    <a:cubicBezTo>
                      <a:pt x="573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73" y="0"/>
                      <a:pt x="1257" y="0"/>
                    </a:cubicBezTo>
                    <a:lnTo>
                      <a:pt x="20348" y="0"/>
                    </a:lnTo>
                    <a:cubicBezTo>
                      <a:pt x="21038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7"/>
              <p:cNvSpPr/>
              <p:nvPr/>
            </p:nvSpPr>
            <p:spPr>
              <a:xfrm>
                <a:off x="1886071" y="2530095"/>
                <a:ext cx="682846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175" y="21600"/>
                      <a:pt x="20659" y="21600"/>
                    </a:cubicBezTo>
                    <a:lnTo>
                      <a:pt x="944" y="21600"/>
                    </a:lnTo>
                    <a:cubicBezTo>
                      <a:pt x="42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23" y="0"/>
                      <a:pt x="944" y="0"/>
                    </a:cubicBezTo>
                    <a:lnTo>
                      <a:pt x="20659" y="0"/>
                    </a:lnTo>
                    <a:cubicBezTo>
                      <a:pt x="21175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8"/>
              <p:cNvSpPr/>
              <p:nvPr/>
            </p:nvSpPr>
            <p:spPr>
              <a:xfrm>
                <a:off x="5842220" y="2530095"/>
                <a:ext cx="683124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177" y="21600"/>
                      <a:pt x="20651" y="21600"/>
                    </a:cubicBezTo>
                    <a:lnTo>
                      <a:pt x="950" y="21600"/>
                    </a:lnTo>
                    <a:cubicBezTo>
                      <a:pt x="435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35" y="0"/>
                      <a:pt x="950" y="0"/>
                    </a:cubicBezTo>
                    <a:lnTo>
                      <a:pt x="20651" y="0"/>
                    </a:lnTo>
                    <a:cubicBezTo>
                      <a:pt x="21177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9"/>
              <p:cNvSpPr/>
              <p:nvPr/>
            </p:nvSpPr>
            <p:spPr>
              <a:xfrm>
                <a:off x="2683434" y="2530095"/>
                <a:ext cx="3044442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503" y="21600"/>
                      <a:pt x="21385" y="21600"/>
                    </a:cubicBezTo>
                    <a:lnTo>
                      <a:pt x="213" y="21600"/>
                    </a:lnTo>
                    <a:cubicBezTo>
                      <a:pt x="98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98" y="0"/>
                      <a:pt x="213" y="0"/>
                    </a:cubicBezTo>
                    <a:lnTo>
                      <a:pt x="21385" y="0"/>
                    </a:lnTo>
                    <a:cubicBezTo>
                      <a:pt x="21503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0"/>
              <p:cNvSpPr/>
              <p:nvPr/>
            </p:nvSpPr>
            <p:spPr>
              <a:xfrm>
                <a:off x="1410719" y="1901405"/>
                <a:ext cx="51827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6" y="21600"/>
                      <a:pt x="20357" y="21600"/>
                    </a:cubicBezTo>
                    <a:lnTo>
                      <a:pt x="1243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43" y="0"/>
                    </a:cubicBezTo>
                    <a:lnTo>
                      <a:pt x="20357" y="0"/>
                    </a:lnTo>
                    <a:cubicBezTo>
                      <a:pt x="21046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1"/>
              <p:cNvSpPr/>
              <p:nvPr/>
            </p:nvSpPr>
            <p:spPr>
              <a:xfrm>
                <a:off x="2054744" y="1901405"/>
                <a:ext cx="518321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60" y="21600"/>
                    </a:cubicBezTo>
                    <a:lnTo>
                      <a:pt x="1250" y="21600"/>
                    </a:lnTo>
                    <a:cubicBezTo>
                      <a:pt x="561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1" y="0"/>
                      <a:pt x="1250" y="0"/>
                    </a:cubicBezTo>
                    <a:lnTo>
                      <a:pt x="20360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2"/>
              <p:cNvSpPr/>
              <p:nvPr/>
            </p:nvSpPr>
            <p:spPr>
              <a:xfrm>
                <a:off x="2683434" y="1901405"/>
                <a:ext cx="518630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2" y="21600"/>
                      <a:pt x="20349" y="21600"/>
                    </a:cubicBezTo>
                    <a:lnTo>
                      <a:pt x="1253" y="21600"/>
                    </a:lnTo>
                    <a:cubicBezTo>
                      <a:pt x="57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5" y="0"/>
                      <a:pt x="1253" y="0"/>
                    </a:cubicBezTo>
                    <a:lnTo>
                      <a:pt x="20349" y="0"/>
                    </a:lnTo>
                    <a:cubicBezTo>
                      <a:pt x="2104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"/>
              <p:cNvSpPr/>
              <p:nvPr/>
            </p:nvSpPr>
            <p:spPr>
              <a:xfrm>
                <a:off x="3312125" y="1901405"/>
                <a:ext cx="51836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8" y="21600"/>
                    </a:cubicBezTo>
                    <a:lnTo>
                      <a:pt x="1255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55" y="0"/>
                    </a:cubicBezTo>
                    <a:lnTo>
                      <a:pt x="20358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4"/>
              <p:cNvSpPr/>
              <p:nvPr/>
            </p:nvSpPr>
            <p:spPr>
              <a:xfrm>
                <a:off x="3940815" y="1901405"/>
                <a:ext cx="51830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8" y="21600"/>
                      <a:pt x="20355" y="21600"/>
                    </a:cubicBezTo>
                    <a:lnTo>
                      <a:pt x="1242" y="21600"/>
                    </a:lnTo>
                    <a:cubicBezTo>
                      <a:pt x="559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59" y="0"/>
                      <a:pt x="1242" y="0"/>
                    </a:cubicBezTo>
                    <a:lnTo>
                      <a:pt x="20355" y="0"/>
                    </a:lnTo>
                    <a:cubicBezTo>
                      <a:pt x="21038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/>
              <p:cNvSpPr/>
              <p:nvPr/>
            </p:nvSpPr>
            <p:spPr>
              <a:xfrm>
                <a:off x="4569506" y="1901405"/>
                <a:ext cx="51855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3" y="21600"/>
                      <a:pt x="20356" y="21600"/>
                    </a:cubicBezTo>
                    <a:lnTo>
                      <a:pt x="1252" y="21600"/>
                    </a:lnTo>
                    <a:cubicBezTo>
                      <a:pt x="56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2" y="0"/>
                      <a:pt x="1252" y="0"/>
                    </a:cubicBezTo>
                    <a:lnTo>
                      <a:pt x="20356" y="0"/>
                    </a:lnTo>
                    <a:cubicBezTo>
                      <a:pt x="21043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5213530" y="1901405"/>
                <a:ext cx="51846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2" y="21600"/>
                      <a:pt x="20340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42" y="0"/>
                    </a:cubicBezTo>
                    <a:lnTo>
                      <a:pt x="20340" y="0"/>
                    </a:lnTo>
                    <a:cubicBezTo>
                      <a:pt x="2103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7"/>
              <p:cNvSpPr/>
              <p:nvPr/>
            </p:nvSpPr>
            <p:spPr>
              <a:xfrm>
                <a:off x="5842220" y="1901405"/>
                <a:ext cx="518643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5" y="21600"/>
                      <a:pt x="20348" y="21600"/>
                    </a:cubicBezTo>
                    <a:lnTo>
                      <a:pt x="1252" y="21600"/>
                    </a:lnTo>
                    <a:cubicBezTo>
                      <a:pt x="573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3" y="0"/>
                      <a:pt x="1252" y="0"/>
                    </a:cubicBezTo>
                    <a:lnTo>
                      <a:pt x="20348" y="0"/>
                    </a:lnTo>
                    <a:cubicBezTo>
                      <a:pt x="21035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8"/>
              <p:cNvSpPr/>
              <p:nvPr/>
            </p:nvSpPr>
            <p:spPr>
              <a:xfrm>
                <a:off x="6470911" y="1901405"/>
                <a:ext cx="51840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50" y="21600"/>
                      <a:pt x="20358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50" y="0"/>
                    </a:cubicBezTo>
                    <a:lnTo>
                      <a:pt x="20358" y="0"/>
                    </a:lnTo>
                    <a:cubicBezTo>
                      <a:pt x="2105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9"/>
              <p:cNvSpPr/>
              <p:nvPr/>
            </p:nvSpPr>
            <p:spPr>
              <a:xfrm>
                <a:off x="7099601" y="1901405"/>
                <a:ext cx="518523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0" y="21600"/>
                    </a:cubicBezTo>
                    <a:lnTo>
                      <a:pt x="1254" y="21600"/>
                    </a:lnTo>
                    <a:cubicBezTo>
                      <a:pt x="56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5" y="0"/>
                      <a:pt x="1254" y="0"/>
                    </a:cubicBezTo>
                    <a:lnTo>
                      <a:pt x="20350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0"/>
              <p:cNvSpPr/>
              <p:nvPr/>
            </p:nvSpPr>
            <p:spPr>
              <a:xfrm>
                <a:off x="7728292" y="1901405"/>
                <a:ext cx="1309298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377" y="21600"/>
                      <a:pt x="21106" y="21600"/>
                    </a:cubicBezTo>
                    <a:lnTo>
                      <a:pt x="493" y="21600"/>
                    </a:lnTo>
                    <a:cubicBezTo>
                      <a:pt x="22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222" y="0"/>
                      <a:pt x="493" y="0"/>
                    </a:cubicBezTo>
                    <a:lnTo>
                      <a:pt x="21106" y="0"/>
                    </a:lnTo>
                    <a:cubicBezTo>
                      <a:pt x="2137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1"/>
              <p:cNvSpPr/>
              <p:nvPr/>
            </p:nvSpPr>
            <p:spPr>
              <a:xfrm>
                <a:off x="1732732" y="1257380"/>
                <a:ext cx="518232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4" y="21600"/>
                    </a:cubicBezTo>
                    <a:lnTo>
                      <a:pt x="1240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0" y="0"/>
                    </a:cubicBezTo>
                    <a:lnTo>
                      <a:pt x="20364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2"/>
              <p:cNvSpPr/>
              <p:nvPr/>
            </p:nvSpPr>
            <p:spPr>
              <a:xfrm>
                <a:off x="2361422" y="1257380"/>
                <a:ext cx="518307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49" y="21600"/>
                    </a:cubicBezTo>
                    <a:lnTo>
                      <a:pt x="1236" y="21600"/>
                    </a:lnTo>
                    <a:cubicBezTo>
                      <a:pt x="55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4" y="0"/>
                      <a:pt x="1236" y="0"/>
                    </a:cubicBezTo>
                    <a:lnTo>
                      <a:pt x="20349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3"/>
              <p:cNvSpPr/>
              <p:nvPr/>
            </p:nvSpPr>
            <p:spPr>
              <a:xfrm>
                <a:off x="2990113" y="1257380"/>
                <a:ext cx="51822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2" y="21600"/>
                    </a:cubicBezTo>
                    <a:lnTo>
                      <a:pt x="1244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4" y="0"/>
                    </a:cubicBezTo>
                    <a:lnTo>
                      <a:pt x="20362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34"/>
              <p:cNvSpPr/>
              <p:nvPr/>
            </p:nvSpPr>
            <p:spPr>
              <a:xfrm>
                <a:off x="3618803" y="1257380"/>
                <a:ext cx="518352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8" y="21600"/>
                      <a:pt x="20358" y="21600"/>
                    </a:cubicBezTo>
                    <a:lnTo>
                      <a:pt x="1239" y="21600"/>
                    </a:lnTo>
                    <a:cubicBezTo>
                      <a:pt x="559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9" y="0"/>
                      <a:pt x="1239" y="0"/>
                    </a:cubicBezTo>
                    <a:lnTo>
                      <a:pt x="20358" y="0"/>
                    </a:lnTo>
                    <a:cubicBezTo>
                      <a:pt x="2103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5"/>
              <p:cNvSpPr/>
              <p:nvPr/>
            </p:nvSpPr>
            <p:spPr>
              <a:xfrm>
                <a:off x="4247493" y="1257380"/>
                <a:ext cx="518570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2" y="21600"/>
                      <a:pt x="20353" y="21600"/>
                    </a:cubicBezTo>
                    <a:lnTo>
                      <a:pt x="1251" y="21600"/>
                    </a:lnTo>
                    <a:cubicBezTo>
                      <a:pt x="57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4" y="0"/>
                      <a:pt x="1251" y="0"/>
                    </a:cubicBezTo>
                    <a:lnTo>
                      <a:pt x="20353" y="0"/>
                    </a:lnTo>
                    <a:cubicBezTo>
                      <a:pt x="21032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6"/>
              <p:cNvSpPr/>
              <p:nvPr/>
            </p:nvSpPr>
            <p:spPr>
              <a:xfrm>
                <a:off x="4891518" y="1257380"/>
                <a:ext cx="51834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5" y="21600"/>
                    </a:cubicBezTo>
                    <a:lnTo>
                      <a:pt x="1248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8" y="0"/>
                    </a:cubicBezTo>
                    <a:lnTo>
                      <a:pt x="20355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37"/>
              <p:cNvSpPr/>
              <p:nvPr/>
            </p:nvSpPr>
            <p:spPr>
              <a:xfrm>
                <a:off x="5520208" y="1257380"/>
                <a:ext cx="518209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8" y="21600"/>
                      <a:pt x="20357" y="21600"/>
                    </a:cubicBezTo>
                    <a:lnTo>
                      <a:pt x="124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3" y="0"/>
                    </a:cubicBezTo>
                    <a:lnTo>
                      <a:pt x="20357" y="0"/>
                    </a:lnTo>
                    <a:cubicBezTo>
                      <a:pt x="2104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8"/>
              <p:cNvSpPr/>
              <p:nvPr/>
            </p:nvSpPr>
            <p:spPr>
              <a:xfrm>
                <a:off x="6148899" y="1257380"/>
                <a:ext cx="518403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5" y="21600"/>
                      <a:pt x="20355" y="21600"/>
                    </a:cubicBezTo>
                    <a:lnTo>
                      <a:pt x="1245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5" y="0"/>
                    </a:cubicBezTo>
                    <a:lnTo>
                      <a:pt x="20355" y="0"/>
                    </a:lnTo>
                    <a:cubicBezTo>
                      <a:pt x="21035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9"/>
              <p:cNvSpPr/>
              <p:nvPr/>
            </p:nvSpPr>
            <p:spPr>
              <a:xfrm>
                <a:off x="6777589" y="1257380"/>
                <a:ext cx="51846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3" y="21600"/>
                    </a:cubicBezTo>
                    <a:lnTo>
                      <a:pt x="1240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0" y="0"/>
                    </a:cubicBezTo>
                    <a:lnTo>
                      <a:pt x="20353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40"/>
              <p:cNvSpPr/>
              <p:nvPr/>
            </p:nvSpPr>
            <p:spPr>
              <a:xfrm>
                <a:off x="7406280" y="1257380"/>
                <a:ext cx="51828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7" y="21600"/>
                    </a:cubicBezTo>
                    <a:lnTo>
                      <a:pt x="125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53" y="0"/>
                    </a:cubicBezTo>
                    <a:lnTo>
                      <a:pt x="20357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1"/>
              <p:cNvSpPr/>
              <p:nvPr/>
            </p:nvSpPr>
            <p:spPr>
              <a:xfrm>
                <a:off x="8034970" y="1257380"/>
                <a:ext cx="51834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54" y="21600"/>
                    </a:cubicBezTo>
                    <a:lnTo>
                      <a:pt x="1240" y="21600"/>
                    </a:lnTo>
                    <a:cubicBezTo>
                      <a:pt x="552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2" y="0"/>
                      <a:pt x="1240" y="0"/>
                    </a:cubicBezTo>
                    <a:lnTo>
                      <a:pt x="20354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2"/>
              <p:cNvSpPr/>
              <p:nvPr/>
            </p:nvSpPr>
            <p:spPr>
              <a:xfrm>
                <a:off x="1579393" y="628690"/>
                <a:ext cx="51858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9" y="21600"/>
                    </a:cubicBezTo>
                    <a:lnTo>
                      <a:pt x="1250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50" y="0"/>
                    </a:cubicBezTo>
                    <a:lnTo>
                      <a:pt x="20349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43"/>
              <p:cNvSpPr/>
              <p:nvPr/>
            </p:nvSpPr>
            <p:spPr>
              <a:xfrm>
                <a:off x="2208083" y="628690"/>
                <a:ext cx="51844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49" y="21600"/>
                    </a:cubicBezTo>
                    <a:lnTo>
                      <a:pt x="1243" y="21600"/>
                    </a:lnTo>
                    <a:cubicBezTo>
                      <a:pt x="559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9" y="0"/>
                      <a:pt x="1243" y="0"/>
                    </a:cubicBezTo>
                    <a:lnTo>
                      <a:pt x="2034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4"/>
              <p:cNvSpPr/>
              <p:nvPr/>
            </p:nvSpPr>
            <p:spPr>
              <a:xfrm>
                <a:off x="2836773" y="628690"/>
                <a:ext cx="51826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1" y="21600"/>
                    </a:cubicBezTo>
                    <a:lnTo>
                      <a:pt x="1238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38" y="0"/>
                    </a:cubicBezTo>
                    <a:lnTo>
                      <a:pt x="20351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45"/>
              <p:cNvSpPr/>
              <p:nvPr/>
            </p:nvSpPr>
            <p:spPr>
              <a:xfrm>
                <a:off x="3465464" y="628690"/>
                <a:ext cx="518307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59" y="21600"/>
                    </a:cubicBezTo>
                    <a:lnTo>
                      <a:pt x="1249" y="21600"/>
                    </a:lnTo>
                    <a:cubicBezTo>
                      <a:pt x="561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1" y="0"/>
                      <a:pt x="1249" y="0"/>
                    </a:cubicBezTo>
                    <a:lnTo>
                      <a:pt x="2035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6"/>
              <p:cNvSpPr/>
              <p:nvPr/>
            </p:nvSpPr>
            <p:spPr>
              <a:xfrm>
                <a:off x="4109488" y="628690"/>
                <a:ext cx="518315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3" y="21600"/>
                      <a:pt x="20349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42" y="0"/>
                    </a:cubicBezTo>
                    <a:lnTo>
                      <a:pt x="20349" y="0"/>
                    </a:lnTo>
                    <a:cubicBezTo>
                      <a:pt x="2104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7"/>
              <p:cNvSpPr/>
              <p:nvPr/>
            </p:nvSpPr>
            <p:spPr>
              <a:xfrm>
                <a:off x="4738179" y="628690"/>
                <a:ext cx="518328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60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60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8"/>
              <p:cNvSpPr/>
              <p:nvPr/>
            </p:nvSpPr>
            <p:spPr>
              <a:xfrm>
                <a:off x="5366869" y="628690"/>
                <a:ext cx="518209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7" y="21600"/>
                    </a:cubicBezTo>
                    <a:lnTo>
                      <a:pt x="123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35" y="0"/>
                    </a:cubicBezTo>
                    <a:lnTo>
                      <a:pt x="20357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9"/>
              <p:cNvSpPr/>
              <p:nvPr/>
            </p:nvSpPr>
            <p:spPr>
              <a:xfrm>
                <a:off x="5995560" y="628690"/>
                <a:ext cx="51852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0" y="21600"/>
                    </a:cubicBezTo>
                    <a:lnTo>
                      <a:pt x="1247" y="21600"/>
                    </a:lnTo>
                    <a:cubicBezTo>
                      <a:pt x="562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2" y="0"/>
                      <a:pt x="1247" y="0"/>
                    </a:cubicBezTo>
                    <a:lnTo>
                      <a:pt x="2035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50"/>
              <p:cNvSpPr/>
              <p:nvPr/>
            </p:nvSpPr>
            <p:spPr>
              <a:xfrm>
                <a:off x="6624250" y="628690"/>
                <a:ext cx="518209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60" y="21600"/>
                    </a:cubicBezTo>
                    <a:lnTo>
                      <a:pt x="124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45" y="0"/>
                    </a:cubicBezTo>
                    <a:lnTo>
                      <a:pt x="2036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51"/>
              <p:cNvSpPr/>
              <p:nvPr/>
            </p:nvSpPr>
            <p:spPr>
              <a:xfrm>
                <a:off x="7252941" y="628690"/>
                <a:ext cx="51846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7" y="21600"/>
                    </a:cubicBezTo>
                    <a:lnTo>
                      <a:pt x="1247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47" y="0"/>
                    </a:cubicBezTo>
                    <a:lnTo>
                      <a:pt x="20347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52"/>
              <p:cNvSpPr/>
              <p:nvPr/>
            </p:nvSpPr>
            <p:spPr>
              <a:xfrm>
                <a:off x="7896965" y="628690"/>
                <a:ext cx="518388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8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58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53"/>
              <p:cNvSpPr/>
              <p:nvPr/>
            </p:nvSpPr>
            <p:spPr>
              <a:xfrm>
                <a:off x="0" y="628690"/>
                <a:ext cx="83753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253" y="21600"/>
                      <a:pt x="20827" y="21600"/>
                    </a:cubicBezTo>
                    <a:lnTo>
                      <a:pt x="774" y="21600"/>
                    </a:lnTo>
                    <a:cubicBezTo>
                      <a:pt x="34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347" y="0"/>
                      <a:pt x="774" y="0"/>
                    </a:cubicBezTo>
                    <a:lnTo>
                      <a:pt x="20827" y="0"/>
                    </a:lnTo>
                    <a:cubicBezTo>
                      <a:pt x="2125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54"/>
              <p:cNvSpPr/>
              <p:nvPr/>
            </p:nvSpPr>
            <p:spPr>
              <a:xfrm>
                <a:off x="8203643" y="0"/>
                <a:ext cx="837466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252" y="21600"/>
                      <a:pt x="20828" y="21600"/>
                    </a:cubicBezTo>
                    <a:lnTo>
                      <a:pt x="772" y="21600"/>
                    </a:lnTo>
                    <a:cubicBezTo>
                      <a:pt x="351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351" y="0"/>
                      <a:pt x="772" y="0"/>
                    </a:cubicBezTo>
                    <a:lnTo>
                      <a:pt x="20828" y="0"/>
                    </a:lnTo>
                    <a:cubicBezTo>
                      <a:pt x="21252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55"/>
              <p:cNvSpPr/>
              <p:nvPr/>
            </p:nvSpPr>
            <p:spPr>
              <a:xfrm>
                <a:off x="0" y="1257380"/>
                <a:ext cx="98693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308" y="21600"/>
                      <a:pt x="20944" y="21600"/>
                    </a:cubicBezTo>
                    <a:lnTo>
                      <a:pt x="657" y="21600"/>
                    </a:lnTo>
                    <a:cubicBezTo>
                      <a:pt x="29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294" y="0"/>
                      <a:pt x="657" y="0"/>
                    </a:cubicBezTo>
                    <a:lnTo>
                      <a:pt x="20944" y="0"/>
                    </a:lnTo>
                    <a:cubicBezTo>
                      <a:pt x="2130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56"/>
              <p:cNvSpPr/>
              <p:nvPr/>
            </p:nvSpPr>
            <p:spPr>
              <a:xfrm>
                <a:off x="0" y="1901405"/>
                <a:ext cx="678040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171" y="21600"/>
                      <a:pt x="20645" y="21600"/>
                    </a:cubicBezTo>
                    <a:lnTo>
                      <a:pt x="956" y="21600"/>
                    </a:lnTo>
                    <a:cubicBezTo>
                      <a:pt x="428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428" y="0"/>
                      <a:pt x="956" y="0"/>
                    </a:cubicBezTo>
                    <a:lnTo>
                      <a:pt x="20645" y="0"/>
                    </a:lnTo>
                    <a:cubicBezTo>
                      <a:pt x="21171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57"/>
              <p:cNvSpPr/>
              <p:nvPr/>
            </p:nvSpPr>
            <p:spPr>
              <a:xfrm>
                <a:off x="628690" y="0"/>
                <a:ext cx="51837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46" y="21600"/>
                    </a:cubicBezTo>
                    <a:lnTo>
                      <a:pt x="1249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9" y="0"/>
                    </a:cubicBezTo>
                    <a:lnTo>
                      <a:pt x="20346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58"/>
              <p:cNvSpPr/>
              <p:nvPr/>
            </p:nvSpPr>
            <p:spPr>
              <a:xfrm>
                <a:off x="1257380" y="0"/>
                <a:ext cx="51828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1" y="21600"/>
                      <a:pt x="20353" y="21600"/>
                    </a:cubicBezTo>
                    <a:lnTo>
                      <a:pt x="1239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39" y="0"/>
                    </a:cubicBezTo>
                    <a:lnTo>
                      <a:pt x="20353" y="0"/>
                    </a:lnTo>
                    <a:cubicBezTo>
                      <a:pt x="21041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59"/>
              <p:cNvSpPr/>
              <p:nvPr/>
            </p:nvSpPr>
            <p:spPr>
              <a:xfrm>
                <a:off x="1886071" y="0"/>
                <a:ext cx="51865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27" y="21600"/>
                      <a:pt x="20340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42" y="0"/>
                    </a:cubicBezTo>
                    <a:lnTo>
                      <a:pt x="20340" y="0"/>
                    </a:lnTo>
                    <a:cubicBezTo>
                      <a:pt x="21027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60"/>
              <p:cNvSpPr/>
              <p:nvPr/>
            </p:nvSpPr>
            <p:spPr>
              <a:xfrm>
                <a:off x="2514761" y="0"/>
                <a:ext cx="518562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1" y="21600"/>
                    </a:cubicBezTo>
                    <a:lnTo>
                      <a:pt x="1247" y="21600"/>
                    </a:lnTo>
                    <a:cubicBezTo>
                      <a:pt x="565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5" y="0"/>
                      <a:pt x="1247" y="0"/>
                    </a:cubicBezTo>
                    <a:lnTo>
                      <a:pt x="20351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61"/>
              <p:cNvSpPr/>
              <p:nvPr/>
            </p:nvSpPr>
            <p:spPr>
              <a:xfrm>
                <a:off x="3158786" y="0"/>
                <a:ext cx="518261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50" y="21600"/>
                      <a:pt x="2035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6" y="0"/>
                    </a:cubicBezTo>
                    <a:lnTo>
                      <a:pt x="20358" y="0"/>
                    </a:lnTo>
                    <a:cubicBezTo>
                      <a:pt x="2105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62"/>
              <p:cNvSpPr/>
              <p:nvPr/>
            </p:nvSpPr>
            <p:spPr>
              <a:xfrm>
                <a:off x="3787476" y="0"/>
                <a:ext cx="518321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0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0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63"/>
              <p:cNvSpPr/>
              <p:nvPr/>
            </p:nvSpPr>
            <p:spPr>
              <a:xfrm>
                <a:off x="4416166" y="0"/>
                <a:ext cx="51824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53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5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64"/>
              <p:cNvSpPr/>
              <p:nvPr/>
            </p:nvSpPr>
            <p:spPr>
              <a:xfrm>
                <a:off x="5044857" y="0"/>
                <a:ext cx="51852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45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7" y="0"/>
                    </a:cubicBezTo>
                    <a:lnTo>
                      <a:pt x="20345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65"/>
              <p:cNvSpPr/>
              <p:nvPr/>
            </p:nvSpPr>
            <p:spPr>
              <a:xfrm>
                <a:off x="5673547" y="0"/>
                <a:ext cx="51828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66"/>
              <p:cNvSpPr/>
              <p:nvPr/>
            </p:nvSpPr>
            <p:spPr>
              <a:xfrm>
                <a:off x="6302238" y="0"/>
                <a:ext cx="51840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8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2" y="0"/>
                    </a:cubicBezTo>
                    <a:lnTo>
                      <a:pt x="20358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67"/>
              <p:cNvSpPr/>
              <p:nvPr/>
            </p:nvSpPr>
            <p:spPr>
              <a:xfrm>
                <a:off x="6946262" y="0"/>
                <a:ext cx="51858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53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3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68"/>
              <p:cNvSpPr/>
              <p:nvPr/>
            </p:nvSpPr>
            <p:spPr>
              <a:xfrm>
                <a:off x="7574953" y="0"/>
                <a:ext cx="51832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3" y="21600"/>
                    </a:cubicBezTo>
                    <a:lnTo>
                      <a:pt x="1240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0" y="0"/>
                    </a:cubicBezTo>
                    <a:lnTo>
                      <a:pt x="20363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69"/>
              <p:cNvSpPr/>
              <p:nvPr/>
            </p:nvSpPr>
            <p:spPr>
              <a:xfrm>
                <a:off x="7896965" y="2836773"/>
                <a:ext cx="518388" cy="2821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0"/>
                    </a:moveTo>
                    <a:lnTo>
                      <a:pt x="0" y="19305"/>
                    </a:lnTo>
                    <a:cubicBezTo>
                      <a:pt x="0" y="19900"/>
                      <a:pt x="122" y="20496"/>
                      <a:pt x="363" y="20928"/>
                    </a:cubicBezTo>
                    <a:cubicBezTo>
                      <a:pt x="606" y="21376"/>
                      <a:pt x="930" y="21600"/>
                      <a:pt x="1247" y="21600"/>
                    </a:cubicBezTo>
                    <a:lnTo>
                      <a:pt x="20355" y="21600"/>
                    </a:lnTo>
                    <a:cubicBezTo>
                      <a:pt x="20672" y="21600"/>
                      <a:pt x="20984" y="21376"/>
                      <a:pt x="21237" y="20928"/>
                    </a:cubicBezTo>
                    <a:cubicBezTo>
                      <a:pt x="21480" y="20496"/>
                      <a:pt x="21600" y="19900"/>
                      <a:pt x="21600" y="19305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70"/>
              <p:cNvSpPr/>
              <p:nvPr/>
            </p:nvSpPr>
            <p:spPr>
              <a:xfrm>
                <a:off x="7896965" y="2530095"/>
                <a:ext cx="518388" cy="2822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21600" y="2291"/>
                    </a:lnTo>
                    <a:cubicBezTo>
                      <a:pt x="21600" y="1719"/>
                      <a:pt x="21480" y="1124"/>
                      <a:pt x="21237" y="683"/>
                    </a:cubicBezTo>
                    <a:cubicBezTo>
                      <a:pt x="20984" y="233"/>
                      <a:pt x="20672" y="0"/>
                      <a:pt x="20355" y="0"/>
                    </a:cubicBezTo>
                    <a:lnTo>
                      <a:pt x="1247" y="0"/>
                    </a:lnTo>
                    <a:cubicBezTo>
                      <a:pt x="930" y="0"/>
                      <a:pt x="606" y="233"/>
                      <a:pt x="363" y="683"/>
                    </a:cubicBezTo>
                    <a:cubicBezTo>
                      <a:pt x="122" y="1124"/>
                      <a:pt x="0" y="1719"/>
                      <a:pt x="0" y="2291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71"/>
              <p:cNvSpPr/>
              <p:nvPr/>
            </p:nvSpPr>
            <p:spPr>
              <a:xfrm>
                <a:off x="8525655" y="628690"/>
                <a:ext cx="518404" cy="11497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35" y="0"/>
                    </a:moveTo>
                    <a:cubicBezTo>
                      <a:pt x="920" y="0"/>
                      <a:pt x="603" y="51"/>
                      <a:pt x="358" y="165"/>
                    </a:cubicBezTo>
                    <a:cubicBezTo>
                      <a:pt x="112" y="274"/>
                      <a:pt x="0" y="415"/>
                      <a:pt x="0" y="560"/>
                    </a:cubicBezTo>
                    <a:lnTo>
                      <a:pt x="0" y="9175"/>
                    </a:lnTo>
                    <a:cubicBezTo>
                      <a:pt x="0" y="9320"/>
                      <a:pt x="112" y="9466"/>
                      <a:pt x="358" y="9576"/>
                    </a:cubicBezTo>
                    <a:cubicBezTo>
                      <a:pt x="603" y="9684"/>
                      <a:pt x="920" y="9742"/>
                      <a:pt x="1235" y="9742"/>
                    </a:cubicBezTo>
                    <a:lnTo>
                      <a:pt x="6222" y="9742"/>
                    </a:lnTo>
                    <a:lnTo>
                      <a:pt x="6222" y="21039"/>
                    </a:lnTo>
                    <a:cubicBezTo>
                      <a:pt x="6222" y="21185"/>
                      <a:pt x="6350" y="21330"/>
                      <a:pt x="6590" y="21437"/>
                    </a:cubicBezTo>
                    <a:cubicBezTo>
                      <a:pt x="6835" y="21547"/>
                      <a:pt x="7152" y="21600"/>
                      <a:pt x="7472" y="21600"/>
                    </a:cubicBezTo>
                    <a:lnTo>
                      <a:pt x="20345" y="21600"/>
                    </a:lnTo>
                    <a:cubicBezTo>
                      <a:pt x="20667" y="21600"/>
                      <a:pt x="20984" y="21547"/>
                      <a:pt x="21232" y="21437"/>
                    </a:cubicBezTo>
                    <a:cubicBezTo>
                      <a:pt x="21477" y="21330"/>
                      <a:pt x="21600" y="21185"/>
                      <a:pt x="21600" y="21039"/>
                    </a:cubicBezTo>
                    <a:lnTo>
                      <a:pt x="21600" y="560"/>
                    </a:lnTo>
                    <a:cubicBezTo>
                      <a:pt x="21600" y="415"/>
                      <a:pt x="21477" y="274"/>
                      <a:pt x="21232" y="165"/>
                    </a:cubicBezTo>
                    <a:cubicBezTo>
                      <a:pt x="20984" y="51"/>
                      <a:pt x="20667" y="0"/>
                      <a:pt x="20345" y="0"/>
                    </a:cubicBezTo>
                    <a:cubicBezTo>
                      <a:pt x="20345" y="0"/>
                      <a:pt x="1235" y="0"/>
                      <a:pt x="1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73"/>
            <p:cNvSpPr/>
            <p:nvPr/>
          </p:nvSpPr>
          <p:spPr>
            <a:xfrm>
              <a:off x="4361691" y="2874607"/>
              <a:ext cx="2003966" cy="22793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0" w="21429">
                  <a:moveTo>
                    <a:pt x="6671" y="2"/>
                  </a:moveTo>
                  <a:cubicBezTo>
                    <a:pt x="6438" y="-10"/>
                    <a:pt x="6201" y="36"/>
                    <a:pt x="5986" y="149"/>
                  </a:cubicBezTo>
                  <a:cubicBezTo>
                    <a:pt x="5412" y="451"/>
                    <a:pt x="5226" y="1108"/>
                    <a:pt x="5567" y="1616"/>
                  </a:cubicBezTo>
                  <a:lnTo>
                    <a:pt x="8218" y="5561"/>
                  </a:lnTo>
                  <a:lnTo>
                    <a:pt x="7688" y="5840"/>
                  </a:lnTo>
                  <a:lnTo>
                    <a:pt x="4216" y="673"/>
                  </a:lnTo>
                  <a:cubicBezTo>
                    <a:pt x="3875" y="166"/>
                    <a:pt x="3133" y="0"/>
                    <a:pt x="2560" y="302"/>
                  </a:cubicBezTo>
                  <a:cubicBezTo>
                    <a:pt x="1986" y="605"/>
                    <a:pt x="1797" y="1261"/>
                    <a:pt x="2139" y="1769"/>
                  </a:cubicBezTo>
                  <a:lnTo>
                    <a:pt x="5617" y="6942"/>
                  </a:lnTo>
                  <a:cubicBezTo>
                    <a:pt x="5462" y="7034"/>
                    <a:pt x="5317" y="7134"/>
                    <a:pt x="5185" y="7244"/>
                  </a:cubicBezTo>
                  <a:lnTo>
                    <a:pt x="2245" y="2873"/>
                  </a:lnTo>
                  <a:cubicBezTo>
                    <a:pt x="2032" y="2556"/>
                    <a:pt x="1662" y="2372"/>
                    <a:pt x="1274" y="2353"/>
                  </a:cubicBezTo>
                  <a:cubicBezTo>
                    <a:pt x="1042" y="2341"/>
                    <a:pt x="804" y="2388"/>
                    <a:pt x="589" y="2502"/>
                  </a:cubicBezTo>
                  <a:cubicBezTo>
                    <a:pt x="16" y="2804"/>
                    <a:pt x="-171" y="3461"/>
                    <a:pt x="170" y="3969"/>
                  </a:cubicBezTo>
                  <a:lnTo>
                    <a:pt x="4476" y="10375"/>
                  </a:lnTo>
                  <a:cubicBezTo>
                    <a:pt x="4527" y="10479"/>
                    <a:pt x="4572" y="10585"/>
                    <a:pt x="4640" y="10685"/>
                  </a:cubicBezTo>
                  <a:cubicBezTo>
                    <a:pt x="4640" y="10685"/>
                    <a:pt x="5423" y="11850"/>
                    <a:pt x="6163" y="12951"/>
                  </a:cubicBezTo>
                  <a:lnTo>
                    <a:pt x="5462" y="12794"/>
                  </a:lnTo>
                  <a:lnTo>
                    <a:pt x="4216" y="10938"/>
                  </a:lnTo>
                  <a:cubicBezTo>
                    <a:pt x="3712" y="10189"/>
                    <a:pt x="2618" y="9942"/>
                    <a:pt x="1771" y="10388"/>
                  </a:cubicBezTo>
                  <a:lnTo>
                    <a:pt x="1261" y="10657"/>
                  </a:lnTo>
                  <a:cubicBezTo>
                    <a:pt x="1239" y="10669"/>
                    <a:pt x="1220" y="10683"/>
                    <a:pt x="1199" y="10695"/>
                  </a:cubicBezTo>
                  <a:lnTo>
                    <a:pt x="2347" y="12403"/>
                  </a:lnTo>
                  <a:cubicBezTo>
                    <a:pt x="2336" y="12407"/>
                    <a:pt x="2323" y="12409"/>
                    <a:pt x="2312" y="12413"/>
                  </a:cubicBezTo>
                  <a:lnTo>
                    <a:pt x="3828" y="14670"/>
                  </a:lnTo>
                  <a:lnTo>
                    <a:pt x="9311" y="15899"/>
                  </a:lnTo>
                  <a:cubicBezTo>
                    <a:pt x="9311" y="15899"/>
                    <a:pt x="9279" y="15852"/>
                    <a:pt x="9278" y="15850"/>
                  </a:cubicBezTo>
                  <a:cubicBezTo>
                    <a:pt x="9807" y="15952"/>
                    <a:pt x="10364" y="15937"/>
                    <a:pt x="10898" y="15785"/>
                  </a:cubicBezTo>
                  <a:lnTo>
                    <a:pt x="14800" y="21590"/>
                  </a:lnTo>
                  <a:cubicBezTo>
                    <a:pt x="14800" y="21590"/>
                    <a:pt x="21429" y="18094"/>
                    <a:pt x="21429" y="18094"/>
                  </a:cubicBezTo>
                  <a:lnTo>
                    <a:pt x="17230" y="11848"/>
                  </a:lnTo>
                  <a:cubicBezTo>
                    <a:pt x="17573" y="11075"/>
                    <a:pt x="17537" y="10179"/>
                    <a:pt x="17019" y="9410"/>
                  </a:cubicBezTo>
                  <a:lnTo>
                    <a:pt x="14410" y="5530"/>
                  </a:lnTo>
                  <a:cubicBezTo>
                    <a:pt x="14366" y="5465"/>
                    <a:pt x="14308" y="5412"/>
                    <a:pt x="14259" y="5351"/>
                  </a:cubicBezTo>
                  <a:cubicBezTo>
                    <a:pt x="14251" y="5338"/>
                    <a:pt x="14248" y="5325"/>
                    <a:pt x="14239" y="5312"/>
                  </a:cubicBezTo>
                  <a:lnTo>
                    <a:pt x="11324" y="976"/>
                  </a:lnTo>
                  <a:cubicBezTo>
                    <a:pt x="10983" y="468"/>
                    <a:pt x="10241" y="303"/>
                    <a:pt x="9668" y="605"/>
                  </a:cubicBezTo>
                  <a:cubicBezTo>
                    <a:pt x="9095" y="907"/>
                    <a:pt x="8907" y="1564"/>
                    <a:pt x="9249" y="2072"/>
                  </a:cubicBezTo>
                  <a:lnTo>
                    <a:pt x="10754" y="4310"/>
                  </a:lnTo>
                  <a:cubicBezTo>
                    <a:pt x="10601" y="4354"/>
                    <a:pt x="10454" y="4417"/>
                    <a:pt x="10306" y="4483"/>
                  </a:cubicBezTo>
                  <a:lnTo>
                    <a:pt x="7642" y="522"/>
                  </a:lnTo>
                  <a:cubicBezTo>
                    <a:pt x="7428" y="205"/>
                    <a:pt x="7058" y="22"/>
                    <a:pt x="667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74"/>
            <p:cNvSpPr/>
            <p:nvPr/>
          </p:nvSpPr>
          <p:spPr>
            <a:xfrm>
              <a:off x="1734255" y="2850559"/>
              <a:ext cx="1997281" cy="22793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0" w="21428">
                  <a:moveTo>
                    <a:pt x="14818" y="2"/>
                  </a:moveTo>
                  <a:cubicBezTo>
                    <a:pt x="14430" y="21"/>
                    <a:pt x="14060" y="205"/>
                    <a:pt x="13846" y="522"/>
                  </a:cubicBezTo>
                  <a:lnTo>
                    <a:pt x="11166" y="4495"/>
                  </a:lnTo>
                  <a:cubicBezTo>
                    <a:pt x="10993" y="4415"/>
                    <a:pt x="10815" y="4349"/>
                    <a:pt x="10634" y="4301"/>
                  </a:cubicBezTo>
                  <a:lnTo>
                    <a:pt x="12138" y="2072"/>
                  </a:lnTo>
                  <a:cubicBezTo>
                    <a:pt x="12480" y="1564"/>
                    <a:pt x="12292" y="907"/>
                    <a:pt x="11718" y="605"/>
                  </a:cubicBezTo>
                  <a:cubicBezTo>
                    <a:pt x="11143" y="302"/>
                    <a:pt x="10398" y="470"/>
                    <a:pt x="10056" y="978"/>
                  </a:cubicBezTo>
                  <a:lnTo>
                    <a:pt x="7131" y="5312"/>
                  </a:lnTo>
                  <a:cubicBezTo>
                    <a:pt x="7087" y="5377"/>
                    <a:pt x="7053" y="5444"/>
                    <a:pt x="7027" y="5512"/>
                  </a:cubicBezTo>
                  <a:cubicBezTo>
                    <a:pt x="7022" y="5518"/>
                    <a:pt x="7017" y="5524"/>
                    <a:pt x="7013" y="5530"/>
                  </a:cubicBezTo>
                  <a:lnTo>
                    <a:pt x="4397" y="9410"/>
                  </a:lnTo>
                  <a:cubicBezTo>
                    <a:pt x="3873" y="10188"/>
                    <a:pt x="3837" y="11096"/>
                    <a:pt x="4195" y="11875"/>
                  </a:cubicBezTo>
                  <a:lnTo>
                    <a:pt x="0" y="18094"/>
                  </a:lnTo>
                  <a:cubicBezTo>
                    <a:pt x="0" y="18094"/>
                    <a:pt x="6651" y="21590"/>
                    <a:pt x="6651" y="21590"/>
                  </a:cubicBezTo>
                  <a:lnTo>
                    <a:pt x="10563" y="15791"/>
                  </a:lnTo>
                  <a:cubicBezTo>
                    <a:pt x="11085" y="15935"/>
                    <a:pt x="11631" y="15949"/>
                    <a:pt x="12149" y="15854"/>
                  </a:cubicBezTo>
                  <a:cubicBezTo>
                    <a:pt x="12148" y="15855"/>
                    <a:pt x="12118" y="15899"/>
                    <a:pt x="12118" y="15899"/>
                  </a:cubicBezTo>
                  <a:lnTo>
                    <a:pt x="17619" y="14670"/>
                  </a:lnTo>
                  <a:lnTo>
                    <a:pt x="19140" y="12413"/>
                  </a:lnTo>
                  <a:cubicBezTo>
                    <a:pt x="19129" y="12409"/>
                    <a:pt x="19117" y="12407"/>
                    <a:pt x="19107" y="12403"/>
                  </a:cubicBezTo>
                  <a:lnTo>
                    <a:pt x="20261" y="10695"/>
                  </a:lnTo>
                  <a:cubicBezTo>
                    <a:pt x="20240" y="10682"/>
                    <a:pt x="20220" y="10671"/>
                    <a:pt x="20199" y="10659"/>
                  </a:cubicBezTo>
                  <a:lnTo>
                    <a:pt x="19685" y="10388"/>
                  </a:lnTo>
                  <a:cubicBezTo>
                    <a:pt x="18835" y="9942"/>
                    <a:pt x="17740" y="10189"/>
                    <a:pt x="17234" y="10938"/>
                  </a:cubicBezTo>
                  <a:lnTo>
                    <a:pt x="15981" y="12794"/>
                  </a:lnTo>
                  <a:lnTo>
                    <a:pt x="15290" y="12949"/>
                  </a:lnTo>
                  <a:cubicBezTo>
                    <a:pt x="16032" y="11849"/>
                    <a:pt x="16818" y="10685"/>
                    <a:pt x="16818" y="10685"/>
                  </a:cubicBezTo>
                  <a:cubicBezTo>
                    <a:pt x="16937" y="10508"/>
                    <a:pt x="17027" y="10323"/>
                    <a:pt x="17098" y="10135"/>
                  </a:cubicBezTo>
                  <a:lnTo>
                    <a:pt x="21257" y="3969"/>
                  </a:lnTo>
                  <a:cubicBezTo>
                    <a:pt x="21600" y="3461"/>
                    <a:pt x="21410" y="2804"/>
                    <a:pt x="20835" y="2502"/>
                  </a:cubicBezTo>
                  <a:cubicBezTo>
                    <a:pt x="20619" y="2388"/>
                    <a:pt x="20381" y="2341"/>
                    <a:pt x="20148" y="2352"/>
                  </a:cubicBezTo>
                  <a:cubicBezTo>
                    <a:pt x="19759" y="2372"/>
                    <a:pt x="19387" y="2558"/>
                    <a:pt x="19173" y="2875"/>
                  </a:cubicBezTo>
                  <a:lnTo>
                    <a:pt x="16244" y="7219"/>
                  </a:lnTo>
                  <a:cubicBezTo>
                    <a:pt x="16099" y="7102"/>
                    <a:pt x="15938" y="6997"/>
                    <a:pt x="15766" y="6903"/>
                  </a:cubicBezTo>
                  <a:lnTo>
                    <a:pt x="19280" y="1693"/>
                  </a:lnTo>
                  <a:cubicBezTo>
                    <a:pt x="19622" y="1184"/>
                    <a:pt x="19433" y="528"/>
                    <a:pt x="18857" y="226"/>
                  </a:cubicBezTo>
                  <a:cubicBezTo>
                    <a:pt x="18642" y="112"/>
                    <a:pt x="18403" y="65"/>
                    <a:pt x="18170" y="76"/>
                  </a:cubicBezTo>
                  <a:cubicBezTo>
                    <a:pt x="17782" y="96"/>
                    <a:pt x="17412" y="280"/>
                    <a:pt x="17198" y="597"/>
                  </a:cubicBezTo>
                  <a:lnTo>
                    <a:pt x="13686" y="5803"/>
                  </a:lnTo>
                  <a:lnTo>
                    <a:pt x="13257" y="5577"/>
                  </a:lnTo>
                  <a:lnTo>
                    <a:pt x="15928" y="1618"/>
                  </a:lnTo>
                  <a:cubicBezTo>
                    <a:pt x="16271" y="1110"/>
                    <a:pt x="16083" y="451"/>
                    <a:pt x="15508" y="149"/>
                  </a:cubicBezTo>
                  <a:cubicBezTo>
                    <a:pt x="15292" y="36"/>
                    <a:pt x="15051" y="-10"/>
                    <a:pt x="1481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567896" y="2239071"/>
            <a:ext cx="4443004" cy="722607"/>
            <a:chOff x="8386922" y="2192795"/>
            <a:chExt cx="4443004" cy="722607"/>
          </a:xfrm>
        </p:grpSpPr>
        <p:sp>
          <p:nvSpPr>
            <p:cNvPr id="84" name="矩形 83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8386924" y="2542351"/>
              <a:ext cx="4443004" cy="36941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67896" y="3459918"/>
            <a:ext cx="4443004" cy="722607"/>
            <a:chOff x="8386922" y="2192795"/>
            <a:chExt cx="4443004" cy="722607"/>
          </a:xfrm>
        </p:grpSpPr>
        <p:sp>
          <p:nvSpPr>
            <p:cNvPr id="87" name="矩形 86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386924" y="2542351"/>
              <a:ext cx="4443004" cy="36941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67896" y="4680765"/>
            <a:ext cx="4443004" cy="722607"/>
            <a:chOff x="8386922" y="2192795"/>
            <a:chExt cx="4443004" cy="722607"/>
          </a:xfrm>
        </p:grpSpPr>
        <p:sp>
          <p:nvSpPr>
            <p:cNvPr id="90" name="矩形 89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8386924" y="2542351"/>
              <a:ext cx="4443004" cy="36941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2254224" y="4935170"/>
            <a:ext cx="2501951" cy="4206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A206E20C-9B10-47FD-9D3B-B323B89CE55E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63F5A057-0D1D-42E3-8DFC-D37B4C0342C5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95ED8425-9543-4E5D-B738-DAC182D442A1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04</a:t>
            </a: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F9ECC5EC-DB38-48B5-9945-F13C27ABAC53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7D3F2414-A16E-43A2-9F91-62489940C29D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资本融资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FFA1750-160A-48E8-88AE-629A2EBBB36E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86417809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ṧḻiḑe"/>
          <p:cNvSpPr/>
          <p:nvPr/>
        </p:nvSpPr>
        <p:spPr>
          <a:xfrm>
            <a:off x="1594010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ś1ïde"/>
          <p:cNvSpPr/>
          <p:nvPr/>
        </p:nvSpPr>
        <p:spPr>
          <a:xfrm>
            <a:off x="1844112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Sļîḑê"/>
          <p:cNvSpPr/>
          <p:nvPr/>
        </p:nvSpPr>
        <p:spPr>
          <a:xfrm>
            <a:off x="1657529" y="2406670"/>
            <a:ext cx="1409735" cy="1409734"/>
          </a:xfrm>
          <a:prstGeom prst="arc">
            <a:avLst>
              <a:gd fmla="val 1912232" name="adj1"/>
              <a:gd fmla="val 16025866" name="adj2"/>
            </a:avLst>
          </a:prstGeom>
          <a:ln cap="rnd"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ṩ1iḋè"/>
          <p:cNvSpPr/>
          <p:nvPr/>
        </p:nvSpPr>
        <p:spPr>
          <a:xfrm>
            <a:off x="2250560" y="2896653"/>
            <a:ext cx="239384" cy="412175"/>
          </a:xfrm>
          <a:custGeom>
            <a:gdLst>
              <a:gd fmla="*/ 472622 w 604011" name="T0"/>
              <a:gd fmla="*/ 472622 w 604011" name="T1"/>
              <a:gd fmla="*/ 472622 w 604011" name="T2"/>
              <a:gd fmla="*/ 472622 w 604011" name="T3"/>
              <a:gd fmla="*/ 472622 w 604011" name="T4"/>
              <a:gd fmla="*/ 472622 w 604011" name="T5"/>
              <a:gd fmla="*/ 472622 w 604011" name="T6"/>
              <a:gd fmla="*/ 472622 w 604011" name="T7"/>
              <a:gd fmla="*/ 472622 w 604011" name="T8"/>
              <a:gd fmla="*/ 472622 w 604011" name="T9"/>
              <a:gd fmla="*/ 472622 w 604011" name="T10"/>
              <a:gd fmla="*/ 472622 w 604011" name="T11"/>
              <a:gd fmla="*/ 472622 w 604011" name="T12"/>
              <a:gd fmla="*/ 472622 w 604011" name="T13"/>
              <a:gd fmla="*/ 472622 w 604011" name="T14"/>
              <a:gd fmla="*/ 472622 w 604011" name="T15"/>
              <a:gd fmla="*/ 472622 w 604011" name="T16"/>
              <a:gd fmla="*/ 472622 w 604011" name="T17"/>
              <a:gd fmla="*/ 472622 w 604011" name="T18"/>
              <a:gd fmla="*/ 472622 w 604011" name="T19"/>
              <a:gd fmla="*/ 472622 w 604011" name="T20"/>
              <a:gd fmla="*/ 472622 w 604011" name="T21"/>
              <a:gd fmla="*/ 472622 w 604011" name="T22"/>
              <a:gd fmla="*/ 472622 w 604011" name="T23"/>
              <a:gd fmla="*/ 472622 w 604011" name="T24"/>
              <a:gd fmla="*/ 472622 w 604011" name="T25"/>
              <a:gd fmla="*/ 472622 w 604011" name="T26"/>
              <a:gd fmla="*/ 472622 w 604011" name="T27"/>
              <a:gd fmla="*/ 472622 w 604011" name="T28"/>
              <a:gd fmla="*/ 472622 w 604011" name="T29"/>
              <a:gd fmla="*/ 472622 w 604011" name="T30"/>
              <a:gd fmla="*/ 472622 w 604011" name="T31"/>
              <a:gd fmla="*/ 472622 w 604011" name="T32"/>
              <a:gd fmla="*/ 472622 w 604011" name="T33"/>
              <a:gd fmla="*/ 472622 w 604011" name="T34"/>
              <a:gd fmla="*/ 472622 w 604011" name="T35"/>
              <a:gd fmla="*/ 472622 w 604011" name="T36"/>
              <a:gd fmla="*/ 472622 w 604011" name="T37"/>
              <a:gd fmla="*/ 472622 w 604011" name="T38"/>
              <a:gd fmla="*/ 472622 w 604011" name="T39"/>
              <a:gd fmla="*/ 472622 w 604011" name="T40"/>
              <a:gd fmla="*/ 472622 w 604011" name="T41"/>
              <a:gd fmla="*/ 472622 w 604011" name="T42"/>
              <a:gd fmla="*/ 472622 w 604011" name="T43"/>
              <a:gd fmla="*/ 472622 w 604011" name="T44"/>
              <a:gd fmla="*/ 472622 w 604011" name="T45"/>
              <a:gd fmla="*/ 472622 w 604011" name="T46"/>
              <a:gd fmla="*/ 472622 w 604011" name="T47"/>
              <a:gd fmla="*/ 472622 w 604011" name="T48"/>
              <a:gd fmla="*/ 472622 w 604011" name="T49"/>
              <a:gd fmla="*/ 472622 w 604011" name="T50"/>
              <a:gd fmla="*/ 472622 w 604011" name="T51"/>
              <a:gd fmla="*/ 472622 w 604011" name="T52"/>
              <a:gd fmla="*/ 472622 w 604011" name="T53"/>
              <a:gd fmla="*/ 472622 w 604011" name="T54"/>
              <a:gd fmla="*/ 472622 w 604011" name="T55"/>
              <a:gd fmla="*/ 472622 w 604011" name="T56"/>
              <a:gd fmla="*/ 472622 w 604011" name="T57"/>
              <a:gd fmla="*/ 472622 w 604011" name="T58"/>
              <a:gd fmla="*/ 472622 w 604011" name="T59"/>
              <a:gd fmla="*/ 472622 w 604011" name="T60"/>
              <a:gd fmla="*/ 472622 w 604011" name="T61"/>
              <a:gd fmla="*/ 472622 w 604011" name="T62"/>
              <a:gd fmla="*/ 472622 w 604011" name="T63"/>
              <a:gd fmla="*/ 472622 w 604011" name="T64"/>
              <a:gd fmla="*/ 472622 w 604011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13" w="240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" name="ïs1îďé"/>
          <p:cNvSpPr/>
          <p:nvPr/>
        </p:nvSpPr>
        <p:spPr>
          <a:xfrm>
            <a:off x="4089428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ṣḷiḓê"/>
          <p:cNvSpPr/>
          <p:nvPr/>
        </p:nvSpPr>
        <p:spPr>
          <a:xfrm>
            <a:off x="4339530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ṣḻíḓe"/>
          <p:cNvSpPr/>
          <p:nvPr/>
        </p:nvSpPr>
        <p:spPr>
          <a:xfrm>
            <a:off x="4152947" y="2406670"/>
            <a:ext cx="1409735" cy="1409734"/>
          </a:xfrm>
          <a:prstGeom prst="arc">
            <a:avLst>
              <a:gd fmla="val 12630923" name="adj1"/>
              <a:gd fmla="val 16810298" name="adj2"/>
            </a:avLst>
          </a:prstGeom>
          <a:ln cap="rnd"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îśḻíḓê"/>
          <p:cNvSpPr/>
          <p:nvPr/>
        </p:nvSpPr>
        <p:spPr>
          <a:xfrm>
            <a:off x="4659583" y="2896962"/>
            <a:ext cx="412175" cy="411553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î$ļíḓé"/>
          <p:cNvSpPr/>
          <p:nvPr/>
        </p:nvSpPr>
        <p:spPr>
          <a:xfrm>
            <a:off x="6584846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ṣľiḍe"/>
          <p:cNvSpPr/>
          <p:nvPr/>
        </p:nvSpPr>
        <p:spPr>
          <a:xfrm>
            <a:off x="6834948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ṡ1îďê"/>
          <p:cNvSpPr/>
          <p:nvPr/>
        </p:nvSpPr>
        <p:spPr>
          <a:xfrm>
            <a:off x="6648365" y="2406670"/>
            <a:ext cx="1409735" cy="1409734"/>
          </a:xfrm>
          <a:prstGeom prst="arc">
            <a:avLst>
              <a:gd fmla="val 7003494" name="adj1"/>
              <a:gd fmla="val 16549647" name="adj2"/>
            </a:avLst>
          </a:prstGeom>
          <a:ln cap="rnd"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ŝḻiḋè"/>
          <p:cNvSpPr/>
          <p:nvPr/>
        </p:nvSpPr>
        <p:spPr>
          <a:xfrm>
            <a:off x="7155001" y="2897326"/>
            <a:ext cx="412175" cy="410826"/>
          </a:xfrm>
          <a:custGeom>
            <a:gdLst>
              <a:gd fmla="*/ 216695 w 338138" name="connsiteX0"/>
              <a:gd fmla="*/ 222250 h 337031" name="connsiteY0"/>
              <a:gd fmla="*/ 201613 w 338138" name="connsiteX1"/>
              <a:gd fmla="*/ 236538 h 337031" name="connsiteY1"/>
              <a:gd fmla="*/ 216695 w 338138" name="connsiteX2"/>
              <a:gd fmla="*/ 250826 h 337031" name="connsiteY2"/>
              <a:gd fmla="*/ 231777 w 338138" name="connsiteX3"/>
              <a:gd fmla="*/ 236538 h 337031" name="connsiteY3"/>
              <a:gd fmla="*/ 216695 w 338138" name="connsiteX4"/>
              <a:gd fmla="*/ 222250 h 337031" name="connsiteY4"/>
              <a:gd fmla="*/ 122238 w 338138" name="connsiteX5"/>
              <a:gd fmla="*/ 222250 h 337031" name="connsiteY5"/>
              <a:gd fmla="*/ 107950 w 338138" name="connsiteX6"/>
              <a:gd fmla="*/ 236538 h 337031" name="connsiteY6"/>
              <a:gd fmla="*/ 122238 w 338138" name="connsiteX7"/>
              <a:gd fmla="*/ 250826 h 337031" name="connsiteY7"/>
              <a:gd fmla="*/ 136526 w 338138" name="connsiteX8"/>
              <a:gd fmla="*/ 236538 h 337031" name="connsiteY8"/>
              <a:gd fmla="*/ 122238 w 338138" name="connsiteX9"/>
              <a:gd fmla="*/ 222250 h 337031" name="connsiteY9"/>
              <a:gd fmla="*/ 50065 w 338138" name="connsiteX10"/>
              <a:gd fmla="*/ 174625 h 337031" name="connsiteY10"/>
              <a:gd fmla="*/ 289661 w 338138" name="connsiteX11"/>
              <a:gd fmla="*/ 174625 h 337031" name="connsiteY11"/>
              <a:gd fmla="*/ 277813 w 338138" name="connsiteX12"/>
              <a:gd fmla="*/ 255727 h 337031" name="connsiteY12"/>
              <a:gd fmla="*/ 329155 w 338138" name="connsiteX13"/>
              <a:gd fmla="*/ 319825 h 337031" name="connsiteY13"/>
              <a:gd fmla="*/ 318624 w 338138" name="connsiteX14"/>
              <a:gd fmla="*/ 336830 h 337031" name="connsiteY14"/>
              <a:gd fmla="*/ 302826 w 338138" name="connsiteX15"/>
              <a:gd fmla="*/ 326365 h 337031" name="connsiteY15"/>
              <a:gd fmla="*/ 260699 w 338138" name="connsiteX16"/>
              <a:gd fmla="*/ 277965 h 337031" name="connsiteY16"/>
              <a:gd fmla="*/ 169863 w 338138" name="connsiteX17"/>
              <a:gd fmla="*/ 291046 h 337031" name="connsiteY17"/>
              <a:gd fmla="*/ 79027 w 338138" name="connsiteX18"/>
              <a:gd fmla="*/ 277965 h 337031" name="connsiteY18"/>
              <a:gd fmla="*/ 36900 w 338138" name="connsiteX19"/>
              <a:gd fmla="*/ 326365 h 337031" name="connsiteY19"/>
              <a:gd fmla="*/ 23736 w 338138" name="connsiteX20"/>
              <a:gd fmla="*/ 336830 h 337031" name="connsiteY20"/>
              <a:gd fmla="*/ 10571 w 338138" name="connsiteX21"/>
              <a:gd fmla="*/ 319825 h 337031" name="connsiteY21"/>
              <a:gd fmla="*/ 61913 w 338138" name="connsiteX22"/>
              <a:gd fmla="*/ 255727 h 337031" name="connsiteY22"/>
              <a:gd fmla="*/ 50065 w 338138" name="connsiteX23"/>
              <a:gd fmla="*/ 174625 h 337031" name="connsiteY23"/>
              <a:gd fmla="*/ 14530 w 338138" name="connsiteX24"/>
              <a:gd fmla="*/ 0 h 337031" name="connsiteY24"/>
              <a:gd fmla="*/ 323609 w 338138" name="connsiteX25"/>
              <a:gd fmla="*/ 0 h 337031" name="connsiteY25"/>
              <a:gd fmla="*/ 338138 w 338138" name="connsiteX26"/>
              <a:gd fmla="*/ 14473 h 337031" name="connsiteY26"/>
              <a:gd fmla="*/ 323609 w 338138" name="connsiteX27"/>
              <a:gd fmla="*/ 27631 h 337031" name="connsiteY27"/>
              <a:gd fmla="*/ 183599 w 338138" name="connsiteX28"/>
              <a:gd fmla="*/ 27631 h 337031" name="connsiteY28"/>
              <a:gd fmla="*/ 183599 w 338138" name="connsiteX29"/>
              <a:gd fmla="*/ 52631 h 337031" name="connsiteY29"/>
              <a:gd fmla="*/ 265491 w 338138" name="connsiteX30"/>
              <a:gd fmla="*/ 65788 h 337031" name="connsiteY30"/>
              <a:gd fmla="*/ 274737 w 338138" name="connsiteX31"/>
              <a:gd fmla="*/ 76314 h 337031" name="connsiteY31"/>
              <a:gd fmla="*/ 287946 w 338138" name="connsiteX32"/>
              <a:gd fmla="*/ 146050 h 337031" name="connsiteY32"/>
              <a:gd fmla="*/ 50193 w 338138" name="connsiteX33"/>
              <a:gd fmla="*/ 146050 h 337031" name="connsiteY33"/>
              <a:gd fmla="*/ 63401 w 338138" name="connsiteX34"/>
              <a:gd fmla="*/ 76314 h 337031" name="connsiteY34"/>
              <a:gd fmla="*/ 72647 w 338138" name="connsiteX35"/>
              <a:gd fmla="*/ 65788 h 337031" name="connsiteY35"/>
              <a:gd fmla="*/ 154540 w 338138" name="connsiteX36"/>
              <a:gd fmla="*/ 52631 h 337031" name="connsiteY36"/>
              <a:gd fmla="*/ 154540 w 338138" name="connsiteX37"/>
              <a:gd fmla="*/ 27631 h 337031" name="connsiteY37"/>
              <a:gd fmla="*/ 14530 w 338138" name="connsiteX38"/>
              <a:gd fmla="*/ 27631 h 337031" name="connsiteY38"/>
              <a:gd fmla="*/ 0 w 338138" name="connsiteX39"/>
              <a:gd fmla="*/ 14473 h 337031" name="connsiteY39"/>
              <a:gd fmla="*/ 14530 w 338138" name="connsiteX40"/>
              <a:gd fmla="*/ 0 h 337031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337031" w="338138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śḻíďê"/>
          <p:cNvSpPr/>
          <p:nvPr/>
        </p:nvSpPr>
        <p:spPr>
          <a:xfrm>
            <a:off x="9080265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ṡļiḋé"/>
          <p:cNvSpPr/>
          <p:nvPr/>
        </p:nvSpPr>
        <p:spPr>
          <a:xfrm>
            <a:off x="9330367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ṣľîdè"/>
          <p:cNvSpPr/>
          <p:nvPr/>
        </p:nvSpPr>
        <p:spPr>
          <a:xfrm>
            <a:off x="9143784" y="2406670"/>
            <a:ext cx="1409735" cy="1409734"/>
          </a:xfrm>
          <a:prstGeom prst="arc">
            <a:avLst>
              <a:gd fmla="val 2235195" name="adj1"/>
              <a:gd fmla="val 15909249" name="adj2"/>
            </a:avLst>
          </a:prstGeom>
          <a:ln cap="rnd"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ïṧḻîḍê"/>
          <p:cNvSpPr/>
          <p:nvPr/>
        </p:nvSpPr>
        <p:spPr>
          <a:xfrm>
            <a:off x="9650420" y="2900669"/>
            <a:ext cx="412175" cy="404138"/>
          </a:xfrm>
          <a:custGeom>
            <a:gdLst>
              <a:gd fmla="*/ 1312 w 1990" name="T0"/>
              <a:gd fmla="*/ 1552 h 1954" name="T1"/>
              <a:gd fmla="*/ 291 w 1990" name="T2"/>
              <a:gd fmla="*/ 1746 h 1954" name="T3"/>
              <a:gd fmla="*/ 0 w 1990" name="T4"/>
              <a:gd fmla="*/ 540 h 1954" name="T5"/>
              <a:gd fmla="*/ 515 w 1990" name="T6"/>
              <a:gd fmla="*/ 249 h 1954" name="T7"/>
              <a:gd fmla="*/ 1205 w 1990" name="T8"/>
              <a:gd fmla="*/ 0 h 1954" name="T9"/>
              <a:gd fmla="*/ 1496 w 1990" name="T10"/>
              <a:gd fmla="*/ 489 h 1954" name="T11"/>
              <a:gd fmla="*/ 1413 w 1990" name="T12"/>
              <a:gd fmla="*/ 291 h 1954" name="T13"/>
              <a:gd fmla="*/ 802 w 1990" name="T14"/>
              <a:gd fmla="*/ 83 h 1954" name="T15"/>
              <a:gd fmla="*/ 1039 w 1990" name="T16"/>
              <a:gd fmla="*/ 249 h 1954" name="T17"/>
              <a:gd fmla="*/ 1243 w 1990" name="T18"/>
              <a:gd fmla="*/ 499 h 1954" name="T19"/>
              <a:gd fmla="*/ 291 w 1990" name="T20"/>
              <a:gd fmla="*/ 333 h 1954" name="T21"/>
              <a:gd fmla="*/ 83 w 1990" name="T22"/>
              <a:gd fmla="*/ 1455 h 1954" name="T23"/>
              <a:gd fmla="*/ 1039 w 1990" name="T24"/>
              <a:gd fmla="*/ 1663 h 1954" name="T25"/>
              <a:gd fmla="*/ 1641 w 1990" name="T26"/>
              <a:gd fmla="*/ 1453 h 1954" name="T27"/>
              <a:gd fmla="*/ 1138 w 1990" name="T28"/>
              <a:gd fmla="*/ 583 h 1954" name="T29"/>
              <a:gd fmla="*/ 1641 w 1990" name="T30"/>
              <a:gd fmla="*/ 1453 h 1954" name="T31"/>
              <a:gd fmla="*/ 1752 w 1990" name="T32"/>
              <a:gd fmla="*/ 809 h 1954" name="T33"/>
              <a:gd fmla="*/ 1026 w 1990" name="T34"/>
              <a:gd fmla="*/ 1228 h 1954" name="T35"/>
              <a:gd fmla="*/ 1767 w 1990" name="T36"/>
              <a:gd fmla="*/ 1422 h 1954" name="T37"/>
              <a:gd fmla="*/ 1717 w 1990" name="T38"/>
              <a:gd fmla="*/ 1835 h 1954" name="T39"/>
              <a:gd fmla="*/ 1767 w 1990" name="T40"/>
              <a:gd fmla="*/ 1422 h 1954" name="T41"/>
              <a:gd fmla="*/ 1739 w 1990" name="T42"/>
              <a:gd fmla="*/ 1874 h 1954" name="T43"/>
              <a:gd fmla="*/ 1956 w 1990" name="T44"/>
              <a:gd fmla="*/ 1749 h 1954" name="T45"/>
              <a:gd fmla="*/ 249 w 1990" name="T46"/>
              <a:gd fmla="*/ 551 h 1954" name="T47"/>
              <a:gd fmla="*/ 803 w 1990" name="T48"/>
              <a:gd fmla="*/ 613 h 1954" name="T49"/>
              <a:gd fmla="*/ 675 w 1990" name="T50"/>
              <a:gd fmla="*/ 828 h 1954" name="T51"/>
              <a:gd fmla="*/ 249 w 1990" name="T52"/>
              <a:gd fmla="*/ 890 h 1954" name="T53"/>
              <a:gd fmla="*/ 675 w 1990" name="T54"/>
              <a:gd fmla="*/ 828 h 1954" name="T55"/>
              <a:gd fmla="*/ 675 w 1990" name="T56"/>
              <a:gd fmla="*/ 1167 h 1954" name="T57"/>
              <a:gd fmla="*/ 249 w 1990" name="T58"/>
              <a:gd fmla="*/ 1105 h 1954" name="T59"/>
              <a:gd fmla="*/ 249 w 1990" name="T60"/>
              <a:gd fmla="*/ 1444 h 1954" name="T61"/>
              <a:gd fmla="*/ 803 w 1990" name="T62"/>
              <a:gd fmla="*/ 1382 h 1954" name="T63"/>
              <a:gd fmla="*/ 249 w 1990" name="T64"/>
              <a:gd fmla="*/ 1444 h 1954" name="T65"/>
              <a:gd fmla="*/ 1179 w 1990" name="T66"/>
              <a:gd fmla="*/ 961 h 1954" name="T67"/>
              <a:gd fmla="*/ 1300 w 1990" name="T68"/>
              <a:gd fmla="*/ 1219 h 1954" name="T69"/>
              <a:gd fmla="*/ 1604 w 1990" name="T70"/>
              <a:gd fmla="*/ 858 h 195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954" w="1990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59" name="组合 58"/>
          <p:cNvGrpSpPr/>
          <p:nvPr/>
        </p:nvGrpSpPr>
        <p:grpSpPr>
          <a:xfrm>
            <a:off x="8781760" y="4263079"/>
            <a:ext cx="2133782" cy="1132618"/>
            <a:chOff x="1867328" y="2349127"/>
            <a:chExt cx="2133782" cy="1132618"/>
          </a:xfrm>
        </p:grpSpPr>
        <p:sp>
          <p:nvSpPr>
            <p:cNvPr id="60" name="文本框 59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67328" y="2687681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86341" y="4263079"/>
            <a:ext cx="2133782" cy="1132618"/>
            <a:chOff x="1867328" y="2349127"/>
            <a:chExt cx="2133782" cy="1132618"/>
          </a:xfrm>
        </p:grpSpPr>
        <p:sp>
          <p:nvSpPr>
            <p:cNvPr id="69" name="文本框 68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867327" y="2687681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90923" y="4263079"/>
            <a:ext cx="2133782" cy="1132618"/>
            <a:chOff x="1867328" y="2349127"/>
            <a:chExt cx="2133782" cy="1132618"/>
          </a:xfrm>
        </p:grpSpPr>
        <p:sp>
          <p:nvSpPr>
            <p:cNvPr id="72" name="文本框 71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867328" y="2687681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03361" y="4263079"/>
            <a:ext cx="2133782" cy="1132618"/>
            <a:chOff x="1867328" y="2349127"/>
            <a:chExt cx="2133782" cy="1132618"/>
          </a:xfrm>
        </p:grpSpPr>
        <p:sp>
          <p:nvSpPr>
            <p:cNvPr id="75" name="文本框 74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67328" y="2687681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183CBA27-B5E2-49DD-9EEA-2EDBD66D1781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A6BA3C63-5D4C-4561-83DF-E61D8FB5BF45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111D5E7-CC52-4AC0-90BC-6E7A85C501C4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04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9057EEF-BE97-4C50-8085-8DAF6DA26FF3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A68A7A-82B7-441B-9DE8-EFC94FB005ED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资本融资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73544E7-D251-4A58-8996-5D26B83464D8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1557719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9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63"/>
      <p:bldP grpId="0" spid="7"/>
      <p:bldP grpId="0" spid="8"/>
      <p:bldP grpId="0" spid="9"/>
      <p:bldP grpId="0" spid="62"/>
      <p:bldP grpId="0" spid="10"/>
      <p:bldP grpId="0" spid="11"/>
      <p:bldP grpId="0" spid="12"/>
      <p:bldP grpId="0" spid="28"/>
      <p:bldP grpId="0" spid="13"/>
      <p:bldP grpId="0" spid="14"/>
      <p:bldP grpId="0" spid="15"/>
      <p:bldP grpId="0" spid="6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菱形 20">
            <a:extLst>
              <a:ext uri="{FF2B5EF4-FFF2-40B4-BE49-F238E27FC236}">
                <a16:creationId xmlns:a16="http://schemas.microsoft.com/office/drawing/2014/main" id="{05A2D0FE-2D99-4784-A9F3-EE98E4314D60}"/>
              </a:ext>
            </a:extLst>
          </p:cNvPr>
          <p:cNvSpPr/>
          <p:nvPr/>
        </p:nvSpPr>
        <p:spPr>
          <a:xfrm>
            <a:off x="2870200" y="203200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D99C446-CD67-4B11-99FB-7784DDEC3C03}"/>
              </a:ext>
            </a:extLst>
          </p:cNvPr>
          <p:cNvSpPr/>
          <p:nvPr/>
        </p:nvSpPr>
        <p:spPr>
          <a:xfrm>
            <a:off x="0" y="0"/>
            <a:ext cx="12192000" cy="36838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3BFD42-63C2-4A06-896F-E7FA17644C97}"/>
              </a:ext>
            </a:extLst>
          </p:cNvPr>
          <p:cNvSpPr txBox="1"/>
          <p:nvPr/>
        </p:nvSpPr>
        <p:spPr>
          <a:xfrm>
            <a:off x="2322357" y="4025900"/>
            <a:ext cx="7547286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6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C422CE3-C057-4955-BC7E-22A351A9F6BE}"/>
              </a:ext>
            </a:extLst>
          </p:cNvPr>
          <p:cNvSpPr/>
          <p:nvPr/>
        </p:nvSpPr>
        <p:spPr>
          <a:xfrm>
            <a:off x="0" y="0"/>
            <a:ext cx="12192000" cy="36838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076802-9DD5-4D33-BC27-0A7D68935343}"/>
              </a:ext>
            </a:extLst>
          </p:cNvPr>
          <p:cNvSpPr/>
          <p:nvPr/>
        </p:nvSpPr>
        <p:spPr>
          <a:xfrm>
            <a:off x="3486150" y="1683607"/>
            <a:ext cx="5219700" cy="2000250"/>
          </a:xfrm>
          <a:custGeom>
            <a:gdLst>
              <a:gd fmla="*/ 0 w 5219700" name="connsiteX0"/>
              <a:gd fmla="*/ 0 h 2000250" name="connsiteY0"/>
              <a:gd fmla="*/ 5219700 w 5219700" name="connsiteX1"/>
              <a:gd fmla="*/ 0 h 2000250" name="connsiteY1"/>
              <a:gd fmla="*/ 5219700 w 5219700" name="connsiteX2"/>
              <a:gd fmla="*/ 2000250 h 2000250" name="connsiteY2"/>
              <a:gd fmla="*/ 5153930 w 5219700" name="connsiteX3"/>
              <a:gd fmla="*/ 2000250 h 2000250" name="connsiteY3"/>
              <a:gd fmla="*/ 5153930 w 5219700" name="connsiteX4"/>
              <a:gd fmla="*/ 65770 h 2000250" name="connsiteY4"/>
              <a:gd fmla="*/ 65770 w 5219700" name="connsiteX5"/>
              <a:gd fmla="*/ 65770 h 2000250" name="connsiteY5"/>
              <a:gd fmla="*/ 65770 w 5219700" name="connsiteX6"/>
              <a:gd fmla="*/ 2000250 h 2000250" name="connsiteY6"/>
              <a:gd fmla="*/ 0 w 5219700" name="connsiteX7"/>
              <a:gd fmla="*/ 2000250 h 2000250" name="connsiteY7"/>
              <a:gd fmla="*/ 0 w 5219700" name="connsiteX8"/>
              <a:gd fmla="*/ 0 h 20002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00250" w="5219700">
                <a:moveTo>
                  <a:pt x="0" y="0"/>
                </a:moveTo>
                <a:lnTo>
                  <a:pt x="5219700" y="0"/>
                </a:lnTo>
                <a:lnTo>
                  <a:pt x="5219700" y="2000250"/>
                </a:lnTo>
                <a:lnTo>
                  <a:pt x="5153930" y="2000250"/>
                </a:lnTo>
                <a:lnTo>
                  <a:pt x="5153930" y="65770"/>
                </a:lnTo>
                <a:lnTo>
                  <a:pt x="65770" y="65770"/>
                </a:lnTo>
                <a:lnTo>
                  <a:pt x="6577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09ED340-9056-4304-AC59-7E9549A3FFB4}"/>
              </a:ext>
            </a:extLst>
          </p:cNvPr>
          <p:cNvSpPr/>
          <p:nvPr/>
        </p:nvSpPr>
        <p:spPr>
          <a:xfrm>
            <a:off x="3486150" y="3677226"/>
            <a:ext cx="5219700" cy="1339275"/>
          </a:xfrm>
          <a:custGeom>
            <a:gdLst>
              <a:gd fmla="*/ 0 w 5219700" name="connsiteX0"/>
              <a:gd fmla="*/ 900843 h 1339275" name="connsiteY0"/>
              <a:gd fmla="*/ 65770 w 5219700" name="connsiteX1"/>
              <a:gd fmla="*/ 900843 h 1339275" name="connsiteY1"/>
              <a:gd fmla="*/ 65770 w 5219700" name="connsiteX2"/>
              <a:gd fmla="*/ 1273505 h 1339275" name="connsiteY2"/>
              <a:gd fmla="*/ 5153930 w 5219700" name="connsiteX3"/>
              <a:gd fmla="*/ 1273505 h 1339275" name="connsiteY3"/>
              <a:gd fmla="*/ 5153930 w 5219700" name="connsiteX4"/>
              <a:gd fmla="*/ 900843 h 1339275" name="connsiteY4"/>
              <a:gd fmla="*/ 5219700 w 5219700" name="connsiteX5"/>
              <a:gd fmla="*/ 900843 h 1339275" name="connsiteY5"/>
              <a:gd fmla="*/ 5219700 w 5219700" name="connsiteX6"/>
              <a:gd fmla="*/ 1339275 h 1339275" name="connsiteY6"/>
              <a:gd fmla="*/ 0 w 5219700" name="connsiteX7"/>
              <a:gd fmla="*/ 1339275 h 1339275" name="connsiteY7"/>
              <a:gd fmla="*/ 5153930 w 5219700" name="connsiteX8"/>
              <a:gd fmla="*/ 0 h 1339275" name="connsiteY8"/>
              <a:gd fmla="*/ 5219700 w 5219700" name="connsiteX9"/>
              <a:gd fmla="*/ 0 h 1339275" name="connsiteY9"/>
              <a:gd fmla="*/ 5219700 w 5219700" name="connsiteX10"/>
              <a:gd fmla="*/ 335974 h 1339275" name="connsiteY10"/>
              <a:gd fmla="*/ 5153930 w 5219700" name="connsiteX11"/>
              <a:gd fmla="*/ 335974 h 1339275" name="connsiteY11"/>
              <a:gd fmla="*/ 0 w 5219700" name="connsiteX12"/>
              <a:gd fmla="*/ 0 h 1339275" name="connsiteY12"/>
              <a:gd fmla="*/ 65770 w 5219700" name="connsiteX13"/>
              <a:gd fmla="*/ 0 h 1339275" name="connsiteY13"/>
              <a:gd fmla="*/ 65770 w 5219700" name="connsiteX14"/>
              <a:gd fmla="*/ 335974 h 1339275" name="connsiteY14"/>
              <a:gd fmla="*/ 0 w 5219700" name="connsiteX15"/>
              <a:gd fmla="*/ 335974 h 13392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339275" w="5219700">
                <a:moveTo>
                  <a:pt x="0" y="900843"/>
                </a:moveTo>
                <a:lnTo>
                  <a:pt x="65770" y="900843"/>
                </a:lnTo>
                <a:lnTo>
                  <a:pt x="65770" y="1273505"/>
                </a:lnTo>
                <a:lnTo>
                  <a:pt x="5153930" y="1273505"/>
                </a:lnTo>
                <a:lnTo>
                  <a:pt x="5153930" y="900843"/>
                </a:lnTo>
                <a:lnTo>
                  <a:pt x="5219700" y="900843"/>
                </a:lnTo>
                <a:lnTo>
                  <a:pt x="5219700" y="1339275"/>
                </a:lnTo>
                <a:lnTo>
                  <a:pt x="0" y="1339275"/>
                </a:lnTo>
                <a:close/>
                <a:moveTo>
                  <a:pt x="5153930" y="0"/>
                </a:moveTo>
                <a:lnTo>
                  <a:pt x="5219700" y="0"/>
                </a:lnTo>
                <a:lnTo>
                  <a:pt x="5219700" y="335974"/>
                </a:lnTo>
                <a:lnTo>
                  <a:pt x="5153930" y="335974"/>
                </a:lnTo>
                <a:close/>
                <a:moveTo>
                  <a:pt x="0" y="0"/>
                </a:moveTo>
                <a:lnTo>
                  <a:pt x="65770" y="0"/>
                </a:lnTo>
                <a:lnTo>
                  <a:pt x="65770" y="335974"/>
                </a:lnTo>
                <a:lnTo>
                  <a:pt x="0" y="3359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04FEED-CF5F-42F7-A086-06587B232820}"/>
              </a:ext>
            </a:extLst>
          </p:cNvPr>
          <p:cNvSpPr txBox="1"/>
          <p:nvPr/>
        </p:nvSpPr>
        <p:spPr>
          <a:xfrm>
            <a:off x="3920816" y="2480611"/>
            <a:ext cx="4346884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b="1" lang="zh-CN" sz="6600">
                <a:solidFill>
                  <a:schemeClr val="bg1"/>
                </a:solidFill>
              </a:rPr>
              <a:t>谢谢观看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F9B568-53FF-4FDF-8013-8CCA5BAF4AA3}"/>
              </a:ext>
            </a:extLst>
          </p:cNvPr>
          <p:cNvSpPr txBox="1"/>
          <p:nvPr/>
        </p:nvSpPr>
        <p:spPr>
          <a:xfrm>
            <a:off x="3920816" y="1893157"/>
            <a:ext cx="4346884" cy="5791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zh-CN" b="1" lang="en-US" sz="3200">
                <a:solidFill>
                  <a:schemeClr val="bg1"/>
                </a:solidFill>
                <a:latin charset="0" panose="020b0502020202020204" pitchFamily="34" typeface="Century Gothic"/>
              </a:rPr>
              <a:t>BUSINESS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01E793-B17D-4A4B-B0CE-D7440DB76714}"/>
              </a:ext>
            </a:extLst>
          </p:cNvPr>
          <p:cNvSpPr txBox="1"/>
          <p:nvPr/>
        </p:nvSpPr>
        <p:spPr>
          <a:xfrm>
            <a:off x="3264135" y="5600995"/>
            <a:ext cx="5663730" cy="33467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汇报人：优页PPT</a:t>
            </a:r>
          </a:p>
        </p:txBody>
      </p:sp>
      <p:sp>
        <p:nvSpPr>
          <p:cNvPr id="22" name="圆角矩形 1">
            <a:extLst>
              <a:ext uri="{FF2B5EF4-FFF2-40B4-BE49-F238E27FC236}">
                <a16:creationId xmlns:a16="http://schemas.microsoft.com/office/drawing/2014/main" id="{8B0D4484-A80D-41F8-97AE-F832F7AA0DC8}"/>
              </a:ext>
            </a:extLst>
          </p:cNvPr>
          <p:cNvSpPr/>
          <p:nvPr/>
        </p:nvSpPr>
        <p:spPr>
          <a:xfrm>
            <a:off x="10617200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">
            <a:extLst>
              <a:ext uri="{FF2B5EF4-FFF2-40B4-BE49-F238E27FC236}">
                <a16:creationId xmlns:a16="http://schemas.microsoft.com/office/drawing/2014/main" id="{613662F9-FEEF-496D-BA59-391998C4DD7E}"/>
              </a:ext>
            </a:extLst>
          </p:cNvPr>
          <p:cNvSpPr/>
          <p:nvPr/>
        </p:nvSpPr>
        <p:spPr>
          <a:xfrm>
            <a:off x="10708482" y="6326443"/>
            <a:ext cx="136314" cy="131040"/>
          </a:xfrm>
          <a:custGeom>
            <a:gdLst>
              <a:gd fmla="*/ 241391 w 516922" name="connsiteX0"/>
              <a:gd fmla="*/ 466920 h 496921" name="connsiteY0"/>
              <a:gd fmla="*/ 374792 w 516922" name="connsiteX1"/>
              <a:gd fmla="*/ 466920 h 496921" name="connsiteY1"/>
              <a:gd fmla="*/ 394157 w 516922" name="connsiteX2"/>
              <a:gd fmla="*/ 492438 h 496921" name="connsiteY2"/>
              <a:gd fmla="*/ 241391 w 516922" name="connsiteX3"/>
              <a:gd fmla="*/ 492438 h 496921" name="connsiteY3"/>
              <a:gd fmla="*/ 45175 w 516922" name="connsiteX4"/>
              <a:gd fmla="*/ 266910 h 496921" name="connsiteY4"/>
              <a:gd fmla="*/ 178975 w 516922" name="connsiteX5"/>
              <a:gd fmla="*/ 266910 h 496921" name="connsiteY5"/>
              <a:gd fmla="*/ 178975 w 516922" name="connsiteX6"/>
              <a:gd fmla="*/ 312085 h 496921" name="connsiteY6"/>
              <a:gd fmla="*/ 45175 w 516922" name="connsiteX7"/>
              <a:gd fmla="*/ 312085 h 496921" name="connsiteY7"/>
              <a:gd fmla="*/ 45175 w 516922" name="connsiteX8"/>
              <a:gd fmla="*/ 167939 h 496921" name="connsiteY8"/>
              <a:gd fmla="*/ 178975 w 516922" name="connsiteX9"/>
              <a:gd fmla="*/ 167939 h 496921" name="connsiteY9"/>
              <a:gd fmla="*/ 178975 w 516922" name="connsiteX10"/>
              <a:gd fmla="*/ 213114 h 496921" name="connsiteY10"/>
              <a:gd fmla="*/ 45175 w 516922" name="connsiteX11"/>
              <a:gd fmla="*/ 213114 h 496921" name="connsiteY11"/>
              <a:gd fmla="*/ 254150 w 516922" name="connsiteX12"/>
              <a:gd fmla="*/ 92418 h 496921" name="connsiteY12"/>
              <a:gd fmla="*/ 497537 w 516922" name="connsiteX13"/>
              <a:gd fmla="*/ 92418 h 496921" name="connsiteY13"/>
              <a:gd fmla="*/ 516922 w 516922" name="connsiteX14"/>
              <a:gd fmla="*/ 111788 h 496921" name="connsiteY14"/>
              <a:gd fmla="*/ 516922 w 516922" name="connsiteX15"/>
              <a:gd fmla="*/ 402340 h 496921" name="connsiteY15"/>
              <a:gd fmla="*/ 497537 w 516922" name="connsiteX16"/>
              <a:gd fmla="*/ 421710 h 496921" name="connsiteY16"/>
              <a:gd fmla="*/ 359690 w 516922" name="connsiteX17"/>
              <a:gd fmla="*/ 421710 h 496921" name="connsiteY17"/>
              <a:gd fmla="*/ 359690 w 516922" name="connsiteX18"/>
              <a:gd fmla="*/ 458298 h 496921" name="connsiteY18"/>
              <a:gd fmla="*/ 254150 w 516922" name="connsiteX19"/>
              <a:gd fmla="*/ 458298 h 496921" name="connsiteY19"/>
              <a:gd fmla="*/ 254150 w 516922" name="connsiteX20"/>
              <a:gd fmla="*/ 382970 h 496921" name="connsiteY20"/>
              <a:gd fmla="*/ 478152 w 516922" name="connsiteX21"/>
              <a:gd fmla="*/ 382970 h 496921" name="connsiteY21"/>
              <a:gd fmla="*/ 478152 w 516922" name="connsiteX22"/>
              <a:gd fmla="*/ 131158 h 496921" name="connsiteY22"/>
              <a:gd fmla="*/ 254150 w 516922" name="connsiteX23"/>
              <a:gd fmla="*/ 131158 h 496921" name="connsiteY23"/>
              <a:gd fmla="*/ 45175 w 516922" name="connsiteX24"/>
              <a:gd fmla="*/ 75176 h 496921" name="connsiteY24"/>
              <a:gd fmla="*/ 178975 w 516922" name="connsiteX25"/>
              <a:gd fmla="*/ 75176 h 496921" name="connsiteY25"/>
              <a:gd fmla="*/ 178975 w 516922" name="connsiteX26"/>
              <a:gd fmla="*/ 120351 h 496921" name="connsiteY26"/>
              <a:gd fmla="*/ 45175 w 516922" name="connsiteX27"/>
              <a:gd fmla="*/ 120351 h 496921" name="connsiteY27"/>
              <a:gd fmla="*/ 28019 w 516922" name="connsiteX28"/>
              <a:gd fmla="*/ 27965 h 496921" name="connsiteY28"/>
              <a:gd fmla="*/ 28019 w 516922" name="connsiteX29"/>
              <a:gd fmla="*/ 466805 h 496921" name="connsiteY29"/>
              <a:gd fmla="*/ 196130 w 516922" name="connsiteX30"/>
              <a:gd fmla="*/ 466805 h 496921" name="connsiteY30"/>
              <a:gd fmla="*/ 196130 w 516922" name="connsiteX31"/>
              <a:gd fmla="*/ 27965 h 496921" name="connsiteY31"/>
              <a:gd fmla="*/ 28019 w 516922" name="connsiteX32"/>
              <a:gd fmla="*/ 0 h 496921" name="connsiteY32"/>
              <a:gd fmla="*/ 196130 w 516922" name="connsiteX33"/>
              <a:gd fmla="*/ 0 h 496921" name="connsiteY33"/>
              <a:gd fmla="*/ 224149 w 516922" name="connsiteX34"/>
              <a:gd fmla="*/ 27965 h 496921" name="connsiteY34"/>
              <a:gd fmla="*/ 224149 w 516922" name="connsiteX35"/>
              <a:gd fmla="*/ 466805 h 496921" name="connsiteY35"/>
              <a:gd fmla="*/ 196130 w 516922" name="connsiteX36"/>
              <a:gd fmla="*/ 496921 h 496921" name="connsiteY36"/>
              <a:gd fmla="*/ 28019 w 516922" name="connsiteX37"/>
              <a:gd fmla="*/ 496921 h 496921" name="connsiteY37"/>
              <a:gd fmla="*/ 0 w 516922" name="connsiteX38"/>
              <a:gd fmla="*/ 466805 h 496921" name="connsiteY38"/>
              <a:gd fmla="*/ 0 w 516922" name="connsiteX39"/>
              <a:gd fmla="*/ 27965 h 496921" name="connsiteY39"/>
              <a:gd fmla="*/ 28019 w 516922" name="connsiteX40"/>
              <a:gd fmla="*/ 0 h 496921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496921" w="516922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4" name="圆角矩形 11">
            <a:extLst>
              <a:ext uri="{FF2B5EF4-FFF2-40B4-BE49-F238E27FC236}">
                <a16:creationId xmlns:a16="http://schemas.microsoft.com/office/drawing/2014/main" id="{C797736D-4AB8-4817-A4F6-B29324607E83}"/>
              </a:ext>
            </a:extLst>
          </p:cNvPr>
          <p:cNvSpPr/>
          <p:nvPr/>
        </p:nvSpPr>
        <p:spPr>
          <a:xfrm>
            <a:off x="11015238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12">
            <a:extLst>
              <a:ext uri="{FF2B5EF4-FFF2-40B4-BE49-F238E27FC236}">
                <a16:creationId xmlns:a16="http://schemas.microsoft.com/office/drawing/2014/main" id="{2B5465D0-F02F-41CE-B00A-AB563C52CE43}"/>
              </a:ext>
            </a:extLst>
          </p:cNvPr>
          <p:cNvSpPr/>
          <p:nvPr/>
        </p:nvSpPr>
        <p:spPr>
          <a:xfrm>
            <a:off x="11106520" y="6328162"/>
            <a:ext cx="136314" cy="127602"/>
          </a:xfrm>
          <a:custGeom>
            <a:gdLst>
              <a:gd fmla="*/ 243883 w 600653" name="connsiteX0"/>
              <a:gd fmla="*/ 476473 h 562265" name="connsiteY0"/>
              <a:gd fmla="*/ 243883 w 600653" name="connsiteX1"/>
              <a:gd fmla="*/ 521100 h 562265" name="connsiteY1"/>
              <a:gd fmla="*/ 356770 w 600653" name="connsiteX2"/>
              <a:gd fmla="*/ 521100 h 562265" name="connsiteY2"/>
              <a:gd fmla="*/ 356770 w 600653" name="connsiteX3"/>
              <a:gd fmla="*/ 476473 h 562265" name="connsiteY3"/>
              <a:gd fmla="*/ 38528 w 600653" name="connsiteX4"/>
              <a:gd fmla="*/ 381063 h 562265" name="connsiteY4"/>
              <a:gd fmla="*/ 38528 w 600653" name="connsiteX5"/>
              <a:gd fmla="*/ 418766 h 562265" name="connsiteY5"/>
              <a:gd fmla="*/ 57792 w 600653" name="connsiteX6"/>
              <a:gd fmla="*/ 438001 h 562265" name="connsiteY6"/>
              <a:gd fmla="*/ 542861 w 600653" name="connsiteX7"/>
              <a:gd fmla="*/ 438001 h 562265" name="connsiteY7"/>
              <a:gd fmla="*/ 562125 w 600653" name="connsiteX8"/>
              <a:gd fmla="*/ 418766 h 562265" name="connsiteY8"/>
              <a:gd fmla="*/ 562125 w 600653" name="connsiteX9"/>
              <a:gd fmla="*/ 381063 h 562265" name="connsiteY9"/>
              <a:gd fmla="*/ 300326 w 600653" name="connsiteX10"/>
              <a:gd fmla="*/ 210426 h 562265" name="connsiteY10"/>
              <a:gd fmla="*/ 315710 w 600653" name="connsiteX11"/>
              <a:gd fmla="*/ 225826 h 562265" name="connsiteY11"/>
              <a:gd fmla="*/ 315710 w 600653" name="connsiteX12"/>
              <a:gd fmla="*/ 251620 h 562265" name="connsiteY12"/>
              <a:gd fmla="*/ 300326 w 600653" name="connsiteX13"/>
              <a:gd fmla="*/ 267019 h 562265" name="connsiteY13"/>
              <a:gd fmla="*/ 284943 w 600653" name="connsiteX14"/>
              <a:gd fmla="*/ 251620 h 562265" name="connsiteY14"/>
              <a:gd fmla="*/ 284943 w 600653" name="connsiteX15"/>
              <a:gd fmla="*/ 225826 h 562265" name="connsiteY15"/>
              <a:gd fmla="*/ 300326 w 600653" name="connsiteX16"/>
              <a:gd fmla="*/ 210426 h 562265" name="connsiteY16"/>
              <a:gd fmla="*/ 253291 w 600653" name="connsiteX17"/>
              <a:gd fmla="*/ 184466 h 562265" name="connsiteY17"/>
              <a:gd fmla="*/ 243081 w 600653" name="connsiteX18"/>
              <a:gd fmla="*/ 194851 h 562265" name="connsiteY18"/>
              <a:gd fmla="*/ 243081 w 600653" name="connsiteX19"/>
              <a:gd fmla="*/ 281397 h 562265" name="connsiteY19"/>
              <a:gd fmla="*/ 253291 w 600653" name="connsiteX20"/>
              <a:gd fmla="*/ 291782 h 562265" name="connsiteY20"/>
              <a:gd fmla="*/ 347292 w 600653" name="connsiteX21"/>
              <a:gd fmla="*/ 291782 h 562265" name="connsiteY21"/>
              <a:gd fmla="*/ 357502 w 600653" name="connsiteX22"/>
              <a:gd fmla="*/ 281397 h 562265" name="connsiteY22"/>
              <a:gd fmla="*/ 357502 w 600653" name="connsiteX23"/>
              <a:gd fmla="*/ 194851 h 562265" name="connsiteY23"/>
              <a:gd fmla="*/ 347292 w 600653" name="connsiteX24"/>
              <a:gd fmla="*/ 184466 h 562265" name="connsiteY24"/>
              <a:gd fmla="*/ 300292 w 600653" name="connsiteX25"/>
              <a:gd fmla="*/ 100420 h 562265" name="connsiteY25"/>
              <a:gd fmla="*/ 258299 w 600653" name="connsiteX26"/>
              <a:gd fmla="*/ 142347 h 562265" name="connsiteY26"/>
              <a:gd fmla="*/ 258299 w 600653" name="connsiteX27"/>
              <a:gd fmla="*/ 153694 h 562265" name="connsiteY27"/>
              <a:gd fmla="*/ 342477 w 600653" name="connsiteX28"/>
              <a:gd fmla="*/ 153694 h 562265" name="connsiteY28"/>
              <a:gd fmla="*/ 342477 w 600653" name="connsiteX29"/>
              <a:gd fmla="*/ 142347 h 562265" name="connsiteY29"/>
              <a:gd fmla="*/ 300292 w 600653" name="connsiteX30"/>
              <a:gd fmla="*/ 100420 h 562265" name="connsiteY30"/>
              <a:gd fmla="*/ 300292 w 600653" name="connsiteX31"/>
              <a:gd fmla="*/ 69648 h 562265" name="connsiteY31"/>
              <a:gd fmla="*/ 373297 w 600653" name="connsiteX32"/>
              <a:gd fmla="*/ 142347 h 562265" name="connsiteY32"/>
              <a:gd fmla="*/ 373297 w 600653" name="connsiteX33"/>
              <a:gd fmla="*/ 161964 h 562265" name="connsiteY33"/>
              <a:gd fmla="*/ 373104 w 600653" name="connsiteX34"/>
              <a:gd fmla="*/ 162925 h 562265" name="connsiteY34"/>
              <a:gd fmla="*/ 388322 w 600653" name="connsiteX35"/>
              <a:gd fmla="*/ 194851 h 562265" name="connsiteY35"/>
              <a:gd fmla="*/ 388322 w 600653" name="connsiteX36"/>
              <a:gd fmla="*/ 281397 h 562265" name="connsiteY36"/>
              <a:gd fmla="*/ 347292 w 600653" name="connsiteX37"/>
              <a:gd fmla="*/ 322554 h 562265" name="connsiteY37"/>
              <a:gd fmla="*/ 253291 w 600653" name="connsiteX38"/>
              <a:gd fmla="*/ 322554 h 562265" name="connsiteY38"/>
              <a:gd fmla="*/ 212261 w 600653" name="connsiteX39"/>
              <a:gd fmla="*/ 281397 h 562265" name="connsiteY39"/>
              <a:gd fmla="*/ 212261 w 600653" name="connsiteX40"/>
              <a:gd fmla="*/ 194851 h 562265" name="connsiteY40"/>
              <a:gd fmla="*/ 227479 w 600653" name="connsiteX41"/>
              <a:gd fmla="*/ 162925 h 562265" name="connsiteY41"/>
              <a:gd fmla="*/ 227479 w 600653" name="connsiteX42"/>
              <a:gd fmla="*/ 161964 h 562265" name="connsiteY42"/>
              <a:gd fmla="*/ 227479 w 600653" name="connsiteX43"/>
              <a:gd fmla="*/ 142347 h 562265" name="connsiteY43"/>
              <a:gd fmla="*/ 300292 w 600653" name="connsiteX44"/>
              <a:gd fmla="*/ 69648 h 562265" name="connsiteY44"/>
              <a:gd fmla="*/ 57792 w 600653" name="connsiteX45"/>
              <a:gd fmla="*/ 38472 h 562265" name="connsiteY45"/>
              <a:gd fmla="*/ 38528 w 600653" name="connsiteX46"/>
              <a:gd fmla="*/ 57708 h 562265" name="connsiteY46"/>
              <a:gd fmla="*/ 38528 w 600653" name="connsiteX47"/>
              <a:gd fmla="*/ 342591 h 562265" name="connsiteY47"/>
              <a:gd fmla="*/ 562125 w 600653" name="connsiteX48"/>
              <a:gd fmla="*/ 342591 h 562265" name="connsiteY48"/>
              <a:gd fmla="*/ 562125 w 600653" name="connsiteX49"/>
              <a:gd fmla="*/ 57708 h 562265" name="connsiteY49"/>
              <a:gd fmla="*/ 542861 w 600653" name="connsiteX50"/>
              <a:gd fmla="*/ 38472 h 562265" name="connsiteY50"/>
              <a:gd fmla="*/ 57792 w 600653" name="connsiteX51"/>
              <a:gd fmla="*/ 0 h 562265" name="connsiteY51"/>
              <a:gd fmla="*/ 542861 w 600653" name="connsiteX52"/>
              <a:gd fmla="*/ 0 h 562265" name="connsiteY52"/>
              <a:gd fmla="*/ 600653 w 600653" name="connsiteX53"/>
              <a:gd fmla="*/ 57708 h 562265" name="connsiteY53"/>
              <a:gd fmla="*/ 600653 w 600653" name="connsiteX54"/>
              <a:gd fmla="*/ 418766 h 562265" name="connsiteY54"/>
              <a:gd fmla="*/ 542861 w 600653" name="connsiteX55"/>
              <a:gd fmla="*/ 476473 h 562265" name="connsiteY55"/>
              <a:gd fmla="*/ 395298 w 600653" name="connsiteX56"/>
              <a:gd fmla="*/ 476473 h 562265" name="connsiteY56"/>
              <a:gd fmla="*/ 395298 w 600653" name="connsiteX57"/>
              <a:gd fmla="*/ 523793 h 562265" name="connsiteY57"/>
              <a:gd fmla="*/ 460411 w 600653" name="connsiteX58"/>
              <a:gd fmla="*/ 523793 h 562265" name="connsiteY58"/>
              <a:gd fmla="*/ 479675 w 600653" name="connsiteX59"/>
              <a:gd fmla="*/ 543029 h 562265" name="connsiteY59"/>
              <a:gd fmla="*/ 460411 w 600653" name="connsiteX60"/>
              <a:gd fmla="*/ 562265 h 562265" name="connsiteY60"/>
              <a:gd fmla="*/ 140435 w 600653" name="connsiteX61"/>
              <a:gd fmla="*/ 562265 h 562265" name="connsiteY61"/>
              <a:gd fmla="*/ 121171 w 600653" name="connsiteX62"/>
              <a:gd fmla="*/ 543029 h 562265" name="connsiteY62"/>
              <a:gd fmla="*/ 140435 w 600653" name="connsiteX63"/>
              <a:gd fmla="*/ 523793 h 562265" name="connsiteY63"/>
              <a:gd fmla="*/ 205355 w 600653" name="connsiteX64"/>
              <a:gd fmla="*/ 523793 h 562265" name="connsiteY64"/>
              <a:gd fmla="*/ 205355 w 600653" name="connsiteX65"/>
              <a:gd fmla="*/ 476473 h 562265" name="connsiteY65"/>
              <a:gd fmla="*/ 57792 w 600653" name="connsiteX66"/>
              <a:gd fmla="*/ 476473 h 562265" name="connsiteY66"/>
              <a:gd fmla="*/ 0 w 600653" name="connsiteX67"/>
              <a:gd fmla="*/ 418766 h 562265" name="connsiteY67"/>
              <a:gd fmla="*/ 0 w 600653" name="connsiteX68"/>
              <a:gd fmla="*/ 57708 h 562265" name="connsiteY68"/>
              <a:gd fmla="*/ 57792 w 600653" name="connsiteX69"/>
              <a:gd fmla="*/ 0 h 562265" name="connsiteY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b="b" l="l" r="r" t="t"/>
            <a:pathLst>
              <a:path h="562265" w="600653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6" name="圆角矩形 14">
            <a:extLst>
              <a:ext uri="{FF2B5EF4-FFF2-40B4-BE49-F238E27FC236}">
                <a16:creationId xmlns:a16="http://schemas.microsoft.com/office/drawing/2014/main" id="{52507031-DA78-41C5-A251-175A55B9E614}"/>
              </a:ext>
            </a:extLst>
          </p:cNvPr>
          <p:cNvSpPr/>
          <p:nvPr/>
        </p:nvSpPr>
        <p:spPr>
          <a:xfrm>
            <a:off x="11413276" y="6232525"/>
            <a:ext cx="318877" cy="318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15">
            <a:extLst>
              <a:ext uri="{FF2B5EF4-FFF2-40B4-BE49-F238E27FC236}">
                <a16:creationId xmlns:a16="http://schemas.microsoft.com/office/drawing/2014/main" id="{9D3395B8-0AA0-463B-BF46-FB40ADC65CEB}"/>
              </a:ext>
            </a:extLst>
          </p:cNvPr>
          <p:cNvSpPr/>
          <p:nvPr/>
        </p:nvSpPr>
        <p:spPr>
          <a:xfrm>
            <a:off x="11515986" y="6323807"/>
            <a:ext cx="113458" cy="136314"/>
          </a:xfrm>
          <a:custGeom>
            <a:gdLst>
              <a:gd fmla="*/ 166861 w 505460" name="connsiteX0"/>
              <a:gd fmla="*/ 355015 h 607286" name="connsiteY0"/>
              <a:gd fmla="*/ 421301 w 505460" name="connsiteX1"/>
              <a:gd fmla="*/ 355015 h 607286" name="connsiteY1"/>
              <a:gd fmla="*/ 438634 w 505460" name="connsiteX2"/>
              <a:gd fmla="*/ 372303 h 607286" name="connsiteY2"/>
              <a:gd fmla="*/ 421301 w 505460" name="connsiteX3"/>
              <a:gd fmla="*/ 389592 h 607286" name="connsiteY3"/>
              <a:gd fmla="*/ 166861 w 505460" name="connsiteX4"/>
              <a:gd fmla="*/ 389592 h 607286" name="connsiteY4"/>
              <a:gd fmla="*/ 149528 w 505460" name="connsiteX5"/>
              <a:gd fmla="*/ 372303 h 607286" name="connsiteY5"/>
              <a:gd fmla="*/ 166861 w 505460" name="connsiteX6"/>
              <a:gd fmla="*/ 355015 h 607286" name="connsiteY6"/>
              <a:gd fmla="*/ 166861 w 505460" name="connsiteX7"/>
              <a:gd fmla="*/ 272524 h 607286" name="connsiteY7"/>
              <a:gd fmla="*/ 421301 w 505460" name="connsiteX8"/>
              <a:gd fmla="*/ 272524 h 607286" name="connsiteY8"/>
              <a:gd fmla="*/ 438634 w 505460" name="connsiteX9"/>
              <a:gd fmla="*/ 289813 h 607286" name="connsiteY9"/>
              <a:gd fmla="*/ 421301 w 505460" name="connsiteX10"/>
              <a:gd fmla="*/ 307101 h 607286" name="connsiteY10"/>
              <a:gd fmla="*/ 166861 w 505460" name="connsiteX11"/>
              <a:gd fmla="*/ 307101 h 607286" name="connsiteY11"/>
              <a:gd fmla="*/ 149528 w 505460" name="connsiteX12"/>
              <a:gd fmla="*/ 289813 h 607286" name="connsiteY12"/>
              <a:gd fmla="*/ 166861 w 505460" name="connsiteX13"/>
              <a:gd fmla="*/ 272524 h 607286" name="connsiteY13"/>
              <a:gd fmla="*/ 166861 w 505460" name="connsiteX14"/>
              <a:gd fmla="*/ 190033 h 607286" name="connsiteY14"/>
              <a:gd fmla="*/ 421301 w 505460" name="connsiteX15"/>
              <a:gd fmla="*/ 190033 h 607286" name="connsiteY15"/>
              <a:gd fmla="*/ 438634 w 505460" name="connsiteX16"/>
              <a:gd fmla="*/ 207439 h 607286" name="connsiteY16"/>
              <a:gd fmla="*/ 421301 w 505460" name="connsiteX17"/>
              <a:gd fmla="*/ 224751 h 607286" name="connsiteY17"/>
              <a:gd fmla="*/ 166861 w 505460" name="connsiteX18"/>
              <a:gd fmla="*/ 224751 h 607286" name="connsiteY18"/>
              <a:gd fmla="*/ 149528 w 505460" name="connsiteX19"/>
              <a:gd fmla="*/ 207439 h 607286" name="connsiteY19"/>
              <a:gd fmla="*/ 166861 w 505460" name="connsiteX20"/>
              <a:gd fmla="*/ 190033 h 607286" name="connsiteY20"/>
              <a:gd fmla="*/ 166861 w 505460" name="connsiteX21"/>
              <a:gd fmla="*/ 107612 h 607286" name="connsiteY21"/>
              <a:gd fmla="*/ 421301 w 505460" name="connsiteX22"/>
              <a:gd fmla="*/ 107612 h 607286" name="connsiteY22"/>
              <a:gd fmla="*/ 438634 w 505460" name="connsiteX23"/>
              <a:gd fmla="*/ 124901 h 607286" name="connsiteY23"/>
              <a:gd fmla="*/ 421301 w 505460" name="connsiteX24"/>
              <a:gd fmla="*/ 142189 h 607286" name="connsiteY24"/>
              <a:gd fmla="*/ 166861 w 505460" name="connsiteX25"/>
              <a:gd fmla="*/ 142189 h 607286" name="connsiteY25"/>
              <a:gd fmla="*/ 149528 w 505460" name="connsiteX26"/>
              <a:gd fmla="*/ 124901 h 607286" name="connsiteY26"/>
              <a:gd fmla="*/ 166861 w 505460" name="connsiteX27"/>
              <a:gd fmla="*/ 107612 h 607286" name="connsiteY27"/>
              <a:gd fmla="*/ 43330 w 505460" name="connsiteX28"/>
              <a:gd fmla="*/ 105635 h 607286" name="connsiteY28"/>
              <a:gd fmla="*/ 34664 w 505460" name="connsiteX29"/>
              <a:gd fmla="*/ 114289 h 607286" name="connsiteY29"/>
              <a:gd fmla="*/ 34664 w 505460" name="connsiteX30"/>
              <a:gd fmla="*/ 563922 h 607286" name="connsiteY30"/>
              <a:gd fmla="*/ 43330 w 505460" name="connsiteX31"/>
              <a:gd fmla="*/ 572576 h 607286" name="connsiteY31"/>
              <a:gd fmla="*/ 379237 w 505460" name="connsiteX32"/>
              <a:gd fmla="*/ 572576 h 607286" name="connsiteY32"/>
              <a:gd fmla="*/ 387903 w 505460" name="connsiteX33"/>
              <a:gd fmla="*/ 563922 h 607286" name="connsiteY33"/>
              <a:gd fmla="*/ 387903 w 505460" name="connsiteX34"/>
              <a:gd fmla="*/ 536267 h 607286" name="connsiteY34"/>
              <a:gd fmla="*/ 126223 w 505460" name="connsiteX35"/>
              <a:gd fmla="*/ 536267 h 607286" name="connsiteY35"/>
              <a:gd fmla="*/ 82799 w 505460" name="connsiteX36"/>
              <a:gd fmla="*/ 492997 h 607286" name="connsiteY36"/>
              <a:gd fmla="*/ 82799 w 505460" name="connsiteX37"/>
              <a:gd fmla="*/ 105635 h 607286" name="connsiteY37"/>
              <a:gd fmla="*/ 126223 w 505460" name="connsiteX38"/>
              <a:gd fmla="*/ 34616 h 607286" name="connsiteY38"/>
              <a:gd fmla="*/ 117557 w 505460" name="connsiteX39"/>
              <a:gd fmla="*/ 43270 h 607286" name="connsiteY39"/>
              <a:gd fmla="*/ 117557 w 505460" name="connsiteX40"/>
              <a:gd fmla="*/ 492997 h 607286" name="connsiteY40"/>
              <a:gd fmla="*/ 126223 w 505460" name="connsiteX41"/>
              <a:gd fmla="*/ 501651 h 607286" name="connsiteY41"/>
              <a:gd fmla="*/ 462130 w 505460" name="connsiteX42"/>
              <a:gd fmla="*/ 501651 h 607286" name="connsiteY42"/>
              <a:gd fmla="*/ 470796 w 505460" name="connsiteX43"/>
              <a:gd fmla="*/ 492997 h 607286" name="connsiteY43"/>
              <a:gd fmla="*/ 470796 w 505460" name="connsiteX44"/>
              <a:gd fmla="*/ 43270 h 607286" name="connsiteY44"/>
              <a:gd fmla="*/ 462130 w 505460" name="connsiteX45"/>
              <a:gd fmla="*/ 34616 h 607286" name="connsiteY45"/>
              <a:gd fmla="*/ 126223 w 505460" name="connsiteX46"/>
              <a:gd fmla="*/ 0 h 607286" name="connsiteY46"/>
              <a:gd fmla="*/ 462130 w 505460" name="connsiteX47"/>
              <a:gd fmla="*/ 0 h 607286" name="connsiteY47"/>
              <a:gd fmla="*/ 505460 w 505460" name="connsiteX48"/>
              <a:gd fmla="*/ 43270 h 607286" name="connsiteY48"/>
              <a:gd fmla="*/ 505460 w 505460" name="connsiteX49"/>
              <a:gd fmla="*/ 492997 h 607286" name="connsiteY49"/>
              <a:gd fmla="*/ 462130 w 505460" name="connsiteX50"/>
              <a:gd fmla="*/ 536267 h 607286" name="connsiteY50"/>
              <a:gd fmla="*/ 422661 w 505460" name="connsiteX51"/>
              <a:gd fmla="*/ 536267 h 607286" name="connsiteY51"/>
              <a:gd fmla="*/ 422661 w 505460" name="connsiteX52"/>
              <a:gd fmla="*/ 563922 h 607286" name="connsiteY52"/>
              <a:gd fmla="*/ 379237 w 505460" name="connsiteX53"/>
              <a:gd fmla="*/ 607286 h 607286" name="connsiteY53"/>
              <a:gd fmla="*/ 43330 w 505460" name="connsiteX54"/>
              <a:gd fmla="*/ 607286 h 607286" name="connsiteY54"/>
              <a:gd fmla="*/ 0 w 505460" name="connsiteX55"/>
              <a:gd fmla="*/ 563922 h 607286" name="connsiteY55"/>
              <a:gd fmla="*/ 0 w 505460" name="connsiteX56"/>
              <a:gd fmla="*/ 114289 h 607286" name="connsiteY56"/>
              <a:gd fmla="*/ 43330 w 505460" name="connsiteX57"/>
              <a:gd fmla="*/ 70925 h 607286" name="connsiteY57"/>
              <a:gd fmla="*/ 82799 w 505460" name="connsiteX58"/>
              <a:gd fmla="*/ 70925 h 607286" name="connsiteY58"/>
              <a:gd fmla="*/ 82799 w 505460" name="connsiteX59"/>
              <a:gd fmla="*/ 43270 h 607286" name="connsiteY59"/>
              <a:gd fmla="*/ 126223 w 505460" name="connsiteX60"/>
              <a:gd fmla="*/ 0 h 607286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607286" w="505459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</p:spTree>
    <p:extLst>
      <p:ext uri="{BB962C8B-B14F-4D97-AF65-F5344CB8AC3E}">
        <p14:creationId val="29988631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16"/>
      <p:bldP grpId="0" spid="15"/>
      <p:bldP grpId="0" spid="13"/>
      <p:bldP grpId="0" spid="10"/>
      <p:bldP grpId="0" spid="19"/>
      <p:bldP grpId="0" spid="4"/>
      <p:bldP grpId="0" spid="5"/>
      <p:bldP grpId="0" spid="20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870200" y="139785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4747911" y="1259013"/>
            <a:ext cx="2696178" cy="3909888"/>
          </a:xfrm>
          <a:prstGeom prst="frame">
            <a:avLst>
              <a:gd fmla="val 2586" name="adj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4864100" y="3408143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项目</a:t>
            </a:r>
          </a:p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4864100" y="1482574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9600">
                <a:solidFill>
                  <a:schemeClr val="bg1"/>
                </a:solidFill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3314700" y="5278784"/>
            <a:ext cx="55626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</p:spTree>
    <p:extLst>
      <p:ext uri="{BB962C8B-B14F-4D97-AF65-F5344CB8AC3E}">
        <p14:creationId val="23340350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3"/>
      <p:bldP grpId="0" spid="2"/>
      <p:bldP grpId="0" spid="5"/>
      <p:bldP grpId="0" spid="6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îṧľïḓé">
            <a:extLst>
              <a:ext uri="{FF2B5EF4-FFF2-40B4-BE49-F238E27FC236}">
                <a16:creationId xmlns:a16="http://schemas.microsoft.com/office/drawing/2014/main" id="{27350337-B6D5-48A5-8274-F4EF969691ED}"/>
              </a:ext>
            </a:extLst>
          </p:cNvPr>
          <p:cNvSpPr/>
          <p:nvPr/>
        </p:nvSpPr>
        <p:spPr>
          <a:xfrm>
            <a:off x="1088573" y="1756229"/>
            <a:ext cx="5007428" cy="2246026"/>
          </a:xfrm>
          <a:prstGeom prst="rect">
            <a:avLst/>
          </a:prstGeom>
          <a:blipFill>
            <a:blip r:embed="rId3"/>
            <a:stretch>
              <a:fillRect b="-24496" t="-24774"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7" name="iṡ1ïḓé">
            <a:extLst>
              <a:ext uri="{FF2B5EF4-FFF2-40B4-BE49-F238E27FC236}">
                <a16:creationId xmlns:a16="http://schemas.microsoft.com/office/drawing/2014/main" id="{F07A3B78-5D0C-4CC9-A122-43CEE933BE10}"/>
              </a:ext>
            </a:extLst>
          </p:cNvPr>
          <p:cNvSpPr/>
          <p:nvPr/>
        </p:nvSpPr>
        <p:spPr>
          <a:xfrm>
            <a:off x="6096001" y="1756229"/>
            <a:ext cx="5007428" cy="2246027"/>
          </a:xfrm>
          <a:prstGeom prst="rect">
            <a:avLst/>
          </a:prstGeom>
          <a:blipFill>
            <a:blip r:embed="rId4"/>
            <a:stretch>
              <a:fillRect b="-23889" t="-24161"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5294144" y="3200400"/>
            <a:ext cx="1603714" cy="1603712"/>
            <a:chOff x="5294144" y="3200400"/>
            <a:chExt cx="1603714" cy="1603712"/>
          </a:xfrm>
        </p:grpSpPr>
        <p:sp>
          <p:nvSpPr>
            <p:cNvPr id="28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chemeClr val="accent1"/>
            </a:solidFill>
            <a:ln algn="ctr" cap="flat" cmpd="sng" w="38100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29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700545" y="3614509"/>
              <a:ext cx="790912" cy="775491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algn="ctr" cap="flat" cmpd="sng" w="381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76141" y="4539662"/>
            <a:ext cx="3353059" cy="1308050"/>
            <a:chOff x="1541719" y="2349127"/>
            <a:chExt cx="3353059" cy="1308050"/>
          </a:xfrm>
        </p:grpSpPr>
        <p:sp>
          <p:nvSpPr>
            <p:cNvPr id="18" name="文本框 17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3353059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fieldThe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62801" y="4539662"/>
            <a:ext cx="3353059" cy="1308050"/>
            <a:chOff x="1541719" y="2349127"/>
            <a:chExt cx="3353059" cy="1308050"/>
          </a:xfrm>
        </p:grpSpPr>
        <p:sp>
          <p:nvSpPr>
            <p:cNvPr id="21" name="文本框 20"/>
            <p:cNvSpPr txBox="1"/>
            <p:nvPr/>
          </p:nvSpPr>
          <p:spPr>
            <a:xfrm>
              <a:off x="2760996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41718" y="2687681"/>
              <a:ext cx="3353059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fieldThe user can demonstrate on a projector or computer, or presentation and make it film to be used in a wider field</a:t>
              </a: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4642A48-8993-463E-B064-2D106CE12B57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80C66D7-0E7C-4B5F-81C0-BF767709F2E5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3A79D4-F978-466B-B4BB-6802409FDCB2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01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EDF3EA-D5EC-4B3D-A03B-6914A97D2043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6B14638-01CE-4ADE-ADFA-0690479A8E52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项目介绍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0343A0-68C7-4FE5-A2CE-B904B07CC69F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7688942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4712" y="1483721"/>
            <a:ext cx="5221287" cy="4825004"/>
          </a:xfrm>
          <a:prstGeom prst="rect">
            <a:avLst/>
          </a:prstGeom>
          <a:blipFill>
            <a:blip r:embed="rId3"/>
            <a:stretch>
              <a:fillRect l="-34778" r="-346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6675452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5"/>
          <p:cNvSpPr/>
          <p:nvPr/>
        </p:nvSpPr>
        <p:spPr>
          <a:xfrm>
            <a:off x="6851550" y="5185919"/>
            <a:ext cx="413078" cy="405023"/>
          </a:xfrm>
          <a:custGeom>
            <a:gdLst>
              <a:gd fmla="*/ 1312 w 1990" name="T0"/>
              <a:gd fmla="*/ 1552 h 1954" name="T1"/>
              <a:gd fmla="*/ 291 w 1990" name="T2"/>
              <a:gd fmla="*/ 1746 h 1954" name="T3"/>
              <a:gd fmla="*/ 0 w 1990" name="T4"/>
              <a:gd fmla="*/ 540 h 1954" name="T5"/>
              <a:gd fmla="*/ 515 w 1990" name="T6"/>
              <a:gd fmla="*/ 249 h 1954" name="T7"/>
              <a:gd fmla="*/ 1205 w 1990" name="T8"/>
              <a:gd fmla="*/ 0 h 1954" name="T9"/>
              <a:gd fmla="*/ 1496 w 1990" name="T10"/>
              <a:gd fmla="*/ 489 h 1954" name="T11"/>
              <a:gd fmla="*/ 1413 w 1990" name="T12"/>
              <a:gd fmla="*/ 291 h 1954" name="T13"/>
              <a:gd fmla="*/ 802 w 1990" name="T14"/>
              <a:gd fmla="*/ 83 h 1954" name="T15"/>
              <a:gd fmla="*/ 1039 w 1990" name="T16"/>
              <a:gd fmla="*/ 249 h 1954" name="T17"/>
              <a:gd fmla="*/ 1243 w 1990" name="T18"/>
              <a:gd fmla="*/ 499 h 1954" name="T19"/>
              <a:gd fmla="*/ 291 w 1990" name="T20"/>
              <a:gd fmla="*/ 333 h 1954" name="T21"/>
              <a:gd fmla="*/ 83 w 1990" name="T22"/>
              <a:gd fmla="*/ 1455 h 1954" name="T23"/>
              <a:gd fmla="*/ 1039 w 1990" name="T24"/>
              <a:gd fmla="*/ 1663 h 1954" name="T25"/>
              <a:gd fmla="*/ 1641 w 1990" name="T26"/>
              <a:gd fmla="*/ 1453 h 1954" name="T27"/>
              <a:gd fmla="*/ 1138 w 1990" name="T28"/>
              <a:gd fmla="*/ 583 h 1954" name="T29"/>
              <a:gd fmla="*/ 1641 w 1990" name="T30"/>
              <a:gd fmla="*/ 1453 h 1954" name="T31"/>
              <a:gd fmla="*/ 1752 w 1990" name="T32"/>
              <a:gd fmla="*/ 809 h 1954" name="T33"/>
              <a:gd fmla="*/ 1026 w 1990" name="T34"/>
              <a:gd fmla="*/ 1228 h 1954" name="T35"/>
              <a:gd fmla="*/ 1767 w 1990" name="T36"/>
              <a:gd fmla="*/ 1422 h 1954" name="T37"/>
              <a:gd fmla="*/ 1717 w 1990" name="T38"/>
              <a:gd fmla="*/ 1835 h 1954" name="T39"/>
              <a:gd fmla="*/ 1767 w 1990" name="T40"/>
              <a:gd fmla="*/ 1422 h 1954" name="T41"/>
              <a:gd fmla="*/ 1739 w 1990" name="T42"/>
              <a:gd fmla="*/ 1874 h 1954" name="T43"/>
              <a:gd fmla="*/ 1956 w 1990" name="T44"/>
              <a:gd fmla="*/ 1749 h 1954" name="T45"/>
              <a:gd fmla="*/ 249 w 1990" name="T46"/>
              <a:gd fmla="*/ 551 h 1954" name="T47"/>
              <a:gd fmla="*/ 803 w 1990" name="T48"/>
              <a:gd fmla="*/ 613 h 1954" name="T49"/>
              <a:gd fmla="*/ 675 w 1990" name="T50"/>
              <a:gd fmla="*/ 828 h 1954" name="T51"/>
              <a:gd fmla="*/ 249 w 1990" name="T52"/>
              <a:gd fmla="*/ 890 h 1954" name="T53"/>
              <a:gd fmla="*/ 675 w 1990" name="T54"/>
              <a:gd fmla="*/ 828 h 1954" name="T55"/>
              <a:gd fmla="*/ 675 w 1990" name="T56"/>
              <a:gd fmla="*/ 1167 h 1954" name="T57"/>
              <a:gd fmla="*/ 249 w 1990" name="T58"/>
              <a:gd fmla="*/ 1105 h 1954" name="T59"/>
              <a:gd fmla="*/ 249 w 1990" name="T60"/>
              <a:gd fmla="*/ 1444 h 1954" name="T61"/>
              <a:gd fmla="*/ 803 w 1990" name="T62"/>
              <a:gd fmla="*/ 1382 h 1954" name="T63"/>
              <a:gd fmla="*/ 249 w 1990" name="T64"/>
              <a:gd fmla="*/ 1444 h 1954" name="T65"/>
              <a:gd fmla="*/ 1179 w 1990" name="T66"/>
              <a:gd fmla="*/ 961 h 1954" name="T67"/>
              <a:gd fmla="*/ 1300 w 1990" name="T68"/>
              <a:gd fmla="*/ 1219 h 1954" name="T69"/>
              <a:gd fmla="*/ 1604 w 1990" name="T70"/>
              <a:gd fmla="*/ 858 h 195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954" w="1990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>
            <a:off x="7881838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8"/>
          <p:cNvSpPr/>
          <p:nvPr/>
        </p:nvSpPr>
        <p:spPr>
          <a:xfrm>
            <a:off x="8057936" y="5198007"/>
            <a:ext cx="413078" cy="380847"/>
          </a:xfrm>
          <a:custGeom>
            <a:gdLst>
              <a:gd fmla="*/ 469488 w 578320" name="connsiteX0"/>
              <a:gd fmla="*/ 312166 h 533197" name="connsiteY0"/>
              <a:gd fmla="*/ 523904 w 578320" name="connsiteX1"/>
              <a:gd fmla="*/ 363740 h 533197" name="connsiteY1"/>
              <a:gd fmla="*/ 523904 w 578320" name="connsiteX2"/>
              <a:gd fmla="*/ 376634 h 533197" name="connsiteY2"/>
              <a:gd fmla="*/ 527594 w 578320" name="connsiteX3"/>
              <a:gd fmla="*/ 391369 h 533197" name="connsiteY3"/>
              <a:gd fmla="*/ 512837 w 578320" name="connsiteX4"/>
              <a:gd fmla="*/ 411630 h 533197" name="connsiteY4"/>
              <a:gd fmla="*/ 498080 w 578320" name="connsiteX5"/>
              <a:gd fmla="*/ 440180 h 533197" name="connsiteY5"/>
              <a:gd fmla="*/ 529438 w 578320" name="connsiteX6"/>
              <a:gd fmla="*/ 475176 h 533197" name="connsiteY6"/>
              <a:gd fmla="*/ 578320 w 578320" name="connsiteX7"/>
              <a:gd fmla="*/ 518462 h 533197" name="connsiteY7"/>
              <a:gd fmla="*/ 485168 w 578320" name="connsiteX8"/>
              <a:gd fmla="*/ 533197 h 533197" name="connsiteY8"/>
              <a:gd fmla="*/ 477789 w 578320" name="connsiteX9"/>
              <a:gd fmla="*/ 486228 h 533197" name="connsiteY9"/>
              <a:gd fmla="*/ 481478 w 578320" name="connsiteX10"/>
              <a:gd fmla="*/ 479781 h 533197" name="connsiteY10"/>
              <a:gd fmla="*/ 480556 w 578320" name="connsiteX11"/>
              <a:gd fmla="*/ 477939 h 533197" name="connsiteY11"/>
              <a:gd fmla="*/ 471333 w 578320" name="connsiteX12"/>
              <a:gd fmla="*/ 466888 h 533197" name="connsiteY12"/>
              <a:gd fmla="*/ 467644 w 578320" name="connsiteX13"/>
              <a:gd fmla="*/ 466888 h 533197" name="connsiteY13"/>
              <a:gd fmla="*/ 458421 w 578320" name="connsiteX14"/>
              <a:gd fmla="*/ 477939 h 533197" name="connsiteY14"/>
              <a:gd fmla="*/ 458421 w 578320" name="connsiteX15"/>
              <a:gd fmla="*/ 479781 h 533197" name="connsiteY15"/>
              <a:gd fmla="*/ 462110 w 578320" name="connsiteX16"/>
              <a:gd fmla="*/ 486228 h 533197" name="connsiteY16"/>
              <a:gd fmla="*/ 454732 w 578320" name="connsiteX17"/>
              <a:gd fmla="*/ 533197 h 533197" name="connsiteY17"/>
              <a:gd fmla="*/ 361579 w 578320" name="connsiteX18"/>
              <a:gd fmla="*/ 518462 h 533197" name="connsiteY18"/>
              <a:gd fmla="*/ 409539 w 578320" name="connsiteX19"/>
              <a:gd fmla="*/ 475176 h 533197" name="connsiteY19"/>
              <a:gd fmla="*/ 440897 w 578320" name="connsiteX20"/>
              <a:gd fmla="*/ 440180 h 533197" name="connsiteY20"/>
              <a:gd fmla="*/ 427063 w 578320" name="connsiteX21"/>
              <a:gd fmla="*/ 411630 h 533197" name="connsiteY21"/>
              <a:gd fmla="*/ 411383 w 578320" name="connsiteX22"/>
              <a:gd fmla="*/ 391369 h 533197" name="connsiteY22"/>
              <a:gd fmla="*/ 415995 w 578320" name="connsiteX23"/>
              <a:gd fmla="*/ 376634 h 533197" name="connsiteY23"/>
              <a:gd fmla="*/ 415995 w 578320" name="connsiteX24"/>
              <a:gd fmla="*/ 363740 h 533197" name="connsiteY24"/>
              <a:gd fmla="*/ 469488 w 578320" name="connsiteX25"/>
              <a:gd fmla="*/ 312166 h 533197" name="connsiteY25"/>
              <a:gd fmla="*/ 107909 w 578320" name="connsiteX26"/>
              <a:gd fmla="*/ 312166 h 533197" name="connsiteY26"/>
              <a:gd fmla="*/ 162325 w 578320" name="connsiteX27"/>
              <a:gd fmla="*/ 363740 h 533197" name="connsiteY27"/>
              <a:gd fmla="*/ 162325 w 578320" name="connsiteX28"/>
              <a:gd fmla="*/ 376634 h 533197" name="connsiteY28"/>
              <a:gd fmla="*/ 166937 w 578320" name="connsiteX29"/>
              <a:gd fmla="*/ 391369 h 533197" name="connsiteY29"/>
              <a:gd fmla="*/ 151257 w 578320" name="connsiteX30"/>
              <a:gd fmla="*/ 411630 h 533197" name="connsiteY30"/>
              <a:gd fmla="*/ 137423 w 578320" name="connsiteX31"/>
              <a:gd fmla="*/ 440180 h 533197" name="connsiteY31"/>
              <a:gd fmla="*/ 167859 w 578320" name="connsiteX32"/>
              <a:gd fmla="*/ 475176 h 533197" name="connsiteY32"/>
              <a:gd fmla="*/ 216741 w 578320" name="connsiteX33"/>
              <a:gd fmla="*/ 518462 h 533197" name="connsiteY33"/>
              <a:gd fmla="*/ 123588 w 578320" name="connsiteX34"/>
              <a:gd fmla="*/ 533197 h 533197" name="connsiteY34"/>
              <a:gd fmla="*/ 116210 w 578320" name="connsiteX35"/>
              <a:gd fmla="*/ 486228 h 533197" name="connsiteY35"/>
              <a:gd fmla="*/ 119899 w 578320" name="connsiteX36"/>
              <a:gd fmla="*/ 479781 h 533197" name="connsiteY36"/>
              <a:gd fmla="*/ 119899 w 578320" name="connsiteX37"/>
              <a:gd fmla="*/ 477939 h 533197" name="connsiteY37"/>
              <a:gd fmla="*/ 109754 w 578320" name="connsiteX38"/>
              <a:gd fmla="*/ 466888 h 533197" name="connsiteY38"/>
              <a:gd fmla="*/ 106987 w 578320" name="connsiteX39"/>
              <a:gd fmla="*/ 466888 h 533197" name="connsiteY39"/>
              <a:gd fmla="*/ 96842 w 578320" name="connsiteX40"/>
              <a:gd fmla="*/ 477939 h 533197" name="connsiteY40"/>
              <a:gd fmla="*/ 96842 w 578320" name="connsiteX41"/>
              <a:gd fmla="*/ 479781 h 533197" name="connsiteY41"/>
              <a:gd fmla="*/ 100531 w 578320" name="connsiteX42"/>
              <a:gd fmla="*/ 486228 h 533197" name="connsiteY42"/>
              <a:gd fmla="*/ 93152 w 578320" name="connsiteX43"/>
              <a:gd fmla="*/ 533197 h 533197" name="connsiteY43"/>
              <a:gd fmla="*/ 0 w 578320" name="connsiteX44"/>
              <a:gd fmla="*/ 518462 h 533197" name="connsiteY44"/>
              <a:gd fmla="*/ 48882 w 578320" name="connsiteX45"/>
              <a:gd fmla="*/ 475176 h 533197" name="connsiteY45"/>
              <a:gd fmla="*/ 79318 w 578320" name="connsiteX46"/>
              <a:gd fmla="*/ 440180 h 533197" name="connsiteY46"/>
              <a:gd fmla="*/ 65483 w 578320" name="connsiteX47"/>
              <a:gd fmla="*/ 411630 h 533197" name="connsiteY47"/>
              <a:gd fmla="*/ 49804 w 578320" name="connsiteX48"/>
              <a:gd fmla="*/ 391369 h 533197" name="connsiteY48"/>
              <a:gd fmla="*/ 54416 w 578320" name="connsiteX49"/>
              <a:gd fmla="*/ 376634 h 533197" name="connsiteY49"/>
              <a:gd fmla="*/ 54416 w 578320" name="connsiteX50"/>
              <a:gd fmla="*/ 363740 h 533197" name="connsiteY50"/>
              <a:gd fmla="*/ 107909 w 578320" name="connsiteX51"/>
              <a:gd fmla="*/ 312166 h 533197" name="connsiteY51"/>
              <a:gd fmla="*/ 288717 w 578320" name="connsiteX52"/>
              <a:gd fmla="*/ 237601 h 533197" name="connsiteY52"/>
              <a:gd fmla="*/ 303485 w 578320" name="connsiteX53"/>
              <a:gd fmla="*/ 252338 h 533197" name="connsiteY53"/>
              <a:gd fmla="*/ 303485 w 578320" name="connsiteX54"/>
              <a:gd fmla="*/ 331547 h 533197" name="connsiteY54"/>
              <a:gd fmla="*/ 384708 w 578320" name="connsiteX55"/>
              <a:gd fmla="*/ 398782 h 533197" name="connsiteY55"/>
              <a:gd fmla="*/ 386554 w 578320" name="connsiteX56"/>
              <a:gd fmla="*/ 419045 h 533197" name="connsiteY56"/>
              <a:gd fmla="*/ 375478 w 578320" name="connsiteX57"/>
              <a:gd fmla="*/ 423650 h 533197" name="connsiteY57"/>
              <a:gd fmla="*/ 366248 w 578320" name="connsiteX58"/>
              <a:gd fmla="*/ 420887 h 533197" name="connsiteY58"/>
              <a:gd fmla="*/ 288717 w 578320" name="connsiteX59"/>
              <a:gd fmla="*/ 356415 h 533197" name="connsiteY59"/>
              <a:gd fmla="*/ 212108 w 578320" name="connsiteX60"/>
              <a:gd fmla="*/ 420887 h 533197" name="connsiteY60"/>
              <a:gd fmla="*/ 191802 w 578320" name="connsiteX61"/>
              <a:gd fmla="*/ 419045 h 533197" name="connsiteY61"/>
              <a:gd fmla="*/ 193648 w 578320" name="connsiteX62"/>
              <a:gd fmla="*/ 398782 h 533197" name="connsiteY62"/>
              <a:gd fmla="*/ 274872 w 578320" name="connsiteX63"/>
              <a:gd fmla="*/ 331547 h 533197" name="connsiteY63"/>
              <a:gd fmla="*/ 274872 w 578320" name="connsiteX64"/>
              <a:gd fmla="*/ 252338 h 533197" name="connsiteY64"/>
              <a:gd fmla="*/ 288717 w 578320" name="connsiteX65"/>
              <a:gd fmla="*/ 237601 h 533197" name="connsiteY65"/>
              <a:gd fmla="*/ 288699 w 578320" name="connsiteX66"/>
              <a:gd fmla="*/ 0 h 533197" name="connsiteY66"/>
              <a:gd fmla="*/ 343115 w 578320" name="connsiteX67"/>
              <a:gd fmla="*/ 50653 h 533197" name="connsiteY67"/>
              <a:gd fmla="*/ 343115 w 578320" name="connsiteX68"/>
              <a:gd fmla="*/ 63546 h 533197" name="connsiteY68"/>
              <a:gd fmla="*/ 346805 w 578320" name="connsiteX69"/>
              <a:gd fmla="*/ 78282 h 533197" name="connsiteY69"/>
              <a:gd fmla="*/ 332048 w 578320" name="connsiteX70"/>
              <a:gd fmla="*/ 98543 h 533197" name="connsiteY70"/>
              <a:gd fmla="*/ 318213 w 578320" name="connsiteX71"/>
              <a:gd fmla="*/ 127093 h 533197" name="connsiteY71"/>
              <a:gd fmla="*/ 348649 w 578320" name="connsiteX72"/>
              <a:gd fmla="*/ 163010 h 533197" name="connsiteY72"/>
              <a:gd fmla="*/ 397531 w 578320" name="connsiteX73"/>
              <a:gd fmla="*/ 206295 h 533197" name="connsiteY73"/>
              <a:gd fmla="*/ 304379 w 578320" name="connsiteX74"/>
              <a:gd fmla="*/ 220110 h 533197" name="connsiteY74"/>
              <a:gd fmla="*/ 297000 w 578320" name="connsiteX75"/>
              <a:gd fmla="*/ 173141 h 533197" name="connsiteY75"/>
              <a:gd fmla="*/ 300689 w 578320" name="connsiteX76"/>
              <a:gd fmla="*/ 167615 h 533197" name="connsiteY76"/>
              <a:gd fmla="*/ 300689 w 578320" name="connsiteX77"/>
              <a:gd fmla="*/ 164852 h 533197" name="connsiteY77"/>
              <a:gd fmla="*/ 290544 w 578320" name="connsiteX78"/>
              <a:gd fmla="*/ 154722 h 533197" name="connsiteY78"/>
              <a:gd fmla="*/ 287777 w 578320" name="connsiteX79"/>
              <a:gd fmla="*/ 154722 h 533197" name="connsiteY79"/>
              <a:gd fmla="*/ 277632 w 578320" name="connsiteX80"/>
              <a:gd fmla="*/ 164852 h 533197" name="connsiteY80"/>
              <a:gd fmla="*/ 277632 w 578320" name="connsiteX81"/>
              <a:gd fmla="*/ 167615 h 533197" name="connsiteY81"/>
              <a:gd fmla="*/ 281321 w 578320" name="connsiteX82"/>
              <a:gd fmla="*/ 173141 h 533197" name="connsiteY82"/>
              <a:gd fmla="*/ 273943 w 578320" name="connsiteX83"/>
              <a:gd fmla="*/ 221031 h 533197" name="connsiteY83"/>
              <a:gd fmla="*/ 180790 w 578320" name="connsiteX84"/>
              <a:gd fmla="*/ 206295 h 533197" name="connsiteY84"/>
              <a:gd fmla="*/ 228750 w 578320" name="connsiteX85"/>
              <a:gd fmla="*/ 163010 h 533197" name="connsiteY85"/>
              <a:gd fmla="*/ 260108 w 578320" name="connsiteX86"/>
              <a:gd fmla="*/ 127093 h 533197" name="connsiteY86"/>
              <a:gd fmla="*/ 246274 w 578320" name="connsiteX87"/>
              <a:gd fmla="*/ 98543 h 533197" name="connsiteY87"/>
              <a:gd fmla="*/ 230594 w 578320" name="connsiteX88"/>
              <a:gd fmla="*/ 78282 h 533197" name="connsiteY88"/>
              <a:gd fmla="*/ 235206 w 578320" name="connsiteX89"/>
              <a:gd fmla="*/ 63546 h 533197" name="connsiteY89"/>
              <a:gd fmla="*/ 235206 w 578320" name="connsiteX90"/>
              <a:gd fmla="*/ 50653 h 533197" name="connsiteY90"/>
              <a:gd fmla="*/ 288699 w 578320" name="connsiteX91"/>
              <a:gd fmla="*/ 0 h 533197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533197" w="578320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9088223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1"/>
          <p:cNvSpPr/>
          <p:nvPr/>
        </p:nvSpPr>
        <p:spPr>
          <a:xfrm>
            <a:off x="9264321" y="5182180"/>
            <a:ext cx="413078" cy="412502"/>
          </a:xfrm>
          <a:custGeom>
            <a:gdLst>
              <a:gd fmla="*/ 145802 w 608415" name="connsiteX0"/>
              <a:gd fmla="*/ 316204 h 607568" name="connsiteY0"/>
              <a:gd fmla="*/ 335878 w 608415" name="connsiteX1"/>
              <a:gd fmla="*/ 316204 h 607568" name="connsiteY1"/>
              <a:gd fmla="*/ 355085 w 608415" name="connsiteX2"/>
              <a:gd fmla="*/ 335363 h 607568" name="connsiteY2"/>
              <a:gd fmla="*/ 335878 w 608415" name="connsiteX3"/>
              <a:gd fmla="*/ 354521 h 607568" name="connsiteY3"/>
              <a:gd fmla="*/ 145802 w 608415" name="connsiteX4"/>
              <a:gd fmla="*/ 354521 h 607568" name="connsiteY4"/>
              <a:gd fmla="*/ 126594 w 608415" name="connsiteX5"/>
              <a:gd fmla="*/ 335363 h 607568" name="connsiteY5"/>
              <a:gd fmla="*/ 145802 w 608415" name="connsiteX6"/>
              <a:gd fmla="*/ 316204 h 607568" name="connsiteY6"/>
              <a:gd fmla="*/ 145799 w 608415" name="connsiteX7"/>
              <a:gd fmla="*/ 252977 h 607568" name="connsiteY7"/>
              <a:gd fmla="*/ 430791 w 608415" name="connsiteX8"/>
              <a:gd fmla="*/ 252977 h 607568" name="connsiteY8"/>
              <a:gd fmla="*/ 449995 w 608415" name="connsiteX9"/>
              <a:gd fmla="*/ 272171 h 607568" name="connsiteY9"/>
              <a:gd fmla="*/ 430791 w 608415" name="connsiteX10"/>
              <a:gd fmla="*/ 291365 h 607568" name="connsiteY10"/>
              <a:gd fmla="*/ 145799 w 608415" name="connsiteX11"/>
              <a:gd fmla="*/ 291365 h 607568" name="connsiteY11"/>
              <a:gd fmla="*/ 126594 w 608415" name="connsiteX12"/>
              <a:gd fmla="*/ 272171 h 607568" name="connsiteY12"/>
              <a:gd fmla="*/ 145799 w 608415" name="connsiteX13"/>
              <a:gd fmla="*/ 252977 h 607568" name="connsiteY13"/>
              <a:gd fmla="*/ 145805 w 608415" name="connsiteX14"/>
              <a:gd fmla="*/ 189750 h 607568" name="connsiteY14"/>
              <a:gd fmla="*/ 209279 w 608415" name="connsiteX15"/>
              <a:gd fmla="*/ 189750 h 607568" name="connsiteY15"/>
              <a:gd fmla="*/ 228490 w 608415" name="connsiteX16"/>
              <a:gd fmla="*/ 208944 h 607568" name="connsiteY16"/>
              <a:gd fmla="*/ 209279 w 608415" name="connsiteX17"/>
              <a:gd fmla="*/ 228138 h 607568" name="connsiteY17"/>
              <a:gd fmla="*/ 145805 w 608415" name="connsiteX18"/>
              <a:gd fmla="*/ 228138 h 607568" name="connsiteY18"/>
              <a:gd fmla="*/ 126594 w 608415" name="connsiteX19"/>
              <a:gd fmla="*/ 208944 h 607568" name="connsiteY19"/>
              <a:gd fmla="*/ 145805 w 608415" name="connsiteX20"/>
              <a:gd fmla="*/ 189750 h 607568" name="connsiteY20"/>
              <a:gd fmla="*/ 70060 w 608415" name="connsiteX21"/>
              <a:gd fmla="*/ 133174 h 607568" name="connsiteY21"/>
              <a:gd fmla="*/ 70060 w 608415" name="connsiteX22"/>
              <a:gd fmla="*/ 442788 h 607568" name="connsiteY22"/>
              <a:gd fmla="*/ 538355 w 608415" name="connsiteX23"/>
              <a:gd fmla="*/ 442788 h 607568" name="connsiteY23"/>
              <a:gd fmla="*/ 538355 w 608415" name="connsiteX24"/>
              <a:gd fmla="*/ 133174 h 607568" name="connsiteY24"/>
              <a:gd fmla="*/ 38410 w 608415" name="connsiteX25"/>
              <a:gd fmla="*/ 69962 h 607568" name="connsiteY25"/>
              <a:gd fmla="*/ 38410 w 608415" name="connsiteX26"/>
              <a:gd fmla="*/ 94817 h 607568" name="connsiteY26"/>
              <a:gd fmla="*/ 570005 w 608415" name="connsiteX27"/>
              <a:gd fmla="*/ 94817 h 607568" name="connsiteY27"/>
              <a:gd fmla="*/ 570005 w 608415" name="connsiteX28"/>
              <a:gd fmla="*/ 69962 h 607568" name="connsiteY28"/>
              <a:gd fmla="*/ 304208 w 608415" name="connsiteX29"/>
              <a:gd fmla="*/ 0 h 607568" name="connsiteY29"/>
              <a:gd fmla="*/ 323413 w 608415" name="connsiteX30"/>
              <a:gd fmla="*/ 19178 h 607568" name="connsiteY30"/>
              <a:gd fmla="*/ 323413 w 608415" name="connsiteX31"/>
              <a:gd fmla="*/ 31606 h 607568" name="connsiteY31"/>
              <a:gd fmla="*/ 589210 w 608415" name="connsiteX32"/>
              <a:gd fmla="*/ 31606 h 607568" name="connsiteY32"/>
              <a:gd fmla="*/ 608415 w 608415" name="connsiteX33"/>
              <a:gd fmla="*/ 50784 h 607568" name="connsiteY33"/>
              <a:gd fmla="*/ 608415 w 608415" name="connsiteX34"/>
              <a:gd fmla="*/ 113995 h 607568" name="connsiteY34"/>
              <a:gd fmla="*/ 589210 w 608415" name="connsiteX35"/>
              <a:gd fmla="*/ 133174 h 607568" name="connsiteY35"/>
              <a:gd fmla="*/ 576765 w 608415" name="connsiteX36"/>
              <a:gd fmla="*/ 133174 h 607568" name="connsiteY36"/>
              <a:gd fmla="*/ 576765 w 608415" name="connsiteX37"/>
              <a:gd fmla="*/ 461967 h 607568" name="connsiteY37"/>
              <a:gd fmla="*/ 557560 w 608415" name="connsiteX38"/>
              <a:gd fmla="*/ 481145 h 607568" name="connsiteY38"/>
              <a:gd fmla="*/ 342618 w 608415" name="connsiteX39"/>
              <a:gd fmla="*/ 481145 h 607568" name="connsiteY39"/>
              <a:gd fmla="*/ 414521 w 608415" name="connsiteX40"/>
              <a:gd fmla="*/ 576883 h 607568" name="connsiteY40"/>
              <a:gd fmla="*/ 410680 w 608415" name="connsiteX41"/>
              <a:gd fmla="*/ 603733 h 607568" name="connsiteY41"/>
              <a:gd fmla="*/ 399157 w 608415" name="connsiteX42"/>
              <a:gd fmla="*/ 607568 h 607568" name="connsiteY42"/>
              <a:gd fmla="*/ 383793 w 608415" name="connsiteX43"/>
              <a:gd fmla="*/ 599897 h 607568" name="connsiteY43"/>
              <a:gd fmla="*/ 323413 w 608415" name="connsiteX44"/>
              <a:gd fmla="*/ 519348 h 607568" name="connsiteY44"/>
              <a:gd fmla="*/ 323413 w 608415" name="connsiteX45"/>
              <a:gd fmla="*/ 588390 h 607568" name="connsiteY45"/>
              <a:gd fmla="*/ 304208 w 608415" name="connsiteX46"/>
              <a:gd fmla="*/ 607568 h 607568" name="connsiteY46"/>
              <a:gd fmla="*/ 285003 w 608415" name="connsiteX47"/>
              <a:gd fmla="*/ 588390 h 607568" name="connsiteY47"/>
              <a:gd fmla="*/ 285003 w 608415" name="connsiteX48"/>
              <a:gd fmla="*/ 519348 h 607568" name="connsiteY48"/>
              <a:gd fmla="*/ 224622 w 608415" name="connsiteX49"/>
              <a:gd fmla="*/ 599897 h 607568" name="connsiteY49"/>
              <a:gd fmla="*/ 209258 w 608415" name="connsiteX50"/>
              <a:gd fmla="*/ 607568 h 607568" name="connsiteY50"/>
              <a:gd fmla="*/ 197735 w 608415" name="connsiteX51"/>
              <a:gd fmla="*/ 603733 h 607568" name="connsiteY51"/>
              <a:gd fmla="*/ 193894 w 608415" name="connsiteX52"/>
              <a:gd fmla="*/ 576883 h 607568" name="connsiteY52"/>
              <a:gd fmla="*/ 265798 w 608415" name="connsiteX53"/>
              <a:gd fmla="*/ 481145 h 607568" name="connsiteY53"/>
              <a:gd fmla="*/ 50855 w 608415" name="connsiteX54"/>
              <a:gd fmla="*/ 481145 h 607568" name="connsiteY54"/>
              <a:gd fmla="*/ 31650 w 608415" name="connsiteX55"/>
              <a:gd fmla="*/ 461967 h 607568" name="connsiteY55"/>
              <a:gd fmla="*/ 31650 w 608415" name="connsiteX56"/>
              <a:gd fmla="*/ 133174 h 607568" name="connsiteY56"/>
              <a:gd fmla="*/ 19205 w 608415" name="connsiteX57"/>
              <a:gd fmla="*/ 133174 h 607568" name="connsiteY57"/>
              <a:gd fmla="*/ 0 w 608415" name="connsiteX58"/>
              <a:gd fmla="*/ 113995 h 607568" name="connsiteY58"/>
              <a:gd fmla="*/ 0 w 608415" name="connsiteX59"/>
              <a:gd fmla="*/ 50784 h 607568" name="connsiteY59"/>
              <a:gd fmla="*/ 19205 w 608415" name="connsiteX60"/>
              <a:gd fmla="*/ 31606 h 607568" name="connsiteY60"/>
              <a:gd fmla="*/ 285003 w 608415" name="connsiteX61"/>
              <a:gd fmla="*/ 31606 h 607568" name="connsiteY61"/>
              <a:gd fmla="*/ 285003 w 608415" name="connsiteX62"/>
              <a:gd fmla="*/ 19178 h 607568" name="connsiteY62"/>
              <a:gd fmla="*/ 304208 w 608415" name="connsiteX63"/>
              <a:gd fmla="*/ 0 h 607568" name="connsiteY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b="b" l="l" r="r" t="t"/>
            <a:pathLst>
              <a:path h="607568" w="608415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10294610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4"/>
          <p:cNvSpPr/>
          <p:nvPr/>
        </p:nvSpPr>
        <p:spPr>
          <a:xfrm>
            <a:off x="10470708" y="5189884"/>
            <a:ext cx="413078" cy="397094"/>
          </a:xfrm>
          <a:custGeom>
            <a:gdLst>
              <a:gd fmla="*/ 241391 w 516922" name="connsiteX0"/>
              <a:gd fmla="*/ 466920 h 496921" name="connsiteY0"/>
              <a:gd fmla="*/ 374792 w 516922" name="connsiteX1"/>
              <a:gd fmla="*/ 466920 h 496921" name="connsiteY1"/>
              <a:gd fmla="*/ 394157 w 516922" name="connsiteX2"/>
              <a:gd fmla="*/ 492438 h 496921" name="connsiteY2"/>
              <a:gd fmla="*/ 241391 w 516922" name="connsiteX3"/>
              <a:gd fmla="*/ 492438 h 496921" name="connsiteY3"/>
              <a:gd fmla="*/ 45175 w 516922" name="connsiteX4"/>
              <a:gd fmla="*/ 266910 h 496921" name="connsiteY4"/>
              <a:gd fmla="*/ 178975 w 516922" name="connsiteX5"/>
              <a:gd fmla="*/ 266910 h 496921" name="connsiteY5"/>
              <a:gd fmla="*/ 178975 w 516922" name="connsiteX6"/>
              <a:gd fmla="*/ 312085 h 496921" name="connsiteY6"/>
              <a:gd fmla="*/ 45175 w 516922" name="connsiteX7"/>
              <a:gd fmla="*/ 312085 h 496921" name="connsiteY7"/>
              <a:gd fmla="*/ 45175 w 516922" name="connsiteX8"/>
              <a:gd fmla="*/ 167939 h 496921" name="connsiteY8"/>
              <a:gd fmla="*/ 178975 w 516922" name="connsiteX9"/>
              <a:gd fmla="*/ 167939 h 496921" name="connsiteY9"/>
              <a:gd fmla="*/ 178975 w 516922" name="connsiteX10"/>
              <a:gd fmla="*/ 213114 h 496921" name="connsiteY10"/>
              <a:gd fmla="*/ 45175 w 516922" name="connsiteX11"/>
              <a:gd fmla="*/ 213114 h 496921" name="connsiteY11"/>
              <a:gd fmla="*/ 254150 w 516922" name="connsiteX12"/>
              <a:gd fmla="*/ 92418 h 496921" name="connsiteY12"/>
              <a:gd fmla="*/ 497537 w 516922" name="connsiteX13"/>
              <a:gd fmla="*/ 92418 h 496921" name="connsiteY13"/>
              <a:gd fmla="*/ 516922 w 516922" name="connsiteX14"/>
              <a:gd fmla="*/ 111788 h 496921" name="connsiteY14"/>
              <a:gd fmla="*/ 516922 w 516922" name="connsiteX15"/>
              <a:gd fmla="*/ 402340 h 496921" name="connsiteY15"/>
              <a:gd fmla="*/ 497537 w 516922" name="connsiteX16"/>
              <a:gd fmla="*/ 421710 h 496921" name="connsiteY16"/>
              <a:gd fmla="*/ 359690 w 516922" name="connsiteX17"/>
              <a:gd fmla="*/ 421710 h 496921" name="connsiteY17"/>
              <a:gd fmla="*/ 359690 w 516922" name="connsiteX18"/>
              <a:gd fmla="*/ 458298 h 496921" name="connsiteY18"/>
              <a:gd fmla="*/ 254150 w 516922" name="connsiteX19"/>
              <a:gd fmla="*/ 458298 h 496921" name="connsiteY19"/>
              <a:gd fmla="*/ 254150 w 516922" name="connsiteX20"/>
              <a:gd fmla="*/ 382970 h 496921" name="connsiteY20"/>
              <a:gd fmla="*/ 478152 w 516922" name="connsiteX21"/>
              <a:gd fmla="*/ 382970 h 496921" name="connsiteY21"/>
              <a:gd fmla="*/ 478152 w 516922" name="connsiteX22"/>
              <a:gd fmla="*/ 131158 h 496921" name="connsiteY22"/>
              <a:gd fmla="*/ 254150 w 516922" name="connsiteX23"/>
              <a:gd fmla="*/ 131158 h 496921" name="connsiteY23"/>
              <a:gd fmla="*/ 45175 w 516922" name="connsiteX24"/>
              <a:gd fmla="*/ 75176 h 496921" name="connsiteY24"/>
              <a:gd fmla="*/ 178975 w 516922" name="connsiteX25"/>
              <a:gd fmla="*/ 75176 h 496921" name="connsiteY25"/>
              <a:gd fmla="*/ 178975 w 516922" name="connsiteX26"/>
              <a:gd fmla="*/ 120351 h 496921" name="connsiteY26"/>
              <a:gd fmla="*/ 45175 w 516922" name="connsiteX27"/>
              <a:gd fmla="*/ 120351 h 496921" name="connsiteY27"/>
              <a:gd fmla="*/ 28019 w 516922" name="connsiteX28"/>
              <a:gd fmla="*/ 27965 h 496921" name="connsiteY28"/>
              <a:gd fmla="*/ 28019 w 516922" name="connsiteX29"/>
              <a:gd fmla="*/ 466805 h 496921" name="connsiteY29"/>
              <a:gd fmla="*/ 196130 w 516922" name="connsiteX30"/>
              <a:gd fmla="*/ 466805 h 496921" name="connsiteY30"/>
              <a:gd fmla="*/ 196130 w 516922" name="connsiteX31"/>
              <a:gd fmla="*/ 27965 h 496921" name="connsiteY31"/>
              <a:gd fmla="*/ 28019 w 516922" name="connsiteX32"/>
              <a:gd fmla="*/ 0 h 496921" name="connsiteY32"/>
              <a:gd fmla="*/ 196130 w 516922" name="connsiteX33"/>
              <a:gd fmla="*/ 0 h 496921" name="connsiteY33"/>
              <a:gd fmla="*/ 224149 w 516922" name="connsiteX34"/>
              <a:gd fmla="*/ 27965 h 496921" name="connsiteY34"/>
              <a:gd fmla="*/ 224149 w 516922" name="connsiteX35"/>
              <a:gd fmla="*/ 466805 h 496921" name="connsiteY35"/>
              <a:gd fmla="*/ 196130 w 516922" name="connsiteX36"/>
              <a:gd fmla="*/ 496921 h 496921" name="connsiteY36"/>
              <a:gd fmla="*/ 28019 w 516922" name="connsiteX37"/>
              <a:gd fmla="*/ 496921 h 496921" name="connsiteY37"/>
              <a:gd fmla="*/ 0 w 516922" name="connsiteX38"/>
              <a:gd fmla="*/ 466805 h 496921" name="connsiteY38"/>
              <a:gd fmla="*/ 0 w 516922" name="connsiteX39"/>
              <a:gd fmla="*/ 27965 h 496921" name="connsiteY39"/>
              <a:gd fmla="*/ 28019 w 516922" name="connsiteX40"/>
              <a:gd fmla="*/ 0 h 496921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496921" w="516922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6527913" y="2803421"/>
            <a:ext cx="4741748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not only can you create presentations, you can also hold face-to-face meetings, teleconferencing, or presentations on the Internet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27913" y="3831124"/>
            <a:ext cx="4741748" cy="4572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27913" y="1960384"/>
            <a:ext cx="4741748" cy="4572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54B82D8-F212-4710-91D1-B9F4DC5C2E6F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6FA09F2-A5C1-4590-8DC0-00A57E60662F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AD9606-6830-46D6-89EC-11D1CCE27E6E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01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37C3E0D-D208-48C6-9AAF-8815482920B7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437E39C-56D2-4D60-AFD7-F100936CD656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项目介绍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B5A433F-5074-44B5-B494-0235D49F7E48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8003074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18"/>
      <p:bldP grpId="0" spid="8"/>
      <p:bldP grpId="0" spid="17"/>
      <p:bldP grpId="0" spid="11"/>
      <p:bldP grpId="0" spid="19"/>
      <p:bldP grpId="0" spid="14"/>
      <p:bldP grpId="0" spid="20"/>
      <p:bldP grpId="0" spid="21"/>
      <p:bldP grpId="0" spid="22"/>
      <p:bldP grpId="0" spid="2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任意多边形 18"/>
          <p:cNvSpPr/>
          <p:nvPr/>
        </p:nvSpPr>
        <p:spPr>
          <a:xfrm>
            <a:off x="15868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3"/>
            <a:stretch>
              <a:fillRect l="-24901" r="-24627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>
            <a:off x="49523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4"/>
            <a:stretch>
              <a:fillRect l="-25782" r="-25499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83178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5"/>
            <a:stretch>
              <a:fillRect l="-26052" r="-25764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489075" y="4744037"/>
            <a:ext cx="2482850" cy="1132618"/>
            <a:chOff x="3769435" y="2412339"/>
            <a:chExt cx="2482850" cy="1132618"/>
          </a:xfrm>
        </p:grpSpPr>
        <p:sp>
          <p:nvSpPr>
            <p:cNvPr id="23" name="文本框 22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69435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4576" y="4744037"/>
            <a:ext cx="2482850" cy="1132618"/>
            <a:chOff x="3769435" y="2412339"/>
            <a:chExt cx="2482850" cy="1132618"/>
          </a:xfrm>
        </p:grpSpPr>
        <p:sp>
          <p:nvSpPr>
            <p:cNvPr id="26" name="文本框 25"/>
            <p:cNvSpPr txBox="1"/>
            <p:nvPr/>
          </p:nvSpPr>
          <p:spPr>
            <a:xfrm>
              <a:off x="3943972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69435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0075" y="4744037"/>
            <a:ext cx="2482850" cy="1132618"/>
            <a:chOff x="3769435" y="2412339"/>
            <a:chExt cx="2482850" cy="1132618"/>
          </a:xfrm>
        </p:grpSpPr>
        <p:sp>
          <p:nvSpPr>
            <p:cNvPr id="29" name="文本框 28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69434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9BC60B5-BD58-41F4-A069-99C4293794D4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13208A6-8D3F-44DD-9B19-F6042DF2E46D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DB38DC-1AE0-4681-84E6-3C1223D47251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01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96672D-8AA6-45A4-BF3B-548A549ACD51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AA07FF-A599-4A59-81C7-02693E61D58B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项目介绍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D522AA1-D161-4E18-A54A-2BC8F4B9DEE1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5266095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97977" y="1825453"/>
            <a:ext cx="3375215" cy="3965747"/>
          </a:xfrm>
          <a:prstGeom prst="rect">
            <a:avLst/>
          </a:prstGeom>
          <a:blipFill dpi="0" rotWithShape="1">
            <a:blip r:embed="rId3"/>
            <a:stretch>
              <a:fillRect b="-48509" l="-53997" r="-107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4803729" y="2116513"/>
            <a:ext cx="3029327" cy="1380374"/>
            <a:chOff x="5082573" y="2168494"/>
            <a:chExt cx="3029327" cy="1380374"/>
          </a:xfrm>
        </p:grpSpPr>
        <p:sp>
          <p:nvSpPr>
            <p:cNvPr id="3" name="矩形 2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34225" y="21964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34224" y="2840982"/>
              <a:ext cx="2714719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/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32729" y="2116513"/>
            <a:ext cx="3029327" cy="1380374"/>
            <a:chOff x="5082573" y="2168494"/>
            <a:chExt cx="3029327" cy="1380374"/>
          </a:xfrm>
        </p:grpSpPr>
        <p:sp>
          <p:nvSpPr>
            <p:cNvPr id="9" name="矩形 8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4225" y="21964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4224" y="2840982"/>
              <a:ext cx="2714719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/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3729" y="4288213"/>
            <a:ext cx="3029327" cy="1380374"/>
            <a:chOff x="5082573" y="2168494"/>
            <a:chExt cx="3029327" cy="1380374"/>
          </a:xfrm>
        </p:grpSpPr>
        <p:sp>
          <p:nvSpPr>
            <p:cNvPr id="19" name="矩形 18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34225" y="21964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34224" y="2840982"/>
              <a:ext cx="2714719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/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2729" y="4288213"/>
            <a:ext cx="3029327" cy="1380374"/>
            <a:chOff x="5082573" y="2168494"/>
            <a:chExt cx="3029327" cy="1380374"/>
          </a:xfrm>
        </p:grpSpPr>
        <p:sp>
          <p:nvSpPr>
            <p:cNvPr id="16" name="矩形 15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34225" y="2196439"/>
              <a:ext cx="2011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34224" y="2840982"/>
              <a:ext cx="2714719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/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04CBE2ED-489C-4228-8018-5F72652A4166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75360A0-B6E3-4135-8750-329FD79DC831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721753-B0E8-469F-B62A-5A9719F90B49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01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27D1015-AF4F-4721-83E8-A64F3CD9EC88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A82D7B9-D958-48BA-B969-92DD4F91A432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项目介绍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593F785-7AA7-438B-BF12-E144F3F2EAD2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10710678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300f4786-f05c-4162-b989-771c7b50d468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900379" y="2414814"/>
            <a:ext cx="6391242" cy="2778126"/>
            <a:chOff x="3107670" y="2312876"/>
            <a:chExt cx="5719943" cy="2486328"/>
          </a:xfrm>
        </p:grpSpPr>
        <p:grpSp>
          <p:nvGrpSpPr>
            <p:cNvPr id="4" name="îṡ1iḍè"/>
            <p:cNvGrpSpPr/>
            <p:nvPr/>
          </p:nvGrpSpPr>
          <p:grpSpPr>
            <a:xfrm>
              <a:off x="3107670" y="2312876"/>
              <a:ext cx="5719943" cy="2486328"/>
              <a:chOff x="3857626" y="2744069"/>
              <a:chExt cx="4476751" cy="1945942"/>
            </a:xfrm>
          </p:grpSpPr>
          <p:sp>
            <p:nvSpPr>
              <p:cNvPr id="20" name="îṣḷiḓé"/>
              <p:cNvSpPr/>
              <p:nvPr/>
            </p:nvSpPr>
            <p:spPr>
              <a:xfrm flipH="1" flipV="1">
                <a:off x="3857626" y="3497583"/>
                <a:ext cx="1192429" cy="1192428"/>
              </a:xfrm>
              <a:prstGeom prst="blockArc">
                <a:avLst>
                  <a:gd fmla="val 8250344" name="adj1"/>
                  <a:gd fmla="val 2554396" name="adj2"/>
                  <a:gd fmla="val 6498" name="adj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íśliḑê"/>
              <p:cNvSpPr/>
              <p:nvPr/>
            </p:nvSpPr>
            <p:spPr>
              <a:xfrm flipH="1">
                <a:off x="4679640" y="2744069"/>
                <a:ext cx="1192429" cy="1192428"/>
              </a:xfrm>
              <a:prstGeom prst="blockArc">
                <a:avLst>
                  <a:gd fmla="val 8250344" name="adj1"/>
                  <a:gd fmla="val 2554396" name="adj2"/>
                  <a:gd fmla="val 6498" name="adj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ïšļiḍê"/>
              <p:cNvSpPr/>
              <p:nvPr/>
            </p:nvSpPr>
            <p:spPr>
              <a:xfrm flipH="1" flipV="1">
                <a:off x="5498778" y="3497583"/>
                <a:ext cx="1192429" cy="1192428"/>
              </a:xfrm>
              <a:prstGeom prst="blockArc">
                <a:avLst>
                  <a:gd fmla="val 8250344" name="adj1"/>
                  <a:gd fmla="val 2554396" name="adj2"/>
                  <a:gd fmla="val 6498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$ḷídè"/>
              <p:cNvSpPr/>
              <p:nvPr/>
            </p:nvSpPr>
            <p:spPr>
              <a:xfrm flipH="1">
                <a:off x="6320792" y="2744069"/>
                <a:ext cx="1192429" cy="1192428"/>
              </a:xfrm>
              <a:prstGeom prst="blockArc">
                <a:avLst>
                  <a:gd fmla="val 8250344" name="adj1"/>
                  <a:gd fmla="val 2554396" name="adj2"/>
                  <a:gd fmla="val 6498" name="adj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ṣľíďè"/>
              <p:cNvSpPr/>
              <p:nvPr/>
            </p:nvSpPr>
            <p:spPr>
              <a:xfrm flipH="1" flipV="1">
                <a:off x="7141948" y="3497583"/>
                <a:ext cx="1192429" cy="1192428"/>
              </a:xfrm>
              <a:prstGeom prst="blockArc">
                <a:avLst>
                  <a:gd fmla="val 8250344" name="adj1"/>
                  <a:gd fmla="val 2554396" name="adj2"/>
                  <a:gd fmla="val 6498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s1iḍê"/>
              <p:cNvSpPr/>
              <p:nvPr/>
            </p:nvSpPr>
            <p:spPr bwMode="auto">
              <a:xfrm>
                <a:off x="4075375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1ïdè"/>
              <p:cNvSpPr/>
              <p:nvPr/>
            </p:nvSpPr>
            <p:spPr bwMode="auto">
              <a:xfrm>
                <a:off x="4897389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$ľïḑé"/>
              <p:cNvSpPr/>
              <p:nvPr/>
            </p:nvSpPr>
            <p:spPr bwMode="auto">
              <a:xfrm>
                <a:off x="571652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Sḷîḋe"/>
              <p:cNvSpPr/>
              <p:nvPr/>
            </p:nvSpPr>
            <p:spPr bwMode="auto">
              <a:xfrm>
                <a:off x="6538541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śļíde"/>
              <p:cNvSpPr/>
              <p:nvPr/>
            </p:nvSpPr>
            <p:spPr bwMode="auto">
              <a:xfrm>
                <a:off x="735969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îšľíḑè"/>
            <p:cNvSpPr/>
            <p:nvPr/>
          </p:nvSpPr>
          <p:spPr bwMode="auto">
            <a:xfrm>
              <a:off x="6746859" y="2792007"/>
              <a:ext cx="554606" cy="554606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24 w 236" name="T10"/>
                <a:gd fmla="*/ 56 h 236" name="T11"/>
                <a:gd fmla="*/ 144 w 236" name="T12"/>
                <a:gd fmla="*/ 46 h 236" name="T13"/>
                <a:gd fmla="*/ 137 w 236" name="T14"/>
                <a:gd fmla="*/ 67 h 236" name="T15"/>
                <a:gd fmla="*/ 117 w 236" name="T16"/>
                <a:gd fmla="*/ 77 h 236" name="T17"/>
                <a:gd fmla="*/ 124 w 236" name="T18"/>
                <a:gd fmla="*/ 56 h 236" name="T19"/>
                <a:gd fmla="*/ 162 w 236" name="T20"/>
                <a:gd fmla="*/ 164 h 236" name="T21"/>
                <a:gd fmla="*/ 142 w 236" name="T22"/>
                <a:gd fmla="*/ 181 h 236" name="T23"/>
                <a:gd fmla="*/ 119 w 236" name="T24"/>
                <a:gd fmla="*/ 175 h 236" name="T25"/>
                <a:gd fmla="*/ 97 w 236" name="T26"/>
                <a:gd fmla="*/ 181 h 236" name="T27"/>
                <a:gd fmla="*/ 76 w 236" name="T28"/>
                <a:gd fmla="*/ 164 h 236" name="T29"/>
                <a:gd fmla="*/ 67 w 236" name="T30"/>
                <a:gd fmla="*/ 96 h 236" name="T31"/>
                <a:gd fmla="*/ 95 w 236" name="T32"/>
                <a:gd fmla="*/ 79 h 236" name="T33"/>
                <a:gd fmla="*/ 118 w 236" name="T34"/>
                <a:gd fmla="*/ 85 h 236" name="T35"/>
                <a:gd fmla="*/ 143 w 236" name="T36"/>
                <a:gd fmla="*/ 79 h 236" name="T37"/>
                <a:gd fmla="*/ 168 w 236" name="T38"/>
                <a:gd fmla="*/ 92 h 236" name="T39"/>
                <a:gd fmla="*/ 154 w 236" name="T40"/>
                <a:gd fmla="*/ 118 h 236" name="T41"/>
                <a:gd fmla="*/ 172 w 236" name="T42"/>
                <a:gd fmla="*/ 145 h 236" name="T43"/>
                <a:gd fmla="*/ 162 w 236" name="T44"/>
                <a:gd fmla="*/ 164 h 23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šliḍè"/>
            <p:cNvSpPr/>
            <p:nvPr/>
          </p:nvSpPr>
          <p:spPr bwMode="auto">
            <a:xfrm>
              <a:off x="5687969" y="3751825"/>
              <a:ext cx="554606" cy="554606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06 w 236" name="T10"/>
                <a:gd fmla="*/ 171 h 236" name="T11"/>
                <a:gd fmla="*/ 54 w 236" name="T12"/>
                <a:gd fmla="*/ 163 h 236" name="T13"/>
                <a:gd fmla="*/ 54 w 236" name="T14"/>
                <a:gd fmla="*/ 121 h 236" name="T15"/>
                <a:gd fmla="*/ 106 w 236" name="T16"/>
                <a:gd fmla="*/ 121 h 236" name="T17"/>
                <a:gd fmla="*/ 106 w 236" name="T18"/>
                <a:gd fmla="*/ 171 h 236" name="T19"/>
                <a:gd fmla="*/ 106 w 236" name="T20"/>
                <a:gd fmla="*/ 114 h 236" name="T21"/>
                <a:gd fmla="*/ 54 w 236" name="T22"/>
                <a:gd fmla="*/ 114 h 236" name="T23"/>
                <a:gd fmla="*/ 54 w 236" name="T24"/>
                <a:gd fmla="*/ 72 h 236" name="T25"/>
                <a:gd fmla="*/ 106 w 236" name="T26"/>
                <a:gd fmla="*/ 64 h 236" name="T27"/>
                <a:gd fmla="*/ 106 w 236" name="T28"/>
                <a:gd fmla="*/ 114 h 236" name="T29"/>
                <a:gd fmla="*/ 182 w 236" name="T30"/>
                <a:gd fmla="*/ 182 h 236" name="T31"/>
                <a:gd fmla="*/ 113 w 236" name="T32"/>
                <a:gd fmla="*/ 172 h 236" name="T33"/>
                <a:gd fmla="*/ 113 w 236" name="T34"/>
                <a:gd fmla="*/ 121 h 236" name="T35"/>
                <a:gd fmla="*/ 182 w 236" name="T36"/>
                <a:gd fmla="*/ 121 h 236" name="T37"/>
                <a:gd fmla="*/ 182 w 236" name="T38"/>
                <a:gd fmla="*/ 182 h 236" name="T39"/>
                <a:gd fmla="*/ 182 w 236" name="T40"/>
                <a:gd fmla="*/ 114 h 236" name="T41"/>
                <a:gd fmla="*/ 113 w 236" name="T42"/>
                <a:gd fmla="*/ 114 h 236" name="T43"/>
                <a:gd fmla="*/ 113 w 236" name="T44"/>
                <a:gd fmla="*/ 63 h 236" name="T45"/>
                <a:gd fmla="*/ 182 w 236" name="T46"/>
                <a:gd fmla="*/ 53 h 236" name="T47"/>
                <a:gd fmla="*/ 182 w 236" name="T48"/>
                <a:gd fmla="*/ 114 h 2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Sḻíḓé"/>
            <p:cNvSpPr/>
            <p:nvPr/>
          </p:nvSpPr>
          <p:spPr bwMode="auto">
            <a:xfrm>
              <a:off x="3592148" y="3751825"/>
              <a:ext cx="554606" cy="554606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śľíďe"/>
            <p:cNvSpPr/>
            <p:nvPr/>
          </p:nvSpPr>
          <p:spPr bwMode="auto">
            <a:xfrm>
              <a:off x="4639309" y="2792007"/>
              <a:ext cx="554606" cy="554606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ṣľîďè"/>
            <p:cNvSpPr/>
            <p:nvPr/>
          </p:nvSpPr>
          <p:spPr bwMode="auto">
            <a:xfrm>
              <a:off x="7773642" y="3751825"/>
              <a:ext cx="554606" cy="554606"/>
            </a:xfrm>
            <a:custGeom>
              <a:gdLst>
                <a:gd fmla="*/ 118 w 236" name="T0"/>
                <a:gd fmla="*/ 142 h 236" name="T1"/>
                <a:gd fmla="*/ 142 w 236" name="T2"/>
                <a:gd fmla="*/ 118 h 236" name="T3"/>
                <a:gd fmla="*/ 137 w 236" name="T4"/>
                <a:gd fmla="*/ 105 h 236" name="T5"/>
                <a:gd fmla="*/ 118 w 236" name="T6"/>
                <a:gd fmla="*/ 95 h 236" name="T7"/>
                <a:gd fmla="*/ 99 w 236" name="T8"/>
                <a:gd fmla="*/ 105 h 236" name="T9"/>
                <a:gd fmla="*/ 94 w 236" name="T10"/>
                <a:gd fmla="*/ 118 h 236" name="T11"/>
                <a:gd fmla="*/ 118 w 236" name="T12"/>
                <a:gd fmla="*/ 142 h 236" name="T13"/>
                <a:gd fmla="*/ 170 w 236" name="T14"/>
                <a:gd fmla="*/ 89 h 236" name="T15"/>
                <a:gd fmla="*/ 170 w 236" name="T16"/>
                <a:gd fmla="*/ 70 h 236" name="T17"/>
                <a:gd fmla="*/ 170 w 236" name="T18"/>
                <a:gd fmla="*/ 67 h 236" name="T19"/>
                <a:gd fmla="*/ 167 w 236" name="T20"/>
                <a:gd fmla="*/ 67 h 236" name="T21"/>
                <a:gd fmla="*/ 147 w 236" name="T22"/>
                <a:gd fmla="*/ 67 h 236" name="T23"/>
                <a:gd fmla="*/ 147 w 236" name="T24"/>
                <a:gd fmla="*/ 90 h 236" name="T25"/>
                <a:gd fmla="*/ 170 w 236" name="T26"/>
                <a:gd fmla="*/ 89 h 236" name="T27"/>
                <a:gd fmla="*/ 118 w 236" name="T28"/>
                <a:gd fmla="*/ 0 h 236" name="T29"/>
                <a:gd fmla="*/ 0 w 236" name="T30"/>
                <a:gd fmla="*/ 118 h 236" name="T31"/>
                <a:gd fmla="*/ 118 w 236" name="T32"/>
                <a:gd fmla="*/ 236 h 236" name="T33"/>
                <a:gd fmla="*/ 236 w 236" name="T34"/>
                <a:gd fmla="*/ 118 h 236" name="T35"/>
                <a:gd fmla="*/ 118 w 236" name="T36"/>
                <a:gd fmla="*/ 0 h 236" name="T37"/>
                <a:gd fmla="*/ 185 w 236" name="T38"/>
                <a:gd fmla="*/ 105 h 236" name="T39"/>
                <a:gd fmla="*/ 185 w 236" name="T40"/>
                <a:gd fmla="*/ 160 h 236" name="T41"/>
                <a:gd fmla="*/ 159 w 236" name="T42"/>
                <a:gd fmla="*/ 186 h 236" name="T43"/>
                <a:gd fmla="*/ 77 w 236" name="T44"/>
                <a:gd fmla="*/ 186 h 236" name="T45"/>
                <a:gd fmla="*/ 51 w 236" name="T46"/>
                <a:gd fmla="*/ 160 h 236" name="T47"/>
                <a:gd fmla="*/ 51 w 236" name="T48"/>
                <a:gd fmla="*/ 105 h 236" name="T49"/>
                <a:gd fmla="*/ 51 w 236" name="T50"/>
                <a:gd fmla="*/ 77 h 236" name="T51"/>
                <a:gd fmla="*/ 77 w 236" name="T52"/>
                <a:gd fmla="*/ 51 h 236" name="T53"/>
                <a:gd fmla="*/ 159 w 236" name="T54"/>
                <a:gd fmla="*/ 51 h 236" name="T55"/>
                <a:gd fmla="*/ 185 w 236" name="T56"/>
                <a:gd fmla="*/ 77 h 236" name="T57"/>
                <a:gd fmla="*/ 185 w 236" name="T58"/>
                <a:gd fmla="*/ 105 h 236" name="T59"/>
                <a:gd fmla="*/ 155 w 236" name="T60"/>
                <a:gd fmla="*/ 118 h 236" name="T61"/>
                <a:gd fmla="*/ 118 w 236" name="T62"/>
                <a:gd fmla="*/ 155 h 236" name="T63"/>
                <a:gd fmla="*/ 81 w 236" name="T64"/>
                <a:gd fmla="*/ 118 h 236" name="T65"/>
                <a:gd fmla="*/ 84 w 236" name="T66"/>
                <a:gd fmla="*/ 105 h 236" name="T67"/>
                <a:gd fmla="*/ 64 w 236" name="T68"/>
                <a:gd fmla="*/ 105 h 236" name="T69"/>
                <a:gd fmla="*/ 64 w 236" name="T70"/>
                <a:gd fmla="*/ 160 h 236" name="T71"/>
                <a:gd fmla="*/ 77 w 236" name="T72"/>
                <a:gd fmla="*/ 172 h 236" name="T73"/>
                <a:gd fmla="*/ 159 w 236" name="T74"/>
                <a:gd fmla="*/ 172 h 236" name="T75"/>
                <a:gd fmla="*/ 172 w 236" name="T76"/>
                <a:gd fmla="*/ 160 h 236" name="T77"/>
                <a:gd fmla="*/ 172 w 236" name="T78"/>
                <a:gd fmla="*/ 105 h 236" name="T79"/>
                <a:gd fmla="*/ 152 w 236" name="T80"/>
                <a:gd fmla="*/ 105 h 236" name="T81"/>
                <a:gd fmla="*/ 155 w 236" name="T82"/>
                <a:gd fmla="*/ 118 h 23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36" w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54729" y="1552014"/>
            <a:ext cx="2133782" cy="799321"/>
            <a:chOff x="1867328" y="2349127"/>
            <a:chExt cx="2133782" cy="799321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67328" y="2687681"/>
              <a:ext cx="2133782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9623" y="1552014"/>
            <a:ext cx="2133782" cy="799321"/>
            <a:chOff x="1867328" y="2349127"/>
            <a:chExt cx="2133782" cy="799321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7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7327" y="2687681"/>
              <a:ext cx="2133782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4672" y="5317525"/>
            <a:ext cx="2133782" cy="799321"/>
            <a:chOff x="1867328" y="2349127"/>
            <a:chExt cx="2133782" cy="799321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67328" y="2687680"/>
              <a:ext cx="2133782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9109" y="5317525"/>
            <a:ext cx="2133782" cy="799321"/>
            <a:chOff x="1867328" y="2349127"/>
            <a:chExt cx="2133782" cy="799321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9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67328" y="2687680"/>
              <a:ext cx="2133782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73543" y="5317525"/>
            <a:ext cx="2133782" cy="799321"/>
            <a:chOff x="1867328" y="2349127"/>
            <a:chExt cx="2133782" cy="799321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67328" y="2687680"/>
              <a:ext cx="2133782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2AB860F7-F0A1-49B2-B875-A53309F3CFF9}"/>
              </a:ext>
            </a:extLst>
          </p:cNvPr>
          <p:cNvSpPr/>
          <p:nvPr/>
        </p:nvSpPr>
        <p:spPr>
          <a:xfrm>
            <a:off x="419285" y="720818"/>
            <a:ext cx="923740" cy="461870"/>
          </a:xfrm>
          <a:custGeom>
            <a:gdLst>
              <a:gd fmla="*/ 0 w 923740" name="connsiteX0"/>
              <a:gd fmla="*/ 0 h 461870" name="connsiteY0"/>
              <a:gd fmla="*/ 33227 w 923740" name="connsiteX1"/>
              <a:gd fmla="*/ 0 h 461870" name="connsiteY1"/>
              <a:gd fmla="*/ 33227 w 923740" name="connsiteX2"/>
              <a:gd fmla="*/ 428643 h 461870" name="connsiteY2"/>
              <a:gd fmla="*/ 890513 w 923740" name="connsiteX3"/>
              <a:gd fmla="*/ 428643 h 461870" name="connsiteY3"/>
              <a:gd fmla="*/ 890513 w 923740" name="connsiteX4"/>
              <a:gd fmla="*/ 0 h 461870" name="connsiteY4"/>
              <a:gd fmla="*/ 923740 w 923740" name="connsiteX5"/>
              <a:gd fmla="*/ 0 h 461870" name="connsiteY5"/>
              <a:gd fmla="*/ 923740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493F69E-7B3A-4469-810C-F74091B30B49}"/>
              </a:ext>
            </a:extLst>
          </p:cNvPr>
          <p:cNvSpPr/>
          <p:nvPr/>
        </p:nvSpPr>
        <p:spPr>
          <a:xfrm>
            <a:off x="419285" y="258948"/>
            <a:ext cx="923740" cy="461870"/>
          </a:xfrm>
          <a:custGeom>
            <a:gdLst>
              <a:gd fmla="*/ 0 w 923740" name="connsiteX0"/>
              <a:gd fmla="*/ 0 h 461870" name="connsiteY0"/>
              <a:gd fmla="*/ 923740 w 923740" name="connsiteX1"/>
              <a:gd fmla="*/ 0 h 461870" name="connsiteY1"/>
              <a:gd fmla="*/ 923740 w 923740" name="connsiteX2"/>
              <a:gd fmla="*/ 461870 h 461870" name="connsiteY2"/>
              <a:gd fmla="*/ 890513 w 923740" name="connsiteX3"/>
              <a:gd fmla="*/ 461870 h 461870" name="connsiteY3"/>
              <a:gd fmla="*/ 890513 w 923740" name="connsiteX4"/>
              <a:gd fmla="*/ 33227 h 461870" name="connsiteY4"/>
              <a:gd fmla="*/ 33227 w 923740" name="connsiteX5"/>
              <a:gd fmla="*/ 33227 h 461870" name="connsiteY5"/>
              <a:gd fmla="*/ 33227 w 923740" name="connsiteX6"/>
              <a:gd fmla="*/ 461870 h 461870" name="connsiteY6"/>
              <a:gd fmla="*/ 0 w 923740" name="connsiteX7"/>
              <a:gd fmla="*/ 461870 h 461870" name="connsiteY7"/>
              <a:gd fmla="*/ 0 w 923740" name="connsiteX8"/>
              <a:gd fmla="*/ 0 h 46187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1869" w="923739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ED300E8-DAF1-4477-8EFC-CC19384AC72A}"/>
              </a:ext>
            </a:extLst>
          </p:cNvPr>
          <p:cNvSpPr txBox="1"/>
          <p:nvPr/>
        </p:nvSpPr>
        <p:spPr>
          <a:xfrm>
            <a:off x="419285" y="366875"/>
            <a:ext cx="923740" cy="7010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4000">
                <a:solidFill>
                  <a:schemeClr val="accent1"/>
                </a:solidFill>
                <a:latin charset="0" panose="020b0502020202020204" pitchFamily="34" typeface="Century Gothic"/>
              </a:rPr>
              <a:t>01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C59B668-BA17-46DA-91C5-264B41E8645E}"/>
              </a:ext>
            </a:extLst>
          </p:cNvPr>
          <p:cNvGrpSpPr/>
          <p:nvPr/>
        </p:nvGrpSpPr>
        <p:grpSpPr>
          <a:xfrm>
            <a:off x="1473289" y="371367"/>
            <a:ext cx="4260761" cy="804130"/>
            <a:chOff x="7318011" y="1456480"/>
            <a:chExt cx="4260761" cy="804130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C7CF55D-9A29-45F8-99AD-4BD8B9E58D95}"/>
                </a:ext>
              </a:extLst>
            </p:cNvPr>
            <p:cNvSpPr txBox="1"/>
            <p:nvPr/>
          </p:nvSpPr>
          <p:spPr>
            <a:xfrm>
              <a:off x="7318011" y="1456480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3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项目介绍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C26703A-14CF-4982-86E5-E07E831E1BE4}"/>
                </a:ext>
              </a:extLst>
            </p:cNvPr>
            <p:cNvSpPr txBox="1"/>
            <p:nvPr/>
          </p:nvSpPr>
          <p:spPr>
            <a:xfrm>
              <a:off x="7318011" y="1984059"/>
              <a:ext cx="4260761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>
                      <a:lumMod val="6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24486849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F4657F05-0016-476B-BBDC-AD8419B135F6}"/>
              </a:ext>
            </a:extLst>
          </p:cNvPr>
          <p:cNvSpPr/>
          <p:nvPr/>
        </p:nvSpPr>
        <p:spPr>
          <a:xfrm>
            <a:off x="2870200" y="139785"/>
            <a:ext cx="6451600" cy="64516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930F41-75C2-4BA3-ACDA-ABAF1155192C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3"/>
            <a:tile algn="ctr" flip="none" sx="89000" sy="89000" tx="6350" ty="-2159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10C9878-BAA2-4599-8AEA-C905075195A4}"/>
              </a:ext>
            </a:extLst>
          </p:cNvPr>
          <p:cNvSpPr/>
          <p:nvPr/>
        </p:nvSpPr>
        <p:spPr>
          <a:xfrm>
            <a:off x="0" y="0"/>
            <a:ext cx="12192000" cy="3239357"/>
          </a:xfrm>
          <a:custGeom>
            <a:gdLst>
              <a:gd fmla="*/ 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8705850 w 12192000" name="connsiteX3"/>
              <a:gd fmla="*/ 3429000 h 3429000" name="connsiteY3"/>
              <a:gd fmla="*/ 8640080 w 12192000" name="connsiteX4"/>
              <a:gd fmla="*/ 3429000 h 3429000" name="connsiteY4"/>
              <a:gd fmla="*/ 3551920 w 12192000" name="connsiteX5"/>
              <a:gd fmla="*/ 3429000 h 3429000" name="connsiteY5"/>
              <a:gd fmla="*/ 3486150 w 12192000" name="connsiteX6"/>
              <a:gd fmla="*/ 3429000 h 3429000" name="connsiteY6"/>
              <a:gd fmla="*/ 0 w 12192000" name="connsiteX7"/>
              <a:gd fmla="*/ 3429000 h 3429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429000" w="12192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图文框 1">
            <a:extLst>
              <a:ext uri="{FF2B5EF4-FFF2-40B4-BE49-F238E27FC236}">
                <a16:creationId xmlns:a16="http://schemas.microsoft.com/office/drawing/2014/main" id="{8E283B52-0BDB-42FF-9410-3EADFF0C0028}"/>
              </a:ext>
            </a:extLst>
          </p:cNvPr>
          <p:cNvSpPr/>
          <p:nvPr/>
        </p:nvSpPr>
        <p:spPr>
          <a:xfrm>
            <a:off x="4747911" y="1259013"/>
            <a:ext cx="2696178" cy="3909888"/>
          </a:xfrm>
          <a:prstGeom prst="frame">
            <a:avLst>
              <a:gd fmla="val 2586" name="adj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901845-D95B-4441-B572-926B177F55A2}"/>
              </a:ext>
            </a:extLst>
          </p:cNvPr>
          <p:cNvSpPr txBox="1"/>
          <p:nvPr/>
        </p:nvSpPr>
        <p:spPr>
          <a:xfrm>
            <a:off x="4864100" y="3408143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产品</a:t>
            </a:r>
          </a:p>
          <a:p>
            <a:pPr algn="ctr"/>
            <a:r>
              <a:rPr altLang="en-US" b="1" 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运营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73E509-5CA4-440A-82C7-7C03CE28F288}"/>
              </a:ext>
            </a:extLst>
          </p:cNvPr>
          <p:cNvSpPr txBox="1"/>
          <p:nvPr/>
        </p:nvSpPr>
        <p:spPr>
          <a:xfrm>
            <a:off x="4864100" y="1482574"/>
            <a:ext cx="2463800" cy="15544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9600">
                <a:solidFill>
                  <a:schemeClr val="bg1"/>
                </a:solidFill>
                <a:latin charset="0" panose="020b0502020202020204" pitchFamily="34" typeface="Century Gothic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91608B-F8A2-41F6-96E8-C7CD236529C4}"/>
              </a:ext>
            </a:extLst>
          </p:cNvPr>
          <p:cNvSpPr txBox="1"/>
          <p:nvPr/>
        </p:nvSpPr>
        <p:spPr>
          <a:xfrm>
            <a:off x="3314700" y="5278784"/>
            <a:ext cx="55626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in a wider field</a:t>
            </a:r>
          </a:p>
        </p:txBody>
      </p:sp>
    </p:spTree>
    <p:extLst>
      <p:ext uri="{BB962C8B-B14F-4D97-AF65-F5344CB8AC3E}">
        <p14:creationId val="10497620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3"/>
      <p:bldP grpId="0" spid="2"/>
      <p:bldP grpId="0" spid="5"/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ISLIDE.DIAGRAM" val="300f4786-f05c-4162-b989-771c7b50d468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3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0C2834"/>
      </a:accent2>
      <a:accent3>
        <a:srgbClr val="01A89E"/>
      </a:accent3>
      <a:accent4>
        <a:srgbClr val="0C2834"/>
      </a:accent4>
      <a:accent5>
        <a:srgbClr val="01A89E"/>
      </a:accent5>
      <a:accent6>
        <a:srgbClr val="0C2834"/>
      </a:accent6>
      <a:hlink>
        <a:srgbClr val="01A89E"/>
      </a:hlink>
      <a:folHlink>
        <a:srgbClr val="01A89E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Company/>
  <PresentationFormat>宽屏</PresentationFormat>
  <Paragraphs>238</Paragraphs>
  <Slides>25</Slides>
  <Notes>25</Notes>
  <TotalTime>854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 Light</vt:lpstr>
      <vt:lpstr>Calibri</vt:lpstr>
      <vt:lpstr>等线 Light</vt:lpstr>
      <vt:lpstr>等线</vt:lpstr>
      <vt:lpstr>Century Gothic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2021-08-20T10:48:20Z</dcterms:modified>
  <cp:revision>53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