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4" r:id="rId2"/>
  </p:sldMasterIdLst>
  <p:notesMasterIdLst>
    <p:notesMasterId r:id="rId3"/>
  </p:notesMasterIdLst>
  <p:sldIdLst>
    <p:sldId id="471" r:id="rId4"/>
    <p:sldId id="399" r:id="rId5"/>
    <p:sldId id="328" r:id="rId6"/>
    <p:sldId id="491" r:id="rId7"/>
    <p:sldId id="461" r:id="rId8"/>
    <p:sldId id="412" r:id="rId9"/>
    <p:sldId id="466" r:id="rId10"/>
    <p:sldId id="400" r:id="rId11"/>
    <p:sldId id="473" r:id="rId12"/>
    <p:sldId id="458" r:id="rId13"/>
    <p:sldId id="492" r:id="rId14"/>
    <p:sldId id="472" r:id="rId15"/>
    <p:sldId id="401" r:id="rId16"/>
    <p:sldId id="476" r:id="rId17"/>
    <p:sldId id="493" r:id="rId18"/>
    <p:sldId id="462" r:id="rId19"/>
    <p:sldId id="428" r:id="rId20"/>
    <p:sldId id="481" r:id="rId21"/>
    <p:sldId id="402" r:id="rId22"/>
    <p:sldId id="450" r:id="rId23"/>
    <p:sldId id="411" r:id="rId24"/>
    <p:sldId id="459" r:id="rId25"/>
    <p:sldId id="482" r:id="rId26"/>
    <p:sldId id="494" r:id="rId27"/>
  </p:sldIdLst>
  <p:sldSz cx="9144000" cy="5145088"/>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3" autoAdjust="0"/>
    <p:restoredTop sz="94660"/>
  </p:normalViewPr>
  <p:slideViewPr>
    <p:cSldViewPr snapToGrid="0">
      <p:cViewPr varScale="1">
        <p:scale>
          <a:sx n="115" d="100"/>
          <a:sy n="115" d="100"/>
        </p:scale>
        <p:origin x="114" y="132"/>
      </p:cViewPr>
      <p:guideLst>
        <p:guide orient="horz" pos="1620"/>
        <p:guide pos="2880"/>
      </p:guideLst>
    </p:cSldViewPr>
  </p:slideViewPr>
  <p:notesTextViewPr>
    <p:cViewPr>
      <p:scale>
        <a:sx n="1" d="1"/>
        <a:sy n="1" d="1"/>
      </p:scale>
      <p:origin x="0" y="0"/>
    </p:cViewPr>
  </p:notesTextViewPr>
  <p:sorterViewPr>
    <p:cViewPr>
      <p:scale>
        <a:sx n="47" d="100"/>
        <a:sy n="47"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3.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2018/10/12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extLst>
      <p:ext uri="{BB962C8B-B14F-4D97-AF65-F5344CB8AC3E}">
        <p14:creationId val="15687237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774808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55036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539056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226845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308294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958444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809195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63506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475105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888815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145252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9641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257860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8931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582064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46537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143435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media/image2.emf" Type="http://schemas.openxmlformats.org/officeDocument/2006/relationships/image"/><Relationship Id="rId2"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2018/10/12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158701" y="318292"/>
            <a:ext cx="1118081" cy="374375"/>
          </a:xfrm>
          <a:prstGeom prst="rect">
            <a:avLst/>
          </a:prstGeom>
          <a:noFill/>
        </p:spPr>
        <p:txBody>
          <a:bodyPr wrap="none" lIns="96434" tIns="48217" rIns="96434" bIns="48217" rtlCol="0">
            <a:spAutoFit/>
          </a:bodyPr>
          <a:lstStyle/>
          <a:p>
            <a:pPr>
              <a:buFontTx/>
              <a:buNone/>
            </a:pPr>
            <a:r>
              <a:rPr lang="zh-CN" altLang="en-US" sz="1800">
                <a:solidFill>
                  <a:schemeClr val="accent1"/>
                </a:solidFill>
                <a:latin typeface="微软雅黑" pitchFamily="34" charset="-122"/>
                <a:ea typeface="微软雅黑" pitchFamily="34" charset="-122"/>
              </a:rPr>
              <a:t>工作体会</a:t>
            </a:r>
          </a:p>
        </p:txBody>
      </p:sp>
      <p:sp>
        <p:nvSpPr>
          <p:cNvPr id="6" name="椭圆 5"/>
          <p:cNvSpPr/>
          <p:nvPr userDrawn="1"/>
        </p:nvSpPr>
        <p:spPr>
          <a:xfrm>
            <a:off x="717752" y="31829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2018/10/12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40806" y="367313"/>
            <a:ext cx="1810578" cy="374375"/>
          </a:xfrm>
          <a:prstGeom prst="rect">
            <a:avLst/>
          </a:prstGeom>
          <a:noFill/>
        </p:spPr>
        <p:txBody>
          <a:bodyPr wrap="none" lIns="96434" tIns="48217" rIns="96434" bIns="48217" rtlCol="0">
            <a:spAutoFit/>
          </a:bodyPr>
          <a:lstStyle/>
          <a:p>
            <a:pPr>
              <a:buFontTx/>
              <a:buNone/>
            </a:pPr>
            <a:r>
              <a:rPr lang="zh-CN" altLang="en-US" sz="1800">
                <a:solidFill>
                  <a:schemeClr val="accent1"/>
                </a:solidFill>
                <a:latin typeface="微软雅黑" pitchFamily="34" charset="-122"/>
                <a:ea typeface="微软雅黑" pitchFamily="34" charset="-122"/>
              </a:rPr>
              <a:t>工作规划和展望</a:t>
            </a:r>
          </a:p>
        </p:txBody>
      </p:sp>
      <p:sp>
        <p:nvSpPr>
          <p:cNvPr id="6" name="椭圆 5"/>
          <p:cNvSpPr/>
          <p:nvPr userDrawn="1"/>
        </p:nvSpPr>
        <p:spPr>
          <a:xfrm>
            <a:off x="628650" y="367313"/>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irst Slide">
    <p:spTree>
      <p:nvGrpSpPr>
        <p:cNvPr id="1" name=""/>
        <p:cNvGrpSpPr/>
        <p:nvPr/>
      </p:nvGrpSpPr>
      <p:grpSpPr>
        <a:xfrm>
          <a:off x="0" y="0"/>
          <a:ext cx="0" cy="0"/>
        </a:xfrm>
      </p:grpSpPr>
      <p:sp>
        <p:nvSpPr>
          <p:cNvPr id="15" name="Picture Placeholder 2"/>
          <p:cNvSpPr>
            <a:spLocks noGrp="1"/>
          </p:cNvSpPr>
          <p:nvPr>
            <p:ph type="pic" sz="quarter" idx="17"/>
          </p:nvPr>
        </p:nvSpPr>
        <p:spPr>
          <a:xfrm>
            <a:off x="3048000" y="331574"/>
            <a:ext cx="3276600" cy="2313387"/>
          </a:xfrm>
          <a:custGeom>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spcBef>
                <a:spcPct val="0"/>
              </a:spcBef>
              <a:buNone/>
              <a:defRPr sz="3500" b="1">
                <a:solidFill>
                  <a:schemeClr val="bg1"/>
                </a:solidFill>
                <a:latin typeface="Lato Hairline"/>
                <a:cs typeface="Lato Hairline"/>
              </a:defRPr>
            </a:lvl1pPr>
          </a:lstStyle>
          <a:p>
            <a:pPr lvl="0"/>
            <a:r>
              <a:rPr lang="es-ES_tradnl"/>
              <a:t>TITLE HERE</a:t>
            </a:r>
          </a:p>
        </p:txBody>
      </p:sp>
      <p:sp>
        <p:nvSpPr>
          <p:cNvPr id="9" name="Text Placeholder 7"/>
          <p:cNvSpPr>
            <a:spLocks noGrp="1"/>
          </p:cNvSpPr>
          <p:nvPr>
            <p:ph type="body" sz="quarter" idx="11" hasCustomPrompt="1"/>
          </p:nvPr>
        </p:nvSpPr>
        <p:spPr>
          <a:xfrm>
            <a:off x="2966029" y="3289954"/>
            <a:ext cx="3383973" cy="171391"/>
          </a:xfrm>
          <a:prstGeom prst="rect">
            <a:avLst/>
          </a:prstGeom>
        </p:spPr>
        <p:txBody>
          <a:bodyPr vert="horz" lIns="0" tIns="40504" rIns="0" bIns="40504" anchor="ctr"/>
          <a:lstStyle>
            <a:lvl1pPr marL="0" indent="0" algn="ctr">
              <a:spcBef>
                <a:spcPct val="0"/>
              </a:spcBef>
              <a:spcAft>
                <a:spcPct val="0"/>
              </a:spcAft>
              <a:buNone/>
              <a:defRPr sz="1500" b="0">
                <a:solidFill>
                  <a:schemeClr val="accent3"/>
                </a:solidFill>
                <a:latin typeface="Lato Light"/>
                <a:cs typeface="Lato Light"/>
              </a:defRPr>
            </a:lvl1pPr>
          </a:lstStyle>
          <a:p>
            <a:pPr lvl="0"/>
            <a:r>
              <a:rPr lang="es-ES_tradnl" err="1"/>
              <a:t>Ultimate Powerpoint Template</a:t>
            </a:r>
            <a:endParaRPr lang="es-ES_tradnl"/>
          </a:p>
        </p:txBody>
      </p:sp>
      <p:sp>
        <p:nvSpPr>
          <p:cNvPr id="10" name="Text Placeholder 2"/>
          <p:cNvSpPr>
            <a:spLocks noGrp="1"/>
          </p:cNvSpPr>
          <p:nvPr>
            <p:ph type="body" sz="quarter" idx="16" hasCustomPrompt="1"/>
          </p:nvPr>
        </p:nvSpPr>
        <p:spPr>
          <a:xfrm>
            <a:off x="2981377"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p>
        </p:txBody>
      </p:sp>
    </p:spTree>
  </p:cSld>
  <p:clrMapOvr>
    <a:masterClrMapping/>
  </p:clrMapOvr>
  <mc:AlternateContent>
    <mc:Choice Requires="p14">
      <p:transition spd="med" advClick="0" p14:dur="70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仅标题">
    <p:spTree>
      <p:nvGrpSpPr>
        <p:cNvPr id="1" name=""/>
        <p:cNvGrpSpPr/>
        <p:nvPr/>
      </p:nvGrpSpPr>
      <p:grpSpPr>
        <a:xfrm>
          <a:off x="0" y="0"/>
          <a:ext cx="0" cy="0"/>
        </a:xfrm>
      </p:grpSpPr>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6_标题和内容">
    <p:spTree>
      <p:nvGrpSpPr>
        <p:cNvPr id="1" name=""/>
        <p:cNvGrpSpPr/>
        <p:nvPr/>
      </p:nvGrpSpPr>
      <p:grpSpPr>
        <a:xfrm>
          <a:off x="0" y="0"/>
          <a:ext cx="0" cy="0"/>
        </a:xfrm>
      </p:grpSpPr>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mage and Content">
    <p:spTree>
      <p:nvGrpSpPr>
        <p:cNvPr id="1" name=""/>
        <p:cNvGrpSpPr/>
        <p:nvPr/>
      </p:nvGrpSpPr>
      <p:grpSpPr>
        <a:xfrm>
          <a:off x="0" y="0"/>
          <a: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500"/>
              </a:lnSpc>
              <a:buNone/>
              <a:defRPr sz="1050">
                <a:solidFill>
                  <a:srgbClr val="595959"/>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endParaRPr lang="en-US"/>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200" b="0" i="0">
                <a:solidFill>
                  <a:srgbClr val="1399EE"/>
                </a:solidFill>
                <a:latin typeface="Glegoo"/>
                <a:ea typeface="Calibri"/>
                <a:cs typeface="Glegoo"/>
              </a:defRPr>
            </a:lvl1pPr>
          </a:lstStyle>
          <a:p>
            <a:pPr lvl="0"/>
            <a:endParaRPr lang="en-US"/>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200" b="0" i="0">
                <a:solidFill>
                  <a:srgbClr val="1399EE"/>
                </a:solidFill>
                <a:latin typeface="Glegoo"/>
                <a:ea typeface="Calibri"/>
                <a:cs typeface="Glegoo"/>
              </a:defRPr>
            </a:lvl1pPr>
          </a:lstStyle>
          <a:p>
            <a:pPr lvl="0"/>
            <a:endParaRPr lang="en-US"/>
          </a:p>
        </p:txBody>
      </p:sp>
      <p:sp>
        <p:nvSpPr>
          <p:cNvPr id="13" name="Title 1"/>
          <p:cNvSpPr>
            <a:spLocks noGrp="1"/>
          </p:cNvSpPr>
          <p:nvPr>
            <p:ph type="title" hasCustomPrompt="1"/>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Half Page Image Layout">
    <p:spTree>
      <p:nvGrpSpPr>
        <p:cNvPr id="1" name=""/>
        <p:cNvGrpSpPr/>
        <p:nvPr/>
      </p:nvGrpSpPr>
      <p:grpSpPr>
        <a:xfrm>
          <a:off x="0" y="0"/>
          <a: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200" b="0" i="0">
                <a:solidFill>
                  <a:srgbClr val="1399EE"/>
                </a:solidFill>
                <a:latin typeface="Glegoo"/>
                <a:ea typeface="Calibri"/>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a:p>
        </p:txBody>
      </p:sp>
      <p:sp>
        <p:nvSpPr>
          <p:cNvPr id="11" name="Title 1"/>
          <p:cNvSpPr>
            <a:spLocks noGrp="1"/>
          </p:cNvSpPr>
          <p:nvPr>
            <p:ph type="title" hasCustomPrompt="1"/>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cSld>
  <p:clrMapOvr>
    <a:masterClrMapping/>
  </p:clrMapOvr>
  <mc:AlternateContent>
    <mc:Choice Requires="p14">
      <p:transition spd="slow" advClick="0" p14:dur="2000"/>
    </mc:Choice>
    <mc:Fallback>
      <p:transition spd="slow" advClick="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容与标题">
    <p:spTree>
      <p:nvGrpSpPr>
        <p:cNvPr id="1" name=""/>
        <p:cNvGrpSpPr/>
        <p:nvPr/>
      </p:nvGrpSpPr>
      <p:grpSpPr>
        <a:xfrm>
          <a:off x="0" y="0"/>
          <a: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bg>
      <p:bgPr>
        <a:solidFill>
          <a:schemeClr val="bg1"/>
        </a:solidFill>
        <a:effectLst/>
      </p:bgPr>
    </p:bg>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0" y="0"/>
            <a:ext cx="9144000" cy="5145088"/>
          </a:xfrm>
          <a:prstGeom prst="rect">
            <a:avLst/>
          </a:prstGeom>
        </p:spPr>
      </p:pic>
    </p:spTree>
  </p:cSld>
  <p:clrMapOvr>
    <a:masterClrMapping/>
  </p:clrMapOvr>
  <p:transition spd="slow" advClick="0">
    <p:fad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合理交通结构">
    <p:spTree>
      <p:nvGrpSpPr>
        <p:cNvPr id="1" name=""/>
        <p:cNvGrpSpPr/>
        <p:nvPr/>
      </p:nvGrpSpPr>
      <p:grpSpPr>
        <a:xfrm>
          <a:off x="0" y="0"/>
          <a:ext cx="0" cy="0"/>
        </a:xfrm>
      </p:grpSpPr>
    </p:spTree>
  </p:cSld>
  <p:clrMapOvr>
    <a:masterClrMapping/>
  </p:clrMapOvr>
  <mc:AlternateContent>
    <mc:Choice Requires="p14">
      <p:transition spd="slow" advClick="0" p14:dur="2000"/>
    </mc:Choice>
    <mc:Fallback>
      <p:transition spd="slow" advClick="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
        <p:nvSpPr>
          <p:cNvPr id="4" name="Title 8"/>
          <p:cNvSpPr>
            <a:spLocks noGrp="1"/>
          </p:cNvSpPr>
          <p:nvPr>
            <p:ph type="title" hasCustomPrompt="1"/>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a:t>Click to edit Master title style</a:t>
            </a:r>
          </a:p>
        </p:txBody>
      </p:sp>
      <p:sp>
        <p:nvSpPr>
          <p:cNvPr id="6" name="Text Placeholder 27"/>
          <p:cNvSpPr>
            <a:spLocks noGrp="1"/>
          </p:cNvSpPr>
          <p:nvPr>
            <p:ph type="body" sz="quarter" idx="25" hasCustomPrompt="1"/>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47518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340653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226282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30095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4528158"/>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118415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272168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7146222"/>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6183867"/>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343715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04185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2018/10/12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2018/10/12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49935" y="308600"/>
            <a:ext cx="1118081" cy="374375"/>
          </a:xfrm>
          <a:prstGeom prst="rect">
            <a:avLst/>
          </a:prstGeom>
          <a:noFill/>
        </p:spPr>
        <p:txBody>
          <a:bodyPr wrap="none" lIns="96434" tIns="48217" rIns="96434" bIns="48217" rtlCol="0">
            <a:spAutoFit/>
          </a:bodyPr>
          <a:lstStyle/>
          <a:p>
            <a:pPr>
              <a:buFontTx/>
              <a:buNone/>
            </a:pPr>
            <a:r>
              <a:rPr lang="zh-CN" altLang="en-US" sz="1800">
                <a:solidFill>
                  <a:schemeClr val="accent1"/>
                </a:solidFill>
                <a:latin typeface="微软雅黑" pitchFamily="34" charset="-122"/>
                <a:ea typeface="微软雅黑" pitchFamily="34" charset="-122"/>
              </a:rPr>
              <a:t>工作回顾</a:t>
            </a:r>
          </a:p>
        </p:txBody>
      </p:sp>
      <p:sp>
        <p:nvSpPr>
          <p:cNvPr id="10" name="椭圆 9"/>
          <p:cNvSpPr/>
          <p:nvPr userDrawn="1"/>
        </p:nvSpPr>
        <p:spPr>
          <a:xfrm>
            <a:off x="628650" y="30860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2018/10/12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22689" y="308460"/>
            <a:ext cx="1118081" cy="374375"/>
          </a:xfrm>
          <a:prstGeom prst="rect">
            <a:avLst/>
          </a:prstGeom>
          <a:noFill/>
        </p:spPr>
        <p:txBody>
          <a:bodyPr wrap="none" lIns="96434" tIns="48217" rIns="96434" bIns="48217" rtlCol="0">
            <a:spAutoFit/>
          </a:bodyPr>
          <a:lstStyle/>
          <a:p>
            <a:pPr>
              <a:buFontTx/>
              <a:buNone/>
            </a:pPr>
            <a:r>
              <a:rPr lang="zh-CN" altLang="en-US" sz="1800">
                <a:solidFill>
                  <a:schemeClr val="accent1"/>
                </a:solidFill>
                <a:latin typeface="微软雅黑" pitchFamily="34" charset="-122"/>
                <a:ea typeface="微软雅黑" pitchFamily="34" charset="-122"/>
              </a:rPr>
              <a:t>自我评价</a:t>
            </a:r>
          </a:p>
        </p:txBody>
      </p:sp>
      <p:sp>
        <p:nvSpPr>
          <p:cNvPr id="6" name="椭圆 5"/>
          <p:cNvSpPr/>
          <p:nvPr userDrawn="1"/>
        </p:nvSpPr>
        <p:spPr>
          <a:xfrm>
            <a:off x="628650" y="3084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theme/theme2.xml" Type="http://schemas.openxmlformats.org/officeDocument/2006/relationships/them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t>2018/10/12</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mc:Choice Requires="p14">
      <p:transition spd="slow" advClick="0" p14:dur="1500">
        <p:random/>
      </p:transition>
    </mc:Choice>
    <mc:Fallback>
      <p:transition spd="slow" advClick="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2018/10/12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823938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9.xml" Type="http://schemas.openxmlformats.org/officeDocument/2006/relationships/tags"/><Relationship Id="rId11" Target="../media/image10.jpeg" Type="http://schemas.openxmlformats.org/officeDocument/2006/relationships/image"/><Relationship Id="rId12" Target="../tags/tag10.xml" Type="http://schemas.openxmlformats.org/officeDocument/2006/relationships/tags"/><Relationship Id="rId13" Target="../media/image11.jpeg" Type="http://schemas.openxmlformats.org/officeDocument/2006/relationships/image"/><Relationship Id="rId14" Target="../tags/tag11.xml" Type="http://schemas.openxmlformats.org/officeDocument/2006/relationships/tags"/><Relationship Id="rId15" Target="../media/image12.jpeg" Type="http://schemas.openxmlformats.org/officeDocument/2006/relationships/image"/><Relationship Id="rId16" Target="../tags/tag12.xml" Type="http://schemas.openxmlformats.org/officeDocument/2006/relationships/tags"/><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4.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5.xml" Type="http://schemas.openxmlformats.org/officeDocument/2006/relationships/notesSlide"/><Relationship Id="rId3" Target="../media/image1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rot="16200000">
            <a:off x="1991188" y="-1986779"/>
            <a:ext cx="5161644" cy="9138377"/>
          </a:xfrm>
          <a:prstGeom prst="rect">
            <a:avLst/>
          </a:prstGeom>
        </p:spPr>
      </p:pic>
      <p:sp>
        <p:nv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3" name="任意多边形 5"/>
          <p:cNvSpPr/>
          <p:nvPr/>
        </p:nvSpPr>
        <p:spPr>
          <a:xfrm>
            <a:off x="3270801" y="1313182"/>
            <a:ext cx="1223381" cy="1107742"/>
          </a:xfrm>
          <a:custGeom>
            <a:gdLst>
              <a:gd fmla="*/ 2343150 w 2343150" name="connsiteX0"/>
              <a:gd fmla="*/ 1543050 h 4800600" name="connsiteY0"/>
              <a:gd fmla="*/ 2343150 w 2343150" name="connsiteX1"/>
              <a:gd fmla="*/ 0 h 4800600" name="connsiteY1"/>
              <a:gd fmla="*/ 0 w 2343150" name="connsiteX2"/>
              <a:gd fmla="*/ 0 h 4800600" name="connsiteY2"/>
              <a:gd fmla="*/ 0 w 2343150" name="connsiteX3"/>
              <a:gd fmla="*/ 4800600 h 4800600" name="connsiteY3"/>
              <a:gd fmla="*/ 2343150 w 2343150" name="connsiteX4"/>
              <a:gd fmla="*/ 4800600 h 4800600" name="connsiteY4"/>
              <a:gd fmla="*/ 2343150 w 2343150" name="connsiteX5"/>
              <a:gd fmla="*/ 4171950 h 4800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800600" w="234315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cs typeface="+mn-ea"/>
              <a:sym typeface="+mn-lt"/>
            </a:endParaRPr>
          </a:p>
        </p:txBody>
      </p:sp>
      <p:sp>
        <p:nvSpPr>
          <p:cNvPr id="5" name="矩形 259"/>
          <p:cNvSpPr>
            <a:spLocks noChangeArrowheads="1"/>
          </p:cNvSpPr>
          <p:nvPr/>
        </p:nvSpPr>
        <p:spPr bwMode="auto">
          <a:xfrm>
            <a:off x="1929749" y="2683911"/>
            <a:ext cx="5566321" cy="54025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9pPr>
          </a:lstStyle>
          <a:p>
            <a:pPr algn="ctr">
              <a:buFont charset="0" pitchFamily="34" typeface="Arial"/>
              <a:buNone/>
            </a:pPr>
            <a:r>
              <a:rPr altLang="en-US" cap="all" lang="zh-CN" smtClean="0" sz="3545">
                <a:solidFill>
                  <a:schemeClr val="bg1"/>
                </a:solidFill>
                <a:latin typeface="+mn-lt"/>
                <a:ea typeface="+mn-ea"/>
                <a:cs typeface="+mn-ea"/>
                <a:sym typeface="+mn-lt"/>
              </a:rPr>
              <a:t>清新工作总结PPT模板</a:t>
            </a:r>
          </a:p>
        </p:txBody>
      </p:sp>
      <p:sp>
        <p:nvSpPr>
          <p:cNvPr id="6" name="原创设计师QQ598969553                 _15"/>
          <p:cNvSpPr/>
          <p:nvPr/>
        </p:nvSpPr>
        <p:spPr>
          <a:xfrm>
            <a:off x="3136713" y="3403562"/>
            <a:ext cx="3882564" cy="248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742" lIns="67481" rIns="67481" rtlCol="0" tIns="33742"/>
          <a:lstStyle/>
          <a:p>
            <a:pPr algn="ctr"/>
            <a:r>
              <a:rPr altLang="en-US" lang="zh-CN" sz="1400">
                <a:solidFill>
                  <a:schemeClr val="bg1"/>
                </a:solidFill>
                <a:cs typeface="+mn-ea"/>
                <a:sym typeface="+mn-lt"/>
              </a:rPr>
              <a:t>汇报时间：2018年10月      汇报人：优页PPT</a:t>
            </a:r>
          </a:p>
        </p:txBody>
      </p:sp>
      <p:sp>
        <p:nvSpPr>
          <p:cNvPr id="8" name="矩形 259"/>
          <p:cNvSpPr>
            <a:spLocks noChangeArrowheads="1"/>
          </p:cNvSpPr>
          <p:nvPr/>
        </p:nvSpPr>
        <p:spPr bwMode="auto">
          <a:xfrm>
            <a:off x="4602129" y="2212729"/>
            <a:ext cx="2417148"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9pPr>
          </a:lstStyle>
          <a:p>
            <a:pPr algn="dist">
              <a:buNone/>
            </a:pPr>
            <a:r>
              <a:rPr altLang="zh-CN" lang="en-US" sz="2000">
                <a:solidFill>
                  <a:schemeClr val="bg1"/>
                </a:solidFill>
                <a:latin typeface="+mn-lt"/>
                <a:ea typeface="+mn-ea"/>
                <a:cs typeface="+mn-ea"/>
                <a:sym typeface="+mn-lt"/>
              </a:rPr>
              <a:t>ANNUAL REPORT</a:t>
            </a:r>
          </a:p>
        </p:txBody>
      </p:sp>
      <p:sp>
        <p:nvSpPr>
          <p:cNvPr id="9" name="ValueText"/>
          <p:cNvSpPr txBox="1"/>
          <p:nvPr/>
        </p:nvSpPr>
        <p:spPr>
          <a:xfrm>
            <a:off x="3624251" y="1744965"/>
            <a:ext cx="2417149" cy="357539"/>
          </a:xfrm>
          <a:prstGeom prst="rect">
            <a:avLst/>
          </a:prstGeom>
        </p:spPr>
        <p:txBody>
          <a:bodyPr bIns="0" lIns="0" numCol="1" rIns="0" tIns="0" wrap="none">
            <a:prstTxWarp prst="textPlain">
              <a:avLst>
                <a:gd fmla="val 49037" name="adj"/>
              </a:avLst>
            </a:prstTxWarp>
            <a:normAutofit/>
          </a:bodyPr>
          <a:lstStyle/>
          <a:p>
            <a:r>
              <a:rPr altLang="zh-CN" lang="en-US" sz="1500">
                <a:solidFill>
                  <a:schemeClr val="bg2"/>
                </a:solidFill>
                <a:cs typeface="+mn-ea"/>
                <a:sym typeface="+mn-lt"/>
              </a:rPr>
              <a:t>FRESH•REPORT</a:t>
            </a:r>
          </a:p>
        </p:txBody>
      </p:sp>
    </p:spTree>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par>
                          <p:cTn fill="hold" id="13" nodeType="afterGroup">
                            <p:stCondLst>
                              <p:cond delay="10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8"/>
                                        </p:tgtEl>
                                        <p:attrNameLst>
                                          <p:attrName>style.visibility</p:attrName>
                                        </p:attrNameLst>
                                      </p:cBhvr>
                                      <p:to>
                                        <p:strVal val="visible"/>
                                      </p:to>
                                    </p:set>
                                    <p:anim calcmode="lin" valueType="num">
                                      <p:cBhvr>
                                        <p:cTn dur="500" fill="hold" id="16"/>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8"/>
                                        </p:tgtEl>
                                        <p:attrNameLst>
                                          <p:attrName>ppt_y</p:attrName>
                                        </p:attrNameLst>
                                      </p:cBhvr>
                                      <p:tavLst>
                                        <p:tav tm="0">
                                          <p:val>
                                            <p:strVal val="#ppt_y"/>
                                          </p:val>
                                        </p:tav>
                                        <p:tav tm="100000">
                                          <p:val>
                                            <p:strVal val="#ppt_y"/>
                                          </p:val>
                                        </p:tav>
                                      </p:tavLst>
                                    </p:anim>
                                    <p:anim calcmode="lin" valueType="num">
                                      <p:cBhvr>
                                        <p:cTn dur="500" fill="hold" id="18"/>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8"/>
                                        </p:tgtEl>
                                      </p:cBhvr>
                                    </p:animEffect>
                                  </p:childTnLst>
                                </p:cTn>
                              </p:par>
                            </p:childTnLst>
                          </p:cTn>
                        </p:par>
                        <p:par>
                          <p:cTn fill="hold" id="21" nodeType="afterGroup">
                            <p:stCondLst>
                              <p:cond delay="1500"/>
                            </p:stCondLst>
                            <p:childTnLst>
                              <p:par>
                                <p:cTn fill="hold" grpId="1" id="22" nodeType="afterEffect" presetClass="emph" presetID="26" presetSubtype="0">
                                  <p:stCondLst>
                                    <p:cond delay="0"/>
                                  </p:stCondLst>
                                  <p:iterate type="lt">
                                    <p:tmPct val="0"/>
                                  </p:iterate>
                                  <p:childTnLst>
                                    <p:animEffect filter="fade" transition="out">
                                      <p:cBhvr>
                                        <p:cTn dur="500" id="23" tmFilter="0, 0; .2, .5; .8, .5; 1, 0"/>
                                        <p:tgtEl>
                                          <p:spTgt spid="8"/>
                                        </p:tgtEl>
                                      </p:cBhvr>
                                    </p:animEffect>
                                    <p:animScale>
                                      <p:cBhvr>
                                        <p:cTn autoRev="1" dur="250" fill="hold" id="24"/>
                                        <p:tgtEl>
                                          <p:spTgt spid="8"/>
                                        </p:tgtEl>
                                      </p:cBhvr>
                                      <p:by x="105000" y="105000"/>
                                    </p:animScale>
                                  </p:childTnLst>
                                </p:cTn>
                              </p:par>
                            </p:childTnLst>
                          </p:cTn>
                        </p:par>
                        <p:par>
                          <p:cTn fill="hold" id="25" nodeType="afterGroup">
                            <p:stCondLst>
                              <p:cond delay="2000"/>
                            </p:stCondLst>
                            <p:childTnLst>
                              <p:par>
                                <p:cTn fill="hold" grpId="0" id="26" nodeType="afterEffect" presetClass="entr" presetID="41" presetSubtype="0">
                                  <p:stCondLst>
                                    <p:cond delay="0"/>
                                  </p:stCondLst>
                                  <p:iterate type="lt">
                                    <p:tmPct val="10000"/>
                                  </p:iterate>
                                  <p:childTnLst>
                                    <p:set>
                                      <p:cBhvr>
                                        <p:cTn dur="1" fill="hold" id="27">
                                          <p:stCondLst>
                                            <p:cond delay="0"/>
                                          </p:stCondLst>
                                        </p:cTn>
                                        <p:tgtEl>
                                          <p:spTgt spid="5"/>
                                        </p:tgtEl>
                                        <p:attrNameLst>
                                          <p:attrName>style.visibility</p:attrName>
                                        </p:attrNameLst>
                                      </p:cBhvr>
                                      <p:to>
                                        <p:strVal val="visible"/>
                                      </p:to>
                                    </p:set>
                                    <p:anim calcmode="lin" valueType="num">
                                      <p:cBhvr>
                                        <p:cTn dur="500" fill="hold" id="28"/>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5"/>
                                        </p:tgtEl>
                                        <p:attrNameLst>
                                          <p:attrName>ppt_y</p:attrName>
                                        </p:attrNameLst>
                                      </p:cBhvr>
                                      <p:tavLst>
                                        <p:tav tm="0">
                                          <p:val>
                                            <p:strVal val="#ppt_y"/>
                                          </p:val>
                                        </p:tav>
                                        <p:tav tm="100000">
                                          <p:val>
                                            <p:strVal val="#ppt_y"/>
                                          </p:val>
                                        </p:tav>
                                      </p:tavLst>
                                    </p:anim>
                                    <p:anim calcmode="lin" valueType="num">
                                      <p:cBhvr>
                                        <p:cTn dur="500" fill="hold" id="30"/>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5"/>
                                        </p:tgtEl>
                                      </p:cBhvr>
                                    </p:animEffect>
                                  </p:childTnLst>
                                </p:cTn>
                              </p:par>
                            </p:childTnLst>
                          </p:cTn>
                        </p:par>
                        <p:par>
                          <p:cTn fill="hold" id="33" nodeType="afterGroup">
                            <p:stCondLst>
                              <p:cond delay="2500"/>
                            </p:stCondLst>
                            <p:childTnLst>
                              <p:par>
                                <p:cTn fill="hold" grpId="1" id="34" nodeType="afterEffect" presetClass="emph" presetID="26" presetSubtype="0">
                                  <p:stCondLst>
                                    <p:cond delay="0"/>
                                  </p:stCondLst>
                                  <p:iterate type="lt">
                                    <p:tmPct val="0"/>
                                  </p:iterate>
                                  <p:childTnLst>
                                    <p:animEffect filter="fade" transition="out">
                                      <p:cBhvr>
                                        <p:cTn dur="500" id="35" tmFilter="0, 0; .2, .5; .8, .5; 1, 0"/>
                                        <p:tgtEl>
                                          <p:spTgt spid="5"/>
                                        </p:tgtEl>
                                      </p:cBhvr>
                                    </p:animEffect>
                                    <p:animScale>
                                      <p:cBhvr>
                                        <p:cTn autoRev="1" dur="250" fill="hold" id="36"/>
                                        <p:tgtEl>
                                          <p:spTgt spid="5"/>
                                        </p:tgtEl>
                                      </p:cBhvr>
                                      <p:by x="105000" y="105000"/>
                                    </p:animScale>
                                  </p:childTnLst>
                                </p:cTn>
                              </p:par>
                            </p:childTnLst>
                          </p:cTn>
                        </p:par>
                        <p:par>
                          <p:cTn fill="hold" id="37" nodeType="afterGroup">
                            <p:stCondLst>
                              <p:cond delay="3000"/>
                            </p:stCondLst>
                            <p:childTnLst>
                              <p:par>
                                <p:cTn fill="hold" grpId="0" id="38" nodeType="afterEffect" presetClass="entr" presetID="12" presetSubtype="1">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additive="base">
                                        <p:cTn dur="500" id="40"/>
                                        <p:tgtEl>
                                          <p:spTgt spid="6"/>
                                        </p:tgtEl>
                                        <p:attrNameLst>
                                          <p:attrName>ppt_y</p:attrName>
                                        </p:attrNameLst>
                                      </p:cBhvr>
                                      <p:tavLst>
                                        <p:tav tm="0">
                                          <p:val>
                                            <p:strVal val="#ppt_y-#ppt_h*1.125000"/>
                                          </p:val>
                                        </p:tav>
                                        <p:tav tm="100000">
                                          <p:val>
                                            <p:strVal val="#ppt_y"/>
                                          </p:val>
                                        </p:tav>
                                      </p:tavLst>
                                    </p:anim>
                                    <p:animEffect filter="wipe(down)" transition="in">
                                      <p:cBhvr>
                                        <p:cTn dur="500" id="4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1" spid="5"/>
      <p:bldP grpId="0" spid="6"/>
      <p:bldP grpId="0" spid="8"/>
      <p:bldP grpId="1" spid="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7"/>
          <p:cNvGrpSpPr/>
          <p:nvPr/>
        </p:nvGrpSpPr>
        <p:grpSpPr>
          <a:xfrm flipH="1" rot="10800000">
            <a:off x="1970564" y="2442726"/>
            <a:ext cx="1209675" cy="504981"/>
            <a:chOff x="1652259" y="4256917"/>
            <a:chExt cx="1206254" cy="360191"/>
          </a:xfrm>
        </p:grpSpPr>
        <p:cxnSp>
          <p:nvCxnSpPr>
            <p:cNvPr id="29" name="Straight Connector 28"/>
            <p:cNvCxnSpPr/>
            <p:nvPr/>
          </p:nvCxnSpPr>
          <p:spPr>
            <a:xfrm flipH="1">
              <a:off x="1652259" y="4256917"/>
              <a:ext cx="120625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652259" y="4257767"/>
              <a:ext cx="0" cy="360191"/>
            </a:xfrm>
            <a:prstGeom prst="line">
              <a:avLst/>
            </a:prstGeom>
            <a:ln>
              <a:solidFill>
                <a:schemeClr val="bg2">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1" name="Freeform 5"/>
          <p:cNvSpPr/>
          <p:nvPr/>
        </p:nvSpPr>
        <p:spPr bwMode="auto">
          <a:xfrm flipH="1">
            <a:off x="1633618" y="1556627"/>
            <a:ext cx="708422" cy="818212"/>
          </a:xfrm>
          <a:custGeom>
            <a:gdLst>
              <a:gd fmla="*/ 2010 w 2010" name="T0"/>
              <a:gd fmla="*/ 1740 h 2320" name="T1"/>
              <a:gd fmla="*/ 1005 w 2010" name="T2"/>
              <a:gd fmla="*/ 2320 h 2320" name="T3"/>
              <a:gd fmla="*/ 0 w 2010" name="T4"/>
              <a:gd fmla="*/ 1740 h 2320" name="T5"/>
              <a:gd fmla="*/ 0 w 2010" name="T6"/>
              <a:gd fmla="*/ 581 h 2320" name="T7"/>
              <a:gd fmla="*/ 1005 w 2010" name="T8"/>
              <a:gd fmla="*/ 0 h 2320" name="T9"/>
              <a:gd fmla="*/ 2010 w 2010" name="T10"/>
              <a:gd fmla="*/ 581 h 2320" name="T11"/>
              <a:gd fmla="*/ 2010 w 2010" name="T12"/>
              <a:gd fmla="*/ 1740 h 2320" name="T13"/>
            </a:gdLst>
            <a:cxnLst>
              <a:cxn ang="0">
                <a:pos x="T0" y="T1"/>
              </a:cxn>
              <a:cxn ang="0">
                <a:pos x="T2" y="T3"/>
              </a:cxn>
              <a:cxn ang="0">
                <a:pos x="T4" y="T5"/>
              </a:cxn>
              <a:cxn ang="0">
                <a:pos x="T6" y="T7"/>
              </a:cxn>
              <a:cxn ang="0">
                <a:pos x="T8" y="T9"/>
              </a:cxn>
              <a:cxn ang="0">
                <a:pos x="T10" y="T11"/>
              </a:cxn>
              <a:cxn ang="0">
                <a:pos x="T12" y="T13"/>
              </a:cxn>
            </a:cxnLst>
            <a:rect b="b" l="0" r="r" t="0"/>
            <a:pathLst>
              <a:path h="2320" w="2009">
                <a:moveTo>
                  <a:pt x="2010" y="1740"/>
                </a:moveTo>
                <a:lnTo>
                  <a:pt x="1005" y="2320"/>
                </a:lnTo>
                <a:lnTo>
                  <a:pt x="0" y="1740"/>
                </a:lnTo>
                <a:lnTo>
                  <a:pt x="0" y="581"/>
                </a:lnTo>
                <a:lnTo>
                  <a:pt x="1005" y="0"/>
                </a:lnTo>
                <a:lnTo>
                  <a:pt x="2010" y="581"/>
                </a:lnTo>
                <a:lnTo>
                  <a:pt x="2010" y="1740"/>
                </a:lnTo>
                <a:close/>
              </a:path>
            </a:pathLst>
          </a:custGeom>
          <a:solidFill>
            <a:schemeClr val="accent3"/>
          </a:solidFill>
          <a:ln>
            <a:noFill/>
          </a:ln>
        </p:spPr>
        <p:txBody>
          <a:bodyPr anchor="ctr" bIns="34290" lIns="68580" rIns="68580" tIns="34290"/>
          <a:lstStyle/>
          <a:p>
            <a:pPr>
              <a:spcBef>
                <a:spcPct val="0"/>
              </a:spcBef>
              <a:spcAft>
                <a:spcPct val="0"/>
              </a:spcAft>
              <a:defRPr/>
            </a:pPr>
            <a:endParaRPr lang="en-US" sz="1500">
              <a:solidFill>
                <a:schemeClr val="bg1"/>
              </a:solidFill>
              <a:cs typeface="+mn-ea"/>
              <a:sym typeface="+mn-lt"/>
            </a:endParaRPr>
          </a:p>
        </p:txBody>
      </p:sp>
      <p:sp>
        <p:nvSpPr>
          <p:cNvPr id="32" name="TextBox 31"/>
          <p:cNvSpPr txBox="1">
            <a:spLocks noChangeArrowheads="1"/>
          </p:cNvSpPr>
          <p:nvPr/>
        </p:nvSpPr>
        <p:spPr bwMode="auto">
          <a:xfrm>
            <a:off x="2423002" y="1805280"/>
            <a:ext cx="1356910"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lgn="l">
              <a:spcAft>
                <a:spcPct val="0"/>
              </a:spcAft>
              <a:defRPr/>
            </a:pPr>
            <a:endParaRPr altLang="zh-CN" lang="en-US" sz="900">
              <a:solidFill>
                <a:schemeClr val="tx1">
                  <a:lumMod val="50000"/>
                  <a:lumOff val="50000"/>
                </a:schemeClr>
              </a:solidFill>
              <a:latin typeface="+mn-lt"/>
              <a:ea typeface="+mn-ea"/>
              <a:cs typeface="+mn-ea"/>
              <a:sym typeface="+mn-lt"/>
            </a:endParaRPr>
          </a:p>
          <a:p>
            <a:pPr algn="l">
              <a:spcAft>
                <a:spcPct val="0"/>
              </a:spcAft>
              <a:defRPr/>
            </a:pPr>
            <a:r>
              <a:rPr altLang="zh-CN" lang="en-US" sz="900">
                <a:solidFill>
                  <a:schemeClr val="tx1">
                    <a:lumMod val="50000"/>
                    <a:lumOff val="50000"/>
                  </a:schemeClr>
                </a:solidFill>
                <a:latin typeface="+mn-lt"/>
                <a:ea typeface="+mn-ea"/>
                <a:cs typeface="+mn-ea"/>
                <a:sym typeface="+mn-lt"/>
              </a:rPr>
              <a:t>所有文字都可以随意更改成您的文字内容 鼠标点击修改的地方</a:t>
            </a:r>
          </a:p>
        </p:txBody>
      </p:sp>
      <p:sp>
        <p:nvSpPr>
          <p:cNvPr id="33" name="Text Placeholder 32"/>
          <p:cNvSpPr txBox="1"/>
          <p:nvPr/>
        </p:nvSpPr>
        <p:spPr bwMode="auto">
          <a:xfrm>
            <a:off x="2771800" y="4048708"/>
            <a:ext cx="3865637" cy="5061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a:defRPr>
                <a:solidFill>
                  <a:schemeClr val="tx1"/>
                </a:solidFill>
                <a:latin charset="0" pitchFamily="34" typeface="Calibri"/>
                <a:ea charset="-128" pitchFamily="34" typeface="MS PGothic"/>
              </a:defRPr>
            </a:lvl1pPr>
            <a:lvl2pPr indent="-285750" marL="742950">
              <a:defRPr>
                <a:solidFill>
                  <a:schemeClr val="tx1"/>
                </a:solidFill>
                <a:latin charset="0" pitchFamily="34" typeface="Calibri"/>
                <a:ea charset="-128" pitchFamily="34" typeface="MS PGothic"/>
              </a:defRPr>
            </a:lvl2pPr>
            <a:lvl3pPr indent="-228600" marL="1143000">
              <a:defRPr>
                <a:solidFill>
                  <a:schemeClr val="tx1"/>
                </a:solidFill>
                <a:latin charset="0" pitchFamily="34" typeface="Calibri"/>
                <a:ea charset="-128" pitchFamily="34" typeface="MS PGothic"/>
              </a:defRPr>
            </a:lvl3pPr>
            <a:lvl4pPr indent="-228600" marL="1600200">
              <a:defRPr>
                <a:solidFill>
                  <a:schemeClr val="tx1"/>
                </a:solidFill>
                <a:latin charset="0" pitchFamily="34" typeface="Calibri"/>
                <a:ea charset="-128" pitchFamily="34" typeface="MS PGothic"/>
              </a:defRPr>
            </a:lvl4pPr>
            <a:lvl5pPr indent="-228600" marL="2057400">
              <a:defRPr>
                <a:solidFill>
                  <a:schemeClr val="tx1"/>
                </a:solidFill>
                <a:latin charset="0" pitchFamily="34" typeface="Calibri"/>
                <a:ea charset="-128" pitchFamily="34" typeface="MS PGothic"/>
              </a:defRPr>
            </a:lvl5pPr>
            <a:lvl6pPr fontAlgn="base" indent="-228600" marL="2514600">
              <a:spcBef>
                <a:spcPct val="0"/>
              </a:spcBef>
              <a:spcAft>
                <a:spcPct val="0"/>
              </a:spcAft>
              <a:defRPr>
                <a:solidFill>
                  <a:schemeClr val="tx1"/>
                </a:solidFill>
                <a:latin charset="0" pitchFamily="34" typeface="Calibri"/>
                <a:ea charset="-128" pitchFamily="34" typeface="MS PGothic"/>
              </a:defRPr>
            </a:lvl6pPr>
            <a:lvl7pPr fontAlgn="base" indent="-228600" marL="2971800">
              <a:spcBef>
                <a:spcPct val="0"/>
              </a:spcBef>
              <a:spcAft>
                <a:spcPct val="0"/>
              </a:spcAft>
              <a:defRPr>
                <a:solidFill>
                  <a:schemeClr val="tx1"/>
                </a:solidFill>
                <a:latin charset="0" pitchFamily="34" typeface="Calibri"/>
                <a:ea charset="-128" pitchFamily="34" typeface="MS PGothic"/>
              </a:defRPr>
            </a:lvl7pPr>
            <a:lvl8pPr fontAlgn="base" indent="-228600" marL="3429000">
              <a:spcBef>
                <a:spcPct val="0"/>
              </a:spcBef>
              <a:spcAft>
                <a:spcPct val="0"/>
              </a:spcAft>
              <a:defRPr>
                <a:solidFill>
                  <a:schemeClr val="tx1"/>
                </a:solidFill>
                <a:latin charset="0" pitchFamily="34" typeface="Calibri"/>
                <a:ea charset="-128" pitchFamily="34" typeface="MS PGothic"/>
              </a:defRPr>
            </a:lvl8pPr>
            <a:lvl9pPr fontAlgn="base" indent="-228600" marL="3886200">
              <a:spcBef>
                <a:spcPct val="0"/>
              </a:spcBef>
              <a:spcAft>
                <a:spcPct val="0"/>
              </a:spcAft>
              <a:defRPr>
                <a:solidFill>
                  <a:schemeClr val="tx1"/>
                </a:solidFill>
                <a:latin charset="0" pitchFamily="34" typeface="Calibri"/>
                <a:ea charset="-128" pitchFamily="34" typeface="MS PGothic"/>
              </a:defRPr>
            </a:lvl9pPr>
          </a:lstStyle>
          <a:p>
            <a:pPr>
              <a:spcAft>
                <a:spcPct val="0"/>
              </a:spcAft>
              <a:defRPr/>
            </a:pPr>
            <a:r>
              <a:rPr altLang="en-US" lang="zh-CN" sz="900">
                <a:solidFill>
                  <a:schemeClr val="tx1">
                    <a:lumMod val="50000"/>
                    <a:lumOff val="50000"/>
                  </a:schemeClr>
                </a:solidFill>
                <a:latin typeface="+mn-lt"/>
                <a:ea typeface="+mn-ea"/>
                <a:cs typeface="+mn-ea"/>
                <a:sym typeface="+mn-lt"/>
              </a:rPr>
              <a:t>所有文字都可以随意更改成您的文字内容 鼠标点击修改的地方所有文字都可以随意更改成您的文字内容 鼠标点击修改的地方所有文字都可以随意更改成您的文字内容 鼠标点击修改的地方</a:t>
            </a:r>
          </a:p>
        </p:txBody>
      </p:sp>
      <p:grpSp>
        <p:nvGrpSpPr>
          <p:cNvPr id="3" name="Group 16"/>
          <p:cNvGrpSpPr/>
          <p:nvPr/>
        </p:nvGrpSpPr>
        <p:grpSpPr>
          <a:xfrm>
            <a:off x="3092133" y="1523280"/>
            <a:ext cx="3227785" cy="2429625"/>
            <a:chOff x="3200238" y="2031113"/>
            <a:chExt cx="4303307" cy="3238214"/>
          </a:xfrm>
        </p:grpSpPr>
        <p:grpSp>
          <p:nvGrpSpPr>
            <p:cNvPr id="4" name="Group 3"/>
            <p:cNvGrpSpPr/>
            <p:nvPr/>
          </p:nvGrpSpPr>
          <p:grpSpPr>
            <a:xfrm>
              <a:off x="3200238" y="2031113"/>
              <a:ext cx="4303307" cy="3238214"/>
              <a:chOff x="3366492" y="2204299"/>
              <a:chExt cx="4303307" cy="3238214"/>
            </a:xfrm>
          </p:grpSpPr>
          <p:sp>
            <p:nvSpPr>
              <p:cNvPr id="108563" name="AutoShape 3"/>
              <p:cNvSpPr>
                <a:spLocks noChangeArrowheads="1" noChangeAspect="1" noTextEdit="1"/>
              </p:cNvSpPr>
              <p:nvPr/>
            </p:nvSpPr>
            <p:spPr bwMode="auto">
              <a:xfrm rot="-5400000">
                <a:off x="3987896" y="1766574"/>
                <a:ext cx="3060500" cy="41172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cs typeface="+mn-ea"/>
                  <a:sym typeface="+mn-lt"/>
                </a:endParaRPr>
              </a:p>
            </p:txBody>
          </p:sp>
          <p:sp>
            <p:nvSpPr>
              <p:cNvPr id="6" name="Freeform 5"/>
              <p:cNvSpPr/>
              <p:nvPr/>
            </p:nvSpPr>
            <p:spPr bwMode="auto">
              <a:xfrm rot="16200000">
                <a:off x="5169718" y="4012303"/>
                <a:ext cx="1363543" cy="696847"/>
              </a:xfrm>
              <a:custGeom>
                <a:gdLst>
                  <a:gd fmla="*/ 364 w 482" name="T0"/>
                  <a:gd fmla="*/ 246 h 246" name="T1"/>
                  <a:gd fmla="*/ 482 w 482" name="T2"/>
                  <a:gd fmla="*/ 128 h 246" name="T3"/>
                  <a:gd fmla="*/ 0 w 482" name="T4"/>
                  <a:gd fmla="*/ 128 h 246" name="T5"/>
                  <a:gd fmla="*/ 118 w 482" name="T6"/>
                  <a:gd fmla="*/ 246 h 246" name="T7"/>
                  <a:gd fmla="*/ 364 w 482" name="T8"/>
                  <a:gd fmla="*/ 246 h 246" name="T9"/>
                </a:gdLst>
                <a:cxnLst>
                  <a:cxn ang="0">
                    <a:pos x="T0" y="T1"/>
                  </a:cxn>
                  <a:cxn ang="0">
                    <a:pos x="T2" y="T3"/>
                  </a:cxn>
                  <a:cxn ang="0">
                    <a:pos x="T4" y="T5"/>
                  </a:cxn>
                  <a:cxn ang="0">
                    <a:pos x="T6" y="T7"/>
                  </a:cxn>
                  <a:cxn ang="0">
                    <a:pos x="T8" y="T9"/>
                  </a:cxn>
                </a:cxnLst>
                <a:rect b="b" l="0" r="r" t="0"/>
                <a:pathLst>
                  <a:path h="246" w="482">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chemeClr val="accent3"/>
              </a:solidFill>
              <a:ln>
                <a:noFill/>
              </a:ln>
            </p:spPr>
            <p:txBody>
              <a:bodyPr/>
              <a:lstStyle/>
              <a:p>
                <a:pPr>
                  <a:spcBef>
                    <a:spcPct val="0"/>
                  </a:spcBef>
                  <a:spcAft>
                    <a:spcPct val="0"/>
                  </a:spcAft>
                  <a:defRPr/>
                </a:pPr>
                <a:endParaRPr lang="en-US">
                  <a:cs typeface="+mn-ea"/>
                  <a:sym typeface="+mn-lt"/>
                </a:endParaRPr>
              </a:p>
            </p:txBody>
          </p:sp>
          <p:sp>
            <p:nvSpPr>
              <p:cNvPr id="7" name="Freeform 6"/>
              <p:cNvSpPr/>
              <p:nvPr/>
            </p:nvSpPr>
            <p:spPr bwMode="auto">
              <a:xfrm rot="16200000">
                <a:off x="6641191" y="4013891"/>
                <a:ext cx="1363543" cy="693673"/>
              </a:xfrm>
              <a:custGeom>
                <a:gdLst>
                  <a:gd fmla="*/ 118 w 482" name="T0"/>
                  <a:gd fmla="*/ 0 h 246" name="T1"/>
                  <a:gd fmla="*/ 0 w 482" name="T2"/>
                  <a:gd fmla="*/ 118 h 246" name="T3"/>
                  <a:gd fmla="*/ 482 w 482" name="T4"/>
                  <a:gd fmla="*/ 118 h 246" name="T5"/>
                  <a:gd fmla="*/ 364 w 482" name="T6"/>
                  <a:gd fmla="*/ 0 h 246" name="T7"/>
                  <a:gd fmla="*/ 118 w 482" name="T8"/>
                  <a:gd fmla="*/ 0 h 246" name="T9"/>
                </a:gdLst>
                <a:cxnLst>
                  <a:cxn ang="0">
                    <a:pos x="T0" y="T1"/>
                  </a:cxn>
                  <a:cxn ang="0">
                    <a:pos x="T2" y="T3"/>
                  </a:cxn>
                  <a:cxn ang="0">
                    <a:pos x="T4" y="T5"/>
                  </a:cxn>
                  <a:cxn ang="0">
                    <a:pos x="T6" y="T7"/>
                  </a:cxn>
                  <a:cxn ang="0">
                    <a:pos x="T8" y="T9"/>
                  </a:cxn>
                </a:cxnLst>
                <a:rect b="b" l="0" r="r" t="0"/>
                <a:pathLst>
                  <a:path h="246" w="482">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4"/>
              </a:solidFill>
              <a:ln>
                <a:noFill/>
              </a:ln>
            </p:spPr>
            <p:txBody>
              <a:bodyPr/>
              <a:lstStyle/>
              <a:p>
                <a:pPr>
                  <a:spcBef>
                    <a:spcPct val="0"/>
                  </a:spcBef>
                  <a:spcAft>
                    <a:spcPct val="0"/>
                  </a:spcAft>
                  <a:defRPr/>
                </a:pPr>
                <a:endParaRPr lang="en-US">
                  <a:cs typeface="+mn-ea"/>
                  <a:sym typeface="+mn-lt"/>
                </a:endParaRPr>
              </a:p>
            </p:txBody>
          </p:sp>
          <p:sp>
            <p:nvSpPr>
              <p:cNvPr id="8" name="Freeform 7"/>
              <p:cNvSpPr/>
              <p:nvPr/>
            </p:nvSpPr>
            <p:spPr bwMode="auto">
              <a:xfrm rot="16200000">
                <a:off x="6240388" y="4413114"/>
                <a:ext cx="693677" cy="1365121"/>
              </a:xfrm>
              <a:custGeom>
                <a:gdLst>
                  <a:gd fmla="*/ 246 w 246" name="T0"/>
                  <a:gd fmla="*/ 118 h 483" name="T1"/>
                  <a:gd fmla="*/ 128 w 246" name="T2"/>
                  <a:gd fmla="*/ 0 h 483" name="T3"/>
                  <a:gd fmla="*/ 128 w 246" name="T4"/>
                  <a:gd fmla="*/ 483 h 483" name="T5"/>
                  <a:gd fmla="*/ 246 w 246" name="T6"/>
                  <a:gd fmla="*/ 365 h 483" name="T7"/>
                  <a:gd fmla="*/ 246 w 246" name="T8"/>
                  <a:gd fmla="*/ 118 h 483" name="T9"/>
                </a:gdLst>
                <a:cxnLst>
                  <a:cxn ang="0">
                    <a:pos x="T0" y="T1"/>
                  </a:cxn>
                  <a:cxn ang="0">
                    <a:pos x="T2" y="T3"/>
                  </a:cxn>
                  <a:cxn ang="0">
                    <a:pos x="T4" y="T5"/>
                  </a:cxn>
                  <a:cxn ang="0">
                    <a:pos x="T6" y="T7"/>
                  </a:cxn>
                  <a:cxn ang="0">
                    <a:pos x="T8" y="T9"/>
                  </a:cxn>
                </a:cxnLst>
                <a:rect b="b" l="0" r="r" t="0"/>
                <a:pathLst>
                  <a:path h="482" w="246">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pPr>
                  <a:spcBef>
                    <a:spcPct val="0"/>
                  </a:spcBef>
                  <a:spcAft>
                    <a:spcPct val="0"/>
                  </a:spcAft>
                  <a:defRPr/>
                </a:pPr>
                <a:endParaRPr lang="en-US">
                  <a:cs typeface="+mn-ea"/>
                  <a:sym typeface="+mn-lt"/>
                </a:endParaRPr>
              </a:p>
            </p:txBody>
          </p:sp>
          <p:sp>
            <p:nvSpPr>
              <p:cNvPr id="9" name="Freeform 8"/>
              <p:cNvSpPr/>
              <p:nvPr/>
            </p:nvSpPr>
            <p:spPr bwMode="auto">
              <a:xfrm rot="16200000">
                <a:off x="6240388" y="2943219"/>
                <a:ext cx="693677" cy="1365121"/>
              </a:xfrm>
              <a:custGeom>
                <a:gdLst>
                  <a:gd fmla="*/ 118 w 246" name="T0"/>
                  <a:gd fmla="*/ 0 h 483" name="T1"/>
                  <a:gd fmla="*/ 0 w 246" name="T2"/>
                  <a:gd fmla="*/ 118 h 483" name="T3"/>
                  <a:gd fmla="*/ 0 w 246" name="T4"/>
                  <a:gd fmla="*/ 365 h 483" name="T5"/>
                  <a:gd fmla="*/ 118 w 246" name="T6"/>
                  <a:gd fmla="*/ 483 h 483" name="T7"/>
                  <a:gd fmla="*/ 118 w 246" name="T8"/>
                  <a:gd fmla="*/ 0 h 483" name="T9"/>
                </a:gdLst>
                <a:cxnLst>
                  <a:cxn ang="0">
                    <a:pos x="T0" y="T1"/>
                  </a:cxn>
                  <a:cxn ang="0">
                    <a:pos x="T2" y="T3"/>
                  </a:cxn>
                  <a:cxn ang="0">
                    <a:pos x="T4" y="T5"/>
                  </a:cxn>
                  <a:cxn ang="0">
                    <a:pos x="T6" y="T7"/>
                  </a:cxn>
                  <a:cxn ang="0">
                    <a:pos x="T8" y="T9"/>
                  </a:cxn>
                </a:cxnLst>
                <a:rect b="b" l="0" r="r" t="0"/>
                <a:pathLst>
                  <a:path h="482" w="246">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chemeClr val="accent3"/>
              </a:solidFill>
              <a:ln>
                <a:noFill/>
              </a:ln>
            </p:spPr>
            <p:txBody>
              <a:bodyPr/>
              <a:lstStyle/>
              <a:p>
                <a:pPr>
                  <a:spcBef>
                    <a:spcPct val="0"/>
                  </a:spcBef>
                  <a:spcAft>
                    <a:spcPct val="0"/>
                  </a:spcAft>
                  <a:defRPr/>
                </a:pPr>
                <a:endParaRPr lang="en-US">
                  <a:cs typeface="+mn-ea"/>
                  <a:sym typeface="+mn-lt"/>
                </a:endParaRPr>
              </a:p>
            </p:txBody>
          </p:sp>
          <p:sp>
            <p:nvSpPr>
              <p:cNvPr id="10" name="Freeform 9"/>
              <p:cNvSpPr/>
              <p:nvPr/>
            </p:nvSpPr>
            <p:spPr bwMode="auto">
              <a:xfrm rot="16200000">
                <a:off x="3030764" y="4009923"/>
                <a:ext cx="1365129" cy="693673"/>
              </a:xfrm>
              <a:custGeom>
                <a:gdLst>
                  <a:gd fmla="*/ 365 w 483" name="T0"/>
                  <a:gd fmla="*/ 246 h 246" name="T1"/>
                  <a:gd fmla="*/ 483 w 483" name="T2"/>
                  <a:gd fmla="*/ 128 h 246" name="T3"/>
                  <a:gd fmla="*/ 0 w 483" name="T4"/>
                  <a:gd fmla="*/ 128 h 246" name="T5"/>
                  <a:gd fmla="*/ 118 w 483" name="T6"/>
                  <a:gd fmla="*/ 246 h 246" name="T7"/>
                  <a:gd fmla="*/ 365 w 483" name="T8"/>
                  <a:gd fmla="*/ 246 h 246" name="T9"/>
                </a:gdLst>
                <a:cxnLst>
                  <a:cxn ang="0">
                    <a:pos x="T0" y="T1"/>
                  </a:cxn>
                  <a:cxn ang="0">
                    <a:pos x="T2" y="T3"/>
                  </a:cxn>
                  <a:cxn ang="0">
                    <a:pos x="T4" y="T5"/>
                  </a:cxn>
                  <a:cxn ang="0">
                    <a:pos x="T6" y="T7"/>
                  </a:cxn>
                  <a:cxn ang="0">
                    <a:pos x="T8" y="T9"/>
                  </a:cxn>
                </a:cxnLst>
                <a:rect b="b" l="0" r="r" t="0"/>
                <a:pathLst>
                  <a:path h="246" w="482">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chemeClr val="accent2"/>
              </a:solidFill>
              <a:ln>
                <a:noFill/>
              </a:ln>
            </p:spPr>
            <p:txBody>
              <a:bodyPr/>
              <a:lstStyle/>
              <a:p>
                <a:pPr>
                  <a:spcBef>
                    <a:spcPct val="0"/>
                  </a:spcBef>
                  <a:spcAft>
                    <a:spcPct val="0"/>
                  </a:spcAft>
                  <a:defRPr/>
                </a:pPr>
                <a:endParaRPr lang="en-US">
                  <a:cs typeface="+mn-ea"/>
                  <a:sym typeface="+mn-lt"/>
                </a:endParaRPr>
              </a:p>
            </p:txBody>
          </p:sp>
          <p:sp>
            <p:nvSpPr>
              <p:cNvPr id="11" name="Freeform 10"/>
              <p:cNvSpPr/>
              <p:nvPr/>
            </p:nvSpPr>
            <p:spPr bwMode="auto">
              <a:xfrm rot="16200000">
                <a:off x="4499063" y="4009923"/>
                <a:ext cx="1365129" cy="693672"/>
              </a:xfrm>
              <a:custGeom>
                <a:gdLst>
                  <a:gd fmla="*/ 118 w 483" name="T0"/>
                  <a:gd fmla="*/ 0 h 246" name="T1"/>
                  <a:gd fmla="*/ 0 w 483" name="T2"/>
                  <a:gd fmla="*/ 118 h 246" name="T3"/>
                  <a:gd fmla="*/ 483 w 483" name="T4"/>
                  <a:gd fmla="*/ 118 h 246" name="T5"/>
                  <a:gd fmla="*/ 365 w 483" name="T6"/>
                  <a:gd fmla="*/ 0 h 246" name="T7"/>
                  <a:gd fmla="*/ 118 w 483" name="T8"/>
                  <a:gd fmla="*/ 0 h 246" name="T9"/>
                </a:gdLst>
                <a:cxnLst>
                  <a:cxn ang="0">
                    <a:pos x="T0" y="T1"/>
                  </a:cxn>
                  <a:cxn ang="0">
                    <a:pos x="T2" y="T3"/>
                  </a:cxn>
                  <a:cxn ang="0">
                    <a:pos x="T4" y="T5"/>
                  </a:cxn>
                  <a:cxn ang="0">
                    <a:pos x="T6" y="T7"/>
                  </a:cxn>
                  <a:cxn ang="0">
                    <a:pos x="T8" y="T9"/>
                  </a:cxn>
                </a:cxnLst>
                <a:rect b="b" l="0" r="r" t="0"/>
                <a:pathLst>
                  <a:path h="246" w="482">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chemeClr val="accent3"/>
              </a:solidFill>
              <a:ln>
                <a:noFill/>
              </a:ln>
            </p:spPr>
            <p:txBody>
              <a:bodyPr/>
              <a:lstStyle/>
              <a:p>
                <a:pPr>
                  <a:spcBef>
                    <a:spcPct val="0"/>
                  </a:spcBef>
                  <a:spcAft>
                    <a:spcPct val="0"/>
                  </a:spcAft>
                  <a:defRPr/>
                </a:pPr>
                <a:endParaRPr lang="en-US">
                  <a:cs typeface="+mn-ea"/>
                  <a:sym typeface="+mn-lt"/>
                </a:endParaRPr>
              </a:p>
            </p:txBody>
          </p:sp>
          <p:sp>
            <p:nvSpPr>
              <p:cNvPr id="12" name="Freeform 11"/>
              <p:cNvSpPr/>
              <p:nvPr/>
            </p:nvSpPr>
            <p:spPr bwMode="auto">
              <a:xfrm rot="16200000">
                <a:off x="4099846" y="4410733"/>
                <a:ext cx="695264" cy="1361947"/>
              </a:xfrm>
              <a:custGeom>
                <a:gdLst>
                  <a:gd fmla="*/ 246 w 246" name="T0"/>
                  <a:gd fmla="*/ 118 h 482" name="T1"/>
                  <a:gd fmla="*/ 128 w 246" name="T2"/>
                  <a:gd fmla="*/ 0 h 482" name="T3"/>
                  <a:gd fmla="*/ 128 w 246" name="T4"/>
                  <a:gd fmla="*/ 482 h 482" name="T5"/>
                  <a:gd fmla="*/ 246 w 246" name="T6"/>
                  <a:gd fmla="*/ 364 h 482" name="T7"/>
                  <a:gd fmla="*/ 246 w 246" name="T8"/>
                  <a:gd fmla="*/ 118 h 482" name="T9"/>
                </a:gdLst>
                <a:cxnLst>
                  <a:cxn ang="0">
                    <a:pos x="T0" y="T1"/>
                  </a:cxn>
                  <a:cxn ang="0">
                    <a:pos x="T2" y="T3"/>
                  </a:cxn>
                  <a:cxn ang="0">
                    <a:pos x="T4" y="T5"/>
                  </a:cxn>
                  <a:cxn ang="0">
                    <a:pos x="T6" y="T7"/>
                  </a:cxn>
                  <a:cxn ang="0">
                    <a:pos x="T8" y="T9"/>
                  </a:cxn>
                </a:cxnLst>
                <a:rect b="b" l="0" r="r" t="0"/>
                <a:pathLst>
                  <a:path h="482" w="246">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pPr>
                  <a:spcBef>
                    <a:spcPct val="0"/>
                  </a:spcBef>
                  <a:spcAft>
                    <a:spcPct val="0"/>
                  </a:spcAft>
                  <a:defRPr/>
                </a:pPr>
                <a:endParaRPr lang="en-US">
                  <a:cs typeface="+mn-ea"/>
                  <a:sym typeface="+mn-lt"/>
                </a:endParaRPr>
              </a:p>
            </p:txBody>
          </p:sp>
          <p:sp>
            <p:nvSpPr>
              <p:cNvPr id="13" name="Freeform 12"/>
              <p:cNvSpPr/>
              <p:nvPr/>
            </p:nvSpPr>
            <p:spPr bwMode="auto">
              <a:xfrm rot="16200000">
                <a:off x="4099846" y="2939250"/>
                <a:ext cx="695264" cy="1361947"/>
              </a:xfrm>
              <a:custGeom>
                <a:gdLst>
                  <a:gd fmla="*/ 118 w 246" name="T0"/>
                  <a:gd fmla="*/ 0 h 482" name="T1"/>
                  <a:gd fmla="*/ 0 w 246" name="T2"/>
                  <a:gd fmla="*/ 118 h 482" name="T3"/>
                  <a:gd fmla="*/ 0 w 246" name="T4"/>
                  <a:gd fmla="*/ 364 h 482" name="T5"/>
                  <a:gd fmla="*/ 118 w 246" name="T6"/>
                  <a:gd fmla="*/ 482 h 482" name="T7"/>
                  <a:gd fmla="*/ 118 w 246" name="T8"/>
                  <a:gd fmla="*/ 0 h 482" name="T9"/>
                </a:gdLst>
                <a:cxnLst>
                  <a:cxn ang="0">
                    <a:pos x="T0" y="T1"/>
                  </a:cxn>
                  <a:cxn ang="0">
                    <a:pos x="T2" y="T3"/>
                  </a:cxn>
                  <a:cxn ang="0">
                    <a:pos x="T4" y="T5"/>
                  </a:cxn>
                  <a:cxn ang="0">
                    <a:pos x="T6" y="T7"/>
                  </a:cxn>
                  <a:cxn ang="0">
                    <a:pos x="T8" y="T9"/>
                  </a:cxn>
                </a:cxnLst>
                <a:rect b="b" l="0" r="r" t="0"/>
                <a:pathLst>
                  <a:path h="482" w="246">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chemeClr val="accent3"/>
              </a:solidFill>
              <a:ln>
                <a:noFill/>
              </a:ln>
            </p:spPr>
            <p:txBody>
              <a:bodyPr/>
              <a:lstStyle/>
              <a:p>
                <a:pPr>
                  <a:spcBef>
                    <a:spcPct val="0"/>
                  </a:spcBef>
                  <a:spcAft>
                    <a:spcPct val="0"/>
                  </a:spcAft>
                  <a:defRPr/>
                </a:pPr>
                <a:endParaRPr lang="en-US">
                  <a:cs typeface="+mn-ea"/>
                  <a:sym typeface="+mn-lt"/>
                </a:endParaRPr>
              </a:p>
            </p:txBody>
          </p:sp>
          <p:sp>
            <p:nvSpPr>
              <p:cNvPr id="14" name="Freeform 13"/>
              <p:cNvSpPr/>
              <p:nvPr/>
            </p:nvSpPr>
            <p:spPr bwMode="auto">
              <a:xfrm rot="16200000">
                <a:off x="4096669" y="2939248"/>
                <a:ext cx="1361955" cy="695259"/>
              </a:xfrm>
              <a:custGeom>
                <a:gdLst>
                  <a:gd fmla="*/ 364 w 482" name="T0"/>
                  <a:gd fmla="*/ 246 h 246" name="T1"/>
                  <a:gd fmla="*/ 482 w 482" name="T2"/>
                  <a:gd fmla="*/ 128 h 246" name="T3"/>
                  <a:gd fmla="*/ 0 w 482" name="T4"/>
                  <a:gd fmla="*/ 128 h 246" name="T5"/>
                  <a:gd fmla="*/ 118 w 482" name="T6"/>
                  <a:gd fmla="*/ 246 h 246" name="T7"/>
                  <a:gd fmla="*/ 364 w 482" name="T8"/>
                  <a:gd fmla="*/ 246 h 246" name="T9"/>
                </a:gdLst>
                <a:cxnLst>
                  <a:cxn ang="0">
                    <a:pos x="T0" y="T1"/>
                  </a:cxn>
                  <a:cxn ang="0">
                    <a:pos x="T2" y="T3"/>
                  </a:cxn>
                  <a:cxn ang="0">
                    <a:pos x="T4" y="T5"/>
                  </a:cxn>
                  <a:cxn ang="0">
                    <a:pos x="T6" y="T7"/>
                  </a:cxn>
                  <a:cxn ang="0">
                    <a:pos x="T8" y="T9"/>
                  </a:cxn>
                </a:cxnLst>
                <a:rect b="b" l="0" r="r" t="0"/>
                <a:pathLst>
                  <a:path h="246" w="482">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chemeClr val="accent2"/>
              </a:solidFill>
              <a:ln>
                <a:noFill/>
              </a:ln>
            </p:spPr>
            <p:txBody>
              <a:bodyPr/>
              <a:lstStyle/>
              <a:p>
                <a:pPr>
                  <a:spcBef>
                    <a:spcPct val="0"/>
                  </a:spcBef>
                  <a:spcAft>
                    <a:spcPct val="0"/>
                  </a:spcAft>
                  <a:defRPr/>
                </a:pPr>
                <a:endParaRPr lang="en-US">
                  <a:cs typeface="+mn-ea"/>
                  <a:sym typeface="+mn-lt"/>
                </a:endParaRPr>
              </a:p>
            </p:txBody>
          </p:sp>
          <p:sp>
            <p:nvSpPr>
              <p:cNvPr id="15" name="Freeform 14"/>
              <p:cNvSpPr/>
              <p:nvPr/>
            </p:nvSpPr>
            <p:spPr bwMode="auto">
              <a:xfrm rot="16200000">
                <a:off x="5568143" y="2939248"/>
                <a:ext cx="1361955" cy="695259"/>
              </a:xfrm>
              <a:custGeom>
                <a:gdLst>
                  <a:gd fmla="*/ 118 w 482" name="T0"/>
                  <a:gd fmla="*/ 0 h 246" name="T1"/>
                  <a:gd fmla="*/ 0 w 482" name="T2"/>
                  <a:gd fmla="*/ 118 h 246" name="T3"/>
                  <a:gd fmla="*/ 482 w 482" name="T4"/>
                  <a:gd fmla="*/ 118 h 246" name="T5"/>
                  <a:gd fmla="*/ 364 w 482" name="T6"/>
                  <a:gd fmla="*/ 0 h 246" name="T7"/>
                  <a:gd fmla="*/ 118 w 482" name="T8"/>
                  <a:gd fmla="*/ 0 h 246" name="T9"/>
                </a:gdLst>
                <a:cxnLst>
                  <a:cxn ang="0">
                    <a:pos x="T0" y="T1"/>
                  </a:cxn>
                  <a:cxn ang="0">
                    <a:pos x="T2" y="T3"/>
                  </a:cxn>
                  <a:cxn ang="0">
                    <a:pos x="T4" y="T5"/>
                  </a:cxn>
                  <a:cxn ang="0">
                    <a:pos x="T6" y="T7"/>
                  </a:cxn>
                  <a:cxn ang="0">
                    <a:pos x="T8" y="T9"/>
                  </a:cxn>
                </a:cxnLst>
                <a:rect b="b" l="0" r="r" t="0"/>
                <a:pathLst>
                  <a:path h="246" w="482">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2"/>
              </a:solidFill>
              <a:ln>
                <a:noFill/>
              </a:ln>
            </p:spPr>
            <p:txBody>
              <a:bodyPr/>
              <a:lstStyle/>
              <a:p>
                <a:pPr>
                  <a:spcBef>
                    <a:spcPct val="0"/>
                  </a:spcBef>
                  <a:spcAft>
                    <a:spcPct val="0"/>
                  </a:spcAft>
                  <a:defRPr/>
                </a:pPr>
                <a:endParaRPr lang="en-US">
                  <a:cs typeface="+mn-ea"/>
                  <a:sym typeface="+mn-lt"/>
                </a:endParaRPr>
              </a:p>
            </p:txBody>
          </p:sp>
          <p:sp>
            <p:nvSpPr>
              <p:cNvPr id="16" name="Freeform 15"/>
              <p:cNvSpPr/>
              <p:nvPr/>
            </p:nvSpPr>
            <p:spPr bwMode="auto">
              <a:xfrm rot="16200000">
                <a:off x="5165751" y="1870165"/>
                <a:ext cx="695264" cy="1363533"/>
              </a:xfrm>
              <a:custGeom>
                <a:gdLst>
                  <a:gd fmla="*/ 118 w 246" name="T0"/>
                  <a:gd fmla="*/ 0 h 483" name="T1"/>
                  <a:gd fmla="*/ 0 w 246" name="T2"/>
                  <a:gd fmla="*/ 118 h 483" name="T3"/>
                  <a:gd fmla="*/ 0 w 246" name="T4"/>
                  <a:gd fmla="*/ 365 h 483" name="T5"/>
                  <a:gd fmla="*/ 118 w 246" name="T6"/>
                  <a:gd fmla="*/ 483 h 483" name="T7"/>
                  <a:gd fmla="*/ 118 w 246" name="T8"/>
                  <a:gd fmla="*/ 0 h 483" name="T9"/>
                </a:gdLst>
                <a:cxnLst>
                  <a:cxn ang="0">
                    <a:pos x="T0" y="T1"/>
                  </a:cxn>
                  <a:cxn ang="0">
                    <a:pos x="T2" y="T3"/>
                  </a:cxn>
                  <a:cxn ang="0">
                    <a:pos x="T4" y="T5"/>
                  </a:cxn>
                  <a:cxn ang="0">
                    <a:pos x="T6" y="T7"/>
                  </a:cxn>
                  <a:cxn ang="0">
                    <a:pos x="T8" y="T9"/>
                  </a:cxn>
                </a:cxnLst>
                <a:rect b="b" l="0" r="r" t="0"/>
                <a:pathLst>
                  <a:path h="482" w="246">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pPr>
                  <a:spcBef>
                    <a:spcPct val="0"/>
                  </a:spcBef>
                  <a:spcAft>
                    <a:spcPct val="0"/>
                  </a:spcAft>
                  <a:defRPr/>
                </a:pPr>
                <a:endParaRPr lang="en-US">
                  <a:cs typeface="+mn-ea"/>
                  <a:sym typeface="+mn-lt"/>
                </a:endParaRPr>
              </a:p>
            </p:txBody>
          </p:sp>
        </p:grpSp>
        <p:sp>
          <p:nvSpPr>
            <p:cNvPr id="34" name="Freeform 27"/>
            <p:cNvSpPr>
              <a:spLocks noChangeArrowheads="1"/>
            </p:cNvSpPr>
            <p:nvPr/>
          </p:nvSpPr>
          <p:spPr bwMode="auto">
            <a:xfrm>
              <a:off x="3987374" y="3936359"/>
              <a:ext cx="604682" cy="473227"/>
            </a:xfrm>
            <a:custGeom>
              <a:gdLst>
                <a:gd fmla="*/ 518640 w 506" name="T0"/>
                <a:gd fmla="*/ 83022 h 399" name="T1"/>
                <a:gd fmla="*/ 518640 w 506" name="T2"/>
                <a:gd fmla="*/ 83022 h 399" name="T3"/>
                <a:gd fmla="*/ 200764 w 506" name="T4"/>
                <a:gd fmla="*/ 41511 h 399" name="T5"/>
                <a:gd fmla="*/ 10755 w 506" name="T6"/>
                <a:gd fmla="*/ 262113 h 399" name="T7"/>
                <a:gd fmla="*/ 233030 w 506" name="T8"/>
                <a:gd fmla="*/ 472041 h 399" name="T9"/>
                <a:gd fmla="*/ 455304 w 506" name="T10"/>
                <a:gd fmla="*/ 367670 h 399" name="T11"/>
                <a:gd fmla="*/ 433794 w 506" name="T12"/>
                <a:gd fmla="*/ 251439 h 399" name="T13"/>
                <a:gd fmla="*/ 560466 w 506" name="T14"/>
                <a:gd fmla="*/ 240765 h 399" name="T15"/>
                <a:gd fmla="*/ 518640 w 506" name="T16"/>
                <a:gd fmla="*/ 83022 h 399" name="T17"/>
                <a:gd fmla="*/ 327436 w 506" name="T18"/>
                <a:gd fmla="*/ 356996 h 399" name="T19"/>
                <a:gd fmla="*/ 327436 w 506" name="T20"/>
                <a:gd fmla="*/ 356996 h 399" name="T21"/>
                <a:gd fmla="*/ 285611 w 506" name="T22"/>
                <a:gd fmla="*/ 314299 h 399" name="T23"/>
                <a:gd fmla="*/ 327436 w 506" name="T24"/>
                <a:gd fmla="*/ 272787 h 399" name="T25"/>
                <a:gd fmla="*/ 369262 w 506" name="T26"/>
                <a:gd fmla="*/ 314299 h 399" name="T27"/>
                <a:gd fmla="*/ 327436 w 506" name="T28"/>
                <a:gd fmla="*/ 356996 h 3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99" w="506">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777777"/>
            </a:solid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endParaRPr altLang="en-US" lang="zh-CN">
                <a:cs typeface="+mn-ea"/>
                <a:sym typeface="+mn-lt"/>
              </a:endParaRPr>
            </a:p>
          </p:txBody>
        </p:sp>
        <p:sp>
          <p:nvSpPr>
            <p:cNvPr id="35" name="Freeform 97"/>
            <p:cNvSpPr>
              <a:spLocks noChangeArrowheads="1"/>
            </p:cNvSpPr>
            <p:nvPr/>
          </p:nvSpPr>
          <p:spPr bwMode="auto">
            <a:xfrm>
              <a:off x="5071610" y="2885136"/>
              <a:ext cx="556310" cy="477540"/>
            </a:xfrm>
            <a:custGeom>
              <a:gdLst>
                <a:gd fmla="*/ 257447 w 497" name="T0"/>
                <a:gd fmla="*/ 258948 h 426" name="T1"/>
                <a:gd fmla="*/ 257447 w 497" name="T2"/>
                <a:gd fmla="*/ 258948 h 426" name="T3"/>
                <a:gd fmla="*/ 306698 w 497" name="T4"/>
                <a:gd fmla="*/ 258948 h 426" name="T5"/>
                <a:gd fmla="*/ 306698 w 497" name="T6"/>
                <a:gd fmla="*/ 308271 h 426" name="T7"/>
                <a:gd fmla="*/ 555191 w 497" name="T8"/>
                <a:gd fmla="*/ 308271 h 426" name="T9"/>
                <a:gd fmla="*/ 545117 w 497" name="T10"/>
                <a:gd fmla="*/ 149091 h 426" name="T11"/>
                <a:gd fmla="*/ 495866 w 497" name="T12"/>
                <a:gd fmla="*/ 89679 h 426" name="T13"/>
                <a:gd fmla="*/ 406319 w 497" name="T14"/>
                <a:gd fmla="*/ 89679 h 426" name="T15"/>
                <a:gd fmla="*/ 377216 w 497" name="T16"/>
                <a:gd fmla="*/ 30267 h 426" name="T17"/>
                <a:gd fmla="*/ 335801 w 497" name="T18"/>
                <a:gd fmla="*/ 0 h 426" name="T19"/>
                <a:gd fmla="*/ 217151 w 497" name="T20"/>
                <a:gd fmla="*/ 0 h 426" name="T21"/>
                <a:gd fmla="*/ 188048 w 497" name="T22"/>
                <a:gd fmla="*/ 30267 h 426" name="T23"/>
                <a:gd fmla="*/ 148872 w 497" name="T24"/>
                <a:gd fmla="*/ 89679 h 426" name="T25"/>
                <a:gd fmla="*/ 59325 w 497" name="T26"/>
                <a:gd fmla="*/ 89679 h 426" name="T27"/>
                <a:gd fmla="*/ 10074 w 497" name="T28"/>
                <a:gd fmla="*/ 149091 h 426" name="T29"/>
                <a:gd fmla="*/ 0 w 497" name="T30"/>
                <a:gd fmla="*/ 308271 h 426" name="T31"/>
                <a:gd fmla="*/ 257447 w 497" name="T32"/>
                <a:gd fmla="*/ 308271 h 426" name="T33"/>
                <a:gd fmla="*/ 257447 w 497" name="T34"/>
                <a:gd fmla="*/ 258948 h 426" name="T35"/>
                <a:gd fmla="*/ 208196 w 497" name="T36"/>
                <a:gd fmla="*/ 59412 h 426" name="T37"/>
                <a:gd fmla="*/ 208196 w 497" name="T38"/>
                <a:gd fmla="*/ 59412 h 426" name="T39"/>
                <a:gd fmla="*/ 237299 w 497" name="T40"/>
                <a:gd fmla="*/ 40355 h 426" name="T41"/>
                <a:gd fmla="*/ 317891 w 497" name="T42"/>
                <a:gd fmla="*/ 40355 h 426" name="T43"/>
                <a:gd fmla="*/ 345875 w 497" name="T44"/>
                <a:gd fmla="*/ 59412 h 426" name="T45"/>
                <a:gd fmla="*/ 357068 w 497" name="T46"/>
                <a:gd fmla="*/ 89679 h 426" name="T47"/>
                <a:gd fmla="*/ 198122 w 497" name="T48"/>
                <a:gd fmla="*/ 89679 h 426" name="T49"/>
                <a:gd fmla="*/ 208196 w 497" name="T50"/>
                <a:gd fmla="*/ 59412 h 426" name="T51"/>
                <a:gd fmla="*/ 306698 w 497" name="T52"/>
                <a:gd fmla="*/ 397950 h 426" name="T53"/>
                <a:gd fmla="*/ 306698 w 497" name="T54"/>
                <a:gd fmla="*/ 397950 h 426" name="T55"/>
                <a:gd fmla="*/ 257447 w 497" name="T56"/>
                <a:gd fmla="*/ 397950 h 426" name="T57"/>
                <a:gd fmla="*/ 257447 w 497" name="T58"/>
                <a:gd fmla="*/ 338538 h 426" name="T59"/>
                <a:gd fmla="*/ 10074 w 497" name="T60"/>
                <a:gd fmla="*/ 338538 h 426" name="T61"/>
                <a:gd fmla="*/ 19029 w 497" name="T62"/>
                <a:gd fmla="*/ 427096 h 426" name="T63"/>
                <a:gd fmla="*/ 69399 w 497" name="T64"/>
                <a:gd fmla="*/ 476419 h 426" name="T65"/>
                <a:gd fmla="*/ 485792 w 497" name="T66"/>
                <a:gd fmla="*/ 476419 h 426" name="T67"/>
                <a:gd fmla="*/ 535043 w 497" name="T68"/>
                <a:gd fmla="*/ 427096 h 426" name="T69"/>
                <a:gd fmla="*/ 545117 w 497" name="T70"/>
                <a:gd fmla="*/ 338538 h 426" name="T71"/>
                <a:gd fmla="*/ 306698 w 497" name="T72"/>
                <a:gd fmla="*/ 338538 h 426" name="T73"/>
                <a:gd fmla="*/ 306698 w 497" name="T74"/>
                <a:gd fmla="*/ 397950 h 42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426" w="497">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777777"/>
            </a:solid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endParaRPr altLang="en-US" lang="zh-CN">
                <a:cs typeface="+mn-ea"/>
                <a:sym typeface="+mn-lt"/>
              </a:endParaRPr>
            </a:p>
          </p:txBody>
        </p:sp>
        <p:sp>
          <p:nvSpPr>
            <p:cNvPr id="36" name="Freeform 116"/>
            <p:cNvSpPr>
              <a:spLocks noChangeArrowheads="1"/>
            </p:cNvSpPr>
            <p:nvPr/>
          </p:nvSpPr>
          <p:spPr bwMode="auto">
            <a:xfrm>
              <a:off x="6194390" y="3947764"/>
              <a:ext cx="433260" cy="450415"/>
            </a:xfrm>
            <a:custGeom>
              <a:gdLst>
                <a:gd fmla="*/ 389447 w 445" name="T0"/>
                <a:gd fmla="*/ 155013 h 462" name="T1"/>
                <a:gd fmla="*/ 389447 w 445" name="T2"/>
                <a:gd fmla="*/ 155013 h 462" name="T3"/>
                <a:gd fmla="*/ 258982 w 445" name="T4"/>
                <a:gd fmla="*/ 7799 h 462" name="T5"/>
                <a:gd fmla="*/ 35050 w 445" name="T6"/>
                <a:gd fmla="*/ 241781 h 462" name="T7"/>
                <a:gd fmla="*/ 8763 w 445" name="T8"/>
                <a:gd fmla="*/ 311001 h 462" name="T9"/>
                <a:gd fmla="*/ 78863 w 445" name="T10"/>
                <a:gd fmla="*/ 346098 h 462" name="T11"/>
                <a:gd fmla="*/ 95415 w 445" name="T12"/>
                <a:gd fmla="*/ 337324 h 462" name="T13"/>
                <a:gd fmla="*/ 130465 w 445" name="T14"/>
                <a:gd fmla="*/ 362672 h 462" name="T15"/>
                <a:gd fmla="*/ 155779 w 445" name="T16"/>
                <a:gd fmla="*/ 423117 h 462" name="T17"/>
                <a:gd fmla="*/ 182067 w 445" name="T18"/>
                <a:gd fmla="*/ 440666 h 462" name="T19"/>
                <a:gd fmla="*/ 233668 w 445" name="T20"/>
                <a:gd fmla="*/ 423117 h 462" name="T21"/>
                <a:gd fmla="*/ 242431 w 445" name="T22"/>
                <a:gd fmla="*/ 405568 h 462" name="T23"/>
                <a:gd fmla="*/ 224906 w 445" name="T24"/>
                <a:gd fmla="*/ 380220 h 462" name="T25"/>
                <a:gd fmla="*/ 198618 w 445" name="T26"/>
                <a:gd fmla="*/ 328549 h 462" name="T27"/>
                <a:gd fmla="*/ 224906 w 445" name="T28"/>
                <a:gd fmla="*/ 302227 h 462" name="T29"/>
                <a:gd fmla="*/ 405999 w 445" name="T30"/>
                <a:gd fmla="*/ 346098 h 462" name="T31"/>
                <a:gd fmla="*/ 389447 w 445" name="T32"/>
                <a:gd fmla="*/ 155013 h 462" name="T33"/>
                <a:gd fmla="*/ 379711 w 445" name="T34"/>
                <a:gd fmla="*/ 302227 h 462" name="T35"/>
                <a:gd fmla="*/ 379711 w 445" name="T36"/>
                <a:gd fmla="*/ 302227 h 462" name="T37"/>
                <a:gd fmla="*/ 294033 w 445" name="T38"/>
                <a:gd fmla="*/ 198885 h 462" name="T39"/>
                <a:gd fmla="*/ 276508 w 445" name="T40"/>
                <a:gd fmla="*/ 60445 h 462" name="T41"/>
                <a:gd fmla="*/ 354397 w 445" name="T42"/>
                <a:gd fmla="*/ 172562 h 462" name="T43"/>
                <a:gd fmla="*/ 379711 w 445" name="T44"/>
                <a:gd fmla="*/ 302227 h 46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62" w="445">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777777"/>
            </a:solid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endParaRPr altLang="en-US" lang="zh-CN">
                <a:cs typeface="+mn-ea"/>
                <a:sym typeface="+mn-lt"/>
              </a:endParaRPr>
            </a:p>
          </p:txBody>
        </p:sp>
      </p:grpSp>
      <p:sp>
        <p:nvSpPr>
          <p:cNvPr id="37" name="Freeform 27"/>
          <p:cNvSpPr>
            <a:spLocks noChangeArrowheads="1"/>
          </p:cNvSpPr>
          <p:nvPr/>
        </p:nvSpPr>
        <p:spPr bwMode="auto">
          <a:xfrm>
            <a:off x="1782445" y="1773389"/>
            <a:ext cx="453629" cy="354916"/>
          </a:xfrm>
          <a:custGeom>
            <a:gdLst>
              <a:gd fmla="*/ 518640 w 506" name="T0"/>
              <a:gd fmla="*/ 83022 h 399" name="T1"/>
              <a:gd fmla="*/ 518640 w 506" name="T2"/>
              <a:gd fmla="*/ 83022 h 399" name="T3"/>
              <a:gd fmla="*/ 200764 w 506" name="T4"/>
              <a:gd fmla="*/ 41511 h 399" name="T5"/>
              <a:gd fmla="*/ 10755 w 506" name="T6"/>
              <a:gd fmla="*/ 262113 h 399" name="T7"/>
              <a:gd fmla="*/ 233030 w 506" name="T8"/>
              <a:gd fmla="*/ 472041 h 399" name="T9"/>
              <a:gd fmla="*/ 455304 w 506" name="T10"/>
              <a:gd fmla="*/ 367670 h 399" name="T11"/>
              <a:gd fmla="*/ 433794 w 506" name="T12"/>
              <a:gd fmla="*/ 251439 h 399" name="T13"/>
              <a:gd fmla="*/ 560466 w 506" name="T14"/>
              <a:gd fmla="*/ 240765 h 399" name="T15"/>
              <a:gd fmla="*/ 518640 w 506" name="T16"/>
              <a:gd fmla="*/ 83022 h 399" name="T17"/>
              <a:gd fmla="*/ 327436 w 506" name="T18"/>
              <a:gd fmla="*/ 356996 h 399" name="T19"/>
              <a:gd fmla="*/ 327436 w 506" name="T20"/>
              <a:gd fmla="*/ 356996 h 399" name="T21"/>
              <a:gd fmla="*/ 285611 w 506" name="T22"/>
              <a:gd fmla="*/ 314299 h 399" name="T23"/>
              <a:gd fmla="*/ 327436 w 506" name="T24"/>
              <a:gd fmla="*/ 272787 h 399" name="T25"/>
              <a:gd fmla="*/ 369262 w 506" name="T26"/>
              <a:gd fmla="*/ 314299 h 399" name="T27"/>
              <a:gd fmla="*/ 327436 w 506" name="T28"/>
              <a:gd fmla="*/ 356996 h 3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99" w="506">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34290" lIns="68580" rIns="68580" tIns="34290" wrap="none"/>
          <a:lstStyle/>
          <a:p>
            <a:endParaRPr altLang="en-US" lang="zh-CN">
              <a:cs typeface="+mn-ea"/>
              <a:sym typeface="+mn-lt"/>
            </a:endParaRPr>
          </a:p>
        </p:txBody>
      </p:sp>
      <p:sp>
        <p:nvSpPr>
          <p:cNvPr id="38" name="Text Placeholder 2"/>
          <p:cNvSpPr txBox="1"/>
          <p:nvPr/>
        </p:nvSpPr>
        <p:spPr>
          <a:xfrm>
            <a:off x="2400381" y="1674638"/>
            <a:ext cx="1735931" cy="285838"/>
          </a:xfrm>
          <a:prstGeom prst="rect">
            <a:avLst/>
          </a:prstGeom>
        </p:spPr>
        <p:txBody>
          <a:bodyPr bIns="34290" lIns="68580" rIns="68580" tIns="34290"/>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defTabSz="456565">
              <a:spcAft>
                <a:spcPct val="0"/>
              </a:spcAft>
              <a:defRPr/>
            </a:pPr>
            <a:r>
              <a:rPr altLang="en-US" lang="zh-CN">
                <a:solidFill>
                  <a:schemeClr val="tx1">
                    <a:lumMod val="75000"/>
                    <a:lumOff val="25000"/>
                  </a:schemeClr>
                </a:solidFill>
                <a:latin typeface="+mn-lt"/>
                <a:cs typeface="+mn-ea"/>
                <a:sym typeface="+mn-lt"/>
              </a:rPr>
              <a:t>请在这里输入标题</a:t>
            </a:r>
          </a:p>
        </p:txBody>
      </p:sp>
    </p:spTree>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
                                        </p:tgtEl>
                                        <p:attrNameLst>
                                          <p:attrName>style.visibility</p:attrName>
                                        </p:attrNameLst>
                                      </p:cBhvr>
                                      <p:to>
                                        <p:strVal val="visible"/>
                                      </p:to>
                                    </p:set>
                                    <p:animEffect filter="wipe(down)"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8"/>
                                        </p:tgtEl>
                                        <p:attrNameLst>
                                          <p:attrName>style.visibility</p:attrName>
                                        </p:attrNameLst>
                                      </p:cBhvr>
                                      <p:to>
                                        <p:strVal val="visible"/>
                                      </p:to>
                                    </p:set>
                                    <p:animEffect filter="wipe(left)" transition="in">
                                      <p:cBhvr>
                                        <p:cTn dur="500" id="15"/>
                                        <p:tgtEl>
                                          <p:spTgt spid="38"/>
                                        </p:tgtEl>
                                      </p:cBhvr>
                                    </p:animEffect>
                                  </p:childTnLst>
                                </p:cTn>
                              </p:par>
                            </p:childTnLst>
                          </p:cTn>
                        </p:par>
                        <p:par>
                          <p:cTn fill="hold" id="16" nodeType="afterGroup">
                            <p:stCondLst>
                              <p:cond delay="1500"/>
                            </p:stCondLst>
                            <p:childTnLst>
                              <p:par>
                                <p:cTn fill="hold" id="17" nodeType="afterEffect" presetClass="entr" presetID="14" presetSubtype="10">
                                  <p:stCondLst>
                                    <p:cond delay="0"/>
                                  </p:stCondLst>
                                  <p:childTnLst>
                                    <p:set>
                                      <p:cBhvr>
                                        <p:cTn dur="1" fill="hold" id="18">
                                          <p:stCondLst>
                                            <p:cond delay="0"/>
                                          </p:stCondLst>
                                        </p:cTn>
                                        <p:tgtEl>
                                          <p:spTgt spid="31"/>
                                        </p:tgtEl>
                                        <p:attrNameLst>
                                          <p:attrName>style.visibility</p:attrName>
                                        </p:attrNameLst>
                                      </p:cBhvr>
                                      <p:to>
                                        <p:strVal val="visible"/>
                                      </p:to>
                                    </p:set>
                                    <p:animEffect filter="randombar(horizontal)" transition="in">
                                      <p:cBhvr>
                                        <p:cTn dur="500" id="19"/>
                                        <p:tgtEl>
                                          <p:spTgt spid="31"/>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32"/>
                                        </p:tgtEl>
                                        <p:attrNameLst>
                                          <p:attrName>style.visibility</p:attrName>
                                        </p:attrNameLst>
                                      </p:cBhvr>
                                      <p:to>
                                        <p:strVal val="visible"/>
                                      </p:to>
                                    </p:set>
                                    <p:animEffect filter="wipe(left)" transition="in">
                                      <p:cBhvr>
                                        <p:cTn dur="500" id="23"/>
                                        <p:tgtEl>
                                          <p:spTgt spid="32"/>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500" id="2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1333356" y="1878597"/>
            <a:ext cx="3238644" cy="2109954"/>
          </a:xfrm>
          <a:custGeom>
            <a:gdLst>
              <a:gd fmla="*/ 0 w 4338588" name="connsiteX0"/>
              <a:gd fmla="*/ 0 h 2813272" name="connsiteY0"/>
              <a:gd fmla="*/ 4338588 w 4338588" name="connsiteX1"/>
              <a:gd fmla="*/ 0 h 2813272" name="connsiteY1"/>
              <a:gd fmla="*/ 4338588 w 4338588" name="connsiteX2"/>
              <a:gd fmla="*/ 2813272 h 2813272" name="connsiteY2"/>
              <a:gd fmla="*/ 0 w 4338588" name="connsiteX3"/>
              <a:gd fmla="*/ 2813272 h 2813272" name="connsiteY3"/>
            </a:gdLst>
            <a:cxnLst>
              <a:cxn ang="0">
                <a:pos x="connsiteX0" y="connsiteY0"/>
              </a:cxn>
              <a:cxn ang="0">
                <a:pos x="connsiteX1" y="connsiteY1"/>
              </a:cxn>
              <a:cxn ang="0">
                <a:pos x="connsiteX2" y="connsiteY2"/>
              </a:cxn>
              <a:cxn ang="0">
                <a:pos x="connsiteX3" y="connsiteY3"/>
              </a:cxn>
            </a:cxnLst>
            <a:rect b="b" l="l" r="r" t="t"/>
            <a:pathLst>
              <a:path h="2813272" w="4338588">
                <a:moveTo>
                  <a:pt x="0" y="0"/>
                </a:moveTo>
                <a:lnTo>
                  <a:pt x="4338588" y="0"/>
                </a:lnTo>
                <a:lnTo>
                  <a:pt x="4338588" y="2813272"/>
                </a:lnTo>
                <a:lnTo>
                  <a:pt x="0" y="2813272"/>
                </a:lnTo>
                <a:close/>
              </a:path>
            </a:pathLst>
          </a:cu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562871" y="1493457"/>
            <a:ext cx="4703544" cy="3045545"/>
          </a:xfrm>
          <a:prstGeom prst="rect">
            <a:avLst/>
          </a:prstGeom>
          <a:effectLst>
            <a:outerShdw algn="tl" blurRad="50800" dir="2700000" dist="38100" rotWithShape="0">
              <a:prstClr val="black">
                <a:alpha val="40000"/>
              </a:prstClr>
            </a:outerShdw>
          </a:effectLst>
        </p:spPr>
      </p:pic>
      <p:sp>
        <p:nvSpPr>
          <p:cNvPr id="5" name="文本框 4"/>
          <p:cNvSpPr txBox="1"/>
          <p:nvPr/>
        </p:nvSpPr>
        <p:spPr>
          <a:xfrm>
            <a:off x="5961778" y="2341284"/>
            <a:ext cx="1783080" cy="411480"/>
          </a:xfrm>
          <a:prstGeom prst="rect">
            <a:avLst/>
          </a:prstGeom>
          <a:noFill/>
        </p:spPr>
        <p:txBody>
          <a:bodyPr rtlCol="0" wrap="none">
            <a:spAutoFit/>
          </a:bodyPr>
          <a:lstStyle/>
          <a:p>
            <a:pPr algn="r"/>
            <a:r>
              <a:rPr altLang="en-US" b="1" lang="zh-CN" sz="2100">
                <a:solidFill>
                  <a:schemeClr val="bg2">
                    <a:lumMod val="50000"/>
                  </a:schemeClr>
                </a:solidFill>
                <a:cs typeface="+mn-ea"/>
                <a:sym typeface="+mn-lt"/>
              </a:rPr>
              <a:t>目前发展状况</a:t>
            </a:r>
          </a:p>
        </p:txBody>
      </p:sp>
      <p:sp>
        <p:nvSpPr>
          <p:cNvPr id="7" name="文本框 6"/>
          <p:cNvSpPr txBox="1"/>
          <p:nvPr/>
        </p:nvSpPr>
        <p:spPr>
          <a:xfrm>
            <a:off x="5990532" y="2733698"/>
            <a:ext cx="1824281" cy="1298448"/>
          </a:xfrm>
          <a:prstGeom prst="rect">
            <a:avLst/>
          </a:prstGeom>
          <a:noFill/>
        </p:spPr>
        <p:txBody>
          <a:bodyPr rtlCol="0" wrap="square">
            <a:spAutoFit/>
          </a:bodyPr>
          <a:lstStyle/>
          <a:p>
            <a:pPr algn="just">
              <a:lnSpc>
                <a:spcPct val="120000"/>
              </a:lnSpc>
            </a:pPr>
            <a:r>
              <a:rPr altLang="en-US" lang="zh-CN" sz="825">
                <a:solidFill>
                  <a:schemeClr val="bg2">
                    <a:lumMod val="50000"/>
                  </a:schemeClr>
                </a:solidFill>
                <a:cs typeface="+mn-ea"/>
                <a:sym typeface="+mn-lt"/>
              </a:rPr>
              <a:t>请替换文字内容，点击添加相关标题文字，修改文字内容，也可以直接复制你的内容到此。请替换文字内容，点击添加相关标题文字，修改文字内容，也可以直接复制你的内容到此。</a:t>
            </a:r>
          </a:p>
          <a:p>
            <a:pPr algn="just">
              <a:lnSpc>
                <a:spcPct val="120000"/>
              </a:lnSpc>
            </a:pPr>
            <a:endParaRPr altLang="en-US" lang="zh-CN" sz="825">
              <a:solidFill>
                <a:schemeClr val="bg2">
                  <a:lumMod val="50000"/>
                </a:schemeClr>
              </a:solidFill>
              <a:cs typeface="+mn-ea"/>
              <a:sym typeface="+mn-lt"/>
            </a:endParaRPr>
          </a:p>
          <a:p>
            <a:pPr algn="just">
              <a:lnSpc>
                <a:spcPct val="120000"/>
              </a:lnSpc>
            </a:pPr>
            <a:r>
              <a:rPr altLang="en-US" lang="zh-CN" sz="825">
                <a:solidFill>
                  <a:schemeClr val="bg2">
                    <a:lumMod val="50000"/>
                  </a:schemeClr>
                </a:solidFill>
                <a:cs typeface="+mn-ea"/>
                <a:sym typeface="+mn-lt"/>
              </a:rPr>
              <a:t> </a:t>
            </a:r>
          </a:p>
        </p:txBody>
      </p:sp>
    </p:spTree>
  </p:cSld>
  <p:clrMapOvr>
    <a:masterClrMapping/>
  </p:clrMapOvr>
  <mc:AlternateContent>
    <mc:Choice Requires="p14">
      <p:transition p14:dur="1600" spd="slow">
        <p14:prism isContent="1" isInverted="1"/>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rot="21556260">
            <a:off x="1655189" y="2072819"/>
            <a:ext cx="1502850" cy="208555"/>
          </a:xfrm>
          <a:prstGeom prst="rect">
            <a:avLst/>
          </a:prstGeom>
          <a:solidFill>
            <a:schemeClr val="bg1">
              <a:lumMod val="85000"/>
            </a:schemeClr>
          </a:solidFill>
          <a:ln algn="ctr" cap="flat" cmpd="sng" w="25400">
            <a:noFill/>
            <a:prstDash val="solid"/>
          </a:ln>
          <a:effectLst/>
        </p:spPr>
        <p:txBody>
          <a:bodyPr anchor="ctr" bIns="34280" lIns="68559" rIns="68559" tIns="34280"/>
          <a:lstStyle/>
          <a:p>
            <a:pPr algn="ctr">
              <a:defRPr/>
            </a:pPr>
            <a:endParaRPr altLang="en-US" kern="0" lang="zh-CN" sz="1000">
              <a:solidFill>
                <a:sysClr lastClr="FFFFFF" val="window"/>
              </a:solidFill>
              <a:cs typeface="+mn-ea"/>
              <a:sym typeface="+mn-lt"/>
            </a:endParaRPr>
          </a:p>
        </p:txBody>
      </p:sp>
      <p:sp>
        <p:nvSpPr>
          <p:cNvPr id="27" name="椭圆 26"/>
          <p:cNvSpPr/>
          <p:nvPr/>
        </p:nvSpPr>
        <p:spPr>
          <a:xfrm rot="1355877">
            <a:off x="2693560" y="1658157"/>
            <a:ext cx="890313" cy="891778"/>
          </a:xfrm>
          <a:prstGeom prst="ellipse">
            <a:avLst/>
          </a:prstGeom>
          <a:solidFill>
            <a:schemeClr val="accent2"/>
          </a:solidFill>
          <a:ln algn="ctr" cap="flat" cmpd="sng" w="6350">
            <a:noFill/>
            <a:prstDash val="solid"/>
          </a:ln>
          <a:effectLst/>
        </p:spPr>
        <p:txBody>
          <a:bodyPr anchor="ctr" bIns="34280" lIns="68559" rIns="68559" tIns="34280"/>
          <a:lstStyle/>
          <a:p>
            <a:pPr algn="ctr">
              <a:defRPr/>
            </a:pPr>
            <a:endParaRPr altLang="en-US" kern="0" lang="zh-CN" sz="1000">
              <a:solidFill>
                <a:sysClr lastClr="FFFFFF" val="window"/>
              </a:solidFill>
              <a:cs typeface="+mn-ea"/>
              <a:sym typeface="+mn-lt"/>
            </a:endParaRPr>
          </a:p>
        </p:txBody>
      </p:sp>
      <p:sp>
        <p:nvSpPr>
          <p:cNvPr id="28" name="椭圆 27"/>
          <p:cNvSpPr/>
          <p:nvPr/>
        </p:nvSpPr>
        <p:spPr>
          <a:xfrm rot="21404580">
            <a:off x="2825647" y="1791505"/>
            <a:ext cx="648690" cy="647700"/>
          </a:xfrm>
          <a:prstGeom prst="ellipse">
            <a:avLst/>
          </a:prstGeom>
          <a:solidFill>
            <a:sysClr lastClr="FFFFFF" val="window"/>
          </a:solidFill>
          <a:ln algn="ctr" cap="flat" cmpd="sng" w="25400">
            <a:noFill/>
            <a:prstDash val="solid"/>
          </a:ln>
          <a:effectLst/>
        </p:spPr>
        <p:txBody>
          <a:bodyPr anchor="ctr" bIns="0" lIns="0" rIns="80975" tIns="0"/>
          <a:lstStyle/>
          <a:p>
            <a:pPr>
              <a:defRPr/>
            </a:pPr>
            <a:r>
              <a:rPr altLang="zh-CN" kern="0" lang="en-US" sz="2700">
                <a:solidFill>
                  <a:schemeClr val="tx1">
                    <a:lumMod val="65000"/>
                    <a:lumOff val="35000"/>
                  </a:schemeClr>
                </a:solidFill>
                <a:cs typeface="+mn-ea"/>
                <a:sym typeface="+mn-lt"/>
              </a:rPr>
              <a:t>A</a:t>
            </a:r>
          </a:p>
        </p:txBody>
      </p:sp>
      <p:sp>
        <p:nvSpPr>
          <p:cNvPr id="29" name="矩形 28"/>
          <p:cNvSpPr/>
          <p:nvPr/>
        </p:nvSpPr>
        <p:spPr>
          <a:xfrm rot="21556260">
            <a:off x="3205522" y="2030941"/>
            <a:ext cx="1261745" cy="204643"/>
          </a:xfrm>
          <a:prstGeom prst="rect">
            <a:avLst/>
          </a:prstGeom>
          <a:solidFill>
            <a:schemeClr val="bg1">
              <a:lumMod val="85000"/>
            </a:schemeClr>
          </a:solidFill>
          <a:ln algn="ctr" cap="flat" cmpd="sng" w="25400">
            <a:noFill/>
            <a:prstDash val="solid"/>
          </a:ln>
          <a:effectLst/>
        </p:spPr>
        <p:txBody>
          <a:bodyPr anchor="ctr" bIns="34280" lIns="68559" rIns="68559" tIns="34280"/>
          <a:lstStyle/>
          <a:p>
            <a:pPr algn="ctr">
              <a:defRPr/>
            </a:pPr>
            <a:endParaRPr altLang="en-US" kern="0" lang="zh-CN" sz="1000">
              <a:solidFill>
                <a:sysClr lastClr="FFFFFF" val="window"/>
              </a:solidFill>
              <a:cs typeface="+mn-ea"/>
              <a:sym typeface="+mn-lt"/>
            </a:endParaRPr>
          </a:p>
        </p:txBody>
      </p:sp>
      <p:sp>
        <p:nvSpPr>
          <p:cNvPr id="30" name="椭圆 29"/>
          <p:cNvSpPr/>
          <p:nvPr/>
        </p:nvSpPr>
        <p:spPr>
          <a:xfrm rot="1355877">
            <a:off x="4160171" y="1629582"/>
            <a:ext cx="890313" cy="891778"/>
          </a:xfrm>
          <a:prstGeom prst="ellipse">
            <a:avLst/>
          </a:prstGeom>
          <a:solidFill>
            <a:schemeClr val="accent1"/>
          </a:solidFill>
          <a:ln algn="ctr" cap="flat" cmpd="sng" w="6350">
            <a:noFill/>
            <a:prstDash val="solid"/>
          </a:ln>
          <a:effectLst/>
        </p:spPr>
        <p:txBody>
          <a:bodyPr anchor="ctr" bIns="34280" lIns="68559" rIns="68559" tIns="34280"/>
          <a:lstStyle/>
          <a:p>
            <a:pPr algn="ctr">
              <a:defRPr/>
            </a:pPr>
            <a:endParaRPr altLang="en-US" kern="0" lang="zh-CN" sz="1000">
              <a:solidFill>
                <a:sysClr lastClr="FFFFFF" val="window"/>
              </a:solidFill>
              <a:cs typeface="+mn-ea"/>
              <a:sym typeface="+mn-lt"/>
            </a:endParaRPr>
          </a:p>
        </p:txBody>
      </p:sp>
      <p:sp>
        <p:nvSpPr>
          <p:cNvPr id="31" name="椭圆 30"/>
          <p:cNvSpPr/>
          <p:nvPr/>
        </p:nvSpPr>
        <p:spPr>
          <a:xfrm>
            <a:off x="4319667" y="1762931"/>
            <a:ext cx="648691" cy="648891"/>
          </a:xfrm>
          <a:prstGeom prst="ellipse">
            <a:avLst/>
          </a:prstGeom>
          <a:solidFill>
            <a:sysClr lastClr="FFFFFF" val="window"/>
          </a:solidFill>
          <a:ln algn="ctr" cap="flat" cmpd="sng" w="25400">
            <a:noFill/>
            <a:prstDash val="solid"/>
          </a:ln>
          <a:effectLst/>
        </p:spPr>
        <p:txBody>
          <a:bodyPr anchor="ctr" bIns="0" lIns="0" rIns="80975" tIns="0"/>
          <a:lstStyle/>
          <a:p>
            <a:pPr>
              <a:defRPr/>
            </a:pPr>
            <a:r>
              <a:rPr altLang="zh-CN" kern="0" lang="en-US" sz="2700">
                <a:solidFill>
                  <a:schemeClr val="tx1">
                    <a:lumMod val="65000"/>
                    <a:lumOff val="35000"/>
                  </a:schemeClr>
                </a:solidFill>
                <a:cs typeface="+mn-ea"/>
                <a:sym typeface="+mn-lt"/>
              </a:rPr>
              <a:t>B</a:t>
            </a:r>
          </a:p>
        </p:txBody>
      </p:sp>
      <p:sp>
        <p:nvSpPr>
          <p:cNvPr id="32" name="矩形 31"/>
          <p:cNvSpPr/>
          <p:nvPr/>
        </p:nvSpPr>
        <p:spPr>
          <a:xfrm rot="21556260">
            <a:off x="4683885" y="2002248"/>
            <a:ext cx="891504" cy="202406"/>
          </a:xfrm>
          <a:prstGeom prst="rect">
            <a:avLst/>
          </a:prstGeom>
          <a:solidFill>
            <a:schemeClr val="bg1">
              <a:lumMod val="85000"/>
            </a:schemeClr>
          </a:solidFill>
          <a:ln algn="ctr" cap="flat" cmpd="sng" w="25400">
            <a:noFill/>
            <a:prstDash val="solid"/>
          </a:ln>
          <a:effectLst/>
        </p:spPr>
        <p:txBody>
          <a:bodyPr anchor="ctr" bIns="34280" lIns="68559" rIns="68559" tIns="34280"/>
          <a:lstStyle/>
          <a:p>
            <a:pPr algn="ctr">
              <a:defRPr/>
            </a:pPr>
            <a:endParaRPr altLang="en-US" kern="0" lang="zh-CN" sz="1000">
              <a:solidFill>
                <a:sysClr lastClr="FFFFFF" val="window"/>
              </a:solidFill>
              <a:cs typeface="+mn-ea"/>
              <a:sym typeface="+mn-lt"/>
            </a:endParaRPr>
          </a:p>
        </p:txBody>
      </p:sp>
      <p:sp>
        <p:nvSpPr>
          <p:cNvPr id="33" name="椭圆 32"/>
          <p:cNvSpPr/>
          <p:nvPr/>
        </p:nvSpPr>
        <p:spPr>
          <a:xfrm rot="1355877">
            <a:off x="5559212" y="1658155"/>
            <a:ext cx="891503" cy="890588"/>
          </a:xfrm>
          <a:prstGeom prst="ellipse">
            <a:avLst/>
          </a:prstGeom>
          <a:solidFill>
            <a:schemeClr val="accent2"/>
          </a:solidFill>
          <a:ln algn="ctr" cap="flat" cmpd="sng" w="6350">
            <a:noFill/>
            <a:prstDash val="solid"/>
          </a:ln>
          <a:effectLst/>
        </p:spPr>
        <p:txBody>
          <a:bodyPr anchor="ctr" bIns="34280" lIns="68559" rIns="68559" tIns="34280"/>
          <a:lstStyle/>
          <a:p>
            <a:pPr algn="ctr">
              <a:defRPr/>
            </a:pPr>
            <a:endParaRPr altLang="en-US" kern="0" lang="zh-CN" sz="1000">
              <a:solidFill>
                <a:sysClr lastClr="FFFFFF" val="window"/>
              </a:solidFill>
              <a:cs typeface="+mn-ea"/>
              <a:sym typeface="+mn-lt"/>
            </a:endParaRPr>
          </a:p>
        </p:txBody>
      </p:sp>
      <p:sp>
        <p:nvSpPr>
          <p:cNvPr id="34" name="椭圆 33"/>
          <p:cNvSpPr/>
          <p:nvPr/>
        </p:nvSpPr>
        <p:spPr>
          <a:xfrm>
            <a:off x="5724144" y="1790315"/>
            <a:ext cx="647501" cy="648891"/>
          </a:xfrm>
          <a:prstGeom prst="ellipse">
            <a:avLst/>
          </a:prstGeom>
          <a:solidFill>
            <a:sysClr lastClr="FFFFFF" val="window"/>
          </a:solidFill>
          <a:ln algn="ctr" cap="flat" cmpd="sng" w="25400">
            <a:noFill/>
            <a:prstDash val="solid"/>
          </a:ln>
          <a:effectLst/>
        </p:spPr>
        <p:txBody>
          <a:bodyPr anchor="ctr" bIns="0" lIns="0" rIns="80975" tIns="0"/>
          <a:lstStyle/>
          <a:p>
            <a:pPr>
              <a:defRPr/>
            </a:pPr>
            <a:r>
              <a:rPr altLang="zh-CN" kern="0" lang="en-US" sz="2700">
                <a:solidFill>
                  <a:schemeClr val="tx1">
                    <a:lumMod val="65000"/>
                    <a:lumOff val="35000"/>
                  </a:schemeClr>
                </a:solidFill>
                <a:cs typeface="+mn-ea"/>
                <a:sym typeface="+mn-lt"/>
              </a:rPr>
              <a:t>C</a:t>
            </a:r>
          </a:p>
        </p:txBody>
      </p:sp>
      <p:sp>
        <p:nvSpPr>
          <p:cNvPr id="35" name="右箭头 34"/>
          <p:cNvSpPr/>
          <p:nvPr/>
        </p:nvSpPr>
        <p:spPr>
          <a:xfrm rot="21584426">
            <a:off x="6145933" y="1898689"/>
            <a:ext cx="1628504" cy="414183"/>
          </a:xfrm>
          <a:prstGeom prst="rightArrow">
            <a:avLst/>
          </a:prstGeom>
          <a:solidFill>
            <a:schemeClr val="bg1">
              <a:lumMod val="85000"/>
            </a:schemeClr>
          </a:solidFill>
          <a:ln algn="ctr" cap="flat" cmpd="sng" w="25400">
            <a:noFill/>
            <a:prstDash val="solid"/>
          </a:ln>
          <a:effectLst/>
        </p:spPr>
        <p:txBody>
          <a:bodyPr anchor="ctr" bIns="34280" lIns="68559" rIns="68559" tIns="34280"/>
          <a:lstStyle/>
          <a:p>
            <a:pPr algn="ctr">
              <a:defRPr/>
            </a:pPr>
            <a:endParaRPr altLang="en-US" kern="0" lang="zh-CN" sz="1000">
              <a:solidFill>
                <a:sysClr lastClr="FFFFFF" val="window"/>
              </a:solidFill>
              <a:cs typeface="+mn-ea"/>
              <a:sym typeface="+mn-lt"/>
            </a:endParaRPr>
          </a:p>
        </p:txBody>
      </p:sp>
      <p:sp>
        <p:nvSpPr>
          <p:cNvPr id="16" name="TextBox 41"/>
          <p:cNvSpPr txBox="1"/>
          <p:nvPr/>
        </p:nvSpPr>
        <p:spPr>
          <a:xfrm>
            <a:off x="2376434" y="2824495"/>
            <a:ext cx="1568871" cy="781792"/>
          </a:xfrm>
          <a:prstGeom prst="rect">
            <a:avLst/>
          </a:prstGeom>
          <a:noFill/>
        </p:spPr>
        <p:txBody>
          <a:bodyPr bIns="34280" lIns="68559" rIns="68559" tIns="34280" wrap="square">
            <a:spAutoFit/>
          </a:bodyPr>
          <a:lstStyle>
            <a:defPPr>
              <a:defRPr lang="zh-CN"/>
            </a:defPPr>
            <a:lvl1pPr defTabSz="0" indent="0" lvl="0" marR="0">
              <a:lnSpc>
                <a:spcPct val="130000"/>
              </a:lnSpc>
              <a:spcBef>
                <a:spcPct val="0"/>
              </a:spcBef>
              <a:spcAft>
                <a:spcPct val="0"/>
              </a:spcAft>
              <a:buClrTx/>
              <a:buSzTx/>
              <a:buFontTx/>
              <a:buNone/>
              <a:defRPr b="0" baseline="0" cap="none" i="0" kern="0" kumimoji="0" normalizeH="0" spc="0" strike="noStrike" sz="1200" u="none">
                <a:ln>
                  <a:noFill/>
                </a:ln>
                <a:solidFill>
                  <a:sysClr lastClr="FFFFFF" val="window">
                    <a:lumMod val="50000"/>
                  </a:sysClr>
                </a:solidFill>
                <a:effectLst/>
                <a:uLnTx/>
                <a:uFillTx/>
                <a:latin charset="-122" pitchFamily="34" typeface="微软雅黑"/>
                <a:ea charset="-122" pitchFamily="34" typeface="微软雅黑"/>
              </a:defRPr>
            </a:lvl1pPr>
          </a:lstStyle>
          <a:p>
            <a:r>
              <a:rPr altLang="en-US" lang="zh-CN" sz="90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7" name="TextBox 41"/>
          <p:cNvSpPr txBox="1"/>
          <p:nvPr/>
        </p:nvSpPr>
        <p:spPr>
          <a:xfrm>
            <a:off x="3902952" y="2824495"/>
            <a:ext cx="1568871" cy="781792"/>
          </a:xfrm>
          <a:prstGeom prst="rect">
            <a:avLst/>
          </a:prstGeom>
          <a:noFill/>
        </p:spPr>
        <p:txBody>
          <a:bodyPr bIns="34280" lIns="68559" rIns="68559" tIns="34280" wrap="square">
            <a:spAutoFit/>
          </a:bodyPr>
          <a:lstStyle>
            <a:defPPr>
              <a:defRPr lang="zh-CN"/>
            </a:defPPr>
            <a:lvl1pPr defTabSz="0" indent="0" lvl="0" marR="0">
              <a:lnSpc>
                <a:spcPct val="130000"/>
              </a:lnSpc>
              <a:spcBef>
                <a:spcPct val="0"/>
              </a:spcBef>
              <a:spcAft>
                <a:spcPct val="0"/>
              </a:spcAft>
              <a:buClrTx/>
              <a:buSzTx/>
              <a:buFontTx/>
              <a:buNone/>
              <a:defRPr b="0" baseline="0" cap="none" i="0" kern="0" kumimoji="0" normalizeH="0" spc="0" strike="noStrike" sz="1200" u="none">
                <a:ln>
                  <a:noFill/>
                </a:ln>
                <a:solidFill>
                  <a:sysClr lastClr="FFFFFF" val="window">
                    <a:lumMod val="50000"/>
                  </a:sysClr>
                </a:solidFill>
                <a:effectLst/>
                <a:uLnTx/>
                <a:uFillTx/>
                <a:latin charset="-122" pitchFamily="34" typeface="微软雅黑"/>
                <a:ea charset="-122" pitchFamily="34" typeface="微软雅黑"/>
              </a:defRPr>
            </a:lvl1pPr>
          </a:lstStyle>
          <a:p>
            <a:r>
              <a:rPr altLang="en-US" lang="zh-CN" sz="90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8" name="TextBox 41"/>
          <p:cNvSpPr txBox="1"/>
          <p:nvPr/>
        </p:nvSpPr>
        <p:spPr>
          <a:xfrm>
            <a:off x="5414654" y="2824495"/>
            <a:ext cx="1568871" cy="781792"/>
          </a:xfrm>
          <a:prstGeom prst="rect">
            <a:avLst/>
          </a:prstGeom>
          <a:noFill/>
        </p:spPr>
        <p:txBody>
          <a:bodyPr bIns="34280" lIns="68559" rIns="68559" tIns="34280" wrap="square">
            <a:spAutoFit/>
          </a:bodyPr>
          <a:lstStyle>
            <a:defPPr>
              <a:defRPr lang="zh-CN"/>
            </a:defPPr>
            <a:lvl1pPr defTabSz="0" indent="0" lvl="0" marR="0">
              <a:lnSpc>
                <a:spcPct val="130000"/>
              </a:lnSpc>
              <a:spcBef>
                <a:spcPct val="0"/>
              </a:spcBef>
              <a:spcAft>
                <a:spcPct val="0"/>
              </a:spcAft>
              <a:buClrTx/>
              <a:buSzTx/>
              <a:buFontTx/>
              <a:buNone/>
              <a:defRPr b="0" baseline="0" cap="none" i="0" kern="0" kumimoji="0" normalizeH="0" spc="0" strike="noStrike" sz="1200" u="none">
                <a:ln>
                  <a:noFill/>
                </a:ln>
                <a:solidFill>
                  <a:sysClr lastClr="FFFFFF" val="window">
                    <a:lumMod val="50000"/>
                  </a:sysClr>
                </a:solidFill>
                <a:effectLst/>
                <a:uLnTx/>
                <a:uFillTx/>
                <a:latin charset="-122" pitchFamily="34" typeface="微软雅黑"/>
                <a:ea charset="-122" pitchFamily="34" typeface="微软雅黑"/>
              </a:defRPr>
            </a:lvl1pPr>
          </a:lstStyle>
          <a:p>
            <a:r>
              <a:rPr altLang="en-US" lang="zh-CN" sz="90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Tree>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7"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ppt_x</p:attrName>
                                        </p:attrNameLst>
                                      </p:cBhvr>
                                      <p:tavLst>
                                        <p:tav tm="0">
                                          <p:val>
                                            <p:strVal val="#ppt_x-#ppt_w/2"/>
                                          </p:val>
                                        </p:tav>
                                        <p:tav tm="100000">
                                          <p:val>
                                            <p:strVal val="#ppt_x"/>
                                          </p:val>
                                        </p:tav>
                                      </p:tavLst>
                                    </p:anim>
                                    <p:anim calcmode="lin" valueType="num">
                                      <p:cBhvr>
                                        <p:cTn dur="500" fill="hold" id="8"/>
                                        <p:tgtEl>
                                          <p:spTgt spid="26"/>
                                        </p:tgtEl>
                                        <p:attrNameLst>
                                          <p:attrName>ppt_y</p:attrName>
                                        </p:attrNameLst>
                                      </p:cBhvr>
                                      <p:tavLst>
                                        <p:tav tm="0">
                                          <p:val>
                                            <p:strVal val="#ppt_y"/>
                                          </p:val>
                                        </p:tav>
                                        <p:tav tm="100000">
                                          <p:val>
                                            <p:strVal val="#ppt_y"/>
                                          </p:val>
                                        </p:tav>
                                      </p:tavLst>
                                    </p:anim>
                                    <p:anim calcmode="lin" valueType="num">
                                      <p:cBhvr>
                                        <p:cTn dur="500" fill="hold" id="9"/>
                                        <p:tgtEl>
                                          <p:spTgt spid="26"/>
                                        </p:tgtEl>
                                        <p:attrNameLst>
                                          <p:attrName>ppt_w</p:attrName>
                                        </p:attrNameLst>
                                      </p:cBhvr>
                                      <p:tavLst>
                                        <p:tav tm="0">
                                          <p:val>
                                            <p:fltVal val="0"/>
                                          </p:val>
                                        </p:tav>
                                        <p:tav tm="100000">
                                          <p:val>
                                            <p:strVal val="#ppt_w"/>
                                          </p:val>
                                        </p:tav>
                                      </p:tavLst>
                                    </p:anim>
                                    <p:anim calcmode="lin" valueType="num">
                                      <p:cBhvr>
                                        <p:cTn dur="500" fill="hold" id="10"/>
                                        <p:tgtEl>
                                          <p:spTgt spid="26"/>
                                        </p:tgtEl>
                                        <p:attrNameLst>
                                          <p:attrName>ppt_h</p:attrName>
                                        </p:attrNameLst>
                                      </p:cBhvr>
                                      <p:tavLst>
                                        <p:tav tm="0">
                                          <p:val>
                                            <p:strVal val="#ppt_h"/>
                                          </p:val>
                                        </p:tav>
                                        <p:tav tm="100000">
                                          <p:val>
                                            <p:strVal val="#ppt_h"/>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500" fill="hold" id="19"/>
                                        <p:tgtEl>
                                          <p:spTgt spid="27"/>
                                        </p:tgtEl>
                                        <p:attrNameLst>
                                          <p:attrName>ppt_x</p:attrName>
                                        </p:attrNameLst>
                                      </p:cBhvr>
                                      <p:tavLst>
                                        <p:tav tm="0">
                                          <p:val>
                                            <p:strVal val="#ppt_x"/>
                                          </p:val>
                                        </p:tav>
                                        <p:tav tm="100000">
                                          <p:val>
                                            <p:strVal val="#ppt_x"/>
                                          </p:val>
                                        </p:tav>
                                      </p:tavLst>
                                    </p:anim>
                                    <p:anim calcmode="lin" valueType="num">
                                      <p:cBhvr additive="base">
                                        <p:cTn dur="500" fill="hold" id="20"/>
                                        <p:tgtEl>
                                          <p:spTgt spid="27"/>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fill="hold" id="23"/>
                                        <p:tgtEl>
                                          <p:spTgt spid="16"/>
                                        </p:tgtEl>
                                        <p:attrNameLst>
                                          <p:attrName>ppt_x</p:attrName>
                                        </p:attrNameLst>
                                      </p:cBhvr>
                                      <p:tavLst>
                                        <p:tav tm="0">
                                          <p:val>
                                            <p:strVal val="#ppt_x"/>
                                          </p:val>
                                        </p:tav>
                                        <p:tav tm="100000">
                                          <p:val>
                                            <p:strVal val="#ppt_x"/>
                                          </p:val>
                                        </p:tav>
                                      </p:tavLst>
                                    </p:anim>
                                    <p:anim calcmode="lin" valueType="num">
                                      <p:cBhvr additive="base">
                                        <p:cTn dur="500" fill="hold" id="24"/>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7" presetSubtype="8">
                                  <p:stCondLst>
                                    <p:cond delay="0"/>
                                  </p:stCondLst>
                                  <p:childTnLst>
                                    <p:set>
                                      <p:cBhvr>
                                        <p:cTn dur="1" fill="hold" id="28">
                                          <p:stCondLst>
                                            <p:cond delay="0"/>
                                          </p:stCondLst>
                                        </p:cTn>
                                        <p:tgtEl>
                                          <p:spTgt spid="29"/>
                                        </p:tgtEl>
                                        <p:attrNameLst>
                                          <p:attrName>style.visibility</p:attrName>
                                        </p:attrNameLst>
                                      </p:cBhvr>
                                      <p:to>
                                        <p:strVal val="visible"/>
                                      </p:to>
                                    </p:set>
                                    <p:anim calcmode="lin" valueType="num">
                                      <p:cBhvr>
                                        <p:cTn dur="500" fill="hold" id="29"/>
                                        <p:tgtEl>
                                          <p:spTgt spid="29"/>
                                        </p:tgtEl>
                                        <p:attrNameLst>
                                          <p:attrName>ppt_x</p:attrName>
                                        </p:attrNameLst>
                                      </p:cBhvr>
                                      <p:tavLst>
                                        <p:tav tm="0">
                                          <p:val>
                                            <p:strVal val="#ppt_x-#ppt_w/2"/>
                                          </p:val>
                                        </p:tav>
                                        <p:tav tm="100000">
                                          <p:val>
                                            <p:strVal val="#ppt_x"/>
                                          </p:val>
                                        </p:tav>
                                      </p:tavLst>
                                    </p:anim>
                                    <p:anim calcmode="lin" valueType="num">
                                      <p:cBhvr>
                                        <p:cTn dur="500" fill="hold" id="30"/>
                                        <p:tgtEl>
                                          <p:spTgt spid="29"/>
                                        </p:tgtEl>
                                        <p:attrNameLst>
                                          <p:attrName>ppt_y</p:attrName>
                                        </p:attrNameLst>
                                      </p:cBhvr>
                                      <p:tavLst>
                                        <p:tav tm="0">
                                          <p:val>
                                            <p:strVal val="#ppt_y"/>
                                          </p:val>
                                        </p:tav>
                                        <p:tav tm="100000">
                                          <p:val>
                                            <p:strVal val="#ppt_y"/>
                                          </p:val>
                                        </p:tav>
                                      </p:tavLst>
                                    </p:anim>
                                    <p:anim calcmode="lin" valueType="num">
                                      <p:cBhvr>
                                        <p:cTn dur="500" fill="hold" id="31"/>
                                        <p:tgtEl>
                                          <p:spTgt spid="29"/>
                                        </p:tgtEl>
                                        <p:attrNameLst>
                                          <p:attrName>ppt_w</p:attrName>
                                        </p:attrNameLst>
                                      </p:cBhvr>
                                      <p:tavLst>
                                        <p:tav tm="0">
                                          <p:val>
                                            <p:fltVal val="0"/>
                                          </p:val>
                                        </p:tav>
                                        <p:tav tm="100000">
                                          <p:val>
                                            <p:strVal val="#ppt_w"/>
                                          </p:val>
                                        </p:tav>
                                      </p:tavLst>
                                    </p:anim>
                                    <p:anim calcmode="lin" valueType="num">
                                      <p:cBhvr>
                                        <p:cTn dur="500" fill="hold" id="32"/>
                                        <p:tgtEl>
                                          <p:spTgt spid="29"/>
                                        </p:tgtEl>
                                        <p:attrNameLst>
                                          <p:attrName>ppt_h</p:attrName>
                                        </p:attrNameLst>
                                      </p:cBhvr>
                                      <p:tavLst>
                                        <p:tav tm="0">
                                          <p:val>
                                            <p:strVal val="#ppt_h"/>
                                          </p:val>
                                        </p:tav>
                                        <p:tav tm="100000">
                                          <p:val>
                                            <p:strVal val="#ppt_h"/>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5" presetSubtype="0">
                                  <p:stCondLst>
                                    <p:cond delay="0"/>
                                  </p:stCondLst>
                                  <p:childTnLst>
                                    <p:set>
                                      <p:cBhvr>
                                        <p:cTn dur="1" fill="hold" id="36">
                                          <p:stCondLst>
                                            <p:cond delay="0"/>
                                          </p:stCondLst>
                                        </p:cTn>
                                        <p:tgtEl>
                                          <p:spTgt spid="31"/>
                                        </p:tgtEl>
                                        <p:attrNameLst>
                                          <p:attrName>style.visibility</p:attrName>
                                        </p:attrNameLst>
                                      </p:cBhvr>
                                      <p:to>
                                        <p:strVal val="visible"/>
                                      </p:to>
                                    </p:set>
                                    <p:anim calcmode="lin" valueType="num">
                                      <p:cBhvr>
                                        <p:cTn decel="50000" dur="500" fill="hold" id="37">
                                          <p:stCondLst>
                                            <p:cond delay="0"/>
                                          </p:stCondLst>
                                        </p:cTn>
                                        <p:tgtEl>
                                          <p:spTgt spid="31"/>
                                        </p:tgtEl>
                                        <p:attrNameLst>
                                          <p:attrName>style.rotation</p:attrName>
                                        </p:attrNameLst>
                                      </p:cBhvr>
                                      <p:tavLst>
                                        <p:tav tm="0">
                                          <p:val>
                                            <p:fltVal val="-90"/>
                                          </p:val>
                                        </p:tav>
                                        <p:tav tm="100000">
                                          <p:val>
                                            <p:fltVal val="0"/>
                                          </p:val>
                                        </p:tav>
                                      </p:tavLst>
                                    </p:anim>
                                    <p:anim calcmode="lin" valueType="num">
                                      <p:cBhvr>
                                        <p:cTn decel="50000" dur="500" fill="hold" id="38">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accel="50000" dur="500" fill="hold" id="39">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dur="1000" fill="hold" id="40"/>
                                        <p:tgtEl>
                                          <p:spTgt spid="31"/>
                                        </p:tgtEl>
                                        <p:attrNameLst>
                                          <p:attrName>ppt_h</p:attrName>
                                        </p:attrNameLst>
                                      </p:cBhvr>
                                      <p:tavLst>
                                        <p:tav tm="0">
                                          <p:val>
                                            <p:strVal val="#ppt_h"/>
                                          </p:val>
                                        </p:tav>
                                        <p:tav tm="100000">
                                          <p:val>
                                            <p:strVal val="#ppt_h"/>
                                          </p:val>
                                        </p:tav>
                                      </p:tavLst>
                                    </p:anim>
                                    <p:anim calcmode="lin" valueType="num">
                                      <p:cBhvr>
                                        <p:cTn decel="50000" dur="500" fill="hold" id="41">
                                          <p:stCondLst>
                                            <p:cond delay="0"/>
                                          </p:stCondLst>
                                        </p:cTn>
                                        <p:tgtEl>
                                          <p:spTgt spid="31"/>
                                        </p:tgtEl>
                                        <p:attrNameLst>
                                          <p:attrName>ppt_x</p:attrName>
                                        </p:attrNameLst>
                                      </p:cBhvr>
                                      <p:tavLst>
                                        <p:tav tm="0">
                                          <p:val>
                                            <p:strVal val="#ppt_x+.4"/>
                                          </p:val>
                                        </p:tav>
                                        <p:tav tm="100000">
                                          <p:val>
                                            <p:strVal val="#ppt_x"/>
                                          </p:val>
                                        </p:tav>
                                      </p:tavLst>
                                    </p:anim>
                                    <p:anim calcmode="lin" valueType="num">
                                      <p:cBhvr>
                                        <p:cTn decel="50000" dur="500" fill="hold" id="42">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accel="50000" dur="500" fill="hold" id="43">
                                          <p:stCondLst>
                                            <p:cond delay="500"/>
                                          </p:stCondLst>
                                        </p:cTn>
                                        <p:tgtEl>
                                          <p:spTgt spid="31"/>
                                        </p:tgtEl>
                                        <p:attrNameLst>
                                          <p:attrName>ppt_y</p:attrName>
                                        </p:attrNameLst>
                                      </p:cBhvr>
                                      <p:tavLst>
                                        <p:tav tm="0">
                                          <p:val>
                                            <p:strVal val="#ppt_y+.1"/>
                                          </p:val>
                                        </p:tav>
                                        <p:tav tm="100000">
                                          <p:val>
                                            <p:strVal val="#ppt_y"/>
                                          </p:val>
                                        </p:tav>
                                      </p:tavLst>
                                    </p:anim>
                                    <p:animEffect filter="fade" transition="in">
                                      <p:cBhvr>
                                        <p:cTn decel="50000" dur="1000" id="44">
                                          <p:stCondLst>
                                            <p:cond delay="0"/>
                                          </p:stCondLst>
                                        </p:cTn>
                                        <p:tgtEl>
                                          <p:spTgt spid="31"/>
                                        </p:tgtEl>
                                      </p:cBhvr>
                                    </p:animEffect>
                                  </p:childTnLst>
                                </p:cTn>
                              </p:par>
                              <p:par>
                                <p:cTn fill="hold" grpId="0" id="45" nodeType="withEffect" presetClass="entr" presetID="25" presetSubtype="0">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p:cTn decel="50000" dur="500" fill="hold" id="47">
                                          <p:stCondLst>
                                            <p:cond delay="0"/>
                                          </p:stCondLst>
                                        </p:cTn>
                                        <p:tgtEl>
                                          <p:spTgt spid="30"/>
                                        </p:tgtEl>
                                        <p:attrNameLst>
                                          <p:attrName>style.rotation</p:attrName>
                                        </p:attrNameLst>
                                      </p:cBhvr>
                                      <p:tavLst>
                                        <p:tav tm="0">
                                          <p:val>
                                            <p:fltVal val="-90"/>
                                          </p:val>
                                        </p:tav>
                                        <p:tav tm="100000">
                                          <p:val>
                                            <p:fltVal val="0"/>
                                          </p:val>
                                        </p:tav>
                                      </p:tavLst>
                                    </p:anim>
                                    <p:anim calcmode="lin" valueType="num">
                                      <p:cBhvr>
                                        <p:cTn decel="50000" dur="500" fill="hold" id="48">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accel="50000" dur="500" fill="hold" id="49">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dur="1000" fill="hold" id="50"/>
                                        <p:tgtEl>
                                          <p:spTgt spid="30"/>
                                        </p:tgtEl>
                                        <p:attrNameLst>
                                          <p:attrName>ppt_h</p:attrName>
                                        </p:attrNameLst>
                                      </p:cBhvr>
                                      <p:tavLst>
                                        <p:tav tm="0">
                                          <p:val>
                                            <p:strVal val="#ppt_h"/>
                                          </p:val>
                                        </p:tav>
                                        <p:tav tm="100000">
                                          <p:val>
                                            <p:strVal val="#ppt_h"/>
                                          </p:val>
                                        </p:tav>
                                      </p:tavLst>
                                    </p:anim>
                                    <p:anim calcmode="lin" valueType="num">
                                      <p:cBhvr>
                                        <p:cTn decel="50000" dur="500" fill="hold" id="51">
                                          <p:stCondLst>
                                            <p:cond delay="0"/>
                                          </p:stCondLst>
                                        </p:cTn>
                                        <p:tgtEl>
                                          <p:spTgt spid="30"/>
                                        </p:tgtEl>
                                        <p:attrNameLst>
                                          <p:attrName>ppt_x</p:attrName>
                                        </p:attrNameLst>
                                      </p:cBhvr>
                                      <p:tavLst>
                                        <p:tav tm="0">
                                          <p:val>
                                            <p:strVal val="#ppt_x+.4"/>
                                          </p:val>
                                        </p:tav>
                                        <p:tav tm="100000">
                                          <p:val>
                                            <p:strVal val="#ppt_x"/>
                                          </p:val>
                                        </p:tav>
                                      </p:tavLst>
                                    </p:anim>
                                    <p:anim calcmode="lin" valueType="num">
                                      <p:cBhvr>
                                        <p:cTn decel="50000" dur="500" fill="hold" id="52">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accel="50000" dur="500" fill="hold" id="53">
                                          <p:stCondLst>
                                            <p:cond delay="500"/>
                                          </p:stCondLst>
                                        </p:cTn>
                                        <p:tgtEl>
                                          <p:spTgt spid="30"/>
                                        </p:tgtEl>
                                        <p:attrNameLst>
                                          <p:attrName>ppt_y</p:attrName>
                                        </p:attrNameLst>
                                      </p:cBhvr>
                                      <p:tavLst>
                                        <p:tav tm="0">
                                          <p:val>
                                            <p:strVal val="#ppt_y+.1"/>
                                          </p:val>
                                        </p:tav>
                                        <p:tav tm="100000">
                                          <p:val>
                                            <p:strVal val="#ppt_y"/>
                                          </p:val>
                                        </p:tav>
                                      </p:tavLst>
                                    </p:anim>
                                    <p:animEffect filter="fade" transition="in">
                                      <p:cBhvr>
                                        <p:cTn decel="50000" dur="1000" id="54">
                                          <p:stCondLst>
                                            <p:cond delay="0"/>
                                          </p:stCondLst>
                                        </p:cTn>
                                        <p:tgtEl>
                                          <p:spTgt spid="30"/>
                                        </p:tgtEl>
                                      </p:cBhvr>
                                    </p:animEffect>
                                  </p:childTnLst>
                                </p:cTn>
                              </p:par>
                              <p:par>
                                <p:cTn fill="hold" grpId="0" id="55" nodeType="withEffect" presetClass="entr" presetID="25" presetSubtype="0">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p:cTn decel="50000" dur="500" fill="hold" id="57">
                                          <p:stCondLst>
                                            <p:cond delay="0"/>
                                          </p:stCondLst>
                                        </p:cTn>
                                        <p:tgtEl>
                                          <p:spTgt spid="17"/>
                                        </p:tgtEl>
                                        <p:attrNameLst>
                                          <p:attrName>style.rotation</p:attrName>
                                        </p:attrNameLst>
                                      </p:cBhvr>
                                      <p:tavLst>
                                        <p:tav tm="0">
                                          <p:val>
                                            <p:fltVal val="-90"/>
                                          </p:val>
                                        </p:tav>
                                        <p:tav tm="100000">
                                          <p:val>
                                            <p:fltVal val="0"/>
                                          </p:val>
                                        </p:tav>
                                      </p:tavLst>
                                    </p:anim>
                                    <p:anim calcmode="lin" valueType="num">
                                      <p:cBhvr>
                                        <p:cTn decel="50000" dur="500" fill="hold" id="58">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accel="50000" dur="500" fill="hold" id="59">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dur="1000" fill="hold" id="60"/>
                                        <p:tgtEl>
                                          <p:spTgt spid="17"/>
                                        </p:tgtEl>
                                        <p:attrNameLst>
                                          <p:attrName>ppt_h</p:attrName>
                                        </p:attrNameLst>
                                      </p:cBhvr>
                                      <p:tavLst>
                                        <p:tav tm="0">
                                          <p:val>
                                            <p:strVal val="#ppt_h"/>
                                          </p:val>
                                        </p:tav>
                                        <p:tav tm="100000">
                                          <p:val>
                                            <p:strVal val="#ppt_h"/>
                                          </p:val>
                                        </p:tav>
                                      </p:tavLst>
                                    </p:anim>
                                    <p:anim calcmode="lin" valueType="num">
                                      <p:cBhvr>
                                        <p:cTn decel="50000" dur="500" fill="hold" id="61">
                                          <p:stCondLst>
                                            <p:cond delay="0"/>
                                          </p:stCondLst>
                                        </p:cTn>
                                        <p:tgtEl>
                                          <p:spTgt spid="17"/>
                                        </p:tgtEl>
                                        <p:attrNameLst>
                                          <p:attrName>ppt_x</p:attrName>
                                        </p:attrNameLst>
                                      </p:cBhvr>
                                      <p:tavLst>
                                        <p:tav tm="0">
                                          <p:val>
                                            <p:strVal val="#ppt_x+.4"/>
                                          </p:val>
                                        </p:tav>
                                        <p:tav tm="100000">
                                          <p:val>
                                            <p:strVal val="#ppt_x"/>
                                          </p:val>
                                        </p:tav>
                                      </p:tavLst>
                                    </p:anim>
                                    <p:anim calcmode="lin" valueType="num">
                                      <p:cBhvr>
                                        <p:cTn decel="50000" dur="500" fill="hold" id="62">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accel="50000" dur="500" fill="hold" id="63">
                                          <p:stCondLst>
                                            <p:cond delay="500"/>
                                          </p:stCondLst>
                                        </p:cTn>
                                        <p:tgtEl>
                                          <p:spTgt spid="17"/>
                                        </p:tgtEl>
                                        <p:attrNameLst>
                                          <p:attrName>ppt_y</p:attrName>
                                        </p:attrNameLst>
                                      </p:cBhvr>
                                      <p:tavLst>
                                        <p:tav tm="0">
                                          <p:val>
                                            <p:strVal val="#ppt_y+.1"/>
                                          </p:val>
                                        </p:tav>
                                        <p:tav tm="100000">
                                          <p:val>
                                            <p:strVal val="#ppt_y"/>
                                          </p:val>
                                        </p:tav>
                                      </p:tavLst>
                                    </p:anim>
                                    <p:animEffect filter="fade" transition="in">
                                      <p:cBhvr>
                                        <p:cTn decel="50000" dur="1000" id="64">
                                          <p:stCondLst>
                                            <p:cond delay="0"/>
                                          </p:stCondLst>
                                        </p:cTn>
                                        <p:tgtEl>
                                          <p:spTgt spid="17"/>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17" presetSubtype="8">
                                  <p:stCondLst>
                                    <p:cond delay="0"/>
                                  </p:stCondLst>
                                  <p:childTnLst>
                                    <p:set>
                                      <p:cBhvr>
                                        <p:cTn dur="1" fill="hold" id="68">
                                          <p:stCondLst>
                                            <p:cond delay="0"/>
                                          </p:stCondLst>
                                        </p:cTn>
                                        <p:tgtEl>
                                          <p:spTgt spid="32"/>
                                        </p:tgtEl>
                                        <p:attrNameLst>
                                          <p:attrName>style.visibility</p:attrName>
                                        </p:attrNameLst>
                                      </p:cBhvr>
                                      <p:to>
                                        <p:strVal val="visible"/>
                                      </p:to>
                                    </p:set>
                                    <p:anim calcmode="lin" valueType="num">
                                      <p:cBhvr>
                                        <p:cTn dur="500" fill="hold" id="69"/>
                                        <p:tgtEl>
                                          <p:spTgt spid="32"/>
                                        </p:tgtEl>
                                        <p:attrNameLst>
                                          <p:attrName>ppt_x</p:attrName>
                                        </p:attrNameLst>
                                      </p:cBhvr>
                                      <p:tavLst>
                                        <p:tav tm="0">
                                          <p:val>
                                            <p:strVal val="#ppt_x-#ppt_w/2"/>
                                          </p:val>
                                        </p:tav>
                                        <p:tav tm="100000">
                                          <p:val>
                                            <p:strVal val="#ppt_x"/>
                                          </p:val>
                                        </p:tav>
                                      </p:tavLst>
                                    </p:anim>
                                    <p:anim calcmode="lin" valueType="num">
                                      <p:cBhvr>
                                        <p:cTn dur="500" fill="hold" id="70"/>
                                        <p:tgtEl>
                                          <p:spTgt spid="32"/>
                                        </p:tgtEl>
                                        <p:attrNameLst>
                                          <p:attrName>ppt_y</p:attrName>
                                        </p:attrNameLst>
                                      </p:cBhvr>
                                      <p:tavLst>
                                        <p:tav tm="0">
                                          <p:val>
                                            <p:strVal val="#ppt_y"/>
                                          </p:val>
                                        </p:tav>
                                        <p:tav tm="100000">
                                          <p:val>
                                            <p:strVal val="#ppt_y"/>
                                          </p:val>
                                        </p:tav>
                                      </p:tavLst>
                                    </p:anim>
                                    <p:anim calcmode="lin" valueType="num">
                                      <p:cBhvr>
                                        <p:cTn dur="500" fill="hold" id="71"/>
                                        <p:tgtEl>
                                          <p:spTgt spid="32"/>
                                        </p:tgtEl>
                                        <p:attrNameLst>
                                          <p:attrName>ppt_w</p:attrName>
                                        </p:attrNameLst>
                                      </p:cBhvr>
                                      <p:tavLst>
                                        <p:tav tm="0">
                                          <p:val>
                                            <p:fltVal val="0"/>
                                          </p:val>
                                        </p:tav>
                                        <p:tav tm="100000">
                                          <p:val>
                                            <p:strVal val="#ppt_w"/>
                                          </p:val>
                                        </p:tav>
                                      </p:tavLst>
                                    </p:anim>
                                    <p:anim calcmode="lin" valueType="num">
                                      <p:cBhvr>
                                        <p:cTn dur="500" fill="hold" id="72"/>
                                        <p:tgtEl>
                                          <p:spTgt spid="32"/>
                                        </p:tgtEl>
                                        <p:attrNameLst>
                                          <p:attrName>ppt_h</p:attrName>
                                        </p:attrNameLst>
                                      </p:cBhvr>
                                      <p:tavLst>
                                        <p:tav tm="0">
                                          <p:val>
                                            <p:strVal val="#ppt_h"/>
                                          </p:val>
                                        </p:tav>
                                        <p:tav tm="100000">
                                          <p:val>
                                            <p:strVal val="#ppt_h"/>
                                          </p:val>
                                        </p:tav>
                                      </p:tavLst>
                                    </p:anim>
                                  </p:childTnLst>
                                </p:cTn>
                              </p:par>
                            </p:childTnLst>
                          </p:cTn>
                        </p:par>
                      </p:childTnLst>
                    </p:cTn>
                  </p:par>
                  <p:par>
                    <p:cTn fill="hold" id="73" nodeType="clickPar">
                      <p:stCondLst>
                        <p:cond delay="indefinite"/>
                      </p:stCondLst>
                      <p:childTnLst>
                        <p:par>
                          <p:cTn fill="hold" id="74" nodeType="afterGroup">
                            <p:stCondLst>
                              <p:cond delay="0"/>
                            </p:stCondLst>
                            <p:childTnLst>
                              <p:par>
                                <p:cTn fill="hold" grpId="0" id="75" nodeType="clickEffect" presetClass="entr" presetID="16" presetSubtype="26">
                                  <p:stCondLst>
                                    <p:cond delay="0"/>
                                  </p:stCondLst>
                                  <p:childTnLst>
                                    <p:set>
                                      <p:cBhvr>
                                        <p:cTn dur="1" fill="hold" id="76">
                                          <p:stCondLst>
                                            <p:cond delay="0"/>
                                          </p:stCondLst>
                                        </p:cTn>
                                        <p:tgtEl>
                                          <p:spTgt spid="34"/>
                                        </p:tgtEl>
                                        <p:attrNameLst>
                                          <p:attrName>style.visibility</p:attrName>
                                        </p:attrNameLst>
                                      </p:cBhvr>
                                      <p:to>
                                        <p:strVal val="visible"/>
                                      </p:to>
                                    </p:set>
                                    <p:animEffect filter="barn(inHorizontal)" transition="in">
                                      <p:cBhvr>
                                        <p:cTn dur="500" id="77"/>
                                        <p:tgtEl>
                                          <p:spTgt spid="34"/>
                                        </p:tgtEl>
                                      </p:cBhvr>
                                    </p:animEffect>
                                  </p:childTnLst>
                                </p:cTn>
                              </p:par>
                              <p:par>
                                <p:cTn fill="hold" grpId="0" id="78" nodeType="withEffect" presetClass="entr" presetID="16" presetSubtype="26">
                                  <p:stCondLst>
                                    <p:cond delay="0"/>
                                  </p:stCondLst>
                                  <p:childTnLst>
                                    <p:set>
                                      <p:cBhvr>
                                        <p:cTn dur="1" fill="hold" id="79">
                                          <p:stCondLst>
                                            <p:cond delay="0"/>
                                          </p:stCondLst>
                                        </p:cTn>
                                        <p:tgtEl>
                                          <p:spTgt spid="33"/>
                                        </p:tgtEl>
                                        <p:attrNameLst>
                                          <p:attrName>style.visibility</p:attrName>
                                        </p:attrNameLst>
                                      </p:cBhvr>
                                      <p:to>
                                        <p:strVal val="visible"/>
                                      </p:to>
                                    </p:set>
                                    <p:animEffect filter="barn(inHorizontal)" transition="in">
                                      <p:cBhvr>
                                        <p:cTn dur="500" id="80"/>
                                        <p:tgtEl>
                                          <p:spTgt spid="33"/>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grpId="0" id="83" nodeType="clickEffect" presetClass="entr" presetID="16" presetSubtype="26">
                                  <p:stCondLst>
                                    <p:cond delay="0"/>
                                  </p:stCondLst>
                                  <p:childTnLst>
                                    <p:set>
                                      <p:cBhvr>
                                        <p:cTn dur="1" fill="hold" id="84">
                                          <p:stCondLst>
                                            <p:cond delay="0"/>
                                          </p:stCondLst>
                                        </p:cTn>
                                        <p:tgtEl>
                                          <p:spTgt spid="18"/>
                                        </p:tgtEl>
                                        <p:attrNameLst>
                                          <p:attrName>style.visibility</p:attrName>
                                        </p:attrNameLst>
                                      </p:cBhvr>
                                      <p:to>
                                        <p:strVal val="visible"/>
                                      </p:to>
                                    </p:set>
                                    <p:animEffect filter="barn(inHorizontal)" transition="in">
                                      <p:cBhvr>
                                        <p:cTn dur="500" id="85"/>
                                        <p:tgtEl>
                                          <p:spTgt spid="18"/>
                                        </p:tgtEl>
                                      </p:cBhvr>
                                    </p:animEffect>
                                  </p:childTnLst>
                                </p:cTn>
                              </p:par>
                            </p:childTnLst>
                          </p:cTn>
                        </p:par>
                      </p:childTnLst>
                    </p:cTn>
                  </p:par>
                  <p:par>
                    <p:cTn fill="hold" id="86" nodeType="clickPar">
                      <p:stCondLst>
                        <p:cond delay="indefinite"/>
                      </p:stCondLst>
                      <p:childTnLst>
                        <p:par>
                          <p:cTn fill="hold" id="87" nodeType="afterGroup">
                            <p:stCondLst>
                              <p:cond delay="0"/>
                            </p:stCondLst>
                            <p:childTnLst>
                              <p:par>
                                <p:cTn fill="hold" grpId="0" id="88" nodeType="clickEffect" presetClass="entr" presetID="17" presetSubtype="8">
                                  <p:stCondLst>
                                    <p:cond delay="0"/>
                                  </p:stCondLst>
                                  <p:childTnLst>
                                    <p:set>
                                      <p:cBhvr>
                                        <p:cTn dur="1" fill="hold" id="89">
                                          <p:stCondLst>
                                            <p:cond delay="0"/>
                                          </p:stCondLst>
                                        </p:cTn>
                                        <p:tgtEl>
                                          <p:spTgt spid="35"/>
                                        </p:tgtEl>
                                        <p:attrNameLst>
                                          <p:attrName>style.visibility</p:attrName>
                                        </p:attrNameLst>
                                      </p:cBhvr>
                                      <p:to>
                                        <p:strVal val="visible"/>
                                      </p:to>
                                    </p:set>
                                    <p:anim calcmode="lin" valueType="num">
                                      <p:cBhvr>
                                        <p:cTn dur="500" fill="hold" id="90"/>
                                        <p:tgtEl>
                                          <p:spTgt spid="35"/>
                                        </p:tgtEl>
                                        <p:attrNameLst>
                                          <p:attrName>ppt_x</p:attrName>
                                        </p:attrNameLst>
                                      </p:cBhvr>
                                      <p:tavLst>
                                        <p:tav tm="0">
                                          <p:val>
                                            <p:strVal val="#ppt_x-#ppt_w/2"/>
                                          </p:val>
                                        </p:tav>
                                        <p:tav tm="100000">
                                          <p:val>
                                            <p:strVal val="#ppt_x"/>
                                          </p:val>
                                        </p:tav>
                                      </p:tavLst>
                                    </p:anim>
                                    <p:anim calcmode="lin" valueType="num">
                                      <p:cBhvr>
                                        <p:cTn dur="500" fill="hold" id="91"/>
                                        <p:tgtEl>
                                          <p:spTgt spid="35"/>
                                        </p:tgtEl>
                                        <p:attrNameLst>
                                          <p:attrName>ppt_y</p:attrName>
                                        </p:attrNameLst>
                                      </p:cBhvr>
                                      <p:tavLst>
                                        <p:tav tm="0">
                                          <p:val>
                                            <p:strVal val="#ppt_y"/>
                                          </p:val>
                                        </p:tav>
                                        <p:tav tm="100000">
                                          <p:val>
                                            <p:strVal val="#ppt_y"/>
                                          </p:val>
                                        </p:tav>
                                      </p:tavLst>
                                    </p:anim>
                                    <p:anim calcmode="lin" valueType="num">
                                      <p:cBhvr>
                                        <p:cTn dur="500" fill="hold" id="92"/>
                                        <p:tgtEl>
                                          <p:spTgt spid="35"/>
                                        </p:tgtEl>
                                        <p:attrNameLst>
                                          <p:attrName>ppt_w</p:attrName>
                                        </p:attrNameLst>
                                      </p:cBhvr>
                                      <p:tavLst>
                                        <p:tav tm="0">
                                          <p:val>
                                            <p:fltVal val="0"/>
                                          </p:val>
                                        </p:tav>
                                        <p:tav tm="100000">
                                          <p:val>
                                            <p:strVal val="#ppt_w"/>
                                          </p:val>
                                        </p:tav>
                                      </p:tavLst>
                                    </p:anim>
                                    <p:anim calcmode="lin" valueType="num">
                                      <p:cBhvr>
                                        <p:cTn dur="500" fill="hold" id="93"/>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16"/>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319640" y="2089754"/>
            <a:ext cx="1356324" cy="43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a:r>
              <a:rPr altLang="en-US" lang="zh-CN" sz="2400">
                <a:solidFill>
                  <a:schemeClr val="bg1"/>
                </a:solidFill>
                <a:latin typeface="+mn-lt"/>
                <a:ea typeface="+mn-ea"/>
                <a:cs typeface="+mn-ea"/>
                <a:sym typeface="+mn-lt"/>
              </a:rPr>
              <a:t>工作体会</a:t>
            </a:r>
          </a:p>
        </p:txBody>
      </p:sp>
      <p:sp>
        <p:nvSpPr>
          <p:cNvPr id="17" name="TextBox 1"/>
          <p:cNvSpPr txBox="1">
            <a:spLocks noChangeArrowheads="1"/>
          </p:cNvSpPr>
          <p:nvPr/>
        </p:nvSpPr>
        <p:spPr bwMode="auto">
          <a:xfrm>
            <a:off x="4289610" y="2660160"/>
            <a:ext cx="2430901" cy="4800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90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256111" y="2065919"/>
            <a:ext cx="1068818" cy="1068817"/>
            <a:chOff x="4353170" y="1223943"/>
            <a:chExt cx="1068877" cy="1068876"/>
          </a:xfrm>
        </p:grpSpPr>
        <p:sp>
          <p:nvSpPr>
            <p:cNvPr id="11" name="Freeform: Shape 2"/>
            <p:cNvSpPr/>
            <p:nvPr/>
          </p:nvSpPr>
          <p:spPr bwMode="auto">
            <a:xfrm>
              <a:off x="4353170" y="1223943"/>
              <a:ext cx="1068877" cy="10688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solidFill>
                  <a:schemeClr val="bg1"/>
                </a:solidFill>
                <a:cs typeface="+mn-ea"/>
                <a:sym typeface="+mn-lt"/>
              </a:endParaRPr>
            </a:p>
          </p:txBody>
        </p:sp>
        <p:sp>
          <p:nvSpPr>
            <p:cNvPr id="12" name="Freeform: Shape 9"/>
            <p:cNvSpPr/>
            <p:nvPr/>
          </p:nvSpPr>
          <p:spPr bwMode="auto">
            <a:xfrm>
              <a:off x="4661998" y="1406987"/>
              <a:ext cx="760049" cy="68312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en-US" sz="3200">
                  <a:solidFill>
                    <a:schemeClr val="bg1"/>
                  </a:solidFill>
                  <a:cs typeface="+mn-ea"/>
                  <a:sym typeface="+mn-lt"/>
                </a:rPr>
                <a:t>03</a:t>
              </a:r>
            </a:p>
          </p:txBody>
        </p:sp>
      </p:grpSp>
    </p:spTree>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17"/>
                                        </p:tgtEl>
                                        <p:attrNameLst>
                                          <p:attrName>style.visibility</p:attrName>
                                        </p:attrNameLst>
                                      </p:cBhvr>
                                      <p:to>
                                        <p:strVal val="visible"/>
                                      </p:to>
                                    </p:set>
                                    <p:animEffect filter="wipe(up)" transition="in">
                                      <p:cBhvr>
                                        <p:cTn dur="500" id="1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任意多边形: 形状 51"/>
          <p:cNvSpPr/>
          <p:nvPr/>
        </p:nvSpPr>
        <p:spPr>
          <a:xfrm>
            <a:off x="4226338" y="2470095"/>
            <a:ext cx="667452" cy="695198"/>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tx1">
              <a:lumMod val="60000"/>
              <a:lumOff val="40000"/>
            </a:schemeClr>
          </a:solidFill>
          <a:ln cap="flat" w="12700">
            <a:noFill/>
            <a:miter lim="400000"/>
          </a:ln>
          <a:effectLst/>
        </p:spPr>
        <p:txBody>
          <a:bodyPr anchor="b" bIns="26781" lIns="26781" numCol="1" rIns="26781" tIns="26781" wrap="square">
            <a:no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lvl="0"/>
            <a:endParaRPr sz="900">
              <a:cs typeface="+mn-ea"/>
              <a:sym typeface="+mn-lt"/>
            </a:endParaRPr>
          </a:p>
        </p:txBody>
      </p:sp>
      <p:grpSp>
        <p:nvGrpSpPr>
          <p:cNvPr id="2" name="组合 1"/>
          <p:cNvGrpSpPr/>
          <p:nvPr/>
        </p:nvGrpSpPr>
        <p:grpSpPr>
          <a:xfrm>
            <a:off x="1181200" y="1223146"/>
            <a:ext cx="6771224" cy="3122543"/>
            <a:chOff x="1180153" y="1221936"/>
            <a:chExt cx="6773314" cy="3123506"/>
          </a:xfrm>
        </p:grpSpPr>
        <p:sp>
          <p:nvSpPr>
            <p:cNvPr id="32" name="任意多边形: 形状 31"/>
            <p:cNvSpPr/>
            <p:nvPr/>
          </p:nvSpPr>
          <p:spPr>
            <a:xfrm flipH="1" rot="3042067">
              <a:off x="5461304" y="2325950"/>
              <a:ext cx="580638" cy="580226"/>
            </a:xfrm>
            <a:custGeom>
              <a:cxnLst>
                <a:cxn ang="0">
                  <a:pos x="wd2" y="hd2"/>
                </a:cxn>
                <a:cxn ang="5400000">
                  <a:pos x="wd2" y="hd2"/>
                </a:cxn>
                <a:cxn ang="10800000">
                  <a:pos x="wd2" y="hd2"/>
                </a:cxn>
                <a:cxn ang="16200000">
                  <a:pos x="wd2" y="hd2"/>
                </a:cxn>
              </a:cxnLst>
              <a:rect b="b" l="0" r="r" t="0"/>
              <a:pathLst>
                <a:path extrusionOk="0" h="20734" w="21002">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5"/>
            </a:solidFill>
            <a:ln cap="flat" w="19050">
              <a:noFill/>
              <a:miter lim="400000"/>
            </a:ln>
            <a:effectLst/>
          </p:spPr>
          <p:txBody>
            <a:bodyPr anchor="ctr" bIns="26781" lIns="26781" numCol="1" rIns="26781" tIns="26781" wrap="square">
              <a:noAutofit/>
            </a:bodyPr>
            <a:lstStyle/>
            <a:p>
              <a:pPr lvl="0"/>
              <a:endParaRPr sz="900">
                <a:cs typeface="+mn-ea"/>
                <a:sym typeface="+mn-lt"/>
              </a:endParaRPr>
            </a:p>
          </p:txBody>
        </p:sp>
        <p:sp>
          <p:nvSpPr>
            <p:cNvPr id="33" name="任意多边形: 形状 32"/>
            <p:cNvSpPr/>
            <p:nvPr/>
          </p:nvSpPr>
          <p:spPr>
            <a:xfrm rot="18557932">
              <a:off x="3079878" y="2325950"/>
              <a:ext cx="580638" cy="580226"/>
            </a:xfrm>
            <a:custGeom>
              <a:cxnLst>
                <a:cxn ang="0">
                  <a:pos x="wd2" y="hd2"/>
                </a:cxn>
                <a:cxn ang="5400000">
                  <a:pos x="wd2" y="hd2"/>
                </a:cxn>
                <a:cxn ang="10800000">
                  <a:pos x="wd2" y="hd2"/>
                </a:cxn>
                <a:cxn ang="16200000">
                  <a:pos x="wd2" y="hd2"/>
                </a:cxn>
              </a:cxnLst>
              <a:rect b="b" l="0" r="r" t="0"/>
              <a:pathLst>
                <a:path extrusionOk="0" h="20734" w="21002">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2"/>
            </a:solidFill>
            <a:ln cap="flat" w="19050">
              <a:noFill/>
              <a:miter lim="400000"/>
            </a:ln>
            <a:effectLst/>
          </p:spPr>
          <p:txBody>
            <a:bodyPr anchor="ctr" bIns="26781" lIns="26781" numCol="1" rIns="26781" tIns="26781" wrap="square">
              <a:noAutofit/>
            </a:bodyPr>
            <a:lstStyle/>
            <a:p>
              <a:pPr lvl="0"/>
              <a:endParaRPr sz="900">
                <a:cs typeface="+mn-ea"/>
                <a:sym typeface="+mn-lt"/>
              </a:endParaRPr>
            </a:p>
          </p:txBody>
        </p:sp>
        <p:sp>
          <p:nvSpPr>
            <p:cNvPr id="34" name="任意多边形: 形状 33"/>
            <p:cNvSpPr/>
            <p:nvPr/>
          </p:nvSpPr>
          <p:spPr>
            <a:xfrm flipH="1" flipV="1" rot="19974800">
              <a:off x="5249220" y="3263352"/>
              <a:ext cx="580638" cy="580226"/>
            </a:xfrm>
            <a:custGeom>
              <a:cxnLst>
                <a:cxn ang="0">
                  <a:pos x="wd2" y="hd2"/>
                </a:cxn>
                <a:cxn ang="5400000">
                  <a:pos x="wd2" y="hd2"/>
                </a:cxn>
                <a:cxn ang="10800000">
                  <a:pos x="wd2" y="hd2"/>
                </a:cxn>
                <a:cxn ang="16200000">
                  <a:pos x="wd2" y="hd2"/>
                </a:cxn>
              </a:cxnLst>
              <a:rect b="b" l="0" r="r" t="0"/>
              <a:pathLst>
                <a:path extrusionOk="0" h="20734" w="21002">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6"/>
            </a:solidFill>
            <a:ln cap="flat" w="19050">
              <a:noFill/>
              <a:miter lim="400000"/>
            </a:ln>
            <a:effectLst/>
          </p:spPr>
          <p:txBody>
            <a:bodyPr anchor="ctr" bIns="26781" lIns="26781" numCol="1" rIns="26781" tIns="26781" wrap="square">
              <a:noAutofit/>
            </a:bodyPr>
            <a:lstStyle/>
            <a:p>
              <a:pPr lvl="0"/>
              <a:endParaRPr sz="900">
                <a:cs typeface="+mn-ea"/>
                <a:sym typeface="+mn-lt"/>
              </a:endParaRPr>
            </a:p>
          </p:txBody>
        </p:sp>
        <p:sp>
          <p:nvSpPr>
            <p:cNvPr id="35" name="任意多边形: 形状 34"/>
            <p:cNvSpPr/>
            <p:nvPr/>
          </p:nvSpPr>
          <p:spPr>
            <a:xfrm flipV="1" rot="1625199">
              <a:off x="3309661" y="3236306"/>
              <a:ext cx="580638" cy="580226"/>
            </a:xfrm>
            <a:custGeom>
              <a:cxnLst>
                <a:cxn ang="0">
                  <a:pos x="wd2" y="hd2"/>
                </a:cxn>
                <a:cxn ang="5400000">
                  <a:pos x="wd2" y="hd2"/>
                </a:cxn>
                <a:cxn ang="10800000">
                  <a:pos x="wd2" y="hd2"/>
                </a:cxn>
                <a:cxn ang="16200000">
                  <a:pos x="wd2" y="hd2"/>
                </a:cxn>
              </a:cxnLst>
              <a:rect b="b" l="0" r="r" t="0"/>
              <a:pathLst>
                <a:path extrusionOk="0" h="20734" w="21002">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1"/>
            </a:solidFill>
            <a:ln cap="flat" w="19050">
              <a:noFill/>
              <a:miter lim="400000"/>
            </a:ln>
            <a:effectLst/>
          </p:spPr>
          <p:txBody>
            <a:bodyPr anchor="ctr" bIns="26781" lIns="26781" numCol="1" rIns="26781" tIns="26781" wrap="square">
              <a:noAutofit/>
            </a:bodyPr>
            <a:lstStyle/>
            <a:p>
              <a:pPr lvl="0"/>
              <a:endParaRPr sz="900">
                <a:cs typeface="+mn-ea"/>
                <a:sym typeface="+mn-lt"/>
              </a:endParaRPr>
            </a:p>
          </p:txBody>
        </p:sp>
        <p:sp>
          <p:nvSpPr>
            <p:cNvPr id="36" name="任意多边形: 形状 35"/>
            <p:cNvSpPr/>
            <p:nvPr/>
          </p:nvSpPr>
          <p:spPr>
            <a:xfrm flipH="1" rot="21540000">
              <a:off x="4828683" y="1442647"/>
              <a:ext cx="580638" cy="580226"/>
            </a:xfrm>
            <a:custGeom>
              <a:cxnLst>
                <a:cxn ang="0">
                  <a:pos x="wd2" y="hd2"/>
                </a:cxn>
                <a:cxn ang="5400000">
                  <a:pos x="wd2" y="hd2"/>
                </a:cxn>
                <a:cxn ang="10800000">
                  <a:pos x="wd2" y="hd2"/>
                </a:cxn>
                <a:cxn ang="16200000">
                  <a:pos x="wd2" y="hd2"/>
                </a:cxn>
              </a:cxnLst>
              <a:rect b="b" l="0" r="r" t="0"/>
              <a:pathLst>
                <a:path extrusionOk="0" h="20734" w="21002">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4"/>
            </a:solidFill>
            <a:ln cap="flat" w="19050">
              <a:noFill/>
              <a:miter lim="400000"/>
            </a:ln>
            <a:effectLst/>
          </p:spPr>
          <p:txBody>
            <a:bodyPr anchor="ctr" bIns="26781" lIns="26781" numCol="1" rIns="26781" tIns="26781" wrap="square">
              <a:noAutofit/>
            </a:bodyPr>
            <a:lstStyle/>
            <a:p>
              <a:pPr lvl="0"/>
              <a:endParaRPr sz="900">
                <a:cs typeface="+mn-ea"/>
                <a:sym typeface="+mn-lt"/>
              </a:endParaRPr>
            </a:p>
          </p:txBody>
        </p:sp>
        <p:sp>
          <p:nvSpPr>
            <p:cNvPr id="37" name="任意多边形: 形状 36"/>
            <p:cNvSpPr/>
            <p:nvPr/>
          </p:nvSpPr>
          <p:spPr>
            <a:xfrm rot="60000">
              <a:off x="3701707" y="1442647"/>
              <a:ext cx="580638" cy="580226"/>
            </a:xfrm>
            <a:custGeom>
              <a:cxnLst>
                <a:cxn ang="0">
                  <a:pos x="wd2" y="hd2"/>
                </a:cxn>
                <a:cxn ang="5400000">
                  <a:pos x="wd2" y="hd2"/>
                </a:cxn>
                <a:cxn ang="10800000">
                  <a:pos x="wd2" y="hd2"/>
                </a:cxn>
                <a:cxn ang="16200000">
                  <a:pos x="wd2" y="hd2"/>
                </a:cxn>
              </a:cxnLst>
              <a:rect b="b" l="0" r="r" t="0"/>
              <a:pathLst>
                <a:path extrusionOk="0" h="20734" w="21002">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3"/>
            </a:solidFill>
            <a:ln cap="flat" w="19050">
              <a:noFill/>
              <a:miter lim="400000"/>
            </a:ln>
            <a:effectLst/>
          </p:spPr>
          <p:txBody>
            <a:bodyPr anchor="ctr" bIns="26781" lIns="26781" numCol="1" rIns="26781" tIns="26781" wrap="square">
              <a:noAutofit/>
            </a:bodyPr>
            <a:lstStyle/>
            <a:p>
              <a:pPr lvl="0"/>
              <a:endParaRPr sz="900">
                <a:cs typeface="+mn-ea"/>
                <a:sym typeface="+mn-lt"/>
              </a:endParaRPr>
            </a:p>
          </p:txBody>
        </p:sp>
        <p:sp>
          <p:nvSpPr>
            <p:cNvPr id="38" name="矩形 37"/>
            <p:cNvSpPr/>
            <p:nvPr/>
          </p:nvSpPr>
          <p:spPr>
            <a:xfrm>
              <a:off x="5782181" y="1557257"/>
              <a:ext cx="1437848" cy="251052"/>
            </a:xfrm>
            <a:prstGeom prst="rect">
              <a:avLst/>
            </a:prstGeom>
            <a:noFill/>
            <a:ln cap="flat" w="12700">
              <a:noFill/>
              <a:prstDash val="sysDot"/>
              <a:miter lim="400000"/>
            </a:ln>
            <a:effectLst/>
          </p:spPr>
          <p:txBody>
            <a:bodyPr anchor="t" bIns="0" lIns="0" numCol="1" rIns="0" tIns="0" wrap="square">
              <a:noAutofit/>
            </a:bodyPr>
            <a:lstStyle>
              <a:lvl1pPr algn="r" defTabSz="584200">
                <a:lnSpc>
                  <a:spcPct val="120000"/>
                </a:lnSpc>
                <a:spcBef>
                  <a:spcPts val="1000"/>
                </a:spcBef>
                <a:defRPr sz="1600">
                  <a:solidFill>
                    <a:srgbClr val="4D4D4D"/>
                  </a:solidFill>
                </a:defRPr>
              </a:lvl1pPr>
            </a:lstStyle>
            <a:p>
              <a:pPr algn="l">
                <a:lnSpc>
                  <a:spcPct val="150000"/>
                </a:lnSpc>
                <a:spcBef>
                  <a:spcPct val="0"/>
                </a:spcBef>
                <a:defRPr sz="1800">
                  <a:solidFill>
                    <a:srgbClr val="000000"/>
                  </a:solidFill>
                </a:defRPr>
              </a:pPr>
              <a:r>
                <a:rPr altLang="en-US" lang="zh-CN" sz="900">
                  <a:solidFill>
                    <a:schemeClr val="tx1"/>
                  </a:solidFill>
                  <a:cs typeface="+mn-ea"/>
                  <a:sym typeface="+mn-lt"/>
                </a:rPr>
                <a:t>此部分内容作为文字排版占位显示</a:t>
              </a:r>
            </a:p>
            <a:p>
              <a:pPr algn="l">
                <a:lnSpc>
                  <a:spcPct val="150000"/>
                </a:lnSpc>
                <a:spcBef>
                  <a:spcPct val="0"/>
                </a:spcBef>
                <a:defRPr sz="1800">
                  <a:solidFill>
                    <a:srgbClr val="000000"/>
                  </a:solidFill>
                </a:defRPr>
              </a:pPr>
              <a:r>
                <a:rPr altLang="en-US" lang="zh-CN" sz="900">
                  <a:solidFill>
                    <a:schemeClr val="tx1"/>
                  </a:solidFill>
                  <a:cs typeface="+mn-ea"/>
                  <a:sym typeface="+mn-lt"/>
                </a:rPr>
                <a:t>（建议使用主题字体）</a:t>
              </a:r>
            </a:p>
          </p:txBody>
        </p:sp>
        <p:sp>
          <p:nvSpPr>
            <p:cNvPr id="39" name="直接连接符 38"/>
            <p:cNvSpPr/>
            <p:nvPr/>
          </p:nvSpPr>
          <p:spPr>
            <a:xfrm flipV="1">
              <a:off x="5734303" y="1477041"/>
              <a:ext cx="1737986" cy="1"/>
            </a:xfrm>
            <a:prstGeom prst="line">
              <a:avLst/>
            </a:prstGeom>
            <a:noFill/>
            <a:ln cap="flat" w="19050">
              <a:solidFill>
                <a:schemeClr val="tx1">
                  <a:lumMod val="60000"/>
                  <a:lumOff val="40000"/>
                </a:schemeClr>
              </a:solidFill>
              <a:prstDash val="sysDot"/>
              <a:miter lim="400000"/>
            </a:ln>
            <a:effectLst/>
          </p:spPr>
          <p:txBody>
            <a:bodyPr anchor="ctr" bIns="35708" lIns="35708" numCol="1" rIns="35708" tIns="35708" wrap="square">
              <a:noAutofit/>
            </a:bodyPr>
            <a:lstStyle/>
            <a:p>
              <a:pPr lvl="0"/>
              <a:endParaRPr sz="900">
                <a:cs typeface="+mn-ea"/>
                <a:sym typeface="+mn-lt"/>
              </a:endParaRPr>
            </a:p>
          </p:txBody>
        </p:sp>
        <p:sp>
          <p:nvSpPr>
            <p:cNvPr id="40" name="任意多边形: 形状 39"/>
            <p:cNvSpPr/>
            <p:nvPr/>
          </p:nvSpPr>
          <p:spPr>
            <a:xfrm rot="60000">
              <a:off x="3149174" y="3159760"/>
              <a:ext cx="913153" cy="910802"/>
            </a:xfrm>
            <a:custGeom>
              <a:cxnLst>
                <a:cxn ang="0">
                  <a:pos x="wd2" y="hd2"/>
                </a:cxn>
                <a:cxn ang="5400000">
                  <a:pos x="wd2" y="hd2"/>
                </a:cxn>
                <a:cxn ang="10800000">
                  <a:pos x="wd2" y="hd2"/>
                </a:cxn>
                <a:cxn ang="16200000">
                  <a:pos x="wd2" y="hd2"/>
                </a:cxn>
              </a:cxnLst>
              <a:rect b="b" l="0" r="r" t="0"/>
              <a:pathLst>
                <a:path extrusionOk="0" h="20724" w="20761">
                  <a:moveTo>
                    <a:pt x="16007" y="18283"/>
                  </a:moveTo>
                  <a:cubicBezTo>
                    <a:pt x="17050" y="16026"/>
                    <a:pt x="18075" y="13761"/>
                    <a:pt x="19068" y="11481"/>
                  </a:cubicBezTo>
                  <a:cubicBezTo>
                    <a:pt x="19753" y="9907"/>
                    <a:pt x="20534" y="8322"/>
                    <a:pt x="20723" y="6594"/>
                  </a:cubicBezTo>
                  <a:cubicBezTo>
                    <a:pt x="20895" y="5026"/>
                    <a:pt x="20481" y="3364"/>
                    <a:pt x="19468" y="2136"/>
                  </a:cubicBezTo>
                  <a:cubicBezTo>
                    <a:pt x="18063" y="434"/>
                    <a:pt x="15974" y="-154"/>
                    <a:pt x="13847" y="34"/>
                  </a:cubicBezTo>
                  <a:cubicBezTo>
                    <a:pt x="13240" y="88"/>
                    <a:pt x="12631" y="177"/>
                    <a:pt x="12032" y="292"/>
                  </a:cubicBezTo>
                  <a:cubicBezTo>
                    <a:pt x="10726" y="542"/>
                    <a:pt x="9426" y="832"/>
                    <a:pt x="8128" y="1119"/>
                  </a:cubicBezTo>
                  <a:cubicBezTo>
                    <a:pt x="7356" y="1290"/>
                    <a:pt x="6585" y="1464"/>
                    <a:pt x="5814" y="1640"/>
                  </a:cubicBezTo>
                  <a:cubicBezTo>
                    <a:pt x="4865" y="1857"/>
                    <a:pt x="3917" y="2079"/>
                    <a:pt x="2969" y="2303"/>
                  </a:cubicBezTo>
                  <a:cubicBezTo>
                    <a:pt x="1900" y="2556"/>
                    <a:pt x="1107" y="2922"/>
                    <a:pt x="576" y="3385"/>
                  </a:cubicBezTo>
                  <a:cubicBezTo>
                    <a:pt x="-705" y="4501"/>
                    <a:pt x="-63" y="8368"/>
                    <a:pt x="4701" y="14206"/>
                  </a:cubicBezTo>
                  <a:cubicBezTo>
                    <a:pt x="9463" y="20043"/>
                    <a:pt x="13121" y="21446"/>
                    <a:pt x="14470" y="20413"/>
                  </a:cubicBezTo>
                  <a:cubicBezTo>
                    <a:pt x="15029" y="19985"/>
                    <a:pt x="15545" y="19280"/>
                    <a:pt x="16007" y="18283"/>
                  </a:cubicBezTo>
                  <a:close/>
                </a:path>
              </a:pathLst>
            </a:custGeom>
            <a:noFill/>
            <a:ln cap="flat" w="19050">
              <a:solidFill>
                <a:schemeClr val="tx2">
                  <a:lumMod val="40000"/>
                  <a:lumOff val="60000"/>
                </a:schemeClr>
              </a:solidFill>
              <a:miter lim="400000"/>
            </a:ln>
            <a:effectLst/>
          </p:spPr>
          <p:txBody>
            <a:bodyPr anchor="ctr" bIns="26781" lIns="26781" numCol="1" rIns="26781" tIns="26781" wrap="square">
              <a:noAutofit/>
            </a:bodyPr>
            <a:lstStyle/>
            <a:p>
              <a:pPr lvl="0">
                <a:lnSpc>
                  <a:spcPct val="90000"/>
                </a:lnSpc>
                <a:defRPr sz="4000">
                  <a:solidFill>
                    <a:srgbClr val="FFFFFF"/>
                  </a:solidFill>
                </a:defRPr>
              </a:pPr>
              <a:endParaRPr sz="3600">
                <a:cs typeface="+mn-ea"/>
                <a:sym typeface="+mn-lt"/>
              </a:endParaRPr>
            </a:p>
          </p:txBody>
        </p:sp>
        <p:sp>
          <p:nvSpPr>
            <p:cNvPr id="41" name="矩形 40"/>
            <p:cNvSpPr/>
            <p:nvPr/>
          </p:nvSpPr>
          <p:spPr>
            <a:xfrm>
              <a:off x="3526614" y="3427257"/>
              <a:ext cx="310520" cy="313156"/>
            </a:xfrm>
            <a:prstGeom prst="rect">
              <a:avLst/>
            </a:prstGeom>
            <a:noFill/>
            <a:ln cap="flat" w="12700">
              <a:noFill/>
              <a:miter lim="400000"/>
            </a:ln>
            <a:effectLst/>
          </p:spPr>
          <p:txBody>
            <a:bodyPr anchor="ctr" bIns="0" lIns="0" numCol="1" rIns="0" tIns="0" wrap="square">
              <a:noAutofit/>
            </a:bodyPr>
            <a:lstStyle>
              <a:lvl1pPr>
                <a:lnSpc>
                  <a:spcPct val="90000"/>
                </a:lnSpc>
                <a:defRPr sz="4000">
                  <a:solidFill>
                    <a:srgbClr val="FFFFFF"/>
                  </a:solidFill>
                </a:defRPr>
              </a:lvl1pPr>
            </a:lstStyle>
            <a:p>
              <a:pPr lvl="0">
                <a:defRPr sz="1800">
                  <a:solidFill>
                    <a:srgbClr val="000000"/>
                  </a:solidFill>
                </a:defRPr>
              </a:pPr>
              <a:r>
                <a:rPr b="1" sz="2000">
                  <a:solidFill>
                    <a:schemeClr val="bg1"/>
                  </a:solidFill>
                  <a:cs typeface="+mn-ea"/>
                  <a:sym typeface="+mn-lt"/>
                </a:rPr>
                <a:t>01</a:t>
              </a:r>
            </a:p>
          </p:txBody>
        </p:sp>
        <p:sp>
          <p:nvSpPr>
            <p:cNvPr id="42" name="任意多边形: 形状 41"/>
            <p:cNvSpPr/>
            <p:nvPr/>
          </p:nvSpPr>
          <p:spPr>
            <a:xfrm rot="60000">
              <a:off x="3013846" y="2064500"/>
              <a:ext cx="858144" cy="949948"/>
            </a:xfrm>
            <a:custGeom>
              <a:cxnLst>
                <a:cxn ang="0">
                  <a:pos x="wd2" y="hd2"/>
                </a:cxn>
                <a:cxn ang="5400000">
                  <a:pos x="wd2" y="hd2"/>
                </a:cxn>
                <a:cxn ang="10800000">
                  <a:pos x="wd2" y="hd2"/>
                </a:cxn>
                <a:cxn ang="16200000">
                  <a:pos x="wd2" y="hd2"/>
                </a:cxn>
              </a:cxnLst>
              <a:rect b="b" l="0" r="r" t="0"/>
              <a:pathLst>
                <a:path extrusionOk="0" h="21255" w="20378">
                  <a:moveTo>
                    <a:pt x="4821" y="21029"/>
                  </a:moveTo>
                  <a:cubicBezTo>
                    <a:pt x="7341" y="20448"/>
                    <a:pt x="9857" y="19848"/>
                    <a:pt x="12364" y="19214"/>
                  </a:cubicBezTo>
                  <a:cubicBezTo>
                    <a:pt x="14094" y="18776"/>
                    <a:pt x="15896" y="18405"/>
                    <a:pt x="17429" y="17491"/>
                  </a:cubicBezTo>
                  <a:cubicBezTo>
                    <a:pt x="18820" y="16662"/>
                    <a:pt x="19908" y="15325"/>
                    <a:pt x="20249" y="13793"/>
                  </a:cubicBezTo>
                  <a:cubicBezTo>
                    <a:pt x="20723" y="11668"/>
                    <a:pt x="19843" y="9700"/>
                    <a:pt x="18304" y="8178"/>
                  </a:cubicBezTo>
                  <a:cubicBezTo>
                    <a:pt x="17865" y="7744"/>
                    <a:pt x="17395" y="7331"/>
                    <a:pt x="16911" y="6940"/>
                  </a:cubicBezTo>
                  <a:cubicBezTo>
                    <a:pt x="15857" y="6088"/>
                    <a:pt x="14774" y="5266"/>
                    <a:pt x="13694" y="4443"/>
                  </a:cubicBezTo>
                  <a:cubicBezTo>
                    <a:pt x="13052" y="3954"/>
                    <a:pt x="12408" y="3467"/>
                    <a:pt x="11762" y="2982"/>
                  </a:cubicBezTo>
                  <a:cubicBezTo>
                    <a:pt x="10967" y="2385"/>
                    <a:pt x="10168" y="1791"/>
                    <a:pt x="9368" y="1200"/>
                  </a:cubicBezTo>
                  <a:cubicBezTo>
                    <a:pt x="8466" y="532"/>
                    <a:pt x="7650" y="146"/>
                    <a:pt x="6927" y="21"/>
                  </a:cubicBezTo>
                  <a:cubicBezTo>
                    <a:pt x="5183" y="-280"/>
                    <a:pt x="2445" y="2586"/>
                    <a:pt x="784" y="9830"/>
                  </a:cubicBezTo>
                  <a:cubicBezTo>
                    <a:pt x="-877" y="17073"/>
                    <a:pt x="360" y="20748"/>
                    <a:pt x="2081" y="21152"/>
                  </a:cubicBezTo>
                  <a:cubicBezTo>
                    <a:pt x="2795" y="21320"/>
                    <a:pt x="3706" y="21286"/>
                    <a:pt x="4821" y="21029"/>
                  </a:cubicBezTo>
                  <a:close/>
                </a:path>
              </a:pathLst>
            </a:custGeom>
            <a:noFill/>
            <a:ln cap="flat" w="19050">
              <a:solidFill>
                <a:schemeClr val="tx2">
                  <a:lumMod val="40000"/>
                  <a:lumOff val="60000"/>
                </a:schemeClr>
              </a:solidFill>
              <a:miter lim="400000"/>
            </a:ln>
            <a:effectLst/>
          </p:spPr>
          <p:txBody>
            <a:bodyPr anchor="ctr" bIns="26781" lIns="26781" numCol="1" rIns="26781" tIns="26781" wrap="square">
              <a:noAutofit/>
            </a:bodyPr>
            <a:lstStyle/>
            <a:p>
              <a:pPr lvl="0"/>
              <a:endParaRPr sz="900">
                <a:cs typeface="+mn-ea"/>
                <a:sym typeface="+mn-lt"/>
              </a:endParaRPr>
            </a:p>
          </p:txBody>
        </p:sp>
        <p:sp>
          <p:nvSpPr>
            <p:cNvPr id="43" name="矩形 42"/>
            <p:cNvSpPr/>
            <p:nvPr/>
          </p:nvSpPr>
          <p:spPr>
            <a:xfrm>
              <a:off x="3256788" y="2427182"/>
              <a:ext cx="310520" cy="313156"/>
            </a:xfrm>
            <a:prstGeom prst="rect">
              <a:avLst/>
            </a:prstGeom>
            <a:noFill/>
            <a:ln cap="flat" w="12700">
              <a:noFill/>
              <a:miter lim="400000"/>
            </a:ln>
            <a:effectLst/>
          </p:spPr>
          <p:txBody>
            <a:bodyPr anchor="ctr" bIns="0" lIns="0" numCol="1" rIns="0" tIns="0" wrap="square">
              <a:noAutofit/>
            </a:bodyPr>
            <a:lstStyle>
              <a:lvl1pPr>
                <a:lnSpc>
                  <a:spcPct val="90000"/>
                </a:lnSpc>
                <a:defRPr sz="4000">
                  <a:solidFill>
                    <a:srgbClr val="FFFFFF"/>
                  </a:solidFill>
                </a:defRPr>
              </a:lvl1pPr>
            </a:lstStyle>
            <a:p>
              <a:pPr lvl="0">
                <a:defRPr sz="1800">
                  <a:solidFill>
                    <a:srgbClr val="000000"/>
                  </a:solidFill>
                </a:defRPr>
              </a:pPr>
              <a:r>
                <a:rPr b="1" sz="2000">
                  <a:solidFill>
                    <a:schemeClr val="bg1"/>
                  </a:solidFill>
                  <a:cs typeface="+mn-ea"/>
                  <a:sym typeface="+mn-lt"/>
                </a:rPr>
                <a:t>02</a:t>
              </a:r>
            </a:p>
          </p:txBody>
        </p:sp>
        <p:sp>
          <p:nvSpPr>
            <p:cNvPr id="44" name="任意多边形: 形状 43"/>
            <p:cNvSpPr/>
            <p:nvPr/>
          </p:nvSpPr>
          <p:spPr>
            <a:xfrm rot="60000">
              <a:off x="3514746" y="1285751"/>
              <a:ext cx="894652" cy="894017"/>
            </a:xfrm>
            <a:custGeom>
              <a:cxnLst>
                <a:cxn ang="0">
                  <a:pos x="wd2" y="hd2"/>
                </a:cxn>
                <a:cxn ang="5400000">
                  <a:pos x="wd2" y="hd2"/>
                </a:cxn>
                <a:cxn ang="10800000">
                  <a:pos x="wd2" y="hd2"/>
                </a:cxn>
                <a:cxn ang="16200000">
                  <a:pos x="wd2" y="hd2"/>
                </a:cxn>
              </a:cxnLst>
              <a:rect b="b" l="0" r="r" t="0"/>
              <a:pathLst>
                <a:path extrusionOk="0" h="20734" w="21002">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noFill/>
            <a:ln cap="flat" w="19050">
              <a:solidFill>
                <a:schemeClr val="tx2">
                  <a:lumMod val="40000"/>
                  <a:lumOff val="60000"/>
                </a:schemeClr>
              </a:solidFill>
              <a:miter lim="400000"/>
            </a:ln>
            <a:effectLst/>
          </p:spPr>
          <p:txBody>
            <a:bodyPr anchor="ctr" bIns="26781" lIns="26781" numCol="1" rIns="26781" tIns="26781" wrap="square">
              <a:noAutofit/>
            </a:bodyPr>
            <a:lstStyle/>
            <a:p>
              <a:pPr lvl="0"/>
              <a:endParaRPr sz="900">
                <a:cs typeface="+mn-ea"/>
                <a:sym typeface="+mn-lt"/>
              </a:endParaRPr>
            </a:p>
          </p:txBody>
        </p:sp>
        <p:sp>
          <p:nvSpPr>
            <p:cNvPr id="45" name="矩形 44"/>
            <p:cNvSpPr/>
            <p:nvPr/>
          </p:nvSpPr>
          <p:spPr>
            <a:xfrm>
              <a:off x="3910154" y="1586445"/>
              <a:ext cx="310520" cy="313156"/>
            </a:xfrm>
            <a:prstGeom prst="rect">
              <a:avLst/>
            </a:prstGeom>
            <a:noFill/>
            <a:ln cap="flat" w="12700">
              <a:noFill/>
              <a:miter lim="400000"/>
            </a:ln>
            <a:effectLst/>
          </p:spPr>
          <p:txBody>
            <a:bodyPr anchor="ctr" bIns="0" lIns="0" numCol="1" rIns="0" tIns="0" wrap="square">
              <a:noAutofit/>
            </a:bodyPr>
            <a:lstStyle>
              <a:lvl1pPr>
                <a:lnSpc>
                  <a:spcPct val="90000"/>
                </a:lnSpc>
                <a:defRPr sz="4000">
                  <a:solidFill>
                    <a:srgbClr val="FFFFFF"/>
                  </a:solidFill>
                </a:defRPr>
              </a:lvl1pPr>
            </a:lstStyle>
            <a:p>
              <a:pPr lvl="0">
                <a:defRPr sz="1800">
                  <a:solidFill>
                    <a:srgbClr val="000000"/>
                  </a:solidFill>
                </a:defRPr>
              </a:pPr>
              <a:r>
                <a:rPr b="1" sz="2000">
                  <a:solidFill>
                    <a:schemeClr val="bg1"/>
                  </a:solidFill>
                  <a:cs typeface="+mn-ea"/>
                  <a:sym typeface="+mn-lt"/>
                </a:rPr>
                <a:t>03</a:t>
              </a:r>
            </a:p>
          </p:txBody>
        </p:sp>
        <p:sp>
          <p:nvSpPr>
            <p:cNvPr id="46" name="任意多边形: 形状 45"/>
            <p:cNvSpPr/>
            <p:nvPr/>
          </p:nvSpPr>
          <p:spPr>
            <a:xfrm rot="60000">
              <a:off x="4698662" y="1301887"/>
              <a:ext cx="900602" cy="890862"/>
            </a:xfrm>
            <a:custGeom>
              <a:cxnLst>
                <a:cxn ang="0">
                  <a:pos x="wd2" y="hd2"/>
                </a:cxn>
                <a:cxn ang="5400000">
                  <a:pos x="wd2" y="hd2"/>
                </a:cxn>
                <a:cxn ang="10800000">
                  <a:pos x="wd2" y="hd2"/>
                </a:cxn>
                <a:cxn ang="16200000">
                  <a:pos x="wd2" y="hd2"/>
                </a:cxn>
              </a:cxnLst>
              <a:rect b="b" l="0" r="r" t="0"/>
              <a:pathLst>
                <a:path extrusionOk="0" h="20459" w="21012">
                  <a:moveTo>
                    <a:pt x="1" y="3733"/>
                  </a:moveTo>
                  <a:cubicBezTo>
                    <a:pt x="40" y="6242"/>
                    <a:pt x="101" y="8751"/>
                    <a:pt x="198" y="11259"/>
                  </a:cubicBezTo>
                  <a:cubicBezTo>
                    <a:pt x="264" y="12990"/>
                    <a:pt x="246" y="14775"/>
                    <a:pt x="841" y="16429"/>
                  </a:cubicBezTo>
                  <a:cubicBezTo>
                    <a:pt x="1380" y="17930"/>
                    <a:pt x="2502" y="19260"/>
                    <a:pt x="3984" y="19932"/>
                  </a:cubicBezTo>
                  <a:cubicBezTo>
                    <a:pt x="6041" y="20864"/>
                    <a:pt x="8234" y="20483"/>
                    <a:pt x="10117" y="19380"/>
                  </a:cubicBezTo>
                  <a:cubicBezTo>
                    <a:pt x="10654" y="19065"/>
                    <a:pt x="11178" y="18717"/>
                    <a:pt x="11680" y="18350"/>
                  </a:cubicBezTo>
                  <a:cubicBezTo>
                    <a:pt x="12777" y="17550"/>
                    <a:pt x="13849" y="16717"/>
                    <a:pt x="14922" y="15887"/>
                  </a:cubicBezTo>
                  <a:cubicBezTo>
                    <a:pt x="15559" y="15393"/>
                    <a:pt x="16195" y="14897"/>
                    <a:pt x="16829" y="14399"/>
                  </a:cubicBezTo>
                  <a:cubicBezTo>
                    <a:pt x="17611" y="13786"/>
                    <a:pt x="18389" y="13168"/>
                    <a:pt x="19165" y="12549"/>
                  </a:cubicBezTo>
                  <a:cubicBezTo>
                    <a:pt x="20041" y="11851"/>
                    <a:pt x="20611" y="11170"/>
                    <a:pt x="20897" y="10517"/>
                  </a:cubicBezTo>
                  <a:cubicBezTo>
                    <a:pt x="21584" y="8941"/>
                    <a:pt x="19270" y="5706"/>
                    <a:pt x="12268" y="2485"/>
                  </a:cubicBezTo>
                  <a:cubicBezTo>
                    <a:pt x="5268" y="-736"/>
                    <a:pt x="1262" y="-409"/>
                    <a:pt x="475" y="1121"/>
                  </a:cubicBezTo>
                  <a:cubicBezTo>
                    <a:pt x="148" y="1756"/>
                    <a:pt x="-16" y="2624"/>
                    <a:pt x="1" y="3733"/>
                  </a:cubicBezTo>
                  <a:close/>
                </a:path>
              </a:pathLst>
            </a:custGeom>
            <a:noFill/>
            <a:ln cap="flat" w="19050">
              <a:solidFill>
                <a:schemeClr val="tx2">
                  <a:lumMod val="40000"/>
                  <a:lumOff val="60000"/>
                </a:schemeClr>
              </a:solidFill>
              <a:miter lim="400000"/>
            </a:ln>
            <a:effectLst/>
          </p:spPr>
          <p:txBody>
            <a:bodyPr anchor="ctr" bIns="26781" lIns="26781" numCol="1" rIns="26781" tIns="26781" wrap="square">
              <a:noAutofit/>
            </a:bodyPr>
            <a:lstStyle/>
            <a:p>
              <a:pPr>
                <a:defRPr sz="3000">
                  <a:solidFill>
                    <a:srgbClr val="FFFFFF"/>
                  </a:solidFill>
                  <a:effectLst>
                    <a:outerShdw blurRad="38100" dir="5400000" dist="12700" rotWithShape="0">
                      <a:srgbClr val="000000">
                        <a:alpha val="50000"/>
                      </a:srgbClr>
                    </a:outerShdw>
                  </a:effectLst>
                </a:defRPr>
              </a:pPr>
              <a:endParaRPr sz="2000">
                <a:cs typeface="+mn-ea"/>
                <a:sym typeface="+mn-lt"/>
              </a:endParaRPr>
            </a:p>
          </p:txBody>
        </p:sp>
        <p:sp>
          <p:nvSpPr>
            <p:cNvPr id="47" name="矩形 46"/>
            <p:cNvSpPr/>
            <p:nvPr/>
          </p:nvSpPr>
          <p:spPr>
            <a:xfrm>
              <a:off x="4938055" y="1586446"/>
              <a:ext cx="310519" cy="313156"/>
            </a:xfrm>
            <a:prstGeom prst="rect">
              <a:avLst/>
            </a:prstGeom>
            <a:noFill/>
            <a:ln cap="flat" w="12700">
              <a:noFill/>
              <a:miter lim="400000"/>
            </a:ln>
            <a:effectLst/>
          </p:spPr>
          <p:txBody>
            <a:bodyPr anchor="ctr" bIns="0" lIns="0" numCol="1" rIns="0" tIns="0" wrap="square">
              <a:noAutofit/>
            </a:bodyPr>
            <a:lstStyle>
              <a:lvl1pPr>
                <a:lnSpc>
                  <a:spcPct val="90000"/>
                </a:lnSpc>
                <a:defRPr sz="4000">
                  <a:solidFill>
                    <a:srgbClr val="FFFFFF"/>
                  </a:solidFill>
                </a:defRPr>
              </a:lvl1pPr>
            </a:lstStyle>
            <a:p>
              <a:pPr lvl="0">
                <a:defRPr sz="1800">
                  <a:solidFill>
                    <a:srgbClr val="000000"/>
                  </a:solidFill>
                </a:defRPr>
              </a:pPr>
              <a:r>
                <a:rPr b="1" sz="2000">
                  <a:solidFill>
                    <a:schemeClr val="bg1"/>
                  </a:solidFill>
                  <a:cs typeface="+mn-ea"/>
                  <a:sym typeface="+mn-lt"/>
                </a:rPr>
                <a:t>04</a:t>
              </a:r>
            </a:p>
          </p:txBody>
        </p:sp>
        <p:sp>
          <p:nvSpPr>
            <p:cNvPr id="48" name="任意多边形: 形状 47"/>
            <p:cNvSpPr/>
            <p:nvPr/>
          </p:nvSpPr>
          <p:spPr>
            <a:xfrm rot="60000">
              <a:off x="5258166" y="2041804"/>
              <a:ext cx="861640" cy="946235"/>
            </a:xfrm>
            <a:custGeom>
              <a:cxnLst>
                <a:cxn ang="0">
                  <a:pos x="wd2" y="hd2"/>
                </a:cxn>
                <a:cxn ang="5400000">
                  <a:pos x="wd2" y="hd2"/>
                </a:cxn>
                <a:cxn ang="10800000">
                  <a:pos x="wd2" y="hd2"/>
                </a:cxn>
                <a:cxn ang="16200000">
                  <a:pos x="wd2" y="hd2"/>
                </a:cxn>
              </a:cxnLst>
              <a:rect b="b" l="0" r="r" t="0"/>
              <a:pathLst>
                <a:path extrusionOk="0" h="21229" w="20462">
                  <a:moveTo>
                    <a:pt x="10730" y="1262"/>
                  </a:moveTo>
                  <a:cubicBezTo>
                    <a:pt x="8726" y="2820"/>
                    <a:pt x="6735" y="4393"/>
                    <a:pt x="4769" y="5994"/>
                  </a:cubicBezTo>
                  <a:cubicBezTo>
                    <a:pt x="3412" y="7098"/>
                    <a:pt x="1958" y="8172"/>
                    <a:pt x="998" y="9627"/>
                  </a:cubicBezTo>
                  <a:cubicBezTo>
                    <a:pt x="126" y="10946"/>
                    <a:pt x="-237" y="12599"/>
                    <a:pt x="160" y="14124"/>
                  </a:cubicBezTo>
                  <a:cubicBezTo>
                    <a:pt x="712" y="16237"/>
                    <a:pt x="2411" y="17654"/>
                    <a:pt x="4499" y="18398"/>
                  </a:cubicBezTo>
                  <a:cubicBezTo>
                    <a:pt x="5094" y="18610"/>
                    <a:pt x="5708" y="18792"/>
                    <a:pt x="6323" y="18946"/>
                  </a:cubicBezTo>
                  <a:cubicBezTo>
                    <a:pt x="7666" y="19283"/>
                    <a:pt x="9020" y="19582"/>
                    <a:pt x="10373" y="19883"/>
                  </a:cubicBezTo>
                  <a:cubicBezTo>
                    <a:pt x="11176" y="20061"/>
                    <a:pt x="11980" y="20237"/>
                    <a:pt x="12785" y="20411"/>
                  </a:cubicBezTo>
                  <a:cubicBezTo>
                    <a:pt x="13778" y="20624"/>
                    <a:pt x="14770" y="20833"/>
                    <a:pt x="15764" y="21040"/>
                  </a:cubicBezTo>
                  <a:cubicBezTo>
                    <a:pt x="16884" y="21272"/>
                    <a:pt x="17797" y="21287"/>
                    <a:pt x="18506" y="21103"/>
                  </a:cubicBezTo>
                  <a:cubicBezTo>
                    <a:pt x="20216" y="20661"/>
                    <a:pt x="21363" y="16950"/>
                    <a:pt x="19524" y="9724"/>
                  </a:cubicBezTo>
                  <a:cubicBezTo>
                    <a:pt x="17685" y="2499"/>
                    <a:pt x="14878" y="-313"/>
                    <a:pt x="13141" y="27"/>
                  </a:cubicBezTo>
                  <a:cubicBezTo>
                    <a:pt x="12421" y="168"/>
                    <a:pt x="11616" y="573"/>
                    <a:pt x="10730" y="1262"/>
                  </a:cubicBezTo>
                  <a:close/>
                </a:path>
              </a:pathLst>
            </a:custGeom>
            <a:noFill/>
            <a:ln cap="flat" w="19050">
              <a:solidFill>
                <a:schemeClr val="tx2">
                  <a:lumMod val="40000"/>
                  <a:lumOff val="60000"/>
                </a:schemeClr>
              </a:solidFill>
              <a:miter lim="400000"/>
            </a:ln>
            <a:effectLst/>
          </p:spPr>
          <p:txBody>
            <a:bodyPr anchor="ctr" bIns="26781" lIns="26781" numCol="1" rIns="26781" tIns="26781" wrap="square">
              <a:noAutofit/>
            </a:bodyPr>
            <a:lstStyle/>
            <a:p>
              <a:pPr lvl="0"/>
              <a:endParaRPr sz="900">
                <a:cs typeface="+mn-ea"/>
                <a:sym typeface="+mn-lt"/>
              </a:endParaRPr>
            </a:p>
          </p:txBody>
        </p:sp>
        <p:sp>
          <p:nvSpPr>
            <p:cNvPr id="49" name="矩形 48"/>
            <p:cNvSpPr/>
            <p:nvPr/>
          </p:nvSpPr>
          <p:spPr>
            <a:xfrm>
              <a:off x="5566409" y="2427182"/>
              <a:ext cx="310519" cy="313156"/>
            </a:xfrm>
            <a:prstGeom prst="rect">
              <a:avLst/>
            </a:prstGeom>
            <a:noFill/>
            <a:ln cap="flat" w="12700">
              <a:noFill/>
              <a:miter lim="400000"/>
            </a:ln>
            <a:effectLst/>
          </p:spPr>
          <p:txBody>
            <a:bodyPr anchor="ctr" bIns="0" lIns="0" numCol="1" rIns="0" tIns="0" wrap="square">
              <a:noAutofit/>
            </a:bodyPr>
            <a:lstStyle>
              <a:lvl1pPr>
                <a:lnSpc>
                  <a:spcPct val="90000"/>
                </a:lnSpc>
                <a:defRPr sz="4000">
                  <a:solidFill>
                    <a:srgbClr val="FFFFFF"/>
                  </a:solidFill>
                </a:defRPr>
              </a:lvl1pPr>
            </a:lstStyle>
            <a:p>
              <a:pPr lvl="0">
                <a:defRPr sz="1800">
                  <a:solidFill>
                    <a:srgbClr val="000000"/>
                  </a:solidFill>
                </a:defRPr>
              </a:pPr>
              <a:r>
                <a:rPr b="1" sz="2000">
                  <a:solidFill>
                    <a:schemeClr val="bg1"/>
                  </a:solidFill>
                  <a:cs typeface="+mn-ea"/>
                  <a:sym typeface="+mn-lt"/>
                </a:rPr>
                <a:t>05</a:t>
              </a:r>
            </a:p>
          </p:txBody>
        </p:sp>
        <p:sp>
          <p:nvSpPr>
            <p:cNvPr id="50" name="任意多边形: 形状 49"/>
            <p:cNvSpPr/>
            <p:nvPr/>
          </p:nvSpPr>
          <p:spPr>
            <a:xfrm rot="60000">
              <a:off x="5076188" y="3188899"/>
              <a:ext cx="911301" cy="910311"/>
            </a:xfrm>
            <a:custGeom>
              <a:cxnLst>
                <a:cxn ang="0">
                  <a:pos x="wd2" y="hd2"/>
                </a:cxn>
                <a:cxn ang="5400000">
                  <a:pos x="wd2" y="hd2"/>
                </a:cxn>
                <a:cxn ang="10800000">
                  <a:pos x="wd2" y="hd2"/>
                </a:cxn>
                <a:cxn ang="16200000">
                  <a:pos x="wd2" y="hd2"/>
                </a:cxn>
              </a:cxnLst>
              <a:rect b="b" l="0" r="r" t="0"/>
              <a:pathLst>
                <a:path extrusionOk="0" h="20738" w="20646">
                  <a:moveTo>
                    <a:pt x="17625" y="2056"/>
                  </a:moveTo>
                  <a:cubicBezTo>
                    <a:pt x="15204" y="1539"/>
                    <a:pt x="12777" y="1043"/>
                    <a:pt x="10344" y="581"/>
                  </a:cubicBezTo>
                  <a:cubicBezTo>
                    <a:pt x="8665" y="262"/>
                    <a:pt x="6953" y="-148"/>
                    <a:pt x="5233" y="53"/>
                  </a:cubicBezTo>
                  <a:cubicBezTo>
                    <a:pt x="3673" y="234"/>
                    <a:pt x="2151" y="1009"/>
                    <a:pt x="1184" y="2272"/>
                  </a:cubicBezTo>
                  <a:cubicBezTo>
                    <a:pt x="-156" y="4023"/>
                    <a:pt x="-264" y="6195"/>
                    <a:pt x="390" y="8232"/>
                  </a:cubicBezTo>
                  <a:cubicBezTo>
                    <a:pt x="577" y="8812"/>
                    <a:pt x="799" y="9388"/>
                    <a:pt x="1043" y="9947"/>
                  </a:cubicBezTo>
                  <a:cubicBezTo>
                    <a:pt x="1575" y="11167"/>
                    <a:pt x="2145" y="12372"/>
                    <a:pt x="2712" y="13577"/>
                  </a:cubicBezTo>
                  <a:cubicBezTo>
                    <a:pt x="3049" y="14292"/>
                    <a:pt x="3389" y="15007"/>
                    <a:pt x="3730" y="15721"/>
                  </a:cubicBezTo>
                  <a:cubicBezTo>
                    <a:pt x="4152" y="16600"/>
                    <a:pt x="4577" y="17477"/>
                    <a:pt x="5005" y="18353"/>
                  </a:cubicBezTo>
                  <a:cubicBezTo>
                    <a:pt x="5488" y="19340"/>
                    <a:pt x="6019" y="20034"/>
                    <a:pt x="6586" y="20450"/>
                  </a:cubicBezTo>
                  <a:cubicBezTo>
                    <a:pt x="7953" y="21452"/>
                    <a:pt x="11565" y="19963"/>
                    <a:pt x="16175" y="14009"/>
                  </a:cubicBezTo>
                  <a:cubicBezTo>
                    <a:pt x="20785" y="8056"/>
                    <a:pt x="21336" y="4170"/>
                    <a:pt x="20035" y="3083"/>
                  </a:cubicBezTo>
                  <a:cubicBezTo>
                    <a:pt x="19495" y="2632"/>
                    <a:pt x="18696" y="2284"/>
                    <a:pt x="17625" y="2056"/>
                  </a:cubicBezTo>
                  <a:close/>
                </a:path>
              </a:pathLst>
            </a:custGeom>
            <a:noFill/>
            <a:ln cap="flat" w="19050">
              <a:solidFill>
                <a:schemeClr val="tx2">
                  <a:lumMod val="40000"/>
                  <a:lumOff val="60000"/>
                </a:schemeClr>
              </a:solidFill>
              <a:miter lim="400000"/>
            </a:ln>
            <a:effectLst/>
          </p:spPr>
          <p:txBody>
            <a:bodyPr anchor="ctr" bIns="26781" lIns="26781" numCol="1" rIns="26781" tIns="26781" wrap="square">
              <a:noAutofit/>
            </a:bodyPr>
            <a:lstStyle/>
            <a:p>
              <a:pPr lvl="0"/>
              <a:endParaRPr sz="900">
                <a:cs typeface="+mn-ea"/>
                <a:sym typeface="+mn-lt"/>
              </a:endParaRPr>
            </a:p>
          </p:txBody>
        </p:sp>
        <p:sp>
          <p:nvSpPr>
            <p:cNvPr id="51" name="矩形 50"/>
            <p:cNvSpPr/>
            <p:nvPr/>
          </p:nvSpPr>
          <p:spPr>
            <a:xfrm>
              <a:off x="5372609" y="3434746"/>
              <a:ext cx="310520" cy="313156"/>
            </a:xfrm>
            <a:prstGeom prst="rect">
              <a:avLst/>
            </a:prstGeom>
            <a:noFill/>
            <a:ln cap="flat" w="12700">
              <a:noFill/>
              <a:miter lim="400000"/>
            </a:ln>
            <a:effectLst/>
          </p:spPr>
          <p:txBody>
            <a:bodyPr anchor="ctr" bIns="0" lIns="0" numCol="1" rIns="0" tIns="0" wrap="square">
              <a:noAutofit/>
            </a:bodyPr>
            <a:lstStyle>
              <a:lvl1pPr>
                <a:lnSpc>
                  <a:spcPct val="90000"/>
                </a:lnSpc>
                <a:defRPr sz="4000">
                  <a:solidFill>
                    <a:srgbClr val="FFFFFF"/>
                  </a:solidFill>
                </a:defRPr>
              </a:lvl1pPr>
            </a:lstStyle>
            <a:p>
              <a:pPr lvl="0">
                <a:defRPr sz="1800">
                  <a:solidFill>
                    <a:srgbClr val="000000"/>
                  </a:solidFill>
                </a:defRPr>
              </a:pPr>
              <a:r>
                <a:rPr b="1" sz="2000">
                  <a:solidFill>
                    <a:schemeClr val="bg1"/>
                  </a:solidFill>
                  <a:cs typeface="+mn-ea"/>
                  <a:sym typeface="+mn-lt"/>
                </a:rPr>
                <a:t>06</a:t>
              </a:r>
            </a:p>
          </p:txBody>
        </p:sp>
        <p:sp>
          <p:nvSpPr>
            <p:cNvPr id="53" name="矩形 52"/>
            <p:cNvSpPr/>
            <p:nvPr/>
          </p:nvSpPr>
          <p:spPr>
            <a:xfrm>
              <a:off x="6221262" y="2625316"/>
              <a:ext cx="1437848" cy="251052"/>
            </a:xfrm>
            <a:prstGeom prst="rect">
              <a:avLst/>
            </a:prstGeom>
            <a:noFill/>
            <a:ln cap="flat" w="12700">
              <a:noFill/>
              <a:prstDash val="sysDot"/>
              <a:miter lim="400000"/>
            </a:ln>
            <a:effectLst/>
          </p:spPr>
          <p:txBody>
            <a:bodyPr anchor="t" bIns="0" lIns="0" numCol="1" rIns="0" tIns="0" wrap="square">
              <a:noAutofit/>
            </a:bodyPr>
            <a:lstStyle>
              <a:lvl1pPr algn="r" defTabSz="584200">
                <a:lnSpc>
                  <a:spcPct val="120000"/>
                </a:lnSpc>
                <a:spcBef>
                  <a:spcPts val="1000"/>
                </a:spcBef>
                <a:defRPr sz="1600">
                  <a:solidFill>
                    <a:srgbClr val="4D4D4D"/>
                  </a:solidFill>
                </a:defRPr>
              </a:lvl1pPr>
            </a:lstStyle>
            <a:p>
              <a:pPr algn="l">
                <a:lnSpc>
                  <a:spcPct val="150000"/>
                </a:lnSpc>
                <a:spcBef>
                  <a:spcPct val="0"/>
                </a:spcBef>
                <a:defRPr sz="1800">
                  <a:solidFill>
                    <a:srgbClr val="000000"/>
                  </a:solidFill>
                </a:defRPr>
              </a:pPr>
              <a:r>
                <a:rPr altLang="en-US" lang="zh-CN" sz="900">
                  <a:solidFill>
                    <a:schemeClr val="tx1"/>
                  </a:solidFill>
                  <a:cs typeface="+mn-ea"/>
                  <a:sym typeface="+mn-lt"/>
                </a:rPr>
                <a:t>此部分内容作为文字排版占位显示</a:t>
              </a:r>
            </a:p>
            <a:p>
              <a:pPr algn="l">
                <a:lnSpc>
                  <a:spcPct val="150000"/>
                </a:lnSpc>
                <a:spcBef>
                  <a:spcPct val="0"/>
                </a:spcBef>
                <a:defRPr sz="1800">
                  <a:solidFill>
                    <a:srgbClr val="000000"/>
                  </a:solidFill>
                </a:defRPr>
              </a:pPr>
              <a:r>
                <a:rPr altLang="en-US" lang="zh-CN" sz="900">
                  <a:solidFill>
                    <a:schemeClr val="tx1"/>
                  </a:solidFill>
                  <a:cs typeface="+mn-ea"/>
                  <a:sym typeface="+mn-lt"/>
                </a:rPr>
                <a:t>（建议使用主题字体）</a:t>
              </a:r>
            </a:p>
          </p:txBody>
        </p:sp>
        <p:sp>
          <p:nvSpPr>
            <p:cNvPr id="54" name="直接连接符 53"/>
            <p:cNvSpPr/>
            <p:nvPr/>
          </p:nvSpPr>
          <p:spPr>
            <a:xfrm flipV="1">
              <a:off x="6215481" y="2545100"/>
              <a:ext cx="1737986" cy="1"/>
            </a:xfrm>
            <a:prstGeom prst="line">
              <a:avLst/>
            </a:prstGeom>
            <a:noFill/>
            <a:ln cap="flat" w="19050">
              <a:solidFill>
                <a:schemeClr val="tx1">
                  <a:lumMod val="60000"/>
                  <a:lumOff val="40000"/>
                </a:schemeClr>
              </a:solidFill>
              <a:prstDash val="sysDot"/>
              <a:miter lim="400000"/>
            </a:ln>
            <a:effectLst/>
          </p:spPr>
          <p:txBody>
            <a:bodyPr anchor="ctr" bIns="35708" lIns="35708" numCol="1" rIns="35708" tIns="35708" wrap="square">
              <a:noAutofit/>
            </a:bodyPr>
            <a:lstStyle/>
            <a:p>
              <a:pPr lvl="0"/>
              <a:endParaRPr sz="900">
                <a:cs typeface="+mn-ea"/>
                <a:sym typeface="+mn-lt"/>
              </a:endParaRPr>
            </a:p>
          </p:txBody>
        </p:sp>
        <p:sp>
          <p:nvSpPr>
            <p:cNvPr id="55" name="矩形 54"/>
            <p:cNvSpPr/>
            <p:nvPr/>
          </p:nvSpPr>
          <p:spPr>
            <a:xfrm>
              <a:off x="5751623" y="4094390"/>
              <a:ext cx="1437848" cy="251052"/>
            </a:xfrm>
            <a:prstGeom prst="rect">
              <a:avLst/>
            </a:prstGeom>
            <a:noFill/>
            <a:ln cap="flat" w="12700">
              <a:noFill/>
              <a:prstDash val="sysDot"/>
              <a:miter lim="400000"/>
            </a:ln>
            <a:effectLst/>
          </p:spPr>
          <p:txBody>
            <a:bodyPr anchor="t" bIns="0" lIns="0" numCol="1" rIns="0" tIns="0" wrap="square">
              <a:noAutofit/>
            </a:bodyPr>
            <a:lstStyle>
              <a:lvl1pPr algn="r" defTabSz="584200">
                <a:lnSpc>
                  <a:spcPct val="120000"/>
                </a:lnSpc>
                <a:spcBef>
                  <a:spcPts val="1000"/>
                </a:spcBef>
                <a:defRPr sz="1600">
                  <a:solidFill>
                    <a:srgbClr val="4D4D4D"/>
                  </a:solidFill>
                </a:defRPr>
              </a:lvl1pPr>
            </a:lstStyle>
            <a:p>
              <a:pPr algn="l">
                <a:lnSpc>
                  <a:spcPct val="150000"/>
                </a:lnSpc>
                <a:spcBef>
                  <a:spcPct val="0"/>
                </a:spcBef>
                <a:defRPr sz="1800">
                  <a:solidFill>
                    <a:srgbClr val="000000"/>
                  </a:solidFill>
                </a:defRPr>
              </a:pPr>
              <a:r>
                <a:rPr altLang="en-US" lang="zh-CN" sz="900">
                  <a:solidFill>
                    <a:schemeClr val="tx1"/>
                  </a:solidFill>
                  <a:cs typeface="+mn-ea"/>
                  <a:sym typeface="+mn-lt"/>
                </a:rPr>
                <a:t>此部分内容作为文字排版占位显示</a:t>
              </a:r>
            </a:p>
            <a:p>
              <a:pPr algn="l">
                <a:lnSpc>
                  <a:spcPct val="150000"/>
                </a:lnSpc>
                <a:spcBef>
                  <a:spcPct val="0"/>
                </a:spcBef>
                <a:defRPr sz="1800">
                  <a:solidFill>
                    <a:srgbClr val="000000"/>
                  </a:solidFill>
                </a:defRPr>
              </a:pPr>
              <a:r>
                <a:rPr altLang="en-US" lang="zh-CN" sz="900">
                  <a:solidFill>
                    <a:schemeClr val="tx1"/>
                  </a:solidFill>
                  <a:cs typeface="+mn-ea"/>
                  <a:sym typeface="+mn-lt"/>
                </a:rPr>
                <a:t>（建议使用主题字体）</a:t>
              </a:r>
            </a:p>
          </p:txBody>
        </p:sp>
        <p:sp>
          <p:nvSpPr>
            <p:cNvPr id="56" name="直接连接符 55"/>
            <p:cNvSpPr/>
            <p:nvPr/>
          </p:nvSpPr>
          <p:spPr>
            <a:xfrm flipV="1">
              <a:off x="5734303" y="4014174"/>
              <a:ext cx="1737986" cy="1"/>
            </a:xfrm>
            <a:prstGeom prst="line">
              <a:avLst/>
            </a:prstGeom>
            <a:noFill/>
            <a:ln cap="flat" w="19050">
              <a:solidFill>
                <a:schemeClr val="tx1">
                  <a:lumMod val="60000"/>
                  <a:lumOff val="40000"/>
                </a:schemeClr>
              </a:solidFill>
              <a:prstDash val="sysDot"/>
              <a:miter lim="400000"/>
            </a:ln>
            <a:effectLst/>
          </p:spPr>
          <p:txBody>
            <a:bodyPr anchor="ctr" bIns="35708" lIns="35708" numCol="1" rIns="35708" tIns="35708" wrap="square">
              <a:noAutofit/>
            </a:bodyPr>
            <a:lstStyle/>
            <a:p>
              <a:pPr lvl="0"/>
              <a:endParaRPr sz="900">
                <a:cs typeface="+mn-ea"/>
                <a:sym typeface="+mn-lt"/>
              </a:endParaRPr>
            </a:p>
          </p:txBody>
        </p:sp>
        <p:sp>
          <p:nvSpPr>
            <p:cNvPr id="57" name="矩形 56"/>
            <p:cNvSpPr/>
            <p:nvPr/>
          </p:nvSpPr>
          <p:spPr>
            <a:xfrm>
              <a:off x="1893952" y="1557257"/>
              <a:ext cx="1437848" cy="251052"/>
            </a:xfrm>
            <a:prstGeom prst="rect">
              <a:avLst/>
            </a:prstGeom>
            <a:noFill/>
            <a:ln cap="flat" w="12700">
              <a:noFill/>
              <a:prstDash val="sysDot"/>
              <a:miter lim="400000"/>
            </a:ln>
            <a:effectLst/>
          </p:spPr>
          <p:txBody>
            <a:bodyPr anchor="t" bIns="0" lIns="0" numCol="1" rIns="0" tIns="0" wrap="square">
              <a:noAutofit/>
            </a:bodyPr>
            <a:lstStyle>
              <a:lvl1pPr algn="r" defTabSz="584200">
                <a:lnSpc>
                  <a:spcPct val="120000"/>
                </a:lnSpc>
                <a:spcBef>
                  <a:spcPts val="1000"/>
                </a:spcBef>
                <a:defRPr sz="1600">
                  <a:solidFill>
                    <a:srgbClr val="4D4D4D"/>
                  </a:solidFill>
                </a:defRPr>
              </a:lvl1pPr>
            </a:lstStyle>
            <a:p>
              <a:pPr>
                <a:lnSpc>
                  <a:spcPct val="150000"/>
                </a:lnSpc>
                <a:spcBef>
                  <a:spcPct val="0"/>
                </a:spcBef>
                <a:defRPr sz="1800">
                  <a:solidFill>
                    <a:srgbClr val="000000"/>
                  </a:solidFill>
                </a:defRPr>
              </a:pPr>
              <a:r>
                <a:rPr altLang="en-US" lang="zh-CN" sz="900">
                  <a:solidFill>
                    <a:schemeClr val="tx1"/>
                  </a:solidFill>
                  <a:cs typeface="+mn-ea"/>
                  <a:sym typeface="+mn-lt"/>
                </a:rPr>
                <a:t>此部分内容作为文字排版占位显示</a:t>
              </a:r>
            </a:p>
            <a:p>
              <a:pPr>
                <a:lnSpc>
                  <a:spcPct val="150000"/>
                </a:lnSpc>
                <a:spcBef>
                  <a:spcPct val="0"/>
                </a:spcBef>
                <a:defRPr sz="1800">
                  <a:solidFill>
                    <a:srgbClr val="000000"/>
                  </a:solidFill>
                </a:defRPr>
              </a:pPr>
              <a:r>
                <a:rPr altLang="en-US" lang="zh-CN" sz="900">
                  <a:solidFill>
                    <a:schemeClr val="tx1"/>
                  </a:solidFill>
                  <a:cs typeface="+mn-ea"/>
                  <a:sym typeface="+mn-lt"/>
                </a:rPr>
                <a:t>（建议使用主题字体）</a:t>
              </a:r>
            </a:p>
          </p:txBody>
        </p:sp>
        <p:sp>
          <p:nvSpPr>
            <p:cNvPr id="58" name="直接连接符 57"/>
            <p:cNvSpPr/>
            <p:nvPr/>
          </p:nvSpPr>
          <p:spPr>
            <a:xfrm flipV="1">
              <a:off x="1593815" y="1477041"/>
              <a:ext cx="1737986" cy="1"/>
            </a:xfrm>
            <a:prstGeom prst="line">
              <a:avLst/>
            </a:prstGeom>
            <a:noFill/>
            <a:ln cap="flat" w="19050">
              <a:solidFill>
                <a:schemeClr val="tx1">
                  <a:lumMod val="60000"/>
                  <a:lumOff val="40000"/>
                </a:schemeClr>
              </a:solidFill>
              <a:prstDash val="sysDot"/>
              <a:miter lim="400000"/>
            </a:ln>
            <a:effectLst/>
          </p:spPr>
          <p:txBody>
            <a:bodyPr anchor="ctr" bIns="35708" lIns="35708" numCol="1" rIns="35708" tIns="35708" wrap="square">
              <a:noAutofit/>
            </a:bodyPr>
            <a:lstStyle/>
            <a:p>
              <a:pPr algn="r" lvl="0"/>
              <a:endParaRPr sz="900">
                <a:cs typeface="+mn-ea"/>
                <a:sym typeface="+mn-lt"/>
              </a:endParaRPr>
            </a:p>
          </p:txBody>
        </p:sp>
        <p:sp>
          <p:nvSpPr>
            <p:cNvPr id="59" name="矩形 58"/>
            <p:cNvSpPr/>
            <p:nvPr/>
          </p:nvSpPr>
          <p:spPr>
            <a:xfrm>
              <a:off x="1480290" y="2625316"/>
              <a:ext cx="1437848" cy="251052"/>
            </a:xfrm>
            <a:prstGeom prst="rect">
              <a:avLst/>
            </a:prstGeom>
            <a:noFill/>
            <a:ln cap="flat" w="12700">
              <a:noFill/>
              <a:prstDash val="sysDot"/>
              <a:miter lim="400000"/>
            </a:ln>
            <a:effectLst/>
          </p:spPr>
          <p:txBody>
            <a:bodyPr anchor="t" bIns="0" lIns="0" numCol="1" rIns="0" tIns="0" wrap="square">
              <a:noAutofit/>
            </a:bodyPr>
            <a:lstStyle>
              <a:lvl1pPr algn="r" defTabSz="584200">
                <a:lnSpc>
                  <a:spcPct val="120000"/>
                </a:lnSpc>
                <a:spcBef>
                  <a:spcPts val="1000"/>
                </a:spcBef>
                <a:defRPr sz="1600">
                  <a:solidFill>
                    <a:srgbClr val="4D4D4D"/>
                  </a:solidFill>
                </a:defRPr>
              </a:lvl1pPr>
            </a:lstStyle>
            <a:p>
              <a:pPr>
                <a:lnSpc>
                  <a:spcPct val="150000"/>
                </a:lnSpc>
                <a:spcBef>
                  <a:spcPct val="0"/>
                </a:spcBef>
                <a:defRPr sz="1800">
                  <a:solidFill>
                    <a:srgbClr val="000000"/>
                  </a:solidFill>
                </a:defRPr>
              </a:pPr>
              <a:r>
                <a:rPr altLang="en-US" lang="zh-CN" sz="900">
                  <a:solidFill>
                    <a:schemeClr val="tx1"/>
                  </a:solidFill>
                  <a:cs typeface="+mn-ea"/>
                  <a:sym typeface="+mn-lt"/>
                </a:rPr>
                <a:t>此部分内容作为文字排版占位显示</a:t>
              </a:r>
            </a:p>
            <a:p>
              <a:pPr>
                <a:lnSpc>
                  <a:spcPct val="150000"/>
                </a:lnSpc>
                <a:spcBef>
                  <a:spcPct val="0"/>
                </a:spcBef>
                <a:defRPr sz="1800">
                  <a:solidFill>
                    <a:srgbClr val="000000"/>
                  </a:solidFill>
                </a:defRPr>
              </a:pPr>
              <a:r>
                <a:rPr altLang="en-US" lang="zh-CN" sz="900">
                  <a:solidFill>
                    <a:schemeClr val="tx1"/>
                  </a:solidFill>
                  <a:cs typeface="+mn-ea"/>
                  <a:sym typeface="+mn-lt"/>
                </a:rPr>
                <a:t>（建议使用主题字体）</a:t>
              </a:r>
            </a:p>
          </p:txBody>
        </p:sp>
        <p:sp>
          <p:nvSpPr>
            <p:cNvPr id="60" name="直接连接符 59"/>
            <p:cNvSpPr/>
            <p:nvPr/>
          </p:nvSpPr>
          <p:spPr>
            <a:xfrm flipV="1">
              <a:off x="1180153" y="2545100"/>
              <a:ext cx="1737986" cy="1"/>
            </a:xfrm>
            <a:prstGeom prst="line">
              <a:avLst/>
            </a:prstGeom>
            <a:noFill/>
            <a:ln cap="flat" w="19050">
              <a:solidFill>
                <a:schemeClr val="tx1">
                  <a:lumMod val="60000"/>
                  <a:lumOff val="40000"/>
                </a:schemeClr>
              </a:solidFill>
              <a:prstDash val="sysDot"/>
              <a:miter lim="400000"/>
            </a:ln>
            <a:effectLst/>
          </p:spPr>
          <p:txBody>
            <a:bodyPr anchor="ctr" bIns="35708" lIns="35708" numCol="1" rIns="35708" tIns="35708" wrap="square">
              <a:noAutofit/>
            </a:bodyPr>
            <a:lstStyle/>
            <a:p>
              <a:pPr algn="r" lvl="0"/>
              <a:endParaRPr sz="900">
                <a:cs typeface="+mn-ea"/>
                <a:sym typeface="+mn-lt"/>
              </a:endParaRPr>
            </a:p>
          </p:txBody>
        </p:sp>
        <p:sp>
          <p:nvSpPr>
            <p:cNvPr id="61" name="矩形 60"/>
            <p:cNvSpPr/>
            <p:nvPr/>
          </p:nvSpPr>
          <p:spPr>
            <a:xfrm>
              <a:off x="1989149" y="4094390"/>
              <a:ext cx="1437848" cy="251052"/>
            </a:xfrm>
            <a:prstGeom prst="rect">
              <a:avLst/>
            </a:prstGeom>
            <a:noFill/>
            <a:ln cap="flat" w="12700">
              <a:noFill/>
              <a:prstDash val="sysDot"/>
              <a:miter lim="400000"/>
            </a:ln>
            <a:effectLst/>
          </p:spPr>
          <p:txBody>
            <a:bodyPr anchor="t" bIns="0" lIns="0" numCol="1" rIns="0" tIns="0" wrap="square">
              <a:noAutofit/>
            </a:bodyPr>
            <a:lstStyle>
              <a:lvl1pPr algn="r" defTabSz="584200">
                <a:lnSpc>
                  <a:spcPct val="120000"/>
                </a:lnSpc>
                <a:spcBef>
                  <a:spcPts val="1000"/>
                </a:spcBef>
                <a:defRPr sz="1600">
                  <a:solidFill>
                    <a:srgbClr val="4D4D4D"/>
                  </a:solidFill>
                </a:defRPr>
              </a:lvl1pPr>
            </a:lstStyle>
            <a:p>
              <a:pPr>
                <a:lnSpc>
                  <a:spcPct val="150000"/>
                </a:lnSpc>
                <a:spcBef>
                  <a:spcPct val="0"/>
                </a:spcBef>
                <a:defRPr sz="1800">
                  <a:solidFill>
                    <a:srgbClr val="000000"/>
                  </a:solidFill>
                </a:defRPr>
              </a:pPr>
              <a:r>
                <a:rPr altLang="en-US" lang="zh-CN" sz="900">
                  <a:solidFill>
                    <a:schemeClr val="tx1"/>
                  </a:solidFill>
                  <a:cs typeface="+mn-ea"/>
                  <a:sym typeface="+mn-lt"/>
                </a:rPr>
                <a:t>此部分内容作为文字排版占位显示</a:t>
              </a:r>
            </a:p>
            <a:p>
              <a:pPr>
                <a:lnSpc>
                  <a:spcPct val="150000"/>
                </a:lnSpc>
                <a:spcBef>
                  <a:spcPct val="0"/>
                </a:spcBef>
                <a:defRPr sz="1800">
                  <a:solidFill>
                    <a:srgbClr val="000000"/>
                  </a:solidFill>
                </a:defRPr>
              </a:pPr>
              <a:r>
                <a:rPr altLang="en-US" lang="zh-CN" sz="900">
                  <a:solidFill>
                    <a:schemeClr val="tx1"/>
                  </a:solidFill>
                  <a:cs typeface="+mn-ea"/>
                  <a:sym typeface="+mn-lt"/>
                </a:rPr>
                <a:t>（建议使用主题字体）</a:t>
              </a:r>
            </a:p>
          </p:txBody>
        </p:sp>
        <p:sp>
          <p:nvSpPr>
            <p:cNvPr id="62" name="直接连接符 61"/>
            <p:cNvSpPr/>
            <p:nvPr/>
          </p:nvSpPr>
          <p:spPr>
            <a:xfrm flipV="1">
              <a:off x="1689012" y="4014174"/>
              <a:ext cx="1737986" cy="1"/>
            </a:xfrm>
            <a:prstGeom prst="line">
              <a:avLst/>
            </a:prstGeom>
            <a:noFill/>
            <a:ln cap="flat" w="19050">
              <a:solidFill>
                <a:schemeClr val="tx1">
                  <a:lumMod val="60000"/>
                  <a:lumOff val="40000"/>
                </a:schemeClr>
              </a:solidFill>
              <a:prstDash val="sysDot"/>
              <a:miter lim="400000"/>
            </a:ln>
            <a:effectLst/>
          </p:spPr>
          <p:txBody>
            <a:bodyPr anchor="ctr" bIns="35708" lIns="35708" numCol="1" rIns="35708" tIns="35708" wrap="square">
              <a:noAutofit/>
            </a:bodyPr>
            <a:lstStyle/>
            <a:p>
              <a:pPr algn="r" lvl="0"/>
              <a:endParaRPr sz="900">
                <a:cs typeface="+mn-ea"/>
                <a:sym typeface="+mn-lt"/>
              </a:endParaRPr>
            </a:p>
          </p:txBody>
        </p:sp>
        <p:sp>
          <p:nvSpPr>
            <p:cNvPr id="63" name="文本框 32"/>
            <p:cNvSpPr txBox="1"/>
            <p:nvPr/>
          </p:nvSpPr>
          <p:spPr>
            <a:xfrm>
              <a:off x="2161980" y="1221936"/>
              <a:ext cx="1250066" cy="304894"/>
            </a:xfrm>
            <a:prstGeom prst="rect">
              <a:avLst/>
            </a:prstGeom>
            <a:noFill/>
          </p:spPr>
          <p:txBody>
            <a:bodyPr rtlCol="0" wrap="none">
              <a:spAutoFit/>
            </a:bodyPr>
            <a:lstStyle/>
            <a:p>
              <a:pPr algn="r"/>
              <a:r>
                <a:rPr altLang="en-US" b="1" lang="zh-CN" sz="1400">
                  <a:solidFill>
                    <a:schemeClr val="accent3"/>
                  </a:solidFill>
                  <a:cs typeface="+mn-ea"/>
                  <a:sym typeface="+mn-lt"/>
                </a:rPr>
                <a:t>标题文本预设</a:t>
              </a:r>
            </a:p>
          </p:txBody>
        </p:sp>
        <p:sp>
          <p:nvSpPr>
            <p:cNvPr id="64" name="文本框 33"/>
            <p:cNvSpPr txBox="1"/>
            <p:nvPr/>
          </p:nvSpPr>
          <p:spPr>
            <a:xfrm>
              <a:off x="1739789" y="2286515"/>
              <a:ext cx="1250066" cy="304894"/>
            </a:xfrm>
            <a:prstGeom prst="rect">
              <a:avLst/>
            </a:prstGeom>
            <a:noFill/>
          </p:spPr>
          <p:txBody>
            <a:bodyPr rtlCol="0" wrap="none">
              <a:spAutoFit/>
            </a:bodyPr>
            <a:lstStyle/>
            <a:p>
              <a:pPr algn="r"/>
              <a:r>
                <a:rPr altLang="en-US" b="1" lang="zh-CN" sz="1400">
                  <a:solidFill>
                    <a:schemeClr val="accent2"/>
                  </a:solidFill>
                  <a:cs typeface="+mn-ea"/>
                  <a:sym typeface="+mn-lt"/>
                </a:rPr>
                <a:t>标题文本预设</a:t>
              </a:r>
            </a:p>
          </p:txBody>
        </p:sp>
        <p:sp>
          <p:nvSpPr>
            <p:cNvPr id="65" name="文本框 34"/>
            <p:cNvSpPr txBox="1"/>
            <p:nvPr/>
          </p:nvSpPr>
          <p:spPr>
            <a:xfrm>
              <a:off x="2116960" y="3780728"/>
              <a:ext cx="1250066" cy="304894"/>
            </a:xfrm>
            <a:prstGeom prst="rect">
              <a:avLst/>
            </a:prstGeom>
            <a:noFill/>
          </p:spPr>
          <p:txBody>
            <a:bodyPr rtlCol="0" wrap="none">
              <a:spAutoFit/>
            </a:bodyPr>
            <a:lstStyle/>
            <a:p>
              <a:pPr algn="r"/>
              <a:r>
                <a:rPr altLang="en-US" b="1" lang="zh-CN" sz="1400">
                  <a:solidFill>
                    <a:schemeClr val="accent1"/>
                  </a:solidFill>
                  <a:cs typeface="+mn-ea"/>
                  <a:sym typeface="+mn-lt"/>
                </a:rPr>
                <a:t>标题文本预设</a:t>
              </a:r>
            </a:p>
          </p:txBody>
        </p:sp>
        <p:sp>
          <p:nvSpPr>
            <p:cNvPr id="66" name="文本框 35"/>
            <p:cNvSpPr txBox="1"/>
            <p:nvPr/>
          </p:nvSpPr>
          <p:spPr>
            <a:xfrm>
              <a:off x="5671310" y="1221936"/>
              <a:ext cx="1250066" cy="304894"/>
            </a:xfrm>
            <a:prstGeom prst="rect">
              <a:avLst/>
            </a:prstGeom>
            <a:noFill/>
          </p:spPr>
          <p:txBody>
            <a:bodyPr rtlCol="0" wrap="none">
              <a:spAutoFit/>
            </a:bodyPr>
            <a:lstStyle/>
            <a:p>
              <a:r>
                <a:rPr altLang="en-US" b="1" lang="zh-CN" sz="1400">
                  <a:solidFill>
                    <a:schemeClr val="accent4"/>
                  </a:solidFill>
                  <a:cs typeface="+mn-ea"/>
                  <a:sym typeface="+mn-lt"/>
                </a:rPr>
                <a:t>标题文本预设</a:t>
              </a:r>
            </a:p>
          </p:txBody>
        </p:sp>
        <p:sp>
          <p:nvSpPr>
            <p:cNvPr id="67" name="文本框 36"/>
            <p:cNvSpPr txBox="1"/>
            <p:nvPr/>
          </p:nvSpPr>
          <p:spPr>
            <a:xfrm>
              <a:off x="5831558" y="3780728"/>
              <a:ext cx="1250066" cy="304894"/>
            </a:xfrm>
            <a:prstGeom prst="rect">
              <a:avLst/>
            </a:prstGeom>
            <a:noFill/>
          </p:spPr>
          <p:txBody>
            <a:bodyPr rtlCol="0" wrap="none">
              <a:spAutoFit/>
            </a:bodyPr>
            <a:lstStyle/>
            <a:p>
              <a:r>
                <a:rPr altLang="en-US" b="1" lang="zh-CN" sz="1400">
                  <a:solidFill>
                    <a:schemeClr val="accent6"/>
                  </a:solidFill>
                  <a:cs typeface="+mn-ea"/>
                  <a:sym typeface="+mn-lt"/>
                </a:rPr>
                <a:t>标题文本预设</a:t>
              </a:r>
            </a:p>
          </p:txBody>
        </p:sp>
        <p:sp>
          <p:nvSpPr>
            <p:cNvPr id="68" name="文本框 37"/>
            <p:cNvSpPr txBox="1"/>
            <p:nvPr/>
          </p:nvSpPr>
          <p:spPr>
            <a:xfrm>
              <a:off x="6142588" y="2286515"/>
              <a:ext cx="1250066" cy="304894"/>
            </a:xfrm>
            <a:prstGeom prst="rect">
              <a:avLst/>
            </a:prstGeom>
            <a:noFill/>
          </p:spPr>
          <p:txBody>
            <a:bodyPr rtlCol="0" wrap="none">
              <a:spAutoFit/>
            </a:bodyPr>
            <a:lstStyle/>
            <a:p>
              <a:r>
                <a:rPr altLang="en-US" b="1" lang="zh-CN" sz="1400">
                  <a:solidFill>
                    <a:schemeClr val="accent5"/>
                  </a:solidFill>
                  <a:cs typeface="+mn-ea"/>
                  <a:sym typeface="+mn-lt"/>
                </a:rPr>
                <a:t>标题文本预设</a:t>
              </a:r>
            </a:p>
          </p:txBody>
        </p:sp>
      </p:grpSp>
    </p:spTree>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500" fill="hold" id="7"/>
                                        <p:tgtEl>
                                          <p:spTgt spid="52"/>
                                        </p:tgtEl>
                                        <p:attrNameLst>
                                          <p:attrName>ppt_w</p:attrName>
                                        </p:attrNameLst>
                                      </p:cBhvr>
                                      <p:tavLst>
                                        <p:tav tm="0">
                                          <p:val>
                                            <p:fltVal val="0"/>
                                          </p:val>
                                        </p:tav>
                                        <p:tav tm="100000">
                                          <p:val>
                                            <p:strVal val="#ppt_w"/>
                                          </p:val>
                                        </p:tav>
                                      </p:tavLst>
                                    </p:anim>
                                    <p:anim calcmode="lin" valueType="num">
                                      <p:cBhvr>
                                        <p:cTn dur="500" fill="hold" id="8"/>
                                        <p:tgtEl>
                                          <p:spTgt spid="52"/>
                                        </p:tgtEl>
                                        <p:attrNameLst>
                                          <p:attrName>ppt_h</p:attrName>
                                        </p:attrNameLst>
                                      </p:cBhvr>
                                      <p:tavLst>
                                        <p:tav tm="0">
                                          <p:val>
                                            <p:fltVal val="0"/>
                                          </p:val>
                                        </p:tav>
                                        <p:tav tm="100000">
                                          <p:val>
                                            <p:strVal val="#ppt_h"/>
                                          </p:val>
                                        </p:tav>
                                      </p:tavLst>
                                    </p:anim>
                                    <p:animEffect filter="fade" transition="in">
                                      <p:cBhvr>
                                        <p:cTn dur="500" id="9"/>
                                        <p:tgtEl>
                                          <p:spTgt spid="5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p:cTn dur="500" fill="hold" id="14"/>
                                        <p:tgtEl>
                                          <p:spTgt spid="2"/>
                                        </p:tgtEl>
                                        <p:attrNameLst>
                                          <p:attrName>ppt_w</p:attrName>
                                        </p:attrNameLst>
                                      </p:cBhvr>
                                      <p:tavLst>
                                        <p:tav tm="0">
                                          <p:val>
                                            <p:fltVal val="0"/>
                                          </p:val>
                                        </p:tav>
                                        <p:tav tm="100000">
                                          <p:val>
                                            <p:strVal val="#ppt_w"/>
                                          </p:val>
                                        </p:tav>
                                      </p:tavLst>
                                    </p:anim>
                                    <p:anim calcmode="lin" valueType="num">
                                      <p:cBhvr>
                                        <p:cTn dur="500" fill="hold" id="15"/>
                                        <p:tgtEl>
                                          <p:spTgt spid="2"/>
                                        </p:tgtEl>
                                        <p:attrNameLst>
                                          <p:attrName>ppt_h</p:attrName>
                                        </p:attrNameLst>
                                      </p:cBhvr>
                                      <p:tavLst>
                                        <p:tav tm="0">
                                          <p:val>
                                            <p:fltVal val="0"/>
                                          </p:val>
                                        </p:tav>
                                        <p:tav tm="100000">
                                          <p:val>
                                            <p:strVal val="#ppt_h"/>
                                          </p:val>
                                        </p:tav>
                                      </p:tavLst>
                                    </p:anim>
                                    <p:animEffect filter="fade" transition="in">
                                      <p:cBhvr>
                                        <p:cTn dur="500" id="16"/>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3">
            <a:extLst>
              <a:ext uri="{28A0092B-C50C-407E-A947-70E740481C1C}">
                <a14:useLocalDpi val="0"/>
              </a:ext>
            </a:extLst>
          </a:blip>
          <a:stretch>
            <a:fillRect/>
          </a:stretch>
        </p:blipFill>
        <p:spPr>
          <a:xfrm>
            <a:off x="6312716" y="1959077"/>
            <a:ext cx="1406094" cy="935931"/>
          </a:xfrm>
          <a:custGeom>
            <a:gdLst>
              <a:gd fmla="*/ 0 w 1874792" name="connsiteX0"/>
              <a:gd fmla="*/ 0 h 2757600" name="connsiteY0"/>
              <a:gd fmla="*/ 1874792 w 1874792" name="connsiteX1"/>
              <a:gd fmla="*/ 0 h 2757600" name="connsiteY1"/>
              <a:gd fmla="*/ 1874792 w 1874792" name="connsiteX2"/>
              <a:gd fmla="*/ 2757600 h 2757600" name="connsiteY2"/>
              <a:gd fmla="*/ 0 w 1874792" name="connsiteX3"/>
              <a:gd fmla="*/ 2757600 h 2757600" name="connsiteY3"/>
            </a:gdLst>
            <a:cxnLst>
              <a:cxn ang="0">
                <a:pos x="connsiteX0" y="connsiteY0"/>
              </a:cxn>
              <a:cxn ang="0">
                <a:pos x="connsiteX1" y="connsiteY1"/>
              </a:cxn>
              <a:cxn ang="0">
                <a:pos x="connsiteX2" y="connsiteY2"/>
              </a:cxn>
              <a:cxn ang="0">
                <a:pos x="connsiteX3" y="connsiteY3"/>
              </a:cxn>
            </a:cxnLst>
            <a:rect b="b" l="l" r="r" t="t"/>
            <a:pathLst>
              <a:path h="2757600" w="1874792">
                <a:moveTo>
                  <a:pt x="0" y="0"/>
                </a:moveTo>
                <a:lnTo>
                  <a:pt x="1874792" y="0"/>
                </a:lnTo>
                <a:lnTo>
                  <a:pt x="1874792" y="2757600"/>
                </a:lnTo>
                <a:lnTo>
                  <a:pt x="0" y="2757600"/>
                </a:lnTo>
                <a:close/>
              </a:path>
            </a:pathLst>
          </a:custGeom>
        </p:spPr>
      </p:pic>
      <p:pic>
        <p:nvPicPr>
          <p:cNvPr id="32" name="图片 31"/>
          <p:cNvPicPr>
            <a:picLocks noChangeAspect="1"/>
          </p:cNvPicPr>
          <p:nvPr/>
        </p:nvPicPr>
        <p:blipFill>
          <a:blip r:embed="rId4">
            <a:extLst>
              <a:ext uri="{28A0092B-C50C-407E-A947-70E740481C1C}">
                <a14:useLocalDpi val="0"/>
              </a:ext>
            </a:extLst>
          </a:blip>
          <a:stretch>
            <a:fillRect/>
          </a:stretch>
        </p:blipFill>
        <p:spPr>
          <a:xfrm>
            <a:off x="4654260" y="1930955"/>
            <a:ext cx="1406094" cy="992175"/>
          </a:xfrm>
          <a:custGeom>
            <a:gdLst>
              <a:gd fmla="*/ 0 w 1874792" name="connsiteX0"/>
              <a:gd fmla="*/ 0 h 2757600" name="connsiteY0"/>
              <a:gd fmla="*/ 1874792 w 1874792" name="connsiteX1"/>
              <a:gd fmla="*/ 0 h 2757600" name="connsiteY1"/>
              <a:gd fmla="*/ 1874792 w 1874792" name="connsiteX2"/>
              <a:gd fmla="*/ 2757600 h 2757600" name="connsiteY2"/>
              <a:gd fmla="*/ 0 w 1874792" name="connsiteX3"/>
              <a:gd fmla="*/ 2757600 h 2757600" name="connsiteY3"/>
            </a:gdLst>
            <a:cxnLst>
              <a:cxn ang="0">
                <a:pos x="connsiteX0" y="connsiteY0"/>
              </a:cxn>
              <a:cxn ang="0">
                <a:pos x="connsiteX1" y="connsiteY1"/>
              </a:cxn>
              <a:cxn ang="0">
                <a:pos x="connsiteX2" y="connsiteY2"/>
              </a:cxn>
              <a:cxn ang="0">
                <a:pos x="connsiteX3" y="connsiteY3"/>
              </a:cxn>
            </a:cxnLst>
            <a:rect b="b" l="l" r="r" t="t"/>
            <a:pathLst>
              <a:path h="2757600" w="1874792">
                <a:moveTo>
                  <a:pt x="0" y="0"/>
                </a:moveTo>
                <a:lnTo>
                  <a:pt x="1874792" y="0"/>
                </a:lnTo>
                <a:lnTo>
                  <a:pt x="1874792" y="2757600"/>
                </a:lnTo>
                <a:lnTo>
                  <a:pt x="0" y="2757600"/>
                </a:lnTo>
                <a:close/>
              </a:path>
            </a:pathLst>
          </a:custGeom>
        </p:spPr>
      </p:pic>
      <p:pic>
        <p:nvPicPr>
          <p:cNvPr id="31" name="图片 30"/>
          <p:cNvPicPr>
            <a:picLocks noChangeAspect="1"/>
          </p:cNvPicPr>
          <p:nvPr/>
        </p:nvPicPr>
        <p:blipFill>
          <a:blip r:embed="rId5">
            <a:extLst>
              <a:ext uri="{28A0092B-C50C-407E-A947-70E740481C1C}">
                <a14:useLocalDpi val="0"/>
              </a:ext>
            </a:extLst>
          </a:blip>
          <a:stretch>
            <a:fillRect/>
          </a:stretch>
        </p:blipFill>
        <p:spPr>
          <a:xfrm>
            <a:off x="2995804" y="1930926"/>
            <a:ext cx="1406094" cy="934173"/>
          </a:xfrm>
          <a:custGeom>
            <a:gdLst>
              <a:gd fmla="*/ 0 w 1874792" name="connsiteX0"/>
              <a:gd fmla="*/ 0 h 2757600" name="connsiteY0"/>
              <a:gd fmla="*/ 1874792 w 1874792" name="connsiteX1"/>
              <a:gd fmla="*/ 0 h 2757600" name="connsiteY1"/>
              <a:gd fmla="*/ 1874792 w 1874792" name="connsiteX2"/>
              <a:gd fmla="*/ 2757600 h 2757600" name="connsiteY2"/>
              <a:gd fmla="*/ 0 w 1874792" name="connsiteX3"/>
              <a:gd fmla="*/ 2757600 h 2757600" name="connsiteY3"/>
            </a:gdLst>
            <a:cxnLst>
              <a:cxn ang="0">
                <a:pos x="connsiteX0" y="connsiteY0"/>
              </a:cxn>
              <a:cxn ang="0">
                <a:pos x="connsiteX1" y="connsiteY1"/>
              </a:cxn>
              <a:cxn ang="0">
                <a:pos x="connsiteX2" y="connsiteY2"/>
              </a:cxn>
              <a:cxn ang="0">
                <a:pos x="connsiteX3" y="connsiteY3"/>
              </a:cxn>
            </a:cxnLst>
            <a:rect b="b" l="l" r="r" t="t"/>
            <a:pathLst>
              <a:path h="2757600" w="1874792">
                <a:moveTo>
                  <a:pt x="0" y="0"/>
                </a:moveTo>
                <a:lnTo>
                  <a:pt x="1874792" y="0"/>
                </a:lnTo>
                <a:lnTo>
                  <a:pt x="1874792" y="2757600"/>
                </a:lnTo>
                <a:lnTo>
                  <a:pt x="0" y="2757600"/>
                </a:lnTo>
                <a:close/>
              </a:path>
            </a:pathLst>
          </a:custGeom>
        </p:spPr>
      </p:pic>
      <p:pic>
        <p:nvPicPr>
          <p:cNvPr id="30" name="图片 29"/>
          <p:cNvPicPr>
            <a:picLocks noChangeAspect="1"/>
          </p:cNvPicPr>
          <p:nvPr/>
        </p:nvPicPr>
        <p:blipFill>
          <a:blip r:embed="rId6">
            <a:extLst>
              <a:ext uri="{28A0092B-C50C-407E-A947-70E740481C1C}">
                <a14:useLocalDpi val="0"/>
              </a:ext>
            </a:extLst>
          </a:blip>
          <a:stretch>
            <a:fillRect/>
          </a:stretch>
        </p:blipFill>
        <p:spPr>
          <a:xfrm>
            <a:off x="1337350" y="1929608"/>
            <a:ext cx="1406094" cy="936810"/>
          </a:xfrm>
          <a:custGeom>
            <a:gdLst>
              <a:gd fmla="*/ 0 w 1874792" name="connsiteX0"/>
              <a:gd fmla="*/ 0 h 2757600" name="connsiteY0"/>
              <a:gd fmla="*/ 1874792 w 1874792" name="connsiteX1"/>
              <a:gd fmla="*/ 0 h 2757600" name="connsiteY1"/>
              <a:gd fmla="*/ 1874792 w 1874792" name="connsiteX2"/>
              <a:gd fmla="*/ 2757600 h 2757600" name="connsiteY2"/>
              <a:gd fmla="*/ 0 w 1874792" name="connsiteX3"/>
              <a:gd fmla="*/ 2757600 h 2757600" name="connsiteY3"/>
            </a:gdLst>
            <a:cxnLst>
              <a:cxn ang="0">
                <a:pos x="connsiteX0" y="connsiteY0"/>
              </a:cxn>
              <a:cxn ang="0">
                <a:pos x="connsiteX1" y="connsiteY1"/>
              </a:cxn>
              <a:cxn ang="0">
                <a:pos x="connsiteX2" y="connsiteY2"/>
              </a:cxn>
              <a:cxn ang="0">
                <a:pos x="connsiteX3" y="connsiteY3"/>
              </a:cxn>
            </a:cxnLst>
            <a:rect b="b" l="l" r="r" t="t"/>
            <a:pathLst>
              <a:path h="2757600" w="1874792">
                <a:moveTo>
                  <a:pt x="0" y="0"/>
                </a:moveTo>
                <a:lnTo>
                  <a:pt x="1874792" y="0"/>
                </a:lnTo>
                <a:lnTo>
                  <a:pt x="1874792" y="2757600"/>
                </a:lnTo>
                <a:lnTo>
                  <a:pt x="0" y="2757600"/>
                </a:lnTo>
                <a:close/>
              </a:path>
            </a:pathLst>
          </a:custGeom>
        </p:spPr>
      </p:pic>
      <p:sp>
        <p:nvSpPr>
          <p:cNvPr id="3" name="矩形 2"/>
          <p:cNvSpPr/>
          <p:nvPr/>
        </p:nvSpPr>
        <p:spPr>
          <a:xfrm>
            <a:off x="1337350" y="3232917"/>
            <a:ext cx="1406094" cy="27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015D35"/>
              </a:solidFill>
              <a:cs typeface="+mn-ea"/>
              <a:sym typeface="+mn-lt"/>
            </a:endParaRPr>
          </a:p>
        </p:txBody>
      </p:sp>
      <p:sp>
        <p:nvSpPr>
          <p:cNvPr id="4" name="矩形 3"/>
          <p:cNvSpPr/>
          <p:nvPr/>
        </p:nvSpPr>
        <p:spPr>
          <a:xfrm>
            <a:off x="2995805" y="3232917"/>
            <a:ext cx="1406094" cy="276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015D35"/>
              </a:solidFill>
              <a:cs typeface="+mn-ea"/>
              <a:sym typeface="+mn-lt"/>
            </a:endParaRPr>
          </a:p>
        </p:txBody>
      </p:sp>
      <p:sp>
        <p:nvSpPr>
          <p:cNvPr id="5" name="矩形 4"/>
          <p:cNvSpPr/>
          <p:nvPr/>
        </p:nvSpPr>
        <p:spPr>
          <a:xfrm>
            <a:off x="4654261" y="3232917"/>
            <a:ext cx="1406094" cy="27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015D35"/>
              </a:solidFill>
              <a:cs typeface="+mn-ea"/>
              <a:sym typeface="+mn-lt"/>
            </a:endParaRPr>
          </a:p>
        </p:txBody>
      </p:sp>
      <p:sp>
        <p:nvSpPr>
          <p:cNvPr id="6" name="矩形 5"/>
          <p:cNvSpPr/>
          <p:nvPr/>
        </p:nvSpPr>
        <p:spPr>
          <a:xfrm>
            <a:off x="6312716" y="3232917"/>
            <a:ext cx="1406094" cy="276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015D35"/>
              </a:solidFill>
              <a:cs typeface="+mn-ea"/>
              <a:sym typeface="+mn-lt"/>
            </a:endParaRPr>
          </a:p>
        </p:txBody>
      </p:sp>
      <p:sp>
        <p:nvSpPr>
          <p:cNvPr id="7" name="文本框 6"/>
          <p:cNvSpPr txBox="1"/>
          <p:nvPr/>
        </p:nvSpPr>
        <p:spPr>
          <a:xfrm>
            <a:off x="1414749" y="3232916"/>
            <a:ext cx="1251296" cy="320040"/>
          </a:xfrm>
          <a:prstGeom prst="rect">
            <a:avLst/>
          </a:prstGeom>
          <a:noFill/>
        </p:spPr>
        <p:txBody>
          <a:bodyPr rtlCol="0" wrap="square">
            <a:spAutoFit/>
          </a:bodyPr>
          <a:lstStyle/>
          <a:p>
            <a:pPr algn="ctr"/>
            <a:r>
              <a:rPr altLang="en-US" lang="zh-CN" sz="1500">
                <a:solidFill>
                  <a:schemeClr val="bg1"/>
                </a:solidFill>
                <a:cs typeface="+mn-ea"/>
                <a:sym typeface="+mn-lt"/>
              </a:rPr>
              <a:t>投资回报</a:t>
            </a:r>
          </a:p>
        </p:txBody>
      </p:sp>
      <p:sp>
        <p:nvSpPr>
          <p:cNvPr id="9" name="文本框 8"/>
          <p:cNvSpPr txBox="1"/>
          <p:nvPr/>
        </p:nvSpPr>
        <p:spPr>
          <a:xfrm>
            <a:off x="3073204" y="3232916"/>
            <a:ext cx="1251296" cy="320040"/>
          </a:xfrm>
          <a:prstGeom prst="rect">
            <a:avLst/>
          </a:prstGeom>
          <a:noFill/>
        </p:spPr>
        <p:txBody>
          <a:bodyPr rtlCol="0" wrap="square">
            <a:spAutoFit/>
          </a:bodyPr>
          <a:lstStyle/>
          <a:p>
            <a:pPr algn="ctr"/>
            <a:r>
              <a:rPr altLang="en-US" lang="zh-CN" sz="1500">
                <a:solidFill>
                  <a:schemeClr val="bg1"/>
                </a:solidFill>
                <a:cs typeface="+mn-ea"/>
                <a:sym typeface="+mn-lt"/>
              </a:rPr>
              <a:t>投资回报</a:t>
            </a:r>
          </a:p>
        </p:txBody>
      </p:sp>
      <p:sp>
        <p:nvSpPr>
          <p:cNvPr id="10" name="文本框 9"/>
          <p:cNvSpPr txBox="1"/>
          <p:nvPr/>
        </p:nvSpPr>
        <p:spPr>
          <a:xfrm>
            <a:off x="4731660" y="3232916"/>
            <a:ext cx="1251296" cy="320040"/>
          </a:xfrm>
          <a:prstGeom prst="rect">
            <a:avLst/>
          </a:prstGeom>
          <a:noFill/>
        </p:spPr>
        <p:txBody>
          <a:bodyPr rtlCol="0" wrap="square">
            <a:spAutoFit/>
          </a:bodyPr>
          <a:lstStyle/>
          <a:p>
            <a:pPr algn="ctr"/>
            <a:r>
              <a:rPr altLang="en-US" lang="zh-CN" sz="1500">
                <a:solidFill>
                  <a:schemeClr val="bg1"/>
                </a:solidFill>
                <a:cs typeface="+mn-ea"/>
                <a:sym typeface="+mn-lt"/>
              </a:rPr>
              <a:t>投资回报</a:t>
            </a:r>
          </a:p>
        </p:txBody>
      </p:sp>
      <p:sp>
        <p:nvSpPr>
          <p:cNvPr id="11" name="文本框 10"/>
          <p:cNvSpPr txBox="1"/>
          <p:nvPr/>
        </p:nvSpPr>
        <p:spPr>
          <a:xfrm>
            <a:off x="6390115" y="3232916"/>
            <a:ext cx="1251296" cy="320040"/>
          </a:xfrm>
          <a:prstGeom prst="rect">
            <a:avLst/>
          </a:prstGeom>
          <a:noFill/>
        </p:spPr>
        <p:txBody>
          <a:bodyPr rtlCol="0" wrap="square">
            <a:spAutoFit/>
          </a:bodyPr>
          <a:lstStyle/>
          <a:p>
            <a:pPr algn="ctr"/>
            <a:r>
              <a:rPr altLang="en-US" lang="zh-CN" sz="1500">
                <a:solidFill>
                  <a:schemeClr val="bg1"/>
                </a:solidFill>
                <a:cs typeface="+mn-ea"/>
                <a:sym typeface="+mn-lt"/>
              </a:rPr>
              <a:t>投资回报</a:t>
            </a:r>
          </a:p>
        </p:txBody>
      </p:sp>
      <p:sp>
        <p:nvSpPr>
          <p:cNvPr id="12" name="文本框 11"/>
          <p:cNvSpPr txBox="1"/>
          <p:nvPr/>
        </p:nvSpPr>
        <p:spPr>
          <a:xfrm>
            <a:off x="1337350" y="3641118"/>
            <a:ext cx="1581774" cy="571500"/>
          </a:xfrm>
          <a:prstGeom prst="rect">
            <a:avLst/>
          </a:prstGeom>
          <a:noFill/>
        </p:spPr>
        <p:txBody>
          <a:bodyPr rtlCol="0" wrap="square">
            <a:spAutoFit/>
          </a:bodyPr>
          <a:lstStyle/>
          <a:p>
            <a:pPr>
              <a:lnSpc>
                <a:spcPct val="150000"/>
              </a:lnSpc>
            </a:pPr>
            <a:r>
              <a:rPr altLang="en-US" lang="zh-CN" sz="1050">
                <a:solidFill>
                  <a:schemeClr val="bg2">
                    <a:lumMod val="50000"/>
                  </a:schemeClr>
                </a:solidFill>
                <a:cs typeface="+mn-ea"/>
                <a:sym typeface="+mn-lt"/>
              </a:rPr>
              <a:t>请替换文字内容，点击添加相关标题文字</a:t>
            </a:r>
          </a:p>
        </p:txBody>
      </p:sp>
      <p:sp>
        <p:nvSpPr>
          <p:cNvPr id="13" name="文本框 12"/>
          <p:cNvSpPr txBox="1"/>
          <p:nvPr/>
        </p:nvSpPr>
        <p:spPr>
          <a:xfrm>
            <a:off x="2919124" y="3641118"/>
            <a:ext cx="1581774" cy="571500"/>
          </a:xfrm>
          <a:prstGeom prst="rect">
            <a:avLst/>
          </a:prstGeom>
          <a:noFill/>
        </p:spPr>
        <p:txBody>
          <a:bodyPr rtlCol="0" wrap="square">
            <a:spAutoFit/>
          </a:bodyPr>
          <a:lstStyle/>
          <a:p>
            <a:pPr>
              <a:lnSpc>
                <a:spcPct val="150000"/>
              </a:lnSpc>
            </a:pPr>
            <a:r>
              <a:rPr altLang="en-US" lang="zh-CN" sz="1050">
                <a:solidFill>
                  <a:schemeClr val="bg2">
                    <a:lumMod val="50000"/>
                  </a:schemeClr>
                </a:solidFill>
                <a:cs typeface="+mn-ea"/>
                <a:sym typeface="+mn-lt"/>
              </a:rPr>
              <a:t>请替换文字内容，点击添加相关标题文字</a:t>
            </a:r>
          </a:p>
        </p:txBody>
      </p:sp>
      <p:sp>
        <p:nvSpPr>
          <p:cNvPr id="14" name="文本框 13"/>
          <p:cNvSpPr txBox="1"/>
          <p:nvPr/>
        </p:nvSpPr>
        <p:spPr>
          <a:xfrm>
            <a:off x="4566421" y="3641118"/>
            <a:ext cx="1581774" cy="571500"/>
          </a:xfrm>
          <a:prstGeom prst="rect">
            <a:avLst/>
          </a:prstGeom>
          <a:noFill/>
        </p:spPr>
        <p:txBody>
          <a:bodyPr rtlCol="0" wrap="square">
            <a:spAutoFit/>
          </a:bodyPr>
          <a:lstStyle/>
          <a:p>
            <a:pPr>
              <a:lnSpc>
                <a:spcPct val="150000"/>
              </a:lnSpc>
            </a:pPr>
            <a:r>
              <a:rPr altLang="en-US" lang="zh-CN" sz="1050">
                <a:solidFill>
                  <a:schemeClr val="bg2">
                    <a:lumMod val="50000"/>
                  </a:schemeClr>
                </a:solidFill>
                <a:cs typeface="+mn-ea"/>
                <a:sym typeface="+mn-lt"/>
              </a:rPr>
              <a:t>请替换文字内容，点击添加相关标题文字</a:t>
            </a:r>
          </a:p>
        </p:txBody>
      </p:sp>
      <p:sp>
        <p:nvSpPr>
          <p:cNvPr id="15" name="文本框 14"/>
          <p:cNvSpPr txBox="1"/>
          <p:nvPr/>
        </p:nvSpPr>
        <p:spPr>
          <a:xfrm>
            <a:off x="6224875" y="3641117"/>
            <a:ext cx="1581774" cy="571500"/>
          </a:xfrm>
          <a:prstGeom prst="rect">
            <a:avLst/>
          </a:prstGeom>
          <a:noFill/>
        </p:spPr>
        <p:txBody>
          <a:bodyPr rtlCol="0" wrap="square">
            <a:spAutoFit/>
          </a:bodyPr>
          <a:lstStyle/>
          <a:p>
            <a:pPr>
              <a:lnSpc>
                <a:spcPct val="150000"/>
              </a:lnSpc>
            </a:pPr>
            <a:r>
              <a:rPr altLang="en-US" lang="zh-CN" sz="1050">
                <a:solidFill>
                  <a:schemeClr val="bg2">
                    <a:lumMod val="50000"/>
                  </a:schemeClr>
                </a:solidFill>
                <a:cs typeface="+mn-ea"/>
                <a:sym typeface="+mn-lt"/>
              </a:rPr>
              <a:t>请替换文字内容，点击添加相关标题文字</a:t>
            </a:r>
          </a:p>
        </p:txBody>
      </p:sp>
    </p:spTree>
  </p:cSld>
  <p:clrMapOvr>
    <a:masterClrMapping/>
  </p:clrMapOvr>
  <mc:AlternateContent>
    <mc:Choice Requires="p14">
      <p:transition p14:dur="1600" spd="slow">
        <p14:prism isContent="1" isInverted="1"/>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64"/>
          <p:cNvGrpSpPr/>
          <p:nvPr/>
        </p:nvGrpSpPr>
        <p:grpSpPr>
          <a:xfrm>
            <a:off x="1407251" y="3696566"/>
            <a:ext cx="4309225" cy="662994"/>
            <a:chOff x="3585720" y="5137719"/>
            <a:chExt cx="6985673" cy="1079499"/>
          </a:xfrm>
          <a:noFill/>
        </p:grpSpPr>
        <p:grpSp>
          <p:nvGrpSpPr>
            <p:cNvPr id="3" name="Group 8"/>
            <p:cNvGrpSpPr/>
            <p:nvPr/>
          </p:nvGrpSpPr>
          <p:grpSpPr>
            <a:xfrm>
              <a:off x="3585720" y="5525746"/>
              <a:ext cx="532885" cy="139071"/>
              <a:chExt cx="438150" cy="114300"/>
            </a:xfrm>
            <a:grpFill/>
          </p:grpSpPr>
          <p:sp>
            <p:nvSpPr>
              <p:cNvPr id="93" name="同心圆 4"/>
              <p:cNvSpPr>
                <a:spLocks noChangeArrowheads="1"/>
              </p:cNvSpPr>
              <p:nvPr/>
            </p:nvSpPr>
            <p:spPr bwMode="auto">
              <a:xfrm>
                <a:off x="0" y="0"/>
                <a:ext cx="438150" cy="114300"/>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sp>
            <p:nvSpPr>
              <p:cNvPr id="94" name="椭圆 5"/>
              <p:cNvSpPr>
                <a:spLocks noChangeArrowheads="1"/>
              </p:cNvSpPr>
              <p:nvPr/>
            </p:nvSpPr>
            <p:spPr bwMode="auto">
              <a:xfrm>
                <a:off x="129075" y="39150"/>
                <a:ext cx="180000" cy="36000"/>
              </a:xfrm>
              <a:prstGeom prst="ellipse">
                <a:avLst/>
              </a:pr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grpSp>
        <p:grpSp>
          <p:nvGrpSpPr>
            <p:cNvPr id="4" name="Group 11"/>
            <p:cNvGrpSpPr/>
            <p:nvPr/>
          </p:nvGrpSpPr>
          <p:grpSpPr>
            <a:xfrm>
              <a:off x="5010608" y="5478111"/>
              <a:ext cx="532885" cy="139071"/>
              <a:chExt cx="438150" cy="114300"/>
            </a:xfrm>
            <a:grpFill/>
          </p:grpSpPr>
          <p:sp>
            <p:nvSpPr>
              <p:cNvPr id="91" name="同心圆 60"/>
              <p:cNvSpPr>
                <a:spLocks noChangeArrowheads="1"/>
              </p:cNvSpPr>
              <p:nvPr/>
            </p:nvSpPr>
            <p:spPr bwMode="auto">
              <a:xfrm>
                <a:off x="0" y="0"/>
                <a:ext cx="438150" cy="114300"/>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sp>
            <p:nvSpPr>
              <p:cNvPr id="92" name="椭圆 61"/>
              <p:cNvSpPr>
                <a:spLocks noChangeArrowheads="1"/>
              </p:cNvSpPr>
              <p:nvPr/>
            </p:nvSpPr>
            <p:spPr bwMode="auto">
              <a:xfrm>
                <a:off x="129075" y="39150"/>
                <a:ext cx="180000" cy="36000"/>
              </a:xfrm>
              <a:prstGeom prst="ellipse">
                <a:avLst/>
              </a:pr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grpSp>
        <p:grpSp>
          <p:nvGrpSpPr>
            <p:cNvPr id="5" name="Group 14"/>
            <p:cNvGrpSpPr/>
            <p:nvPr/>
          </p:nvGrpSpPr>
          <p:grpSpPr>
            <a:xfrm>
              <a:off x="5867856" y="5792301"/>
              <a:ext cx="621704" cy="162251"/>
              <a:chExt cx="438150" cy="114300"/>
            </a:xfrm>
            <a:grpFill/>
          </p:grpSpPr>
          <p:sp>
            <p:nvSpPr>
              <p:cNvPr id="89" name="同心圆 64"/>
              <p:cNvSpPr>
                <a:spLocks noChangeArrowheads="1"/>
              </p:cNvSpPr>
              <p:nvPr/>
            </p:nvSpPr>
            <p:spPr bwMode="auto">
              <a:xfrm>
                <a:off x="0" y="0"/>
                <a:ext cx="438150" cy="114300"/>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sp>
            <p:nvSpPr>
              <p:cNvPr id="90" name="椭圆 66"/>
              <p:cNvSpPr>
                <a:spLocks noChangeArrowheads="1"/>
              </p:cNvSpPr>
              <p:nvPr/>
            </p:nvSpPr>
            <p:spPr bwMode="auto">
              <a:xfrm>
                <a:off x="129075" y="39150"/>
                <a:ext cx="180000" cy="36000"/>
              </a:xfrm>
              <a:prstGeom prst="ellipse">
                <a:avLst/>
              </a:pr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grpSp>
        <p:grpSp>
          <p:nvGrpSpPr>
            <p:cNvPr id="6" name="Group 17"/>
            <p:cNvGrpSpPr/>
            <p:nvPr/>
          </p:nvGrpSpPr>
          <p:grpSpPr>
            <a:xfrm>
              <a:off x="6993624" y="5565671"/>
              <a:ext cx="532885" cy="139071"/>
              <a:chExt cx="438150" cy="114300"/>
            </a:xfrm>
            <a:grpFill/>
          </p:grpSpPr>
          <p:sp>
            <p:nvSpPr>
              <p:cNvPr id="87" name="同心圆 68"/>
              <p:cNvSpPr>
                <a:spLocks noChangeArrowheads="1"/>
              </p:cNvSpPr>
              <p:nvPr/>
            </p:nvSpPr>
            <p:spPr bwMode="auto">
              <a:xfrm>
                <a:off x="0" y="0"/>
                <a:ext cx="438150" cy="114300"/>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sp>
            <p:nvSpPr>
              <p:cNvPr id="88" name="椭圆 73"/>
              <p:cNvSpPr>
                <a:spLocks noChangeArrowheads="1"/>
              </p:cNvSpPr>
              <p:nvPr/>
            </p:nvSpPr>
            <p:spPr bwMode="auto">
              <a:xfrm>
                <a:off x="129075" y="39150"/>
                <a:ext cx="180000" cy="36000"/>
              </a:xfrm>
              <a:prstGeom prst="ellipse">
                <a:avLst/>
              </a:pr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grpSp>
        <p:grpSp>
          <p:nvGrpSpPr>
            <p:cNvPr id="7" name="Group 20"/>
            <p:cNvGrpSpPr/>
            <p:nvPr/>
          </p:nvGrpSpPr>
          <p:grpSpPr>
            <a:xfrm>
              <a:off x="7972156" y="6007329"/>
              <a:ext cx="804241" cy="209889"/>
              <a:chExt cx="438150" cy="114300"/>
            </a:xfrm>
            <a:grpFill/>
          </p:grpSpPr>
          <p:sp>
            <p:nvSpPr>
              <p:cNvPr id="85" name="同心圆 75"/>
              <p:cNvSpPr>
                <a:spLocks noChangeArrowheads="1"/>
              </p:cNvSpPr>
              <p:nvPr/>
            </p:nvSpPr>
            <p:spPr bwMode="auto">
              <a:xfrm>
                <a:off x="0" y="0"/>
                <a:ext cx="438150" cy="114300"/>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sp>
            <p:nvSpPr>
              <p:cNvPr id="86" name="椭圆 77"/>
              <p:cNvSpPr>
                <a:spLocks noChangeArrowheads="1"/>
              </p:cNvSpPr>
              <p:nvPr/>
            </p:nvSpPr>
            <p:spPr bwMode="auto">
              <a:xfrm>
                <a:off x="129075" y="39150"/>
                <a:ext cx="180000" cy="36000"/>
              </a:xfrm>
              <a:prstGeom prst="ellipse">
                <a:avLst/>
              </a:pr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grpSp>
        <p:grpSp>
          <p:nvGrpSpPr>
            <p:cNvPr id="8" name="Group 23"/>
            <p:cNvGrpSpPr/>
            <p:nvPr/>
          </p:nvGrpSpPr>
          <p:grpSpPr>
            <a:xfrm>
              <a:off x="9024869" y="5137719"/>
              <a:ext cx="532885" cy="139071"/>
              <a:chExt cx="438150" cy="114300"/>
            </a:xfrm>
            <a:grpFill/>
          </p:grpSpPr>
          <p:sp>
            <p:nvSpPr>
              <p:cNvPr id="83" name="同心圆 79"/>
              <p:cNvSpPr>
                <a:spLocks noChangeArrowheads="1"/>
              </p:cNvSpPr>
              <p:nvPr/>
            </p:nvSpPr>
            <p:spPr bwMode="auto">
              <a:xfrm>
                <a:off x="0" y="0"/>
                <a:ext cx="438150" cy="114300"/>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sp>
            <p:nvSpPr>
              <p:cNvPr id="84" name="椭圆 80"/>
              <p:cNvSpPr>
                <a:spLocks noChangeArrowheads="1"/>
              </p:cNvSpPr>
              <p:nvPr/>
            </p:nvSpPr>
            <p:spPr bwMode="auto">
              <a:xfrm>
                <a:off x="129075" y="39150"/>
                <a:ext cx="180000" cy="36000"/>
              </a:xfrm>
              <a:prstGeom prst="ellipse">
                <a:avLst/>
              </a:pr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grpSp>
        <p:grpSp>
          <p:nvGrpSpPr>
            <p:cNvPr id="9" name="Group 26"/>
            <p:cNvGrpSpPr/>
            <p:nvPr/>
          </p:nvGrpSpPr>
          <p:grpSpPr>
            <a:xfrm>
              <a:off x="10038508" y="5402990"/>
              <a:ext cx="532885" cy="139071"/>
              <a:chExt cx="438150" cy="114300"/>
            </a:xfrm>
            <a:grpFill/>
          </p:grpSpPr>
          <p:sp>
            <p:nvSpPr>
              <p:cNvPr id="81" name="同心圆 82"/>
              <p:cNvSpPr>
                <a:spLocks noChangeArrowheads="1"/>
              </p:cNvSpPr>
              <p:nvPr/>
            </p:nvSpPr>
            <p:spPr bwMode="auto">
              <a:xfrm>
                <a:off x="0" y="0"/>
                <a:ext cx="438150" cy="114300"/>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sp>
            <p:nvSpPr>
              <p:cNvPr id="82" name="椭圆 83"/>
              <p:cNvSpPr>
                <a:spLocks noChangeArrowheads="1"/>
              </p:cNvSpPr>
              <p:nvPr/>
            </p:nvSpPr>
            <p:spPr bwMode="auto">
              <a:xfrm>
                <a:off x="129075" y="39150"/>
                <a:ext cx="180000" cy="36000"/>
              </a:xfrm>
              <a:prstGeom prst="ellipse">
                <a:avLst/>
              </a:prstGeom>
              <a:grpFill/>
              <a:ln cap="flat" cmpd="sng" w="12700">
                <a:solidFill>
                  <a:schemeClr val="accent1"/>
                </a:solidFill>
                <a:bevel/>
              </a:ln>
            </p:spPr>
            <p:txBody>
              <a:bodyPr anchor="ctr"/>
              <a:lstStyle/>
              <a:p>
                <a:pPr algn="ctr"/>
                <a:endParaRPr altLang="zh-CN" lang="zh-CN">
                  <a:solidFill>
                    <a:srgbClr val="0070C0"/>
                  </a:solidFill>
                  <a:cs typeface="+mn-ea"/>
                  <a:sym typeface="+mn-lt"/>
                </a:endParaRPr>
              </a:p>
            </p:txBody>
          </p:sp>
        </p:grpSp>
        <p:cxnSp>
          <p:nvCxnSpPr>
            <p:cNvPr id="73" name="直接连接符 15"/>
            <p:cNvCxnSpPr>
              <a:cxnSpLocks noChangeShapeType="1"/>
              <a:stCxn id="93" idx="6"/>
              <a:endCxn id="91" idx="2"/>
            </p:cNvCxnSpPr>
            <p:nvPr/>
          </p:nvCxnSpPr>
          <p:spPr bwMode="auto">
            <a:xfrm flipV="1">
              <a:off x="4118605" y="5547647"/>
              <a:ext cx="892003" cy="47635"/>
            </a:xfrm>
            <a:prstGeom prst="line">
              <a:avLst/>
            </a:prstGeom>
            <a:grpFill/>
            <a:ln cap="flat" cmpd="sng" w="12700">
              <a:solidFill>
                <a:schemeClr val="accent1"/>
              </a:solidFill>
              <a:bevel/>
            </a:ln>
          </p:spPr>
        </p:cxnSp>
        <p:cxnSp>
          <p:nvCxnSpPr>
            <p:cNvPr id="74" name="直接连接符 19"/>
            <p:cNvCxnSpPr>
              <a:cxnSpLocks noChangeShapeType="1"/>
              <a:stCxn id="91" idx="5"/>
              <a:endCxn id="89" idx="1"/>
            </p:cNvCxnSpPr>
            <p:nvPr/>
          </p:nvCxnSpPr>
          <p:spPr bwMode="auto">
            <a:xfrm>
              <a:off x="5465453" y="5596816"/>
              <a:ext cx="493449" cy="219247"/>
            </a:xfrm>
            <a:prstGeom prst="line">
              <a:avLst/>
            </a:prstGeom>
            <a:grpFill/>
            <a:ln cap="flat" cmpd="sng" w="12700">
              <a:solidFill>
                <a:schemeClr val="accent1"/>
              </a:solidFill>
              <a:bevel/>
            </a:ln>
          </p:spPr>
        </p:cxnSp>
        <p:sp>
          <p:nvSpPr>
            <p:cNvPr id="75" name="直接连接符 24"/>
            <p:cNvSpPr>
              <a:spLocks noChangeShapeType="1"/>
            </p:cNvSpPr>
            <p:nvPr/>
          </p:nvSpPr>
          <p:spPr bwMode="auto">
            <a:xfrm flipV="1">
              <a:off x="6394951" y="5684376"/>
              <a:ext cx="676713" cy="131687"/>
            </a:xfrm>
            <a:prstGeom prst="line">
              <a:avLst/>
            </a:prstGeom>
            <a:grpFill/>
            <a:ln cap="flat" cmpd="sng" w="12700">
              <a:solidFill>
                <a:schemeClr val="accent1"/>
              </a:solidFill>
              <a:bevel/>
            </a:ln>
          </p:spPr>
          <p:txBody>
            <a:bodyPr/>
            <a:lstStyle/>
            <a:p>
              <a:endParaRPr altLang="en-US" lang="zh-CN">
                <a:solidFill>
                  <a:srgbClr val="0070C0"/>
                </a:solidFill>
                <a:cs typeface="+mn-ea"/>
                <a:sym typeface="+mn-lt"/>
              </a:endParaRPr>
            </a:p>
          </p:txBody>
        </p:sp>
        <p:sp>
          <p:nvSpPr>
            <p:cNvPr id="76" name="直接连接符 26"/>
            <p:cNvSpPr>
              <a:spLocks noChangeShapeType="1"/>
            </p:cNvSpPr>
            <p:nvPr/>
          </p:nvSpPr>
          <p:spPr bwMode="auto">
            <a:xfrm>
              <a:off x="7448469" y="5684376"/>
              <a:ext cx="776661" cy="373629"/>
            </a:xfrm>
            <a:prstGeom prst="line">
              <a:avLst/>
            </a:prstGeom>
            <a:grpFill/>
            <a:ln cap="flat" cmpd="sng" w="12700">
              <a:solidFill>
                <a:schemeClr val="accent1"/>
              </a:solidFill>
              <a:bevel/>
            </a:ln>
          </p:spPr>
          <p:txBody>
            <a:bodyPr/>
            <a:lstStyle/>
            <a:p>
              <a:endParaRPr altLang="en-US" lang="zh-CN">
                <a:solidFill>
                  <a:srgbClr val="0070C0"/>
                </a:solidFill>
                <a:cs typeface="+mn-ea"/>
                <a:sym typeface="+mn-lt"/>
              </a:endParaRPr>
            </a:p>
          </p:txBody>
        </p:sp>
        <p:cxnSp>
          <p:nvCxnSpPr>
            <p:cNvPr id="77" name="直接连接符 29"/>
            <p:cNvCxnSpPr>
              <a:cxnSpLocks noChangeShapeType="1"/>
              <a:stCxn id="85" idx="7"/>
              <a:endCxn id="81" idx="3"/>
            </p:cNvCxnSpPr>
            <p:nvPr/>
          </p:nvCxnSpPr>
          <p:spPr bwMode="auto">
            <a:xfrm flipV="1">
              <a:off x="8658618" y="5521694"/>
              <a:ext cx="1457930" cy="516372"/>
            </a:xfrm>
            <a:prstGeom prst="line">
              <a:avLst/>
            </a:prstGeom>
            <a:grpFill/>
            <a:ln cap="flat" cmpd="sng" w="12700">
              <a:solidFill>
                <a:schemeClr val="accent1"/>
              </a:solidFill>
              <a:bevel/>
            </a:ln>
          </p:spPr>
        </p:cxnSp>
        <p:cxnSp>
          <p:nvCxnSpPr>
            <p:cNvPr id="78" name="直接连接符 32"/>
            <p:cNvCxnSpPr>
              <a:cxnSpLocks noChangeShapeType="1"/>
              <a:stCxn id="81" idx="1"/>
              <a:endCxn id="83" idx="5"/>
            </p:cNvCxnSpPr>
            <p:nvPr/>
          </p:nvCxnSpPr>
          <p:spPr bwMode="auto">
            <a:xfrm flipH="1" flipV="1">
              <a:off x="9479715" y="5256424"/>
              <a:ext cx="636834" cy="166933"/>
            </a:xfrm>
            <a:prstGeom prst="line">
              <a:avLst/>
            </a:prstGeom>
            <a:grpFill/>
            <a:ln cap="flat" cmpd="sng" w="12700">
              <a:solidFill>
                <a:schemeClr val="accent1"/>
              </a:solidFill>
              <a:bevel/>
            </a:ln>
          </p:spPr>
        </p:cxnSp>
        <p:cxnSp>
          <p:nvCxnSpPr>
            <p:cNvPr id="79" name="直接连接符 34"/>
            <p:cNvCxnSpPr>
              <a:cxnSpLocks noChangeShapeType="1"/>
              <a:stCxn id="87" idx="6"/>
              <a:endCxn id="81" idx="2"/>
            </p:cNvCxnSpPr>
            <p:nvPr/>
          </p:nvCxnSpPr>
          <p:spPr bwMode="auto">
            <a:xfrm flipV="1">
              <a:off x="7526509" y="5472525"/>
              <a:ext cx="2511999" cy="162682"/>
            </a:xfrm>
            <a:prstGeom prst="line">
              <a:avLst/>
            </a:prstGeom>
            <a:grpFill/>
            <a:ln cap="flat" cmpd="sng" w="12700">
              <a:solidFill>
                <a:schemeClr val="accent1"/>
              </a:solidFill>
              <a:bevel/>
            </a:ln>
          </p:spPr>
        </p:cxnSp>
        <p:sp>
          <p:nvSpPr>
            <p:cNvPr id="80" name="直接连接符 43"/>
            <p:cNvSpPr>
              <a:spLocks noChangeShapeType="1"/>
            </p:cNvSpPr>
            <p:nvPr/>
          </p:nvSpPr>
          <p:spPr bwMode="auto">
            <a:xfrm flipV="1">
              <a:off x="8506282" y="5270066"/>
              <a:ext cx="728632" cy="750905"/>
            </a:xfrm>
            <a:prstGeom prst="line">
              <a:avLst/>
            </a:prstGeom>
            <a:grpFill/>
            <a:ln cap="flat" cmpd="sng" w="12700">
              <a:solidFill>
                <a:schemeClr val="accent1"/>
              </a:solidFill>
              <a:bevel/>
            </a:ln>
          </p:spPr>
          <p:txBody>
            <a:bodyPr/>
            <a:lstStyle/>
            <a:p>
              <a:endParaRPr altLang="en-US" lang="zh-CN">
                <a:solidFill>
                  <a:srgbClr val="0070C0"/>
                </a:solidFill>
                <a:cs typeface="+mn-ea"/>
                <a:sym typeface="+mn-lt"/>
              </a:endParaRPr>
            </a:p>
          </p:txBody>
        </p:sp>
      </p:grpSp>
      <p:grpSp>
        <p:nvGrpSpPr>
          <p:cNvPr id="10" name="组合 94"/>
          <p:cNvGrpSpPr/>
          <p:nvPr/>
        </p:nvGrpSpPr>
        <p:grpSpPr>
          <a:xfrm>
            <a:off x="2090771" y="2730086"/>
            <a:ext cx="717062" cy="1206083"/>
            <a:chOff x="4693779" y="3564074"/>
            <a:chExt cx="1162426" cy="1963768"/>
          </a:xfrm>
        </p:grpSpPr>
        <p:sp>
          <p:nvSpPr>
            <p:cNvPr id="96" name="直接连接符 84"/>
            <p:cNvSpPr>
              <a:spLocks noChangeShapeType="1"/>
            </p:cNvSpPr>
            <p:nvPr/>
          </p:nvSpPr>
          <p:spPr bwMode="auto">
            <a:xfrm flipV="1">
              <a:off x="5276037" y="4083684"/>
              <a:ext cx="1" cy="144415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altLang="en-US" lang="zh-CN">
                <a:solidFill>
                  <a:srgbClr val="0070C0"/>
                </a:solidFill>
                <a:cs typeface="+mn-ea"/>
                <a:sym typeface="+mn-lt"/>
              </a:endParaRPr>
            </a:p>
          </p:txBody>
        </p:sp>
        <p:sp>
          <p:nvSpPr>
            <p:cNvPr id="97" name="椭圆 90"/>
            <p:cNvSpPr>
              <a:spLocks noChangeArrowheads="1"/>
            </p:cNvSpPr>
            <p:nvPr/>
          </p:nvSpPr>
          <p:spPr bwMode="auto">
            <a:xfrm>
              <a:off x="4693779" y="3564074"/>
              <a:ext cx="1162426" cy="1162083"/>
            </a:xfrm>
            <a:prstGeom prst="ellipse">
              <a:avLst/>
            </a:prstGeom>
            <a:solidFill>
              <a:schemeClr val="accent2"/>
            </a:solidFill>
            <a:ln cap="flat" cmpd="sng" w="38100">
              <a:noFill/>
              <a:bevel/>
            </a:ln>
            <a:effectLst/>
          </p:spPr>
          <p:txBody>
            <a:bodyPr anchor="ctr"/>
            <a:lstStyle/>
            <a:p>
              <a:pPr algn="ctr"/>
              <a:endParaRPr altLang="zh-CN" lang="zh-CN">
                <a:solidFill>
                  <a:srgbClr val="0070C0"/>
                </a:solidFill>
                <a:cs typeface="+mn-ea"/>
                <a:sym typeface="+mn-lt"/>
              </a:endParaRPr>
            </a:p>
          </p:txBody>
        </p:sp>
      </p:grpSp>
      <p:sp>
        <p:nvSpPr>
          <p:cNvPr id="98" name="矩形 111"/>
          <p:cNvSpPr>
            <a:spLocks noChangeArrowheads="1"/>
          </p:cNvSpPr>
          <p:nvPr/>
        </p:nvSpPr>
        <p:spPr bwMode="auto">
          <a:xfrm>
            <a:off x="2115792" y="2994489"/>
            <a:ext cx="671400" cy="22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defTabSz="913765"/>
            <a:r>
              <a:rPr altLang="en-US" lang="zh-CN" sz="1100">
                <a:solidFill>
                  <a:schemeClr val="bg1"/>
                </a:solidFill>
                <a:cs typeface="+mn-ea"/>
                <a:sym typeface="+mn-lt"/>
              </a:rPr>
              <a:t>输入标题</a:t>
            </a:r>
          </a:p>
        </p:txBody>
      </p:sp>
      <p:grpSp>
        <p:nvGrpSpPr>
          <p:cNvPr id="11" name="组合 98"/>
          <p:cNvGrpSpPr/>
          <p:nvPr/>
        </p:nvGrpSpPr>
        <p:grpSpPr>
          <a:xfrm>
            <a:off x="1223629" y="2492901"/>
            <a:ext cx="698003" cy="1515609"/>
            <a:chOff x="3288054" y="3177886"/>
            <a:chExt cx="1131530" cy="2467743"/>
          </a:xfrm>
        </p:grpSpPr>
        <p:sp>
          <p:nvSpPr>
            <p:cNvPr id="100" name="直接连接符 12"/>
            <p:cNvSpPr>
              <a:spLocks noChangeShapeType="1"/>
            </p:cNvSpPr>
            <p:nvPr/>
          </p:nvSpPr>
          <p:spPr bwMode="auto">
            <a:xfrm flipV="1">
              <a:off x="3852195" y="4200238"/>
              <a:ext cx="1" cy="1445391"/>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altLang="en-US" lang="zh-CN">
                <a:solidFill>
                  <a:srgbClr val="0070C0"/>
                </a:solidFill>
                <a:cs typeface="+mn-ea"/>
                <a:sym typeface="+mn-lt"/>
              </a:endParaRPr>
            </a:p>
          </p:txBody>
        </p:sp>
        <p:sp>
          <p:nvSpPr>
            <p:cNvPr id="101" name="椭圆 95"/>
            <p:cNvSpPr>
              <a:spLocks noChangeArrowheads="1"/>
            </p:cNvSpPr>
            <p:nvPr/>
          </p:nvSpPr>
          <p:spPr bwMode="auto">
            <a:xfrm>
              <a:off x="3288054" y="3177886"/>
              <a:ext cx="1131530" cy="1130204"/>
            </a:xfrm>
            <a:prstGeom prst="ellipse">
              <a:avLst/>
            </a:prstGeom>
            <a:solidFill>
              <a:schemeClr val="accent1"/>
            </a:solidFill>
            <a:ln cap="flat" cmpd="sng" w="38100">
              <a:solidFill>
                <a:schemeClr val="accent1"/>
              </a:solidFill>
              <a:bevel/>
            </a:ln>
            <a:effectLst/>
          </p:spPr>
          <p:txBody>
            <a:bodyPr anchor="ctr"/>
            <a:lstStyle/>
            <a:p>
              <a:pPr algn="ctr"/>
              <a:endParaRPr altLang="zh-CN" lang="zh-CN">
                <a:solidFill>
                  <a:srgbClr val="0070C0"/>
                </a:solidFill>
                <a:cs typeface="+mn-ea"/>
                <a:sym typeface="+mn-lt"/>
              </a:endParaRPr>
            </a:p>
          </p:txBody>
        </p:sp>
      </p:grpSp>
      <p:sp>
        <p:nvSpPr>
          <p:cNvPr id="102" name="矩形 112"/>
          <p:cNvSpPr>
            <a:spLocks noChangeArrowheads="1"/>
          </p:cNvSpPr>
          <p:nvPr/>
        </p:nvSpPr>
        <p:spPr bwMode="auto">
          <a:xfrm>
            <a:off x="1242574" y="2729141"/>
            <a:ext cx="671400" cy="22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defTabSz="913765"/>
            <a:r>
              <a:rPr altLang="en-US" lang="zh-CN" sz="1100">
                <a:solidFill>
                  <a:schemeClr val="bg1"/>
                </a:solidFill>
                <a:cs typeface="+mn-ea"/>
                <a:sym typeface="+mn-lt"/>
              </a:rPr>
              <a:t>输入标题</a:t>
            </a:r>
          </a:p>
        </p:txBody>
      </p:sp>
      <p:grpSp>
        <p:nvGrpSpPr>
          <p:cNvPr id="12" name="组合 102"/>
          <p:cNvGrpSpPr/>
          <p:nvPr/>
        </p:nvGrpSpPr>
        <p:grpSpPr>
          <a:xfrm>
            <a:off x="3309300" y="2386167"/>
            <a:ext cx="717062" cy="1596251"/>
            <a:chOff x="6669132" y="3004102"/>
            <a:chExt cx="1162426" cy="2599047"/>
          </a:xfrm>
        </p:grpSpPr>
        <p:sp>
          <p:nvSpPr>
            <p:cNvPr id="104" name="直接连接符 86"/>
            <p:cNvSpPr>
              <a:spLocks noChangeShapeType="1"/>
            </p:cNvSpPr>
            <p:nvPr/>
          </p:nvSpPr>
          <p:spPr bwMode="auto">
            <a:xfrm flipV="1">
              <a:off x="7255965" y="3457411"/>
              <a:ext cx="1" cy="214573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altLang="en-US" lang="zh-CN">
                <a:solidFill>
                  <a:srgbClr val="0070C0"/>
                </a:solidFill>
                <a:cs typeface="+mn-ea"/>
                <a:sym typeface="+mn-lt"/>
              </a:endParaRPr>
            </a:p>
          </p:txBody>
        </p:sp>
        <p:sp>
          <p:nvSpPr>
            <p:cNvPr id="105" name="椭圆 91"/>
            <p:cNvSpPr>
              <a:spLocks noChangeArrowheads="1"/>
            </p:cNvSpPr>
            <p:nvPr/>
          </p:nvSpPr>
          <p:spPr bwMode="auto">
            <a:xfrm>
              <a:off x="6669132" y="3004102"/>
              <a:ext cx="1162426" cy="1162832"/>
            </a:xfrm>
            <a:prstGeom prst="ellipse">
              <a:avLst/>
            </a:prstGeom>
            <a:solidFill>
              <a:schemeClr val="accent4"/>
            </a:solidFill>
            <a:ln cap="flat" cmpd="sng" w="38100">
              <a:noFill/>
              <a:bevel/>
            </a:ln>
            <a:effectLst/>
          </p:spPr>
          <p:txBody>
            <a:bodyPr anchor="ctr"/>
            <a:lstStyle/>
            <a:p>
              <a:pPr algn="ctr"/>
              <a:endParaRPr altLang="zh-CN" lang="zh-CN">
                <a:solidFill>
                  <a:srgbClr val="0070C0"/>
                </a:solidFill>
                <a:cs typeface="+mn-ea"/>
                <a:sym typeface="+mn-lt"/>
              </a:endParaRPr>
            </a:p>
          </p:txBody>
        </p:sp>
      </p:grpSp>
      <p:sp>
        <p:nvSpPr>
          <p:cNvPr id="106" name="矩形 113"/>
          <p:cNvSpPr>
            <a:spLocks noChangeArrowheads="1"/>
          </p:cNvSpPr>
          <p:nvPr/>
        </p:nvSpPr>
        <p:spPr bwMode="auto">
          <a:xfrm>
            <a:off x="3333996" y="2646040"/>
            <a:ext cx="671400" cy="22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defTabSz="913765"/>
            <a:r>
              <a:rPr altLang="en-US" lang="zh-CN" sz="1100">
                <a:solidFill>
                  <a:schemeClr val="bg1"/>
                </a:solidFill>
                <a:cs typeface="+mn-ea"/>
                <a:sym typeface="+mn-lt"/>
              </a:rPr>
              <a:t>输入标题</a:t>
            </a:r>
          </a:p>
        </p:txBody>
      </p:sp>
      <p:grpSp>
        <p:nvGrpSpPr>
          <p:cNvPr id="13" name="组合 106"/>
          <p:cNvGrpSpPr/>
          <p:nvPr/>
        </p:nvGrpSpPr>
        <p:grpSpPr>
          <a:xfrm>
            <a:off x="5180568" y="1882152"/>
            <a:ext cx="717062" cy="2016067"/>
            <a:chOff x="9702639" y="2183452"/>
            <a:chExt cx="1162426" cy="3282600"/>
          </a:xfrm>
        </p:grpSpPr>
        <p:sp>
          <p:nvSpPr>
            <p:cNvPr id="108" name="直接连接符 89"/>
            <p:cNvSpPr>
              <a:spLocks noChangeShapeType="1"/>
            </p:cNvSpPr>
            <p:nvPr/>
          </p:nvSpPr>
          <p:spPr bwMode="auto">
            <a:xfrm flipV="1">
              <a:off x="10305417" y="3145995"/>
              <a:ext cx="1" cy="2320057"/>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altLang="en-US" lang="zh-CN">
                <a:solidFill>
                  <a:srgbClr val="0070C0"/>
                </a:solidFill>
                <a:cs typeface="+mn-ea"/>
                <a:sym typeface="+mn-lt"/>
              </a:endParaRPr>
            </a:p>
          </p:txBody>
        </p:sp>
        <p:sp>
          <p:nvSpPr>
            <p:cNvPr id="109" name="椭圆 94"/>
            <p:cNvSpPr>
              <a:spLocks noChangeArrowheads="1"/>
            </p:cNvSpPr>
            <p:nvPr/>
          </p:nvSpPr>
          <p:spPr bwMode="auto">
            <a:xfrm>
              <a:off x="9702639" y="2183452"/>
              <a:ext cx="1162426" cy="1162409"/>
            </a:xfrm>
            <a:prstGeom prst="ellipse">
              <a:avLst/>
            </a:prstGeom>
            <a:solidFill>
              <a:schemeClr val="accent3"/>
            </a:solidFill>
            <a:ln cap="flat" cmpd="sng" w="38100">
              <a:noFill/>
              <a:bevel/>
            </a:ln>
            <a:effectLst/>
          </p:spPr>
          <p:txBody>
            <a:bodyPr anchor="ctr"/>
            <a:lstStyle/>
            <a:p>
              <a:pPr algn="ctr"/>
              <a:endParaRPr altLang="zh-CN" lang="zh-CN">
                <a:solidFill>
                  <a:srgbClr val="0070C0"/>
                </a:solidFill>
                <a:cs typeface="+mn-ea"/>
                <a:sym typeface="+mn-lt"/>
              </a:endParaRPr>
            </a:p>
          </p:txBody>
        </p:sp>
      </p:grpSp>
      <p:sp>
        <p:nvSpPr>
          <p:cNvPr id="110" name="矩形 114"/>
          <p:cNvSpPr>
            <a:spLocks noChangeArrowheads="1"/>
          </p:cNvSpPr>
          <p:nvPr/>
        </p:nvSpPr>
        <p:spPr bwMode="auto">
          <a:xfrm>
            <a:off x="5194221" y="2115340"/>
            <a:ext cx="671400" cy="22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defTabSz="913765"/>
            <a:r>
              <a:rPr altLang="en-US" lang="zh-CN" sz="1100">
                <a:solidFill>
                  <a:schemeClr val="bg1"/>
                </a:solidFill>
                <a:cs typeface="+mn-ea"/>
                <a:sym typeface="+mn-lt"/>
              </a:rPr>
              <a:t>输入标题</a:t>
            </a:r>
          </a:p>
        </p:txBody>
      </p:sp>
      <p:grpSp>
        <p:nvGrpSpPr>
          <p:cNvPr id="14" name="组合 110"/>
          <p:cNvGrpSpPr/>
          <p:nvPr/>
        </p:nvGrpSpPr>
        <p:grpSpPr>
          <a:xfrm>
            <a:off x="3932263" y="1365090"/>
            <a:ext cx="830219" cy="2930412"/>
            <a:chOff x="7679013" y="1341562"/>
            <a:chExt cx="1345866" cy="4771355"/>
          </a:xfrm>
        </p:grpSpPr>
        <p:sp>
          <p:nvSpPr>
            <p:cNvPr id="112" name="直接连接符 87"/>
            <p:cNvSpPr>
              <a:spLocks noChangeShapeType="1"/>
            </p:cNvSpPr>
            <p:nvPr/>
          </p:nvSpPr>
          <p:spPr bwMode="auto">
            <a:xfrm flipV="1">
              <a:off x="8361211" y="2567202"/>
              <a:ext cx="1" cy="3545715"/>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altLang="en-US" lang="zh-CN">
                <a:solidFill>
                  <a:srgbClr val="0070C0"/>
                </a:solidFill>
                <a:cs typeface="+mn-ea"/>
                <a:sym typeface="+mn-lt"/>
              </a:endParaRPr>
            </a:p>
          </p:txBody>
        </p:sp>
        <p:sp>
          <p:nvSpPr>
            <p:cNvPr id="113" name="椭圆 13"/>
            <p:cNvSpPr>
              <a:spLocks noChangeArrowheads="1"/>
            </p:cNvSpPr>
            <p:nvPr/>
          </p:nvSpPr>
          <p:spPr bwMode="auto">
            <a:xfrm>
              <a:off x="7679013" y="1341562"/>
              <a:ext cx="1345866" cy="1346173"/>
            </a:xfrm>
            <a:prstGeom prst="ellipse">
              <a:avLst/>
            </a:prstGeom>
            <a:solidFill>
              <a:schemeClr val="accent1"/>
            </a:solidFill>
            <a:ln cap="flat" cmpd="sng" w="38100">
              <a:noFill/>
              <a:bevel/>
            </a:ln>
            <a:effectLst/>
          </p:spPr>
          <p:txBody>
            <a:bodyPr anchor="ctr"/>
            <a:lstStyle/>
            <a:p>
              <a:pPr algn="ctr"/>
              <a:endParaRPr altLang="zh-CN" lang="zh-CN">
                <a:solidFill>
                  <a:srgbClr val="0070C0"/>
                </a:solidFill>
                <a:cs typeface="+mn-ea"/>
                <a:sym typeface="+mn-lt"/>
              </a:endParaRPr>
            </a:p>
          </p:txBody>
        </p:sp>
      </p:grpSp>
      <p:sp>
        <p:nvSpPr>
          <p:cNvPr id="114" name="矩形 118"/>
          <p:cNvSpPr>
            <a:spLocks noChangeArrowheads="1"/>
          </p:cNvSpPr>
          <p:nvPr/>
        </p:nvSpPr>
        <p:spPr bwMode="auto">
          <a:xfrm>
            <a:off x="3987945" y="1636354"/>
            <a:ext cx="722200" cy="239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defTabSz="913765"/>
            <a:r>
              <a:rPr altLang="en-US" lang="zh-CN" sz="1200">
                <a:solidFill>
                  <a:schemeClr val="bg1"/>
                </a:solidFill>
                <a:cs typeface="+mn-ea"/>
                <a:sym typeface="+mn-lt"/>
              </a:rPr>
              <a:t>输入标题</a:t>
            </a:r>
          </a:p>
        </p:txBody>
      </p:sp>
      <p:grpSp>
        <p:nvGrpSpPr>
          <p:cNvPr id="15" name="组合 114"/>
          <p:cNvGrpSpPr/>
          <p:nvPr/>
        </p:nvGrpSpPr>
        <p:grpSpPr>
          <a:xfrm>
            <a:off x="2656559" y="1873851"/>
            <a:ext cx="717062" cy="2262738"/>
            <a:chOff x="5610976" y="2169935"/>
            <a:chExt cx="1162426" cy="3684235"/>
          </a:xfrm>
        </p:grpSpPr>
        <p:sp>
          <p:nvSpPr>
            <p:cNvPr id="116" name="直接连接符 85"/>
            <p:cNvSpPr>
              <a:spLocks noChangeShapeType="1"/>
            </p:cNvSpPr>
            <p:nvPr/>
          </p:nvSpPr>
          <p:spPr bwMode="auto">
            <a:xfrm flipV="1">
              <a:off x="6178962" y="2352496"/>
              <a:ext cx="1" cy="3501674"/>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altLang="en-US" lang="zh-CN">
                <a:solidFill>
                  <a:srgbClr val="0070C0"/>
                </a:solidFill>
                <a:cs typeface="+mn-ea"/>
                <a:sym typeface="+mn-lt"/>
              </a:endParaRPr>
            </a:p>
          </p:txBody>
        </p:sp>
        <p:sp>
          <p:nvSpPr>
            <p:cNvPr id="117" name="椭圆 93"/>
            <p:cNvSpPr>
              <a:spLocks noChangeArrowheads="1"/>
            </p:cNvSpPr>
            <p:nvPr/>
          </p:nvSpPr>
          <p:spPr bwMode="auto">
            <a:xfrm>
              <a:off x="5610976" y="2169935"/>
              <a:ext cx="1162426" cy="1162310"/>
            </a:xfrm>
            <a:prstGeom prst="ellipse">
              <a:avLst/>
            </a:prstGeom>
            <a:solidFill>
              <a:schemeClr val="accent3"/>
            </a:solidFill>
            <a:ln cap="flat" cmpd="sng" w="38100">
              <a:noFill/>
              <a:bevel/>
            </a:ln>
            <a:effectLst/>
          </p:spPr>
          <p:txBody>
            <a:bodyPr anchor="ctr"/>
            <a:lstStyle/>
            <a:p>
              <a:pPr algn="ctr"/>
              <a:endParaRPr altLang="zh-CN" lang="zh-CN">
                <a:solidFill>
                  <a:srgbClr val="0070C0"/>
                </a:solidFill>
                <a:cs typeface="+mn-ea"/>
                <a:sym typeface="+mn-lt"/>
              </a:endParaRPr>
            </a:p>
          </p:txBody>
        </p:sp>
      </p:grpSp>
      <p:sp>
        <p:nvSpPr>
          <p:cNvPr id="118" name="矩形 119"/>
          <p:cNvSpPr>
            <a:spLocks noChangeArrowheads="1"/>
          </p:cNvSpPr>
          <p:nvPr/>
        </p:nvSpPr>
        <p:spPr bwMode="auto">
          <a:xfrm>
            <a:off x="2676113" y="2154215"/>
            <a:ext cx="671400" cy="22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defTabSz="913765"/>
            <a:r>
              <a:rPr altLang="en-US" lang="zh-CN" sz="1100">
                <a:solidFill>
                  <a:schemeClr val="bg1"/>
                </a:solidFill>
                <a:cs typeface="+mn-ea"/>
                <a:sym typeface="+mn-lt"/>
              </a:rPr>
              <a:t>输入标题</a:t>
            </a:r>
          </a:p>
        </p:txBody>
      </p:sp>
      <p:grpSp>
        <p:nvGrpSpPr>
          <p:cNvPr id="16" name="组合 118"/>
          <p:cNvGrpSpPr/>
          <p:nvPr/>
        </p:nvGrpSpPr>
        <p:grpSpPr>
          <a:xfrm>
            <a:off x="4526637" y="2520177"/>
            <a:ext cx="784956" cy="1214385"/>
            <a:chOff x="8642553" y="3222299"/>
            <a:chExt cx="1272489" cy="1977284"/>
          </a:xfrm>
        </p:grpSpPr>
        <p:sp>
          <p:nvSpPr>
            <p:cNvPr id="120" name="直接连接符 88"/>
            <p:cNvSpPr>
              <a:spLocks noChangeShapeType="1"/>
            </p:cNvSpPr>
            <p:nvPr/>
          </p:nvSpPr>
          <p:spPr bwMode="auto">
            <a:xfrm flipV="1">
              <a:off x="9285939" y="4017097"/>
              <a:ext cx="1" cy="1182486"/>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altLang="en-US" lang="zh-CN">
                <a:solidFill>
                  <a:srgbClr val="0070C0"/>
                </a:solidFill>
                <a:cs typeface="+mn-ea"/>
                <a:sym typeface="+mn-lt"/>
              </a:endParaRPr>
            </a:p>
          </p:txBody>
        </p:sp>
        <p:sp>
          <p:nvSpPr>
            <p:cNvPr id="121" name="椭圆 92"/>
            <p:cNvSpPr>
              <a:spLocks noChangeArrowheads="1"/>
            </p:cNvSpPr>
            <p:nvPr/>
          </p:nvSpPr>
          <p:spPr bwMode="auto">
            <a:xfrm>
              <a:off x="8642553" y="3222299"/>
              <a:ext cx="1272489" cy="1271587"/>
            </a:xfrm>
            <a:prstGeom prst="ellipse">
              <a:avLst/>
            </a:prstGeom>
            <a:solidFill>
              <a:schemeClr val="accent2"/>
            </a:solidFill>
            <a:ln cap="flat" cmpd="sng" w="38100">
              <a:noFill/>
              <a:bevel/>
            </a:ln>
            <a:effectLst/>
          </p:spPr>
          <p:txBody>
            <a:bodyPr anchor="ctr"/>
            <a:lstStyle/>
            <a:p>
              <a:pPr algn="ctr"/>
              <a:endParaRPr altLang="zh-CN" lang="zh-CN">
                <a:solidFill>
                  <a:srgbClr val="0070C0"/>
                </a:solidFill>
                <a:cs typeface="+mn-ea"/>
                <a:sym typeface="+mn-lt"/>
              </a:endParaRPr>
            </a:p>
          </p:txBody>
        </p:sp>
      </p:grpSp>
      <p:sp>
        <p:nvSpPr>
          <p:cNvPr id="122" name="矩形 120"/>
          <p:cNvSpPr>
            <a:spLocks noChangeArrowheads="1"/>
          </p:cNvSpPr>
          <p:nvPr/>
        </p:nvSpPr>
        <p:spPr bwMode="auto">
          <a:xfrm>
            <a:off x="4586796" y="2778715"/>
            <a:ext cx="671400" cy="22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defTabSz="913765"/>
            <a:r>
              <a:rPr altLang="en-US" lang="zh-CN" sz="1100">
                <a:solidFill>
                  <a:schemeClr val="bg1"/>
                </a:solidFill>
                <a:cs typeface="+mn-ea"/>
                <a:sym typeface="+mn-lt"/>
              </a:rPr>
              <a:t>输入标题</a:t>
            </a:r>
          </a:p>
        </p:txBody>
      </p:sp>
      <p:sp>
        <p:nvSpPr>
          <p:cNvPr id="123" name="矩形 122"/>
          <p:cNvSpPr/>
          <p:nvPr/>
        </p:nvSpPr>
        <p:spPr>
          <a:xfrm>
            <a:off x="6214949" y="2318657"/>
            <a:ext cx="1741427" cy="1373036"/>
          </a:xfrm>
          <a:prstGeom prst="rect">
            <a:avLst/>
          </a:prstGeom>
        </p:spPr>
        <p:txBody>
          <a:bodyPr bIns="28150" lIns="56300" rIns="56300" tIns="28150" wrap="square">
            <a:spAutoFit/>
          </a:bodyPr>
          <a:lstStyle/>
          <a:p>
            <a:pPr algn="just">
              <a:lnSpc>
                <a:spcPct val="120000"/>
              </a:lnSpc>
            </a:pPr>
            <a:r>
              <a:rPr altLang="en-US" lang="zh-CN" sz="900">
                <a:solidFill>
                  <a:schemeClr val="tx1">
                    <a:lumMod val="50000"/>
                    <a:lumOff val="50000"/>
                  </a:schemeClr>
                </a:solidFill>
                <a:cs typeface="+mn-ea"/>
                <a:sym typeface="+mn-lt"/>
              </a:rPr>
              <a:t>此处输入您的文本，或者复制您的文本粘贴到此处.此处输入您的文本，或者复制您的文本粘贴到此处.此处输入您的文本.</a:t>
            </a:r>
          </a:p>
          <a:p>
            <a:pPr algn="just">
              <a:lnSpc>
                <a:spcPct val="120000"/>
              </a:lnSpc>
            </a:pPr>
            <a:r>
              <a:rPr altLang="en-US" lang="zh-CN" sz="900">
                <a:solidFill>
                  <a:schemeClr val="tx1">
                    <a:lumMod val="50000"/>
                    <a:lumOff val="50000"/>
                  </a:schemeClr>
                </a:solidFill>
                <a:cs typeface="+mn-ea"/>
                <a:sym typeface="+mn-lt"/>
              </a:rPr>
              <a:t>此处输入您的文本，或者复制您的文本粘贴到此处.此处输入您的文本，或者复制您的文本粘贴到此处.此处输入您的文本.</a:t>
            </a:r>
          </a:p>
        </p:txBody>
      </p:sp>
      <p:sp>
        <p:nvSpPr>
          <p:cNvPr id="124" name="矩形 123"/>
          <p:cNvSpPr/>
          <p:nvPr/>
        </p:nvSpPr>
        <p:spPr>
          <a:xfrm>
            <a:off x="6214949" y="1852464"/>
            <a:ext cx="1741427" cy="33267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28150" lIns="56300" rIns="56300" rtlCol="0" tIns="28150"/>
          <a:lstStyle/>
          <a:p>
            <a:pPr algn="ctr"/>
            <a:endParaRPr altLang="en-US" lang="zh-CN">
              <a:solidFill>
                <a:srgbClr val="0070C0"/>
              </a:solidFill>
              <a:cs typeface="+mn-ea"/>
              <a:sym typeface="+mn-lt"/>
            </a:endParaRPr>
          </a:p>
        </p:txBody>
      </p:sp>
      <p:sp>
        <p:nvSpPr>
          <p:cNvPr id="125" name="TextBox 124"/>
          <p:cNvSpPr txBox="1"/>
          <p:nvPr/>
        </p:nvSpPr>
        <p:spPr>
          <a:xfrm>
            <a:off x="6234700" y="1902564"/>
            <a:ext cx="1584176" cy="239180"/>
          </a:xfrm>
          <a:prstGeom prst="rect">
            <a:avLst/>
          </a:prstGeom>
          <a:noFill/>
        </p:spPr>
        <p:txBody>
          <a:bodyPr bIns="28150" lIns="56300" rIns="56300" rtlCol="0" tIns="28150" wrap="square">
            <a:spAutoFit/>
          </a:bodyPr>
          <a:lstStyle/>
          <a:p>
            <a:r>
              <a:rPr altLang="en-US" lang="zh-CN" sz="1200">
                <a:solidFill>
                  <a:schemeClr val="bg1"/>
                </a:solidFill>
                <a:cs typeface="+mn-ea"/>
                <a:sym typeface="+mn-lt"/>
              </a:rPr>
              <a:t>点击输入内容</a:t>
            </a:r>
          </a:p>
        </p:txBody>
      </p:sp>
    </p:spTree>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1"/>
                                        </p:tgtEl>
                                        <p:attrNameLst>
                                          <p:attrName>style.visibility</p:attrName>
                                        </p:attrNameLst>
                                      </p:cBhvr>
                                      <p:to>
                                        <p:strVal val="visible"/>
                                      </p:to>
                                    </p:set>
                                    <p:animEffect filter="wipe(down)"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102"/>
                                        </p:tgtEl>
                                        <p:attrNameLst>
                                          <p:attrName>style.visibility</p:attrName>
                                        </p:attrNameLst>
                                      </p:cBhvr>
                                      <p:to>
                                        <p:strVal val="visible"/>
                                      </p:to>
                                    </p:set>
                                    <p:anim calcmode="lin" valueType="num">
                                      <p:cBhvr>
                                        <p:cTn dur="500" fill="hold" id="15"/>
                                        <p:tgtEl>
                                          <p:spTgt spid="102"/>
                                        </p:tgtEl>
                                        <p:attrNameLst>
                                          <p:attrName>ppt_w</p:attrName>
                                        </p:attrNameLst>
                                      </p:cBhvr>
                                      <p:tavLst>
                                        <p:tav tm="0">
                                          <p:val>
                                            <p:fltVal val="0"/>
                                          </p:val>
                                        </p:tav>
                                        <p:tav tm="100000">
                                          <p:val>
                                            <p:strVal val="#ppt_w"/>
                                          </p:val>
                                        </p:tav>
                                      </p:tavLst>
                                    </p:anim>
                                    <p:anim calcmode="lin" valueType="num">
                                      <p:cBhvr>
                                        <p:cTn dur="500" fill="hold" id="16"/>
                                        <p:tgtEl>
                                          <p:spTgt spid="102"/>
                                        </p:tgtEl>
                                        <p:attrNameLst>
                                          <p:attrName>ppt_h</p:attrName>
                                        </p:attrNameLst>
                                      </p:cBhvr>
                                      <p:tavLst>
                                        <p:tav tm="0">
                                          <p:val>
                                            <p:fltVal val="0"/>
                                          </p:val>
                                        </p:tav>
                                        <p:tav tm="100000">
                                          <p:val>
                                            <p:strVal val="#ppt_h"/>
                                          </p:val>
                                        </p:tav>
                                      </p:tavLst>
                                    </p:anim>
                                    <p:animEffect filter="fade" transition="in">
                                      <p:cBhvr>
                                        <p:cTn dur="500" id="17"/>
                                        <p:tgtEl>
                                          <p:spTgt spid="102"/>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10"/>
                                        </p:tgtEl>
                                        <p:attrNameLst>
                                          <p:attrName>style.visibility</p:attrName>
                                        </p:attrNameLst>
                                      </p:cBhvr>
                                      <p:to>
                                        <p:strVal val="visible"/>
                                      </p:to>
                                    </p:set>
                                    <p:animEffect filter="wipe(down)"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98"/>
                                        </p:tgtEl>
                                        <p:attrNameLst>
                                          <p:attrName>style.visibility</p:attrName>
                                        </p:attrNameLst>
                                      </p:cBhvr>
                                      <p:to>
                                        <p:strVal val="visible"/>
                                      </p:to>
                                    </p:set>
                                    <p:anim calcmode="lin" valueType="num">
                                      <p:cBhvr>
                                        <p:cTn dur="500" fill="hold" id="25"/>
                                        <p:tgtEl>
                                          <p:spTgt spid="98"/>
                                        </p:tgtEl>
                                        <p:attrNameLst>
                                          <p:attrName>ppt_w</p:attrName>
                                        </p:attrNameLst>
                                      </p:cBhvr>
                                      <p:tavLst>
                                        <p:tav tm="0">
                                          <p:val>
                                            <p:fltVal val="0"/>
                                          </p:val>
                                        </p:tav>
                                        <p:tav tm="100000">
                                          <p:val>
                                            <p:strVal val="#ppt_w"/>
                                          </p:val>
                                        </p:tav>
                                      </p:tavLst>
                                    </p:anim>
                                    <p:anim calcmode="lin" valueType="num">
                                      <p:cBhvr>
                                        <p:cTn dur="500" fill="hold" id="26"/>
                                        <p:tgtEl>
                                          <p:spTgt spid="98"/>
                                        </p:tgtEl>
                                        <p:attrNameLst>
                                          <p:attrName>ppt_h</p:attrName>
                                        </p:attrNameLst>
                                      </p:cBhvr>
                                      <p:tavLst>
                                        <p:tav tm="0">
                                          <p:val>
                                            <p:fltVal val="0"/>
                                          </p:val>
                                        </p:tav>
                                        <p:tav tm="100000">
                                          <p:val>
                                            <p:strVal val="#ppt_h"/>
                                          </p:val>
                                        </p:tav>
                                      </p:tavLst>
                                    </p:anim>
                                    <p:animEffect filter="fade" transition="in">
                                      <p:cBhvr>
                                        <p:cTn dur="500" id="27"/>
                                        <p:tgtEl>
                                          <p:spTgt spid="98"/>
                                        </p:tgtEl>
                                      </p:cBhvr>
                                    </p:animEffect>
                                  </p:childTnLst>
                                </p:cTn>
                              </p:par>
                            </p:childTnLst>
                          </p:cTn>
                        </p:par>
                        <p:par>
                          <p:cTn fill="hold" id="28" nodeType="afterGroup">
                            <p:stCondLst>
                              <p:cond delay="2500"/>
                            </p:stCondLst>
                            <p:childTnLst>
                              <p:par>
                                <p:cTn fill="hold" id="29" nodeType="afterEffect" presetClass="entr" presetID="22" presetSubtype="4">
                                  <p:stCondLst>
                                    <p:cond delay="0"/>
                                  </p:stCondLst>
                                  <p:childTnLst>
                                    <p:set>
                                      <p:cBhvr>
                                        <p:cTn dur="1" fill="hold" id="30">
                                          <p:stCondLst>
                                            <p:cond delay="0"/>
                                          </p:stCondLst>
                                        </p:cTn>
                                        <p:tgtEl>
                                          <p:spTgt spid="15"/>
                                        </p:tgtEl>
                                        <p:attrNameLst>
                                          <p:attrName>style.visibility</p:attrName>
                                        </p:attrNameLst>
                                      </p:cBhvr>
                                      <p:to>
                                        <p:strVal val="visible"/>
                                      </p:to>
                                    </p:set>
                                    <p:animEffect filter="wipe(down)" transition="in">
                                      <p:cBhvr>
                                        <p:cTn dur="500" id="31"/>
                                        <p:tgtEl>
                                          <p:spTgt spid="15"/>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childTnLst>
                                    <p:set>
                                      <p:cBhvr>
                                        <p:cTn dur="1" fill="hold" id="34">
                                          <p:stCondLst>
                                            <p:cond delay="0"/>
                                          </p:stCondLst>
                                        </p:cTn>
                                        <p:tgtEl>
                                          <p:spTgt spid="118"/>
                                        </p:tgtEl>
                                        <p:attrNameLst>
                                          <p:attrName>style.visibility</p:attrName>
                                        </p:attrNameLst>
                                      </p:cBhvr>
                                      <p:to>
                                        <p:strVal val="visible"/>
                                      </p:to>
                                    </p:set>
                                    <p:anim calcmode="lin" valueType="num">
                                      <p:cBhvr>
                                        <p:cTn dur="500" fill="hold" id="35"/>
                                        <p:tgtEl>
                                          <p:spTgt spid="118"/>
                                        </p:tgtEl>
                                        <p:attrNameLst>
                                          <p:attrName>ppt_w</p:attrName>
                                        </p:attrNameLst>
                                      </p:cBhvr>
                                      <p:tavLst>
                                        <p:tav tm="0">
                                          <p:val>
                                            <p:fltVal val="0"/>
                                          </p:val>
                                        </p:tav>
                                        <p:tav tm="100000">
                                          <p:val>
                                            <p:strVal val="#ppt_w"/>
                                          </p:val>
                                        </p:tav>
                                      </p:tavLst>
                                    </p:anim>
                                    <p:anim calcmode="lin" valueType="num">
                                      <p:cBhvr>
                                        <p:cTn dur="500" fill="hold" id="36"/>
                                        <p:tgtEl>
                                          <p:spTgt spid="118"/>
                                        </p:tgtEl>
                                        <p:attrNameLst>
                                          <p:attrName>ppt_h</p:attrName>
                                        </p:attrNameLst>
                                      </p:cBhvr>
                                      <p:tavLst>
                                        <p:tav tm="0">
                                          <p:val>
                                            <p:fltVal val="0"/>
                                          </p:val>
                                        </p:tav>
                                        <p:tav tm="100000">
                                          <p:val>
                                            <p:strVal val="#ppt_h"/>
                                          </p:val>
                                        </p:tav>
                                      </p:tavLst>
                                    </p:anim>
                                    <p:animEffect filter="fade" transition="in">
                                      <p:cBhvr>
                                        <p:cTn dur="500" id="37"/>
                                        <p:tgtEl>
                                          <p:spTgt spid="118"/>
                                        </p:tgtEl>
                                      </p:cBhvr>
                                    </p:animEffect>
                                  </p:childTnLst>
                                </p:cTn>
                              </p:par>
                            </p:childTnLst>
                          </p:cTn>
                        </p:par>
                        <p:par>
                          <p:cTn fill="hold" id="38" nodeType="afterGroup">
                            <p:stCondLst>
                              <p:cond delay="3500"/>
                            </p:stCondLst>
                            <p:childTnLst>
                              <p:par>
                                <p:cTn fill="hold" id="39" nodeType="afterEffect" presetClass="entr" presetID="22" presetSubtype="4">
                                  <p:stCondLst>
                                    <p:cond delay="0"/>
                                  </p:stCondLst>
                                  <p:childTnLst>
                                    <p:set>
                                      <p:cBhvr>
                                        <p:cTn dur="1" fill="hold" id="40">
                                          <p:stCondLst>
                                            <p:cond delay="0"/>
                                          </p:stCondLst>
                                        </p:cTn>
                                        <p:tgtEl>
                                          <p:spTgt spid="12"/>
                                        </p:tgtEl>
                                        <p:attrNameLst>
                                          <p:attrName>style.visibility</p:attrName>
                                        </p:attrNameLst>
                                      </p:cBhvr>
                                      <p:to>
                                        <p:strVal val="visible"/>
                                      </p:to>
                                    </p:set>
                                    <p:animEffect filter="wipe(down)" transition="in">
                                      <p:cBhvr>
                                        <p:cTn dur="500" id="41"/>
                                        <p:tgtEl>
                                          <p:spTgt spid="12"/>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106"/>
                                        </p:tgtEl>
                                        <p:attrNameLst>
                                          <p:attrName>style.visibility</p:attrName>
                                        </p:attrNameLst>
                                      </p:cBhvr>
                                      <p:to>
                                        <p:strVal val="visible"/>
                                      </p:to>
                                    </p:set>
                                    <p:anim calcmode="lin" valueType="num">
                                      <p:cBhvr>
                                        <p:cTn dur="500" fill="hold" id="45"/>
                                        <p:tgtEl>
                                          <p:spTgt spid="106"/>
                                        </p:tgtEl>
                                        <p:attrNameLst>
                                          <p:attrName>ppt_w</p:attrName>
                                        </p:attrNameLst>
                                      </p:cBhvr>
                                      <p:tavLst>
                                        <p:tav tm="0">
                                          <p:val>
                                            <p:fltVal val="0"/>
                                          </p:val>
                                        </p:tav>
                                        <p:tav tm="100000">
                                          <p:val>
                                            <p:strVal val="#ppt_w"/>
                                          </p:val>
                                        </p:tav>
                                      </p:tavLst>
                                    </p:anim>
                                    <p:anim calcmode="lin" valueType="num">
                                      <p:cBhvr>
                                        <p:cTn dur="500" fill="hold" id="46"/>
                                        <p:tgtEl>
                                          <p:spTgt spid="106"/>
                                        </p:tgtEl>
                                        <p:attrNameLst>
                                          <p:attrName>ppt_h</p:attrName>
                                        </p:attrNameLst>
                                      </p:cBhvr>
                                      <p:tavLst>
                                        <p:tav tm="0">
                                          <p:val>
                                            <p:fltVal val="0"/>
                                          </p:val>
                                        </p:tav>
                                        <p:tav tm="100000">
                                          <p:val>
                                            <p:strVal val="#ppt_h"/>
                                          </p:val>
                                        </p:tav>
                                      </p:tavLst>
                                    </p:anim>
                                    <p:animEffect filter="fade" transition="in">
                                      <p:cBhvr>
                                        <p:cTn dur="500" id="47"/>
                                        <p:tgtEl>
                                          <p:spTgt spid="106"/>
                                        </p:tgtEl>
                                      </p:cBhvr>
                                    </p:animEffect>
                                  </p:childTnLst>
                                </p:cTn>
                              </p:par>
                            </p:childTnLst>
                          </p:cTn>
                        </p:par>
                        <p:par>
                          <p:cTn fill="hold" id="48" nodeType="afterGroup">
                            <p:stCondLst>
                              <p:cond delay="4500"/>
                            </p:stCondLst>
                            <p:childTnLst>
                              <p:par>
                                <p:cTn fill="hold" id="49" nodeType="afterEffect" presetClass="entr" presetID="22" presetSubtype="4">
                                  <p:stCondLst>
                                    <p:cond delay="0"/>
                                  </p:stCondLst>
                                  <p:childTnLst>
                                    <p:set>
                                      <p:cBhvr>
                                        <p:cTn dur="1" fill="hold" id="50">
                                          <p:stCondLst>
                                            <p:cond delay="0"/>
                                          </p:stCondLst>
                                        </p:cTn>
                                        <p:tgtEl>
                                          <p:spTgt spid="14"/>
                                        </p:tgtEl>
                                        <p:attrNameLst>
                                          <p:attrName>style.visibility</p:attrName>
                                        </p:attrNameLst>
                                      </p:cBhvr>
                                      <p:to>
                                        <p:strVal val="visible"/>
                                      </p:to>
                                    </p:set>
                                    <p:animEffect filter="wipe(down)" transition="in">
                                      <p:cBhvr>
                                        <p:cTn dur="500" id="51"/>
                                        <p:tgtEl>
                                          <p:spTgt spid="14"/>
                                        </p:tgtEl>
                                      </p:cBhvr>
                                    </p:animEffect>
                                  </p:childTnLst>
                                </p:cTn>
                              </p:par>
                            </p:childTnLst>
                          </p:cTn>
                        </p:par>
                        <p:par>
                          <p:cTn fill="hold" id="52" nodeType="afterGroup">
                            <p:stCondLst>
                              <p:cond delay="5000"/>
                            </p:stCondLst>
                            <p:childTnLst>
                              <p:par>
                                <p:cTn fill="hold" grpId="0" id="53" nodeType="afterEffect" presetClass="entr" presetID="53" presetSubtype="0">
                                  <p:stCondLst>
                                    <p:cond delay="0"/>
                                  </p:stCondLst>
                                  <p:childTnLst>
                                    <p:set>
                                      <p:cBhvr>
                                        <p:cTn dur="1" fill="hold" id="54">
                                          <p:stCondLst>
                                            <p:cond delay="0"/>
                                          </p:stCondLst>
                                        </p:cTn>
                                        <p:tgtEl>
                                          <p:spTgt spid="114"/>
                                        </p:tgtEl>
                                        <p:attrNameLst>
                                          <p:attrName>style.visibility</p:attrName>
                                        </p:attrNameLst>
                                      </p:cBhvr>
                                      <p:to>
                                        <p:strVal val="visible"/>
                                      </p:to>
                                    </p:set>
                                    <p:anim calcmode="lin" valueType="num">
                                      <p:cBhvr>
                                        <p:cTn dur="500" fill="hold" id="55"/>
                                        <p:tgtEl>
                                          <p:spTgt spid="114"/>
                                        </p:tgtEl>
                                        <p:attrNameLst>
                                          <p:attrName>ppt_w</p:attrName>
                                        </p:attrNameLst>
                                      </p:cBhvr>
                                      <p:tavLst>
                                        <p:tav tm="0">
                                          <p:val>
                                            <p:fltVal val="0"/>
                                          </p:val>
                                        </p:tav>
                                        <p:tav tm="100000">
                                          <p:val>
                                            <p:strVal val="#ppt_w"/>
                                          </p:val>
                                        </p:tav>
                                      </p:tavLst>
                                    </p:anim>
                                    <p:anim calcmode="lin" valueType="num">
                                      <p:cBhvr>
                                        <p:cTn dur="500" fill="hold" id="56"/>
                                        <p:tgtEl>
                                          <p:spTgt spid="114"/>
                                        </p:tgtEl>
                                        <p:attrNameLst>
                                          <p:attrName>ppt_h</p:attrName>
                                        </p:attrNameLst>
                                      </p:cBhvr>
                                      <p:tavLst>
                                        <p:tav tm="0">
                                          <p:val>
                                            <p:fltVal val="0"/>
                                          </p:val>
                                        </p:tav>
                                        <p:tav tm="100000">
                                          <p:val>
                                            <p:strVal val="#ppt_h"/>
                                          </p:val>
                                        </p:tav>
                                      </p:tavLst>
                                    </p:anim>
                                    <p:animEffect filter="fade" transition="in">
                                      <p:cBhvr>
                                        <p:cTn dur="500" id="57"/>
                                        <p:tgtEl>
                                          <p:spTgt spid="114"/>
                                        </p:tgtEl>
                                      </p:cBhvr>
                                    </p:animEffect>
                                  </p:childTnLst>
                                </p:cTn>
                              </p:par>
                            </p:childTnLst>
                          </p:cTn>
                        </p:par>
                        <p:par>
                          <p:cTn fill="hold" id="58" nodeType="afterGroup">
                            <p:stCondLst>
                              <p:cond delay="5500"/>
                            </p:stCondLst>
                            <p:childTnLst>
                              <p:par>
                                <p:cTn fill="hold" id="59" nodeType="afterEffect" presetClass="entr" presetID="22" presetSubtype="4">
                                  <p:stCondLst>
                                    <p:cond delay="0"/>
                                  </p:stCondLst>
                                  <p:childTnLst>
                                    <p:set>
                                      <p:cBhvr>
                                        <p:cTn dur="1" fill="hold" id="60">
                                          <p:stCondLst>
                                            <p:cond delay="0"/>
                                          </p:stCondLst>
                                        </p:cTn>
                                        <p:tgtEl>
                                          <p:spTgt spid="16"/>
                                        </p:tgtEl>
                                        <p:attrNameLst>
                                          <p:attrName>style.visibility</p:attrName>
                                        </p:attrNameLst>
                                      </p:cBhvr>
                                      <p:to>
                                        <p:strVal val="visible"/>
                                      </p:to>
                                    </p:set>
                                    <p:animEffect filter="wipe(down)" transition="in">
                                      <p:cBhvr>
                                        <p:cTn dur="500" id="61"/>
                                        <p:tgtEl>
                                          <p:spTgt spid="16"/>
                                        </p:tgtEl>
                                      </p:cBhvr>
                                    </p:animEffect>
                                  </p:childTnLst>
                                </p:cTn>
                              </p:par>
                            </p:childTnLst>
                          </p:cTn>
                        </p:par>
                        <p:par>
                          <p:cTn fill="hold" id="62" nodeType="afterGroup">
                            <p:stCondLst>
                              <p:cond delay="6000"/>
                            </p:stCondLst>
                            <p:childTnLst>
                              <p:par>
                                <p:cTn fill="hold" grpId="0" id="63" nodeType="afterEffect" presetClass="entr" presetID="53" presetSubtype="0">
                                  <p:stCondLst>
                                    <p:cond delay="0"/>
                                  </p:stCondLst>
                                  <p:childTnLst>
                                    <p:set>
                                      <p:cBhvr>
                                        <p:cTn dur="1" fill="hold" id="64">
                                          <p:stCondLst>
                                            <p:cond delay="0"/>
                                          </p:stCondLst>
                                        </p:cTn>
                                        <p:tgtEl>
                                          <p:spTgt spid="122"/>
                                        </p:tgtEl>
                                        <p:attrNameLst>
                                          <p:attrName>style.visibility</p:attrName>
                                        </p:attrNameLst>
                                      </p:cBhvr>
                                      <p:to>
                                        <p:strVal val="visible"/>
                                      </p:to>
                                    </p:set>
                                    <p:anim calcmode="lin" valueType="num">
                                      <p:cBhvr>
                                        <p:cTn dur="500" fill="hold" id="65"/>
                                        <p:tgtEl>
                                          <p:spTgt spid="122"/>
                                        </p:tgtEl>
                                        <p:attrNameLst>
                                          <p:attrName>ppt_w</p:attrName>
                                        </p:attrNameLst>
                                      </p:cBhvr>
                                      <p:tavLst>
                                        <p:tav tm="0">
                                          <p:val>
                                            <p:fltVal val="0"/>
                                          </p:val>
                                        </p:tav>
                                        <p:tav tm="100000">
                                          <p:val>
                                            <p:strVal val="#ppt_w"/>
                                          </p:val>
                                        </p:tav>
                                      </p:tavLst>
                                    </p:anim>
                                    <p:anim calcmode="lin" valueType="num">
                                      <p:cBhvr>
                                        <p:cTn dur="500" fill="hold" id="66"/>
                                        <p:tgtEl>
                                          <p:spTgt spid="122"/>
                                        </p:tgtEl>
                                        <p:attrNameLst>
                                          <p:attrName>ppt_h</p:attrName>
                                        </p:attrNameLst>
                                      </p:cBhvr>
                                      <p:tavLst>
                                        <p:tav tm="0">
                                          <p:val>
                                            <p:fltVal val="0"/>
                                          </p:val>
                                        </p:tav>
                                        <p:tav tm="100000">
                                          <p:val>
                                            <p:strVal val="#ppt_h"/>
                                          </p:val>
                                        </p:tav>
                                      </p:tavLst>
                                    </p:anim>
                                    <p:animEffect filter="fade" transition="in">
                                      <p:cBhvr>
                                        <p:cTn dur="500" id="67"/>
                                        <p:tgtEl>
                                          <p:spTgt spid="122"/>
                                        </p:tgtEl>
                                      </p:cBhvr>
                                    </p:animEffect>
                                  </p:childTnLst>
                                </p:cTn>
                              </p:par>
                            </p:childTnLst>
                          </p:cTn>
                        </p:par>
                        <p:par>
                          <p:cTn fill="hold" id="68" nodeType="afterGroup">
                            <p:stCondLst>
                              <p:cond delay="6500"/>
                            </p:stCondLst>
                            <p:childTnLst>
                              <p:par>
                                <p:cTn fill="hold" id="69" nodeType="afterEffect" presetClass="entr" presetID="22" presetSubtype="4">
                                  <p:stCondLst>
                                    <p:cond delay="0"/>
                                  </p:stCondLst>
                                  <p:childTnLst>
                                    <p:set>
                                      <p:cBhvr>
                                        <p:cTn dur="1" fill="hold" id="70">
                                          <p:stCondLst>
                                            <p:cond delay="0"/>
                                          </p:stCondLst>
                                        </p:cTn>
                                        <p:tgtEl>
                                          <p:spTgt spid="13"/>
                                        </p:tgtEl>
                                        <p:attrNameLst>
                                          <p:attrName>style.visibility</p:attrName>
                                        </p:attrNameLst>
                                      </p:cBhvr>
                                      <p:to>
                                        <p:strVal val="visible"/>
                                      </p:to>
                                    </p:set>
                                    <p:animEffect filter="wipe(down)" transition="in">
                                      <p:cBhvr>
                                        <p:cTn dur="500" id="71"/>
                                        <p:tgtEl>
                                          <p:spTgt spid="13"/>
                                        </p:tgtEl>
                                      </p:cBhvr>
                                    </p:animEffect>
                                  </p:childTnLst>
                                </p:cTn>
                              </p:par>
                            </p:childTnLst>
                          </p:cTn>
                        </p:par>
                        <p:par>
                          <p:cTn fill="hold" id="72" nodeType="afterGroup">
                            <p:stCondLst>
                              <p:cond delay="7000"/>
                            </p:stCondLst>
                            <p:childTnLst>
                              <p:par>
                                <p:cTn fill="hold" grpId="0" id="73" nodeType="afterEffect" presetClass="entr" presetID="53" presetSubtype="0">
                                  <p:stCondLst>
                                    <p:cond delay="0"/>
                                  </p:stCondLst>
                                  <p:childTnLst>
                                    <p:set>
                                      <p:cBhvr>
                                        <p:cTn dur="1" fill="hold" id="74">
                                          <p:stCondLst>
                                            <p:cond delay="0"/>
                                          </p:stCondLst>
                                        </p:cTn>
                                        <p:tgtEl>
                                          <p:spTgt spid="110"/>
                                        </p:tgtEl>
                                        <p:attrNameLst>
                                          <p:attrName>style.visibility</p:attrName>
                                        </p:attrNameLst>
                                      </p:cBhvr>
                                      <p:to>
                                        <p:strVal val="visible"/>
                                      </p:to>
                                    </p:set>
                                    <p:anim calcmode="lin" valueType="num">
                                      <p:cBhvr>
                                        <p:cTn dur="500" fill="hold" id="75"/>
                                        <p:tgtEl>
                                          <p:spTgt spid="110"/>
                                        </p:tgtEl>
                                        <p:attrNameLst>
                                          <p:attrName>ppt_w</p:attrName>
                                        </p:attrNameLst>
                                      </p:cBhvr>
                                      <p:tavLst>
                                        <p:tav tm="0">
                                          <p:val>
                                            <p:fltVal val="0"/>
                                          </p:val>
                                        </p:tav>
                                        <p:tav tm="100000">
                                          <p:val>
                                            <p:strVal val="#ppt_w"/>
                                          </p:val>
                                        </p:tav>
                                      </p:tavLst>
                                    </p:anim>
                                    <p:anim calcmode="lin" valueType="num">
                                      <p:cBhvr>
                                        <p:cTn dur="500" fill="hold" id="76"/>
                                        <p:tgtEl>
                                          <p:spTgt spid="110"/>
                                        </p:tgtEl>
                                        <p:attrNameLst>
                                          <p:attrName>ppt_h</p:attrName>
                                        </p:attrNameLst>
                                      </p:cBhvr>
                                      <p:tavLst>
                                        <p:tav tm="0">
                                          <p:val>
                                            <p:fltVal val="0"/>
                                          </p:val>
                                        </p:tav>
                                        <p:tav tm="100000">
                                          <p:val>
                                            <p:strVal val="#ppt_h"/>
                                          </p:val>
                                        </p:tav>
                                      </p:tavLst>
                                    </p:anim>
                                    <p:animEffect filter="fade" transition="in">
                                      <p:cBhvr>
                                        <p:cTn dur="500" id="77"/>
                                        <p:tgtEl>
                                          <p:spTgt spid="110"/>
                                        </p:tgtEl>
                                      </p:cBhvr>
                                    </p:animEffect>
                                  </p:childTnLst>
                                </p:cTn>
                              </p:par>
                            </p:childTnLst>
                          </p:cTn>
                        </p:par>
                        <p:par>
                          <p:cTn fill="hold" id="78" nodeType="afterGroup">
                            <p:stCondLst>
                              <p:cond delay="7500"/>
                            </p:stCondLst>
                            <p:childTnLst>
                              <p:par>
                                <p:cTn fill="hold" grpId="0" id="79" nodeType="afterEffect" presetClass="entr" presetID="2" presetSubtype="2">
                                  <p:stCondLst>
                                    <p:cond delay="0"/>
                                  </p:stCondLst>
                                  <p:childTnLst>
                                    <p:set>
                                      <p:cBhvr>
                                        <p:cTn dur="1" fill="hold" id="80">
                                          <p:stCondLst>
                                            <p:cond delay="0"/>
                                          </p:stCondLst>
                                        </p:cTn>
                                        <p:tgtEl>
                                          <p:spTgt spid="124"/>
                                        </p:tgtEl>
                                        <p:attrNameLst>
                                          <p:attrName>style.visibility</p:attrName>
                                        </p:attrNameLst>
                                      </p:cBhvr>
                                      <p:to>
                                        <p:strVal val="visible"/>
                                      </p:to>
                                    </p:set>
                                    <p:anim calcmode="lin" valueType="num">
                                      <p:cBhvr additive="base">
                                        <p:cTn dur="500" fill="hold" id="81"/>
                                        <p:tgtEl>
                                          <p:spTgt spid="124"/>
                                        </p:tgtEl>
                                        <p:attrNameLst>
                                          <p:attrName>ppt_x</p:attrName>
                                        </p:attrNameLst>
                                      </p:cBhvr>
                                      <p:tavLst>
                                        <p:tav tm="0">
                                          <p:val>
                                            <p:strVal val="1+#ppt_w/2"/>
                                          </p:val>
                                        </p:tav>
                                        <p:tav tm="100000">
                                          <p:val>
                                            <p:strVal val="#ppt_x"/>
                                          </p:val>
                                        </p:tav>
                                      </p:tavLst>
                                    </p:anim>
                                    <p:anim calcmode="lin" valueType="num">
                                      <p:cBhvr additive="base">
                                        <p:cTn dur="500" fill="hold" id="82"/>
                                        <p:tgtEl>
                                          <p:spTgt spid="124"/>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8000"/>
                            </p:stCondLst>
                            <p:childTnLst>
                              <p:par>
                                <p:cTn fill="hold" grpId="0" id="84" nodeType="afterEffect" presetClass="entr" presetID="41" presetSubtype="0">
                                  <p:stCondLst>
                                    <p:cond delay="0"/>
                                  </p:stCondLst>
                                  <p:iterate type="lt">
                                    <p:tmPct val="10000"/>
                                  </p:iterate>
                                  <p:childTnLst>
                                    <p:set>
                                      <p:cBhvr>
                                        <p:cTn dur="1" fill="hold" id="85">
                                          <p:stCondLst>
                                            <p:cond delay="0"/>
                                          </p:stCondLst>
                                        </p:cTn>
                                        <p:tgtEl>
                                          <p:spTgt spid="125"/>
                                        </p:tgtEl>
                                        <p:attrNameLst>
                                          <p:attrName>style.visibility</p:attrName>
                                        </p:attrNameLst>
                                      </p:cBhvr>
                                      <p:to>
                                        <p:strVal val="visible"/>
                                      </p:to>
                                    </p:set>
                                    <p:anim calcmode="lin" valueType="num">
                                      <p:cBhvr>
                                        <p:cTn dur="500" fill="hold" id="86"/>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7"/>
                                        <p:tgtEl>
                                          <p:spTgt spid="125"/>
                                        </p:tgtEl>
                                        <p:attrNameLst>
                                          <p:attrName>ppt_y</p:attrName>
                                        </p:attrNameLst>
                                      </p:cBhvr>
                                      <p:tavLst>
                                        <p:tav tm="0">
                                          <p:val>
                                            <p:strVal val="#ppt_y"/>
                                          </p:val>
                                        </p:tav>
                                        <p:tav tm="100000">
                                          <p:val>
                                            <p:strVal val="#ppt_y"/>
                                          </p:val>
                                        </p:tav>
                                      </p:tavLst>
                                    </p:anim>
                                    <p:anim calcmode="lin" valueType="num">
                                      <p:cBhvr>
                                        <p:cTn dur="500" fill="hold" id="88"/>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9"/>
                                        <p:tgtEl>
                                          <p:spTgt spid="1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0" tmFilter="0,0; .5, 1; 1, 1"/>
                                        <p:tgtEl>
                                          <p:spTgt spid="125"/>
                                        </p:tgtEl>
                                      </p:cBhvr>
                                    </p:animEffect>
                                  </p:childTnLst>
                                </p:cTn>
                              </p:par>
                            </p:childTnLst>
                          </p:cTn>
                        </p:par>
                        <p:par>
                          <p:cTn fill="hold" id="91" nodeType="afterGroup">
                            <p:stCondLst>
                              <p:cond delay="8500"/>
                            </p:stCondLst>
                            <p:childTnLst>
                              <p:par>
                                <p:cTn fill="hold" grpId="0" id="92" nodeType="afterEffect" presetClass="entr" presetID="42" presetSubtype="0">
                                  <p:stCondLst>
                                    <p:cond delay="0"/>
                                  </p:stCondLst>
                                  <p:childTnLst>
                                    <p:set>
                                      <p:cBhvr>
                                        <p:cTn dur="1" fill="hold" id="93">
                                          <p:stCondLst>
                                            <p:cond delay="0"/>
                                          </p:stCondLst>
                                        </p:cTn>
                                        <p:tgtEl>
                                          <p:spTgt spid="123"/>
                                        </p:tgtEl>
                                        <p:attrNameLst>
                                          <p:attrName>style.visibility</p:attrName>
                                        </p:attrNameLst>
                                      </p:cBhvr>
                                      <p:to>
                                        <p:strVal val="visible"/>
                                      </p:to>
                                    </p:set>
                                    <p:animEffect filter="fade" transition="in">
                                      <p:cBhvr>
                                        <p:cTn dur="1000" id="94"/>
                                        <p:tgtEl>
                                          <p:spTgt spid="123"/>
                                        </p:tgtEl>
                                      </p:cBhvr>
                                    </p:animEffect>
                                    <p:anim calcmode="lin" valueType="num">
                                      <p:cBhvr>
                                        <p:cTn dur="1000" fill="hold" id="95"/>
                                        <p:tgtEl>
                                          <p:spTgt spid="123"/>
                                        </p:tgtEl>
                                        <p:attrNameLst>
                                          <p:attrName>ppt_x</p:attrName>
                                        </p:attrNameLst>
                                      </p:cBhvr>
                                      <p:tavLst>
                                        <p:tav tm="0">
                                          <p:val>
                                            <p:strVal val="#ppt_x"/>
                                          </p:val>
                                        </p:tav>
                                        <p:tav tm="100000">
                                          <p:val>
                                            <p:strVal val="#ppt_x"/>
                                          </p:val>
                                        </p:tav>
                                      </p:tavLst>
                                    </p:anim>
                                    <p:anim calcmode="lin" valueType="num">
                                      <p:cBhvr>
                                        <p:cTn dur="1000" fill="hold" id="96"/>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8"/>
      <p:bldP grpId="0" spid="102"/>
      <p:bldP grpId="0" spid="106"/>
      <p:bldP grpId="0" spid="110"/>
      <p:bldP grpId="0" spid="114"/>
      <p:bldP grpId="0" spid="118"/>
      <p:bldP grpId="0" spid="122"/>
      <p:bldP grpId="0" spid="123"/>
      <p:bldP grpId="0" spid="124"/>
      <p:bldP grpId="0" spid="12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6" name="PA_淘宝网Chenying0907出品 2"/>
          <p:cNvSpPr>
            <a:spLocks noChangeShapeType="1"/>
          </p:cNvSpPr>
          <p:nvPr>
            <p:custDataLst>
              <p:tags r:id="rId2"/>
            </p:custDataLst>
          </p:nvPr>
        </p:nvSpPr>
        <p:spPr bwMode="auto">
          <a:xfrm>
            <a:off x="1044600" y="1829365"/>
            <a:ext cx="1191" cy="914682"/>
          </a:xfrm>
          <a:prstGeom prst="line">
            <a:avLst/>
          </a:prstGeom>
          <a:noFill/>
          <a:ln w="6350">
            <a:solidFill>
              <a:schemeClr val="bg1">
                <a:lumMod val="65000"/>
              </a:schemeClr>
            </a:solidFill>
            <a:miter lim="800000"/>
          </a:ln>
          <a:extLst>
            <a:ext uri="{909E8E84-426E-40DD-AFC4-6F175D3DCCD1}">
              <a14:hiddenFill>
                <a:noFill/>
              </a14:hiddenFill>
            </a:ext>
          </a:extLst>
        </p:spPr>
        <p:txBody>
          <a:bodyPr bIns="34290" lIns="68580" rIns="68580" tIns="34290"/>
          <a:lstStyle/>
          <a:p>
            <a:endParaRPr altLang="en-US" lang="zh-CN">
              <a:cs typeface="+mn-ea"/>
              <a:sym typeface="+mn-lt"/>
            </a:endParaRPr>
          </a:p>
        </p:txBody>
      </p:sp>
      <p:sp>
        <p:nvSpPr>
          <p:cNvPr id="18437" name="PA_淘宝网Chenying0907出品 3"/>
          <p:cNvSpPr>
            <a:spLocks noChangeArrowheads="1"/>
          </p:cNvSpPr>
          <p:nvPr>
            <p:custDataLst>
              <p:tags r:id="rId3"/>
            </p:custDataLst>
          </p:nvPr>
        </p:nvSpPr>
        <p:spPr bwMode="auto">
          <a:xfrm>
            <a:off x="1173188" y="2029451"/>
            <a:ext cx="1338631"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800">
                <a:solidFill>
                  <a:schemeClr val="bg1">
                    <a:lumMod val="65000"/>
                  </a:schemeClr>
                </a:solidFill>
                <a:latin typeface="+mn-lt"/>
                <a:ea typeface="+mn-ea"/>
                <a:cs typeface="+mn-ea"/>
                <a:sym typeface="+mn-lt"/>
              </a:rPr>
              <a:t>Vestibulum ante ipsum primis in faucibus orci luctus</a:t>
            </a:r>
          </a:p>
        </p:txBody>
      </p:sp>
      <p:sp>
        <p:nvSpPr>
          <p:cNvPr id="18438" name="PA_淘宝网Chenying0907出品 5"/>
          <p:cNvSpPr>
            <a:spLocks noChangeArrowheads="1"/>
          </p:cNvSpPr>
          <p:nvPr>
            <p:custDataLst>
              <p:tags r:id="rId4"/>
            </p:custDataLst>
          </p:nvPr>
        </p:nvSpPr>
        <p:spPr bwMode="auto">
          <a:xfrm>
            <a:off x="1173188" y="1751951"/>
            <a:ext cx="10515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defTabSz="342265"/>
            <a:r>
              <a:rPr altLang="en-US" kumimoji="1" lang="zh-CN" sz="1200">
                <a:solidFill>
                  <a:schemeClr val="tx1">
                    <a:lumMod val="50000"/>
                    <a:lumOff val="50000"/>
                  </a:schemeClr>
                </a:solidFill>
                <a:latin typeface="+mn-lt"/>
                <a:ea typeface="+mn-ea"/>
                <a:cs typeface="+mn-ea"/>
                <a:sym typeface="+mn-lt"/>
              </a:rPr>
              <a:t>点击添加标题</a:t>
            </a:r>
          </a:p>
        </p:txBody>
      </p:sp>
      <p:sp>
        <p:nvSpPr>
          <p:cNvPr id="18439" name="PA_淘宝网Chenying0907出品 6"/>
          <p:cNvSpPr>
            <a:spLocks noChangeShapeType="1"/>
          </p:cNvSpPr>
          <p:nvPr>
            <p:custDataLst>
              <p:tags r:id="rId5"/>
            </p:custDataLst>
          </p:nvPr>
        </p:nvSpPr>
        <p:spPr bwMode="auto">
          <a:xfrm>
            <a:off x="3557189" y="1829365"/>
            <a:ext cx="1190" cy="914682"/>
          </a:xfrm>
          <a:prstGeom prst="line">
            <a:avLst/>
          </a:prstGeom>
          <a:noFill/>
          <a:ln w="6350">
            <a:solidFill>
              <a:schemeClr val="bg1">
                <a:lumMod val="65000"/>
              </a:schemeClr>
            </a:solidFill>
            <a:miter lim="800000"/>
          </a:ln>
          <a:extLst>
            <a:ext uri="{909E8E84-426E-40DD-AFC4-6F175D3DCCD1}">
              <a14:hiddenFill>
                <a:noFill/>
              </a14:hiddenFill>
            </a:ext>
          </a:extLst>
        </p:spPr>
        <p:txBody>
          <a:bodyPr bIns="34290" lIns="68580" rIns="68580" tIns="34290"/>
          <a:lstStyle/>
          <a:p>
            <a:endParaRPr altLang="en-US" lang="zh-CN">
              <a:cs typeface="+mn-ea"/>
              <a:sym typeface="+mn-lt"/>
            </a:endParaRPr>
          </a:p>
        </p:txBody>
      </p:sp>
      <p:sp>
        <p:nvSpPr>
          <p:cNvPr id="18440" name="PA_淘宝网Chenying0907出品 7"/>
          <p:cNvSpPr>
            <a:spLocks noChangeArrowheads="1"/>
          </p:cNvSpPr>
          <p:nvPr>
            <p:custDataLst>
              <p:tags r:id="rId6"/>
            </p:custDataLst>
          </p:nvPr>
        </p:nvSpPr>
        <p:spPr bwMode="auto">
          <a:xfrm>
            <a:off x="3750070" y="2029451"/>
            <a:ext cx="1340014"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800">
                <a:solidFill>
                  <a:schemeClr val="bg1">
                    <a:lumMod val="65000"/>
                  </a:schemeClr>
                </a:solidFill>
                <a:latin typeface="+mn-lt"/>
                <a:ea typeface="+mn-ea"/>
                <a:cs typeface="+mn-ea"/>
                <a:sym typeface="+mn-lt"/>
              </a:rPr>
              <a:t>Vestibulum ante ipsum primis in faucibus orci luctus</a:t>
            </a:r>
          </a:p>
        </p:txBody>
      </p:sp>
      <p:sp>
        <p:nvSpPr>
          <p:cNvPr id="18441" name="PA_淘宝网Chenying0907出品 8"/>
          <p:cNvSpPr>
            <a:spLocks noChangeArrowheads="1"/>
          </p:cNvSpPr>
          <p:nvPr>
            <p:custDataLst>
              <p:tags r:id="rId7"/>
            </p:custDataLst>
          </p:nvPr>
        </p:nvSpPr>
        <p:spPr bwMode="auto">
          <a:xfrm>
            <a:off x="3750070" y="1751951"/>
            <a:ext cx="10515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defTabSz="342265"/>
            <a:r>
              <a:rPr altLang="en-US" kumimoji="1" lang="zh-CN" sz="1200">
                <a:solidFill>
                  <a:schemeClr val="tx1">
                    <a:lumMod val="50000"/>
                    <a:lumOff val="50000"/>
                  </a:schemeClr>
                </a:solidFill>
                <a:latin typeface="+mn-lt"/>
                <a:ea typeface="+mn-ea"/>
                <a:cs typeface="+mn-ea"/>
                <a:sym typeface="+mn-lt"/>
              </a:rPr>
              <a:t>点击添加标题</a:t>
            </a:r>
          </a:p>
        </p:txBody>
      </p:sp>
      <p:sp>
        <p:nvSpPr>
          <p:cNvPr id="18442" name="PA_淘宝网Chenying0907出品 9"/>
          <p:cNvSpPr>
            <a:spLocks noChangeShapeType="1"/>
          </p:cNvSpPr>
          <p:nvPr>
            <p:custDataLst>
              <p:tags r:id="rId8"/>
            </p:custDataLst>
          </p:nvPr>
        </p:nvSpPr>
        <p:spPr bwMode="auto">
          <a:xfrm flipH="1">
            <a:off x="6054006" y="1829365"/>
            <a:ext cx="0" cy="914682"/>
          </a:xfrm>
          <a:prstGeom prst="line">
            <a:avLst/>
          </a:prstGeom>
          <a:noFill/>
          <a:ln w="6350">
            <a:solidFill>
              <a:schemeClr val="bg1">
                <a:lumMod val="65000"/>
              </a:schemeClr>
            </a:solidFill>
            <a:miter lim="800000"/>
          </a:ln>
          <a:extLst>
            <a:ext uri="{909E8E84-426E-40DD-AFC4-6F175D3DCCD1}">
              <a14:hiddenFill>
                <a:noFill/>
              </a14:hiddenFill>
            </a:ext>
          </a:extLst>
        </p:spPr>
        <p:txBody>
          <a:bodyPr bIns="34290" lIns="68580" rIns="68580" tIns="34290"/>
          <a:lstStyle/>
          <a:p>
            <a:endParaRPr altLang="en-US" lang="zh-CN">
              <a:cs typeface="+mn-ea"/>
              <a:sym typeface="+mn-lt"/>
            </a:endParaRPr>
          </a:p>
        </p:txBody>
      </p:sp>
      <p:sp>
        <p:nvSpPr>
          <p:cNvPr id="18443" name="PA_淘宝网Chenying0907出品 10"/>
          <p:cNvSpPr>
            <a:spLocks noChangeArrowheads="1"/>
          </p:cNvSpPr>
          <p:nvPr>
            <p:custDataLst>
              <p:tags r:id="rId9"/>
            </p:custDataLst>
          </p:nvPr>
        </p:nvSpPr>
        <p:spPr bwMode="auto">
          <a:xfrm>
            <a:off x="6181403" y="2029451"/>
            <a:ext cx="1192046"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800">
                <a:solidFill>
                  <a:schemeClr val="bg1">
                    <a:lumMod val="65000"/>
                  </a:schemeClr>
                </a:solidFill>
                <a:latin typeface="+mn-lt"/>
                <a:ea typeface="+mn-ea"/>
                <a:cs typeface="+mn-ea"/>
                <a:sym typeface="+mn-lt"/>
              </a:rPr>
              <a:t>Vestibulum ante ipsum primis in faucibus orci luctus et</a:t>
            </a:r>
          </a:p>
        </p:txBody>
      </p:sp>
      <p:sp>
        <p:nvSpPr>
          <p:cNvPr id="18444" name="PA_淘宝网Chenying0907出品 11"/>
          <p:cNvSpPr>
            <a:spLocks noChangeArrowheads="1"/>
          </p:cNvSpPr>
          <p:nvPr>
            <p:custDataLst>
              <p:tags r:id="rId10"/>
            </p:custDataLst>
          </p:nvPr>
        </p:nvSpPr>
        <p:spPr bwMode="auto">
          <a:xfrm>
            <a:off x="6181403" y="1751951"/>
            <a:ext cx="105156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defTabSz="342265"/>
            <a:r>
              <a:rPr altLang="en-US" kumimoji="1" lang="zh-CN" sz="1200">
                <a:solidFill>
                  <a:schemeClr val="tx1">
                    <a:lumMod val="50000"/>
                    <a:lumOff val="50000"/>
                  </a:schemeClr>
                </a:solidFill>
                <a:latin typeface="+mn-lt"/>
                <a:ea typeface="+mn-ea"/>
                <a:cs typeface="+mn-ea"/>
                <a:sym typeface="+mn-lt"/>
              </a:rPr>
              <a:t>点击添加标题</a:t>
            </a:r>
          </a:p>
        </p:txBody>
      </p:sp>
      <p:pic>
        <p:nvPicPr>
          <p:cNvPr id="18445" name="PA_淘宝网Chenying0907出品 12"/>
          <p:cNvPicPr>
            <a:picLocks noChangeArrowheads="1" noChangeAspect="1"/>
          </p:cNvPicPr>
          <p:nvPr>
            <p:custDataLst>
              <p:tags r:id="rId12"/>
            </p:custDataLst>
          </p:nvPr>
        </p:nvPicPr>
        <p:blipFill>
          <a:blip r:embed="rId11">
            <a:extLst>
              <a:ext uri="{28A0092B-C50C-407E-A947-70E740481C1C}">
                <a14:useLocalDpi val="0"/>
              </a:ext>
            </a:extLst>
          </a:blip>
          <a:stretch>
            <a:fillRect/>
          </a:stretch>
        </p:blipFill>
        <p:spPr bwMode="auto">
          <a:xfrm>
            <a:off x="1056508" y="2918520"/>
            <a:ext cx="1845476" cy="1230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6" name="PA_淘宝网Chenying0907出品 13"/>
          <p:cNvPicPr>
            <a:picLocks noChangeArrowheads="1" noChangeAspect="1"/>
          </p:cNvPicPr>
          <p:nvPr>
            <p:custDataLst>
              <p:tags r:id="rId14"/>
            </p:custDataLst>
          </p:nvPr>
        </p:nvPicPr>
        <p:blipFill>
          <a:blip r:embed="rId13">
            <a:extLst>
              <a:ext uri="{28A0092B-C50C-407E-A947-70E740481C1C}">
                <a14:useLocalDpi val="0"/>
              </a:ext>
            </a:extLst>
          </a:blip>
          <a:stretch>
            <a:fillRect/>
          </a:stretch>
        </p:blipFill>
        <p:spPr bwMode="auto">
          <a:xfrm>
            <a:off x="3609283" y="2922902"/>
            <a:ext cx="1820752" cy="1214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7" name="PA_淘宝网Chenying0907出品 14"/>
          <p:cNvPicPr>
            <a:picLocks noChangeArrowheads="1" noChangeAspect="1"/>
          </p:cNvPicPr>
          <p:nvPr>
            <p:custDataLst>
              <p:tags r:id="rId16"/>
            </p:custDataLst>
          </p:nvPr>
        </p:nvPicPr>
        <p:blipFill>
          <a:blip r:embed="rId15">
            <a:extLst>
              <a:ext uri="{28A0092B-C50C-407E-A947-70E740481C1C}">
                <a14:useLocalDpi val="0"/>
              </a:ext>
            </a:extLst>
          </a:blip>
          <a:stretch>
            <a:fillRect/>
          </a:stretch>
        </p:blipFill>
        <p:spPr bwMode="auto">
          <a:xfrm>
            <a:off x="6054006" y="2939389"/>
            <a:ext cx="1712269" cy="11977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600"/>
                                  </p:stCondLst>
                                  <p:childTnLst>
                                    <p:set>
                                      <p:cBhvr>
                                        <p:cTn dur="1" fill="hold" id="6">
                                          <p:stCondLst>
                                            <p:cond delay="0"/>
                                          </p:stCondLst>
                                        </p:cTn>
                                        <p:tgtEl>
                                          <p:spTgt spid="18436"/>
                                        </p:tgtEl>
                                        <p:attrNameLst>
                                          <p:attrName>style.visibility</p:attrName>
                                        </p:attrNameLst>
                                      </p:cBhvr>
                                      <p:to>
                                        <p:strVal val="visible"/>
                                      </p:to>
                                    </p:set>
                                    <p:animEffect filter="fade" transition="in">
                                      <p:cBhvr>
                                        <p:cTn dur="500" id="7"/>
                                        <p:tgtEl>
                                          <p:spTgt spid="18436"/>
                                        </p:tgtEl>
                                      </p:cBhvr>
                                    </p:animEffect>
                                  </p:childTnLst>
                                </p:cTn>
                              </p:par>
                              <p:par>
                                <p:cTn fill="hold" grpId="0" id="8" nodeType="withEffect" presetClass="entr" presetID="10" presetSubtype="0">
                                  <p:stCondLst>
                                    <p:cond delay="1000"/>
                                  </p:stCondLst>
                                  <p:childTnLst>
                                    <p:set>
                                      <p:cBhvr>
                                        <p:cTn dur="1" fill="hold" id="9">
                                          <p:stCondLst>
                                            <p:cond delay="0"/>
                                          </p:stCondLst>
                                        </p:cTn>
                                        <p:tgtEl>
                                          <p:spTgt spid="18437">
                                            <p:txEl>
                                              <p:pRg end="0" st="0"/>
                                            </p:txEl>
                                          </p:spTgt>
                                        </p:tgtEl>
                                        <p:attrNameLst>
                                          <p:attrName>style.visibility</p:attrName>
                                        </p:attrNameLst>
                                      </p:cBhvr>
                                      <p:to>
                                        <p:strVal val="visible"/>
                                      </p:to>
                                    </p:set>
                                    <p:animEffect filter="fade" transition="in">
                                      <p:cBhvr>
                                        <p:cTn dur="500" id="10"/>
                                        <p:tgtEl>
                                          <p:spTgt spid="18437">
                                            <p:txEl>
                                              <p:pRg end="0" st="0"/>
                                            </p:txEl>
                                          </p:spTgt>
                                        </p:tgtEl>
                                      </p:cBhvr>
                                    </p:animEffect>
                                  </p:childTnLst>
                                </p:cTn>
                              </p:par>
                              <p:par>
                                <p:cTn fill="hold" grpId="0" id="11" nodeType="withEffect" presetClass="entr" presetID="10" presetSubtype="0">
                                  <p:stCondLst>
                                    <p:cond delay="1300"/>
                                  </p:stCondLst>
                                  <p:childTnLst>
                                    <p:set>
                                      <p:cBhvr>
                                        <p:cTn dur="1" fill="hold" id="12">
                                          <p:stCondLst>
                                            <p:cond delay="0"/>
                                          </p:stCondLst>
                                        </p:cTn>
                                        <p:tgtEl>
                                          <p:spTgt spid="18438"/>
                                        </p:tgtEl>
                                        <p:attrNameLst>
                                          <p:attrName>style.visibility</p:attrName>
                                        </p:attrNameLst>
                                      </p:cBhvr>
                                      <p:to>
                                        <p:strVal val="visible"/>
                                      </p:to>
                                    </p:set>
                                    <p:animEffect filter="fade" transition="in">
                                      <p:cBhvr>
                                        <p:cTn dur="500" id="13"/>
                                        <p:tgtEl>
                                          <p:spTgt spid="18438"/>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10" presetSubtype="0">
                                  <p:stCondLst>
                                    <p:cond delay="0"/>
                                  </p:stCondLst>
                                  <p:childTnLst>
                                    <p:set>
                                      <p:cBhvr>
                                        <p:cTn dur="1" fill="hold" id="17">
                                          <p:stCondLst>
                                            <p:cond delay="0"/>
                                          </p:stCondLst>
                                        </p:cTn>
                                        <p:tgtEl>
                                          <p:spTgt spid="18439"/>
                                        </p:tgtEl>
                                        <p:attrNameLst>
                                          <p:attrName>style.visibility</p:attrName>
                                        </p:attrNameLst>
                                      </p:cBhvr>
                                      <p:to>
                                        <p:strVal val="visible"/>
                                      </p:to>
                                    </p:set>
                                    <p:animEffect filter="fade" transition="in">
                                      <p:cBhvr>
                                        <p:cTn dur="500" id="18"/>
                                        <p:tgtEl>
                                          <p:spTgt spid="18439"/>
                                        </p:tgtEl>
                                      </p:cBhvr>
                                    </p:animEffect>
                                  </p:childTnLst>
                                </p:cTn>
                              </p:par>
                              <p:par>
                                <p:cTn fill="hold" grpId="0" id="19" nodeType="withEffect" presetClass="entr" presetID="10" presetSubtype="0">
                                  <p:stCondLst>
                                    <p:cond delay="300"/>
                                  </p:stCondLst>
                                  <p:childTnLst>
                                    <p:set>
                                      <p:cBhvr>
                                        <p:cTn dur="1" fill="hold" id="20">
                                          <p:stCondLst>
                                            <p:cond delay="0"/>
                                          </p:stCondLst>
                                        </p:cTn>
                                        <p:tgtEl>
                                          <p:spTgt spid="18440"/>
                                        </p:tgtEl>
                                        <p:attrNameLst>
                                          <p:attrName>style.visibility</p:attrName>
                                        </p:attrNameLst>
                                      </p:cBhvr>
                                      <p:to>
                                        <p:strVal val="visible"/>
                                      </p:to>
                                    </p:set>
                                    <p:animEffect filter="fade" transition="in">
                                      <p:cBhvr>
                                        <p:cTn dur="500" id="21"/>
                                        <p:tgtEl>
                                          <p:spTgt spid="18440"/>
                                        </p:tgtEl>
                                      </p:cBhvr>
                                    </p:animEffect>
                                  </p:childTnLst>
                                </p:cTn>
                              </p:par>
                              <p:par>
                                <p:cTn fill="hold" grpId="0" id="22" nodeType="withEffect" presetClass="entr" presetID="10" presetSubtype="0">
                                  <p:stCondLst>
                                    <p:cond delay="600"/>
                                  </p:stCondLst>
                                  <p:childTnLst>
                                    <p:set>
                                      <p:cBhvr>
                                        <p:cTn dur="1" fill="hold" id="23">
                                          <p:stCondLst>
                                            <p:cond delay="0"/>
                                          </p:stCondLst>
                                        </p:cTn>
                                        <p:tgtEl>
                                          <p:spTgt spid="18441"/>
                                        </p:tgtEl>
                                        <p:attrNameLst>
                                          <p:attrName>style.visibility</p:attrName>
                                        </p:attrNameLst>
                                      </p:cBhvr>
                                      <p:to>
                                        <p:strVal val="visible"/>
                                      </p:to>
                                    </p:set>
                                    <p:animEffect filter="fade" transition="in">
                                      <p:cBhvr>
                                        <p:cTn dur="500" id="24"/>
                                        <p:tgtEl>
                                          <p:spTgt spid="18441"/>
                                        </p:tgtEl>
                                      </p:cBhvr>
                                    </p:animEffect>
                                  </p:childTnLst>
                                </p:cTn>
                              </p:par>
                              <p:par>
                                <p:cTn fill="hold" grpId="0" id="25" nodeType="withEffect" presetClass="entr" presetID="10" presetSubtype="0">
                                  <p:stCondLst>
                                    <p:cond delay="1000"/>
                                  </p:stCondLst>
                                  <p:childTnLst>
                                    <p:set>
                                      <p:cBhvr>
                                        <p:cTn dur="1" fill="hold" id="26">
                                          <p:stCondLst>
                                            <p:cond delay="0"/>
                                          </p:stCondLst>
                                        </p:cTn>
                                        <p:tgtEl>
                                          <p:spTgt spid="18442">
                                            <p:bg/>
                                          </p:spTgt>
                                        </p:tgtEl>
                                        <p:attrNameLst>
                                          <p:attrName>style.visibility</p:attrName>
                                        </p:attrNameLst>
                                      </p:cBhvr>
                                      <p:to>
                                        <p:strVal val="visible"/>
                                      </p:to>
                                    </p:set>
                                    <p:animEffect filter="fade" transition="in">
                                      <p:cBhvr>
                                        <p:cTn dur="500" id="27"/>
                                        <p:tgtEl>
                                          <p:spTgt spid="18442">
                                            <p:bg/>
                                          </p:spTgt>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18442"/>
                                        </p:tgtEl>
                                        <p:attrNameLst>
                                          <p:attrName>style.visibility</p:attrName>
                                        </p:attrNameLst>
                                      </p:cBhvr>
                                      <p:to>
                                        <p:strVal val="visible"/>
                                      </p:to>
                                    </p:set>
                                    <p:animEffect filter="fade" transition="in">
                                      <p:cBhvr>
                                        <p:cTn dur="500" id="32"/>
                                        <p:tgtEl>
                                          <p:spTgt spid="18442"/>
                                        </p:tgtEl>
                                      </p:cBhvr>
                                    </p:animEffect>
                                  </p:childTnLst>
                                </p:cTn>
                              </p:par>
                              <p:par>
                                <p:cTn fill="hold" grpId="0" id="33" nodeType="withEffect" presetClass="entr" presetID="10" presetSubtype="0">
                                  <p:stCondLst>
                                    <p:cond delay="1300"/>
                                  </p:stCondLst>
                                  <p:childTnLst>
                                    <p:set>
                                      <p:cBhvr>
                                        <p:cTn dur="1" fill="hold" id="34">
                                          <p:stCondLst>
                                            <p:cond delay="0"/>
                                          </p:stCondLst>
                                        </p:cTn>
                                        <p:tgtEl>
                                          <p:spTgt spid="18443"/>
                                        </p:tgtEl>
                                        <p:attrNameLst>
                                          <p:attrName>style.visibility</p:attrName>
                                        </p:attrNameLst>
                                      </p:cBhvr>
                                      <p:to>
                                        <p:strVal val="visible"/>
                                      </p:to>
                                    </p:set>
                                    <p:animEffect filter="fade" transition="in">
                                      <p:cBhvr>
                                        <p:cTn dur="500" id="35"/>
                                        <p:tgtEl>
                                          <p:spTgt spid="18443"/>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18444"/>
                                        </p:tgtEl>
                                        <p:attrNameLst>
                                          <p:attrName>style.visibility</p:attrName>
                                        </p:attrNameLst>
                                      </p:cBhvr>
                                      <p:to>
                                        <p:strVal val="visible"/>
                                      </p:to>
                                    </p:set>
                                    <p:animEffect filter="fade" transition="in">
                                      <p:cBhvr>
                                        <p:cTn dur="500" id="40"/>
                                        <p:tgtEl>
                                          <p:spTgt spid="18444"/>
                                        </p:tgtEl>
                                      </p:cBhvr>
                                    </p:animEffect>
                                  </p:childTnLst>
                                </p:cTn>
                              </p:par>
                              <p:par>
                                <p:cTn fill="hold" id="41" nodeType="withEffect" presetClass="entr" presetID="10" presetSubtype="0">
                                  <p:stCondLst>
                                    <p:cond delay="300"/>
                                  </p:stCondLst>
                                  <p:childTnLst>
                                    <p:set>
                                      <p:cBhvr>
                                        <p:cTn dur="1" fill="hold" id="42">
                                          <p:stCondLst>
                                            <p:cond delay="0"/>
                                          </p:stCondLst>
                                        </p:cTn>
                                        <p:tgtEl>
                                          <p:spTgt spid="18445"/>
                                        </p:tgtEl>
                                        <p:attrNameLst>
                                          <p:attrName>style.visibility</p:attrName>
                                        </p:attrNameLst>
                                      </p:cBhvr>
                                      <p:to>
                                        <p:strVal val="visible"/>
                                      </p:to>
                                    </p:set>
                                    <p:animEffect filter="fade" transition="in">
                                      <p:cBhvr>
                                        <p:cTn dur="500" id="43"/>
                                        <p:tgtEl>
                                          <p:spTgt spid="18445"/>
                                        </p:tgtEl>
                                      </p:cBhvr>
                                    </p:animEffect>
                                  </p:childTnLst>
                                </p:cTn>
                              </p:par>
                              <p:par>
                                <p:cTn fill="hold" id="44" nodeType="withEffect" presetClass="entr" presetID="10" presetSubtype="0">
                                  <p:stCondLst>
                                    <p:cond delay="600"/>
                                  </p:stCondLst>
                                  <p:childTnLst>
                                    <p:set>
                                      <p:cBhvr>
                                        <p:cTn dur="1" fill="hold" id="45">
                                          <p:stCondLst>
                                            <p:cond delay="0"/>
                                          </p:stCondLst>
                                        </p:cTn>
                                        <p:tgtEl>
                                          <p:spTgt spid="18446"/>
                                        </p:tgtEl>
                                        <p:attrNameLst>
                                          <p:attrName>style.visibility</p:attrName>
                                        </p:attrNameLst>
                                      </p:cBhvr>
                                      <p:to>
                                        <p:strVal val="visible"/>
                                      </p:to>
                                    </p:set>
                                    <p:animEffect filter="fade" transition="in">
                                      <p:cBhvr>
                                        <p:cTn dur="500" id="46"/>
                                        <p:tgtEl>
                                          <p:spTgt spid="184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6"/>
      <p:bldP build="p" grpId="0" spid="18437"/>
      <p:bldP grpId="0" spid="18438"/>
      <p:bldP grpId="0" spid="18439"/>
      <p:bldP grpId="0" spid="18440"/>
      <p:bldP grpId="0" spid="18441"/>
      <p:bldP animBg="1" build="p" grpId="0" spid="18442" uiExpand="1"/>
      <p:bldP grpId="0" spid="18443"/>
      <p:bldP grpId="0" spid="1844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61"/>
          <p:cNvGrpSpPr/>
          <p:nvPr/>
        </p:nvGrpSpPr>
        <p:grpSpPr>
          <a:xfrm rot="16200000">
            <a:off x="2431813" y="2871912"/>
            <a:ext cx="547094" cy="364730"/>
            <a:chOff x="3200400" y="1234012"/>
            <a:chExt cx="1371600" cy="728138"/>
          </a:xfrm>
        </p:grpSpPr>
        <p:sp>
          <p:nvSpPr>
            <p:cNvPr id="59" name="Round Single Corner Rectangle 58"/>
            <p:cNvSpPr/>
            <p:nvPr/>
          </p:nvSpPr>
          <p:spPr>
            <a:xfrm>
              <a:off x="4114800" y="1234012"/>
              <a:ext cx="457200" cy="728138"/>
            </a:xfrm>
            <a:prstGeom prst="round1Rect">
              <a:avLst>
                <a:gd fmla="val 5000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60"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61" name="Round Single Corner Rectangle 60"/>
            <p:cNvSpPr/>
            <p:nvPr/>
          </p:nvSpPr>
          <p:spPr>
            <a:xfrm flipH="1">
              <a:off x="3200400" y="1234012"/>
              <a:ext cx="457200" cy="728138"/>
            </a:xfrm>
            <a:prstGeom prst="round1Rect">
              <a:avLst>
                <a:gd fmla="val 50000" name="adj"/>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grpSp>
      <p:grpSp>
        <p:nvGrpSpPr>
          <p:cNvPr id="3" name="Group 62"/>
          <p:cNvGrpSpPr/>
          <p:nvPr/>
        </p:nvGrpSpPr>
        <p:grpSpPr>
          <a:xfrm rot="16200000">
            <a:off x="3171601" y="2871912"/>
            <a:ext cx="547094" cy="364730"/>
            <a:chOff x="3200400" y="1234012"/>
            <a:chExt cx="1371600" cy="728138"/>
          </a:xfrm>
        </p:grpSpPr>
        <p:sp>
          <p:nvSpPr>
            <p:cNvPr id="64"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66"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74"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grpSp>
      <p:grpSp>
        <p:nvGrpSpPr>
          <p:cNvPr id="4" name="Group 74"/>
          <p:cNvGrpSpPr/>
          <p:nvPr/>
        </p:nvGrpSpPr>
        <p:grpSpPr>
          <a:xfrm rot="16200000">
            <a:off x="3911387" y="2871911"/>
            <a:ext cx="547094" cy="364730"/>
            <a:chOff x="3200400" y="1234012"/>
            <a:chExt cx="1371600" cy="728138"/>
          </a:xfrm>
        </p:grpSpPr>
        <p:sp>
          <p:nvSpPr>
            <p:cNvPr id="76"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77"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78"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grpSp>
      <p:grpSp>
        <p:nvGrpSpPr>
          <p:cNvPr id="5" name="Group 100"/>
          <p:cNvGrpSpPr/>
          <p:nvPr/>
        </p:nvGrpSpPr>
        <p:grpSpPr>
          <a:xfrm rot="16200000">
            <a:off x="6360958" y="2643345"/>
            <a:ext cx="548792" cy="823563"/>
            <a:chOff x="4257815" y="3604273"/>
            <a:chExt cx="632164" cy="948677"/>
          </a:xfrm>
        </p:grpSpPr>
        <p:grpSp>
          <p:nvGrpSpPr>
            <p:cNvPr id="6" name="Group 96"/>
            <p:cNvGrpSpPr/>
            <p:nvPr/>
          </p:nvGrpSpPr>
          <p:grpSpPr>
            <a:xfrm>
              <a:off x="4257815" y="3905805"/>
              <a:ext cx="632164" cy="647145"/>
              <a:chOff x="4107979" y="4055348"/>
              <a:chExt cx="966386" cy="788823"/>
            </a:xfrm>
          </p:grpSpPr>
          <p:sp>
            <p:nvSpPr>
              <p:cNvPr id="37"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ln>
            </p:spPr>
            <p:txBody>
              <a:bodyPr anchor="t" anchorCtr="0" bIns="39691" compatLnSpc="1" lIns="79382" numCol="1" rIns="79382" rtlCol="0" tIns="39691" vert="horz" wrap="square"/>
              <a:lstStyle/>
              <a:p>
                <a:pPr algn="ctr">
                  <a:lnSpc>
                    <a:spcPct val="120000"/>
                  </a:lnSpc>
                </a:pPr>
                <a:endParaRPr lang="en-US" sz="570">
                  <a:cs typeface="+mn-ea"/>
                  <a:sym typeface="+mn-lt"/>
                </a:endParaRPr>
              </a:p>
            </p:txBody>
          </p:sp>
          <p:sp>
            <p:nvSpPr>
              <p:cNvPr id="38"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ln>
            </p:spPr>
            <p:txBody>
              <a:bodyPr anchor="t" anchorCtr="0" bIns="39691" compatLnSpc="1" lIns="79382" numCol="1" rIns="79382" rtlCol="0" tIns="39691" vert="horz" wrap="square"/>
              <a:lstStyle/>
              <a:p>
                <a:pPr algn="ctr">
                  <a:lnSpc>
                    <a:spcPct val="120000"/>
                  </a:lnSpc>
                </a:pPr>
                <a:endParaRPr lang="en-US" sz="570">
                  <a:cs typeface="+mn-ea"/>
                  <a:sym typeface="+mn-lt"/>
                </a:endParaRPr>
              </a:p>
            </p:txBody>
          </p:sp>
        </p:grpSp>
        <p:grpSp>
          <p:nvGrpSpPr>
            <p:cNvPr id="7" name="Group 96"/>
            <p:cNvGrpSpPr/>
            <p:nvPr/>
          </p:nvGrpSpPr>
          <p:grpSpPr>
            <a:xfrm>
              <a:off x="4259771" y="3604273"/>
              <a:ext cx="630208" cy="416793"/>
              <a:chOff x="2514600" y="3103313"/>
              <a:chExt cx="914400" cy="604745"/>
            </a:xfrm>
          </p:grpSpPr>
          <p:sp>
            <p:nvSpPr>
              <p:cNvPr id="94"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95"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96"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grpSp>
      </p:grpSp>
      <p:grpSp>
        <p:nvGrpSpPr>
          <p:cNvPr id="8" name="Group 120"/>
          <p:cNvGrpSpPr/>
          <p:nvPr/>
        </p:nvGrpSpPr>
        <p:grpSpPr>
          <a:xfrm flipH="1" rot="16200000">
            <a:off x="3190679" y="3226114"/>
            <a:ext cx="1260853" cy="362926"/>
            <a:chOff x="4889980" y="1620289"/>
            <a:chExt cx="1452400" cy="418060"/>
          </a:xfrm>
        </p:grpSpPr>
        <p:sp>
          <p:nvSpPr>
            <p:cNvPr id="122" name="Arc 121"/>
            <p:cNvSpPr/>
            <p:nvPr/>
          </p:nvSpPr>
          <p:spPr>
            <a:xfrm>
              <a:off x="5925370" y="1621338"/>
              <a:ext cx="417010" cy="417011"/>
            </a:xfrm>
            <a:prstGeom prst="arc">
              <a:avLst>
                <a:gd fmla="val 16003896" name="adj1"/>
                <a:gd fmla="val 5453928" name="adj2"/>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sz="570">
                <a:cs typeface="+mn-ea"/>
                <a:sym typeface="+mn-lt"/>
              </a:endParaRPr>
            </a:p>
          </p:txBody>
        </p:sp>
        <p:cxnSp>
          <p:nvCxnSpPr>
            <p:cNvPr id="123"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rot="16200000">
            <a:off x="4631320" y="2871911"/>
            <a:ext cx="547094" cy="364730"/>
            <a:chOff x="3200400" y="1234012"/>
            <a:chExt cx="1371600" cy="728138"/>
          </a:xfrm>
        </p:grpSpPr>
        <p:sp>
          <p:nvSpPr>
            <p:cNvPr id="70"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71"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72"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grpSp>
      <p:grpSp>
        <p:nvGrpSpPr>
          <p:cNvPr id="10" name="Group 74"/>
          <p:cNvGrpSpPr/>
          <p:nvPr/>
        </p:nvGrpSpPr>
        <p:grpSpPr>
          <a:xfrm rot="16200000">
            <a:off x="5379367" y="2871912"/>
            <a:ext cx="547094" cy="364730"/>
            <a:chOff x="3200400" y="1234012"/>
            <a:chExt cx="1371600" cy="728138"/>
          </a:xfrm>
        </p:grpSpPr>
        <p:sp>
          <p:nvSpPr>
            <p:cNvPr id="75"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79"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80"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grpSp>
      <p:grpSp>
        <p:nvGrpSpPr>
          <p:cNvPr id="11" name="Group 120"/>
          <p:cNvGrpSpPr/>
          <p:nvPr/>
        </p:nvGrpSpPr>
        <p:grpSpPr>
          <a:xfrm flipH="1" flipV="1" rot="5400000">
            <a:off x="3918333" y="2508898"/>
            <a:ext cx="1260853" cy="362926"/>
            <a:chOff x="4889980" y="1620289"/>
            <a:chExt cx="1452400" cy="418060"/>
          </a:xfrm>
        </p:grpSpPr>
        <p:sp>
          <p:nvSpPr>
            <p:cNvPr id="82" name="Arc 81"/>
            <p:cNvSpPr/>
            <p:nvPr/>
          </p:nvSpPr>
          <p:spPr>
            <a:xfrm>
              <a:off x="5925370" y="1621338"/>
              <a:ext cx="417010" cy="417011"/>
            </a:xfrm>
            <a:prstGeom prst="arc">
              <a:avLst>
                <a:gd fmla="val 16003896" name="adj1"/>
                <a:gd fmla="val 5453928" name="adj2"/>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sz="570">
                <a:cs typeface="+mn-ea"/>
                <a:sym typeface="+mn-lt"/>
              </a:endParaRPr>
            </a:p>
          </p:txBody>
        </p:sp>
        <p:cxnSp>
          <p:nvCxnSpPr>
            <p:cNvPr id="83"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flipH="1" rot="16200000">
            <a:off x="4649291" y="3226114"/>
            <a:ext cx="1260853" cy="362926"/>
            <a:chOff x="4889980" y="1620289"/>
            <a:chExt cx="1452400" cy="418060"/>
          </a:xfrm>
        </p:grpSpPr>
        <p:sp>
          <p:nvSpPr>
            <p:cNvPr id="86" name="Arc 85"/>
            <p:cNvSpPr/>
            <p:nvPr/>
          </p:nvSpPr>
          <p:spPr>
            <a:xfrm>
              <a:off x="5925370" y="1621338"/>
              <a:ext cx="417010" cy="417011"/>
            </a:xfrm>
            <a:prstGeom prst="arc">
              <a:avLst>
                <a:gd fmla="val 16003896" name="adj1"/>
                <a:gd fmla="val 5453928" name="adj2"/>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sz="570">
                <a:cs typeface="+mn-ea"/>
                <a:sym typeface="+mn-lt"/>
              </a:endParaRPr>
            </a:p>
          </p:txBody>
        </p:sp>
        <p:cxnSp>
          <p:nvCxnSpPr>
            <p:cNvPr id="87"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 name="Group 120"/>
          <p:cNvGrpSpPr/>
          <p:nvPr/>
        </p:nvGrpSpPr>
        <p:grpSpPr>
          <a:xfrm flipH="1" flipV="1" rot="5400000">
            <a:off x="5397338" y="2508898"/>
            <a:ext cx="1260853" cy="362926"/>
            <a:chOff x="4889980" y="1620289"/>
            <a:chExt cx="1452400" cy="418060"/>
          </a:xfrm>
        </p:grpSpPr>
        <p:sp>
          <p:nvSpPr>
            <p:cNvPr id="90" name="Arc 89"/>
            <p:cNvSpPr/>
            <p:nvPr/>
          </p:nvSpPr>
          <p:spPr>
            <a:xfrm>
              <a:off x="5925370" y="1621338"/>
              <a:ext cx="417010" cy="417011"/>
            </a:xfrm>
            <a:prstGeom prst="arc">
              <a:avLst>
                <a:gd fmla="val 16003896" name="adj1"/>
                <a:gd fmla="val 5453928" name="adj2"/>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sz="570">
                <a:cs typeface="+mn-ea"/>
                <a:sym typeface="+mn-lt"/>
              </a:endParaRPr>
            </a:p>
          </p:txBody>
        </p:sp>
        <p:cxnSp>
          <p:nvCxnSpPr>
            <p:cNvPr id="91"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4" name="Group 120"/>
          <p:cNvGrpSpPr/>
          <p:nvPr/>
        </p:nvGrpSpPr>
        <p:grpSpPr>
          <a:xfrm flipH="1" flipV="1" rot="5400000">
            <a:off x="2438759" y="2508898"/>
            <a:ext cx="1260853" cy="362926"/>
            <a:chOff x="4889980" y="1620289"/>
            <a:chExt cx="1452400" cy="418060"/>
          </a:xfrm>
        </p:grpSpPr>
        <p:sp>
          <p:nvSpPr>
            <p:cNvPr id="97" name="Arc 96"/>
            <p:cNvSpPr/>
            <p:nvPr/>
          </p:nvSpPr>
          <p:spPr>
            <a:xfrm>
              <a:off x="5925370" y="1621338"/>
              <a:ext cx="417010" cy="417011"/>
            </a:xfrm>
            <a:prstGeom prst="arc">
              <a:avLst>
                <a:gd fmla="val 16003896" name="adj1"/>
                <a:gd fmla="val 5453928" name="adj2"/>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20000"/>
                </a:lnSpc>
              </a:pPr>
              <a:endParaRPr lang="en-US" sz="570">
                <a:cs typeface="+mn-ea"/>
                <a:sym typeface="+mn-lt"/>
              </a:endParaRPr>
            </a:p>
          </p:txBody>
        </p:sp>
        <p:cxnSp>
          <p:nvCxnSpPr>
            <p:cNvPr id="9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 name="Group 108"/>
          <p:cNvGrpSpPr/>
          <p:nvPr/>
        </p:nvGrpSpPr>
        <p:grpSpPr>
          <a:xfrm>
            <a:off x="4239008" y="1923449"/>
            <a:ext cx="663749" cy="644746"/>
            <a:chOff x="6299532" y="3384456"/>
            <a:chExt cx="469021" cy="455593"/>
          </a:xfrm>
        </p:grpSpPr>
        <p:sp>
          <p:nvSpPr>
            <p:cNvPr id="102"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104"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39691" compatLnSpc="1" lIns="79382" numCol="1" rIns="79382" tIns="39691" vert="horz" wrap="square"/>
            <a:lstStyle/>
            <a:p>
              <a:pPr>
                <a:lnSpc>
                  <a:spcPct val="120000"/>
                </a:lnSpc>
              </a:pPr>
              <a:endParaRPr lang="en-US" sz="570">
                <a:cs typeface="+mn-ea"/>
                <a:sym typeface="+mn-lt"/>
              </a:endParaRPr>
            </a:p>
          </p:txBody>
        </p:sp>
      </p:grpSp>
      <p:grpSp>
        <p:nvGrpSpPr>
          <p:cNvPr id="16" name="Group 111"/>
          <p:cNvGrpSpPr/>
          <p:nvPr/>
        </p:nvGrpSpPr>
        <p:grpSpPr>
          <a:xfrm>
            <a:off x="4958940" y="3581564"/>
            <a:ext cx="663749" cy="644746"/>
            <a:chOff x="630683" y="4190009"/>
            <a:chExt cx="469021" cy="455593"/>
          </a:xfrm>
        </p:grpSpPr>
        <p:sp>
          <p:nvSpPr>
            <p:cNvPr id="106"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107"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t" anchorCtr="0" bIns="39691" compatLnSpc="1" lIns="79382" numCol="1" rIns="79382" tIns="39691" vert="horz" wrap="square"/>
            <a:lstStyle/>
            <a:p>
              <a:pPr>
                <a:lnSpc>
                  <a:spcPct val="120000"/>
                </a:lnSpc>
              </a:pPr>
              <a:endParaRPr lang="en-US" sz="570">
                <a:cs charset="-122" panose="02010601030101010101" pitchFamily="2" typeface="叶根友行书繁"/>
                <a:sym typeface="+mn-lt"/>
              </a:endParaRPr>
            </a:p>
          </p:txBody>
        </p:sp>
      </p:grpSp>
      <p:grpSp>
        <p:nvGrpSpPr>
          <p:cNvPr id="17" name="Group 114"/>
          <p:cNvGrpSpPr/>
          <p:nvPr/>
        </p:nvGrpSpPr>
        <p:grpSpPr>
          <a:xfrm>
            <a:off x="3499219" y="3581564"/>
            <a:ext cx="663749" cy="644746"/>
            <a:chOff x="3425803" y="3384456"/>
            <a:chExt cx="469021" cy="455593"/>
          </a:xfrm>
        </p:grpSpPr>
        <p:sp>
          <p:nvSpPr>
            <p:cNvPr id="109"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110"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39691" compatLnSpc="1" lIns="79382" numCol="1" rIns="79382" tIns="39691" vert="horz" wrap="square"/>
            <a:lstStyle/>
            <a:p>
              <a:pPr>
                <a:lnSpc>
                  <a:spcPct val="120000"/>
                </a:lnSpc>
              </a:pPr>
              <a:endParaRPr lang="en-US" sz="570">
                <a:cs typeface="+mn-ea"/>
                <a:sym typeface="+mn-lt"/>
              </a:endParaRPr>
            </a:p>
          </p:txBody>
        </p:sp>
      </p:grpSp>
      <p:grpSp>
        <p:nvGrpSpPr>
          <p:cNvPr id="18" name="Group 117"/>
          <p:cNvGrpSpPr/>
          <p:nvPr/>
        </p:nvGrpSpPr>
        <p:grpSpPr>
          <a:xfrm>
            <a:off x="2759433" y="1923449"/>
            <a:ext cx="663749" cy="644746"/>
            <a:chOff x="630683" y="3383511"/>
            <a:chExt cx="469021" cy="455593"/>
          </a:xfrm>
        </p:grpSpPr>
        <p:sp>
          <p:nvSpPr>
            <p:cNvPr id="112"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114"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39691" compatLnSpc="1" lIns="79382" numCol="1" rIns="79382" tIns="39691" vert="horz" wrap="square"/>
            <a:lstStyle/>
            <a:p>
              <a:pPr>
                <a:lnSpc>
                  <a:spcPct val="120000"/>
                </a:lnSpc>
              </a:pPr>
              <a:endParaRPr lang="en-US" sz="570">
                <a:cs typeface="+mn-ea"/>
                <a:sym typeface="+mn-lt"/>
              </a:endParaRPr>
            </a:p>
          </p:txBody>
        </p:sp>
      </p:grpSp>
      <p:grpSp>
        <p:nvGrpSpPr>
          <p:cNvPr id="19" name="Group 120"/>
          <p:cNvGrpSpPr/>
          <p:nvPr/>
        </p:nvGrpSpPr>
        <p:grpSpPr>
          <a:xfrm>
            <a:off x="5700572" y="1923449"/>
            <a:ext cx="663749" cy="644746"/>
            <a:chOff x="3428938" y="4190009"/>
            <a:chExt cx="469021" cy="455593"/>
          </a:xfrm>
        </p:grpSpPr>
        <p:sp>
          <p:nvSpPr>
            <p:cNvPr id="117"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570">
                <a:cs typeface="+mn-ea"/>
                <a:sym typeface="+mn-lt"/>
              </a:endParaRPr>
            </a:p>
          </p:txBody>
        </p:sp>
        <p:sp>
          <p:nvSpPr>
            <p:cNvPr id="121"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39691" compatLnSpc="1" lIns="79382" numCol="1" rIns="79382" tIns="39691" vert="horz" wrap="square"/>
            <a:lstStyle/>
            <a:p>
              <a:pPr>
                <a:lnSpc>
                  <a:spcPct val="120000"/>
                </a:lnSpc>
              </a:pPr>
              <a:endParaRPr lang="en-US" sz="570">
                <a:cs typeface="+mn-ea"/>
                <a:sym typeface="+mn-lt"/>
              </a:endParaRPr>
            </a:p>
          </p:txBody>
        </p:sp>
      </p:grpSp>
      <p:sp>
        <p:nvSpPr>
          <p:cNvPr id="128" name="Text Placeholder 3"/>
          <p:cNvSpPr txBox="1"/>
          <p:nvPr/>
        </p:nvSpPr>
        <p:spPr>
          <a:xfrm>
            <a:off x="2087012" y="3680485"/>
            <a:ext cx="1262162" cy="41696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793750">
              <a:lnSpc>
                <a:spcPct val="120000"/>
              </a:lnSpc>
              <a:spcBef>
                <a:spcPct val="20000"/>
              </a:spcBef>
              <a:defRPr/>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a:t>
            </a:r>
          </a:p>
        </p:txBody>
      </p:sp>
      <p:sp>
        <p:nvSpPr>
          <p:cNvPr id="131" name="Text Placeholder 3"/>
          <p:cNvSpPr txBox="1"/>
          <p:nvPr/>
        </p:nvSpPr>
        <p:spPr>
          <a:xfrm>
            <a:off x="5836999" y="3680485"/>
            <a:ext cx="1262162" cy="41696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793750">
              <a:lnSpc>
                <a:spcPct val="120000"/>
              </a:lnSpc>
              <a:spcBef>
                <a:spcPct val="20000"/>
              </a:spcBef>
              <a:defRPr/>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a:t>
            </a:r>
          </a:p>
        </p:txBody>
      </p:sp>
      <p:sp>
        <p:nvSpPr>
          <p:cNvPr id="134" name="Text Placeholder 3"/>
          <p:cNvSpPr txBox="1"/>
          <p:nvPr/>
        </p:nvSpPr>
        <p:spPr>
          <a:xfrm>
            <a:off x="1350658" y="1920543"/>
            <a:ext cx="1262162" cy="41696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793750">
              <a:lnSpc>
                <a:spcPct val="120000"/>
              </a:lnSpc>
              <a:spcBef>
                <a:spcPct val="20000"/>
              </a:spcBef>
              <a:defRPr/>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a:t>
            </a:r>
          </a:p>
        </p:txBody>
      </p:sp>
      <p:sp>
        <p:nvSpPr>
          <p:cNvPr id="137" name="Text Placeholder 3"/>
          <p:cNvSpPr txBox="1"/>
          <p:nvPr/>
        </p:nvSpPr>
        <p:spPr>
          <a:xfrm>
            <a:off x="3939228" y="1385516"/>
            <a:ext cx="1262162" cy="41696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793750">
              <a:lnSpc>
                <a:spcPct val="120000"/>
              </a:lnSpc>
              <a:spcBef>
                <a:spcPct val="20000"/>
              </a:spcBef>
              <a:defRPr/>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a:t>
            </a:r>
          </a:p>
        </p:txBody>
      </p:sp>
      <p:sp>
        <p:nvSpPr>
          <p:cNvPr id="138" name="Text Placeholder 3"/>
          <p:cNvSpPr txBox="1"/>
          <p:nvPr/>
        </p:nvSpPr>
        <p:spPr>
          <a:xfrm>
            <a:off x="6519098" y="1920543"/>
            <a:ext cx="1262162" cy="41696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793750">
              <a:lnSpc>
                <a:spcPct val="120000"/>
              </a:lnSpc>
              <a:spcBef>
                <a:spcPct val="20000"/>
              </a:spcBef>
              <a:defRPr/>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a:t>
            </a:r>
          </a:p>
        </p:txBody>
      </p:sp>
    </p:spTree>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4"/>
                                        </p:tgtEl>
                                        <p:attrNameLst>
                                          <p:attrName>style.visibility</p:attrName>
                                        </p:attrNameLst>
                                      </p:cBhvr>
                                      <p:to>
                                        <p:strVal val="visible"/>
                                      </p:to>
                                    </p:set>
                                    <p:animEffect filter="wipe(down)" transition="in">
                                      <p:cBhvr>
                                        <p:cTn dur="500" id="12"/>
                                        <p:tgtEl>
                                          <p:spTgt spid="14"/>
                                        </p:tgtEl>
                                      </p:cBhvr>
                                    </p:animEffect>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p:cTn dur="500" fill="hold" id="16"/>
                                        <p:tgtEl>
                                          <p:spTgt spid="18"/>
                                        </p:tgtEl>
                                        <p:attrNameLst>
                                          <p:attrName>ppt_w</p:attrName>
                                        </p:attrNameLst>
                                      </p:cBhvr>
                                      <p:tavLst>
                                        <p:tav tm="0">
                                          <p:val>
                                            <p:fltVal val="0"/>
                                          </p:val>
                                        </p:tav>
                                        <p:tav tm="100000">
                                          <p:val>
                                            <p:strVal val="#ppt_w"/>
                                          </p:val>
                                        </p:tav>
                                      </p:tavLst>
                                    </p:anim>
                                    <p:anim calcmode="lin" valueType="num">
                                      <p:cBhvr>
                                        <p:cTn dur="500" fill="hold" id="17"/>
                                        <p:tgtEl>
                                          <p:spTgt spid="18"/>
                                        </p:tgtEl>
                                        <p:attrNameLst>
                                          <p:attrName>ppt_h</p:attrName>
                                        </p:attrNameLst>
                                      </p:cBhvr>
                                      <p:tavLst>
                                        <p:tav tm="0">
                                          <p:val>
                                            <p:fltVal val="0"/>
                                          </p:val>
                                        </p:tav>
                                        <p:tav tm="100000">
                                          <p:val>
                                            <p:strVal val="#ppt_h"/>
                                          </p:val>
                                        </p:tav>
                                      </p:tavLst>
                                    </p:anim>
                                    <p:animEffect filter="fade" transition="in">
                                      <p:cBhvr>
                                        <p:cTn dur="500" id="18"/>
                                        <p:tgtEl>
                                          <p:spTgt spid="18"/>
                                        </p:tgtEl>
                                      </p:cBhvr>
                                    </p:animEffect>
                                  </p:childTnLst>
                                </p:cTn>
                              </p:par>
                            </p:childTnLst>
                          </p:cTn>
                        </p:par>
                        <p:par>
                          <p:cTn fill="hold" id="19" nodeType="afterGroup">
                            <p:stCondLst>
                              <p:cond delay="1500"/>
                            </p:stCondLst>
                            <p:childTnLst>
                              <p:par>
                                <p:cTn fill="hold" grpId="0" id="20" nodeType="afterEffect" presetClass="entr" presetID="22" presetSubtype="2">
                                  <p:stCondLst>
                                    <p:cond delay="0"/>
                                  </p:stCondLst>
                                  <p:childTnLst>
                                    <p:set>
                                      <p:cBhvr>
                                        <p:cTn dur="1" fill="hold" id="21">
                                          <p:stCondLst>
                                            <p:cond delay="0"/>
                                          </p:stCondLst>
                                        </p:cTn>
                                        <p:tgtEl>
                                          <p:spTgt spid="134"/>
                                        </p:tgtEl>
                                        <p:attrNameLst>
                                          <p:attrName>style.visibility</p:attrName>
                                        </p:attrNameLst>
                                      </p:cBhvr>
                                      <p:to>
                                        <p:strVal val="visible"/>
                                      </p:to>
                                    </p:set>
                                    <p:animEffect filter="wipe(right)" transition="in">
                                      <p:cBhvr>
                                        <p:cTn dur="500" id="22"/>
                                        <p:tgtEl>
                                          <p:spTgt spid="134"/>
                                        </p:tgtEl>
                                      </p:cBhvr>
                                    </p:animEffect>
                                  </p:childTnLst>
                                </p:cTn>
                              </p:par>
                            </p:childTnLst>
                          </p:cTn>
                        </p:par>
                        <p:par>
                          <p:cTn fill="hold" id="23" nodeType="afterGroup">
                            <p:stCondLst>
                              <p:cond delay="2000"/>
                            </p:stCondLst>
                            <p:childTnLst>
                              <p:par>
                                <p:cTn accel="50000" decel="50000" fill="hold" id="24" nodeType="afterEffect" presetClass="entr" presetID="2" presetSubtype="2">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1+#ppt_w/2"/>
                                          </p:val>
                                        </p:tav>
                                        <p:tav tm="100000">
                                          <p:val>
                                            <p:strVal val="#ppt_x"/>
                                          </p:val>
                                        </p:tav>
                                      </p:tavLst>
                                    </p:anim>
                                    <p:anim calcmode="lin" valueType="num">
                                      <p:cBhvr additive="base">
                                        <p:cTn dur="500" fill="hold" id="27"/>
                                        <p:tgtEl>
                                          <p:spTgt spid="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2" presetSubtype="1">
                                  <p:stCondLst>
                                    <p:cond delay="0"/>
                                  </p:stCondLst>
                                  <p:childTnLst>
                                    <p:set>
                                      <p:cBhvr>
                                        <p:cTn dur="1" fill="hold" id="30">
                                          <p:stCondLst>
                                            <p:cond delay="0"/>
                                          </p:stCondLst>
                                        </p:cTn>
                                        <p:tgtEl>
                                          <p:spTgt spid="8"/>
                                        </p:tgtEl>
                                        <p:attrNameLst>
                                          <p:attrName>style.visibility</p:attrName>
                                        </p:attrNameLst>
                                      </p:cBhvr>
                                      <p:to>
                                        <p:strVal val="visible"/>
                                      </p:to>
                                    </p:set>
                                    <p:animEffect filter="wipe(up)" transition="in">
                                      <p:cBhvr>
                                        <p:cTn dur="500" id="31"/>
                                        <p:tgtEl>
                                          <p:spTgt spid="8"/>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p:cTn dur="500" fill="hold" id="35"/>
                                        <p:tgtEl>
                                          <p:spTgt spid="17"/>
                                        </p:tgtEl>
                                        <p:attrNameLst>
                                          <p:attrName>ppt_w</p:attrName>
                                        </p:attrNameLst>
                                      </p:cBhvr>
                                      <p:tavLst>
                                        <p:tav tm="0">
                                          <p:val>
                                            <p:fltVal val="0"/>
                                          </p:val>
                                        </p:tav>
                                        <p:tav tm="100000">
                                          <p:val>
                                            <p:strVal val="#ppt_w"/>
                                          </p:val>
                                        </p:tav>
                                      </p:tavLst>
                                    </p:anim>
                                    <p:anim calcmode="lin" valueType="num">
                                      <p:cBhvr>
                                        <p:cTn dur="500" fill="hold" id="36"/>
                                        <p:tgtEl>
                                          <p:spTgt spid="17"/>
                                        </p:tgtEl>
                                        <p:attrNameLst>
                                          <p:attrName>ppt_h</p:attrName>
                                        </p:attrNameLst>
                                      </p:cBhvr>
                                      <p:tavLst>
                                        <p:tav tm="0">
                                          <p:val>
                                            <p:fltVal val="0"/>
                                          </p:val>
                                        </p:tav>
                                        <p:tav tm="100000">
                                          <p:val>
                                            <p:strVal val="#ppt_h"/>
                                          </p:val>
                                        </p:tav>
                                      </p:tavLst>
                                    </p:anim>
                                    <p:animEffect filter="fade" transition="in">
                                      <p:cBhvr>
                                        <p:cTn dur="500" id="37"/>
                                        <p:tgtEl>
                                          <p:spTgt spid="17"/>
                                        </p:tgtEl>
                                      </p:cBhvr>
                                    </p:animEffect>
                                  </p:childTnLst>
                                </p:cTn>
                              </p:par>
                            </p:childTnLst>
                          </p:cTn>
                        </p:par>
                        <p:par>
                          <p:cTn fill="hold" id="38" nodeType="afterGroup">
                            <p:stCondLst>
                              <p:cond delay="3500"/>
                            </p:stCondLst>
                            <p:childTnLst>
                              <p:par>
                                <p:cTn fill="hold" grpId="0" id="39" nodeType="afterEffect" presetClass="entr" presetID="22" presetSubtype="2">
                                  <p:stCondLst>
                                    <p:cond delay="0"/>
                                  </p:stCondLst>
                                  <p:childTnLst>
                                    <p:set>
                                      <p:cBhvr>
                                        <p:cTn dur="1" fill="hold" id="40">
                                          <p:stCondLst>
                                            <p:cond delay="0"/>
                                          </p:stCondLst>
                                        </p:cTn>
                                        <p:tgtEl>
                                          <p:spTgt spid="128"/>
                                        </p:tgtEl>
                                        <p:attrNameLst>
                                          <p:attrName>style.visibility</p:attrName>
                                        </p:attrNameLst>
                                      </p:cBhvr>
                                      <p:to>
                                        <p:strVal val="visible"/>
                                      </p:to>
                                    </p:set>
                                    <p:animEffect filter="wipe(right)" transition="in">
                                      <p:cBhvr>
                                        <p:cTn dur="500" id="41"/>
                                        <p:tgtEl>
                                          <p:spTgt spid="128"/>
                                        </p:tgtEl>
                                      </p:cBhvr>
                                    </p:animEffect>
                                  </p:childTnLst>
                                </p:cTn>
                              </p:par>
                            </p:childTnLst>
                          </p:cTn>
                        </p:par>
                        <p:par>
                          <p:cTn fill="hold" id="42" nodeType="afterGroup">
                            <p:stCondLst>
                              <p:cond delay="4000"/>
                            </p:stCondLst>
                            <p:childTnLst>
                              <p:par>
                                <p:cTn accel="50000" decel="50000" fill="hold" id="43" nodeType="afterEffect" presetClass="entr" presetID="2" presetSubtype="2">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additive="base">
                                        <p:cTn dur="500" fill="hold" id="45"/>
                                        <p:tgtEl>
                                          <p:spTgt spid="4"/>
                                        </p:tgtEl>
                                        <p:attrNameLst>
                                          <p:attrName>ppt_x</p:attrName>
                                        </p:attrNameLst>
                                      </p:cBhvr>
                                      <p:tavLst>
                                        <p:tav tm="0">
                                          <p:val>
                                            <p:strVal val="1+#ppt_w/2"/>
                                          </p:val>
                                        </p:tav>
                                        <p:tav tm="100000">
                                          <p:val>
                                            <p:strVal val="#ppt_x"/>
                                          </p:val>
                                        </p:tav>
                                      </p:tavLst>
                                    </p:anim>
                                    <p:anim calcmode="lin" valueType="num">
                                      <p:cBhvr additive="base">
                                        <p:cTn dur="500" fill="hold" id="46"/>
                                        <p:tgtEl>
                                          <p:spTgt spid="4"/>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500"/>
                            </p:stCondLst>
                            <p:childTnLst>
                              <p:par>
                                <p:cTn fill="hold" id="48" nodeType="afterEffect" presetClass="entr" presetID="22" presetSubtype="4">
                                  <p:stCondLst>
                                    <p:cond delay="0"/>
                                  </p:stCondLst>
                                  <p:childTnLst>
                                    <p:set>
                                      <p:cBhvr>
                                        <p:cTn dur="1" fill="hold" id="49">
                                          <p:stCondLst>
                                            <p:cond delay="0"/>
                                          </p:stCondLst>
                                        </p:cTn>
                                        <p:tgtEl>
                                          <p:spTgt spid="11"/>
                                        </p:tgtEl>
                                        <p:attrNameLst>
                                          <p:attrName>style.visibility</p:attrName>
                                        </p:attrNameLst>
                                      </p:cBhvr>
                                      <p:to>
                                        <p:strVal val="visible"/>
                                      </p:to>
                                    </p:set>
                                    <p:animEffect filter="wipe(down)" transition="in">
                                      <p:cBhvr>
                                        <p:cTn dur="500" id="50"/>
                                        <p:tgtEl>
                                          <p:spTgt spid="11"/>
                                        </p:tgtEl>
                                      </p:cBhvr>
                                    </p:animEffect>
                                  </p:childTnLst>
                                </p:cTn>
                              </p:par>
                            </p:childTnLst>
                          </p:cTn>
                        </p:par>
                        <p:par>
                          <p:cTn fill="hold" id="51" nodeType="afterGroup">
                            <p:stCondLst>
                              <p:cond delay="5000"/>
                            </p:stCondLst>
                            <p:childTnLst>
                              <p:par>
                                <p:cTn fill="hold" id="52" nodeType="afterEffect" presetClass="entr" presetID="53" presetSubtype="0">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p:cTn dur="500" fill="hold" id="54"/>
                                        <p:tgtEl>
                                          <p:spTgt spid="15"/>
                                        </p:tgtEl>
                                        <p:attrNameLst>
                                          <p:attrName>ppt_w</p:attrName>
                                        </p:attrNameLst>
                                      </p:cBhvr>
                                      <p:tavLst>
                                        <p:tav tm="0">
                                          <p:val>
                                            <p:fltVal val="0"/>
                                          </p:val>
                                        </p:tav>
                                        <p:tav tm="100000">
                                          <p:val>
                                            <p:strVal val="#ppt_w"/>
                                          </p:val>
                                        </p:tav>
                                      </p:tavLst>
                                    </p:anim>
                                    <p:anim calcmode="lin" valueType="num">
                                      <p:cBhvr>
                                        <p:cTn dur="500" fill="hold" id="55"/>
                                        <p:tgtEl>
                                          <p:spTgt spid="15"/>
                                        </p:tgtEl>
                                        <p:attrNameLst>
                                          <p:attrName>ppt_h</p:attrName>
                                        </p:attrNameLst>
                                      </p:cBhvr>
                                      <p:tavLst>
                                        <p:tav tm="0">
                                          <p:val>
                                            <p:fltVal val="0"/>
                                          </p:val>
                                        </p:tav>
                                        <p:tav tm="100000">
                                          <p:val>
                                            <p:strVal val="#ppt_h"/>
                                          </p:val>
                                        </p:tav>
                                      </p:tavLst>
                                    </p:anim>
                                    <p:animEffect filter="fade" transition="in">
                                      <p:cBhvr>
                                        <p:cTn dur="500" id="56"/>
                                        <p:tgtEl>
                                          <p:spTgt spid="15"/>
                                        </p:tgtEl>
                                      </p:cBhvr>
                                    </p:animEffect>
                                  </p:childTnLst>
                                </p:cTn>
                              </p:par>
                            </p:childTnLst>
                          </p:cTn>
                        </p:par>
                        <p:par>
                          <p:cTn fill="hold" id="57" nodeType="afterGroup">
                            <p:stCondLst>
                              <p:cond delay="5500"/>
                            </p:stCondLst>
                            <p:childTnLst>
                              <p:par>
                                <p:cTn fill="hold" grpId="0" id="58" nodeType="afterEffect" presetClass="entr" presetID="22" presetSubtype="4">
                                  <p:stCondLst>
                                    <p:cond delay="0"/>
                                  </p:stCondLst>
                                  <p:childTnLst>
                                    <p:set>
                                      <p:cBhvr>
                                        <p:cTn dur="1" fill="hold" id="59">
                                          <p:stCondLst>
                                            <p:cond delay="0"/>
                                          </p:stCondLst>
                                        </p:cTn>
                                        <p:tgtEl>
                                          <p:spTgt spid="137"/>
                                        </p:tgtEl>
                                        <p:attrNameLst>
                                          <p:attrName>style.visibility</p:attrName>
                                        </p:attrNameLst>
                                      </p:cBhvr>
                                      <p:to>
                                        <p:strVal val="visible"/>
                                      </p:to>
                                    </p:set>
                                    <p:animEffect filter="wipe(down)" transition="in">
                                      <p:cBhvr>
                                        <p:cTn dur="500" id="60"/>
                                        <p:tgtEl>
                                          <p:spTgt spid="137"/>
                                        </p:tgtEl>
                                      </p:cBhvr>
                                    </p:animEffect>
                                  </p:childTnLst>
                                </p:cTn>
                              </p:par>
                            </p:childTnLst>
                          </p:cTn>
                        </p:par>
                        <p:par>
                          <p:cTn fill="hold" id="61" nodeType="afterGroup">
                            <p:stCondLst>
                              <p:cond delay="6000"/>
                            </p:stCondLst>
                            <p:childTnLst>
                              <p:par>
                                <p:cTn accel="50000" decel="50000" fill="hold" id="62" nodeType="afterEffect" presetClass="entr" presetID="2" presetSubtype="2">
                                  <p:stCondLst>
                                    <p:cond delay="0"/>
                                  </p:stCondLst>
                                  <p:childTnLst>
                                    <p:set>
                                      <p:cBhvr>
                                        <p:cTn dur="1" fill="hold" id="63">
                                          <p:stCondLst>
                                            <p:cond delay="0"/>
                                          </p:stCondLst>
                                        </p:cTn>
                                        <p:tgtEl>
                                          <p:spTgt spid="9"/>
                                        </p:tgtEl>
                                        <p:attrNameLst>
                                          <p:attrName>style.visibility</p:attrName>
                                        </p:attrNameLst>
                                      </p:cBhvr>
                                      <p:to>
                                        <p:strVal val="visible"/>
                                      </p:to>
                                    </p:set>
                                    <p:anim calcmode="lin" valueType="num">
                                      <p:cBhvr additive="base">
                                        <p:cTn dur="500" fill="hold" id="64"/>
                                        <p:tgtEl>
                                          <p:spTgt spid="9"/>
                                        </p:tgtEl>
                                        <p:attrNameLst>
                                          <p:attrName>ppt_x</p:attrName>
                                        </p:attrNameLst>
                                      </p:cBhvr>
                                      <p:tavLst>
                                        <p:tav tm="0">
                                          <p:val>
                                            <p:strVal val="1+#ppt_w/2"/>
                                          </p:val>
                                        </p:tav>
                                        <p:tav tm="100000">
                                          <p:val>
                                            <p:strVal val="#ppt_x"/>
                                          </p:val>
                                        </p:tav>
                                      </p:tavLst>
                                    </p:anim>
                                    <p:anim calcmode="lin" valueType="num">
                                      <p:cBhvr additive="base">
                                        <p:cTn dur="500" fill="hold" id="65"/>
                                        <p:tgtEl>
                                          <p:spTgt spid="9"/>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6500"/>
                            </p:stCondLst>
                            <p:childTnLst>
                              <p:par>
                                <p:cTn fill="hold" id="67" nodeType="afterEffect" presetClass="entr" presetID="22" presetSubtype="1">
                                  <p:stCondLst>
                                    <p:cond delay="0"/>
                                  </p:stCondLst>
                                  <p:childTnLst>
                                    <p:set>
                                      <p:cBhvr>
                                        <p:cTn dur="1" fill="hold" id="68">
                                          <p:stCondLst>
                                            <p:cond delay="0"/>
                                          </p:stCondLst>
                                        </p:cTn>
                                        <p:tgtEl>
                                          <p:spTgt spid="12"/>
                                        </p:tgtEl>
                                        <p:attrNameLst>
                                          <p:attrName>style.visibility</p:attrName>
                                        </p:attrNameLst>
                                      </p:cBhvr>
                                      <p:to>
                                        <p:strVal val="visible"/>
                                      </p:to>
                                    </p:set>
                                    <p:animEffect filter="wipe(up)" transition="in">
                                      <p:cBhvr>
                                        <p:cTn dur="500" id="69"/>
                                        <p:tgtEl>
                                          <p:spTgt spid="12"/>
                                        </p:tgtEl>
                                      </p:cBhvr>
                                    </p:animEffect>
                                  </p:childTnLst>
                                </p:cTn>
                              </p:par>
                            </p:childTnLst>
                          </p:cTn>
                        </p:par>
                        <p:par>
                          <p:cTn fill="hold" id="70" nodeType="afterGroup">
                            <p:stCondLst>
                              <p:cond delay="7000"/>
                            </p:stCondLst>
                            <p:childTnLst>
                              <p:par>
                                <p:cTn fill="hold" id="71" nodeType="afterEffect" presetClass="entr" presetID="53" presetSubtype="0">
                                  <p:stCondLst>
                                    <p:cond delay="0"/>
                                  </p:stCondLst>
                                  <p:childTnLst>
                                    <p:set>
                                      <p:cBhvr>
                                        <p:cTn dur="1" fill="hold" id="72">
                                          <p:stCondLst>
                                            <p:cond delay="0"/>
                                          </p:stCondLst>
                                        </p:cTn>
                                        <p:tgtEl>
                                          <p:spTgt spid="16"/>
                                        </p:tgtEl>
                                        <p:attrNameLst>
                                          <p:attrName>style.visibility</p:attrName>
                                        </p:attrNameLst>
                                      </p:cBhvr>
                                      <p:to>
                                        <p:strVal val="visible"/>
                                      </p:to>
                                    </p:set>
                                    <p:anim calcmode="lin" valueType="num">
                                      <p:cBhvr>
                                        <p:cTn dur="500" fill="hold" id="73"/>
                                        <p:tgtEl>
                                          <p:spTgt spid="16"/>
                                        </p:tgtEl>
                                        <p:attrNameLst>
                                          <p:attrName>ppt_w</p:attrName>
                                        </p:attrNameLst>
                                      </p:cBhvr>
                                      <p:tavLst>
                                        <p:tav tm="0">
                                          <p:val>
                                            <p:fltVal val="0"/>
                                          </p:val>
                                        </p:tav>
                                        <p:tav tm="100000">
                                          <p:val>
                                            <p:strVal val="#ppt_w"/>
                                          </p:val>
                                        </p:tav>
                                      </p:tavLst>
                                    </p:anim>
                                    <p:anim calcmode="lin" valueType="num">
                                      <p:cBhvr>
                                        <p:cTn dur="500" fill="hold" id="74"/>
                                        <p:tgtEl>
                                          <p:spTgt spid="16"/>
                                        </p:tgtEl>
                                        <p:attrNameLst>
                                          <p:attrName>ppt_h</p:attrName>
                                        </p:attrNameLst>
                                      </p:cBhvr>
                                      <p:tavLst>
                                        <p:tav tm="0">
                                          <p:val>
                                            <p:fltVal val="0"/>
                                          </p:val>
                                        </p:tav>
                                        <p:tav tm="100000">
                                          <p:val>
                                            <p:strVal val="#ppt_h"/>
                                          </p:val>
                                        </p:tav>
                                      </p:tavLst>
                                    </p:anim>
                                    <p:animEffect filter="fade" transition="in">
                                      <p:cBhvr>
                                        <p:cTn dur="500" id="75"/>
                                        <p:tgtEl>
                                          <p:spTgt spid="16"/>
                                        </p:tgtEl>
                                      </p:cBhvr>
                                    </p:animEffect>
                                  </p:childTnLst>
                                </p:cTn>
                              </p:par>
                            </p:childTnLst>
                          </p:cTn>
                        </p:par>
                        <p:par>
                          <p:cTn fill="hold" id="76" nodeType="afterGroup">
                            <p:stCondLst>
                              <p:cond delay="7500"/>
                            </p:stCondLst>
                            <p:childTnLst>
                              <p:par>
                                <p:cTn fill="hold" grpId="0" id="77" nodeType="afterEffect" presetClass="entr" presetID="22" presetSubtype="8">
                                  <p:stCondLst>
                                    <p:cond delay="0"/>
                                  </p:stCondLst>
                                  <p:childTnLst>
                                    <p:set>
                                      <p:cBhvr>
                                        <p:cTn dur="1" fill="hold" id="78">
                                          <p:stCondLst>
                                            <p:cond delay="0"/>
                                          </p:stCondLst>
                                        </p:cTn>
                                        <p:tgtEl>
                                          <p:spTgt spid="131"/>
                                        </p:tgtEl>
                                        <p:attrNameLst>
                                          <p:attrName>style.visibility</p:attrName>
                                        </p:attrNameLst>
                                      </p:cBhvr>
                                      <p:to>
                                        <p:strVal val="visible"/>
                                      </p:to>
                                    </p:set>
                                    <p:animEffect filter="wipe(left)" transition="in">
                                      <p:cBhvr>
                                        <p:cTn dur="500" id="79"/>
                                        <p:tgtEl>
                                          <p:spTgt spid="131"/>
                                        </p:tgtEl>
                                      </p:cBhvr>
                                    </p:animEffect>
                                  </p:childTnLst>
                                </p:cTn>
                              </p:par>
                            </p:childTnLst>
                          </p:cTn>
                        </p:par>
                        <p:par>
                          <p:cTn fill="hold" id="80" nodeType="afterGroup">
                            <p:stCondLst>
                              <p:cond delay="8000"/>
                            </p:stCondLst>
                            <p:childTnLst>
                              <p:par>
                                <p:cTn accel="50000" decel="50000" fill="hold" id="81" nodeType="afterEffect" presetClass="entr" presetID="2" presetSubtype="2">
                                  <p:stCondLst>
                                    <p:cond delay="0"/>
                                  </p:stCondLst>
                                  <p:childTnLst>
                                    <p:set>
                                      <p:cBhvr>
                                        <p:cTn dur="1" fill="hold" id="82">
                                          <p:stCondLst>
                                            <p:cond delay="0"/>
                                          </p:stCondLst>
                                        </p:cTn>
                                        <p:tgtEl>
                                          <p:spTgt spid="10"/>
                                        </p:tgtEl>
                                        <p:attrNameLst>
                                          <p:attrName>style.visibility</p:attrName>
                                        </p:attrNameLst>
                                      </p:cBhvr>
                                      <p:to>
                                        <p:strVal val="visible"/>
                                      </p:to>
                                    </p:set>
                                    <p:anim calcmode="lin" valueType="num">
                                      <p:cBhvr additive="base">
                                        <p:cTn dur="500" fill="hold" id="83"/>
                                        <p:tgtEl>
                                          <p:spTgt spid="10"/>
                                        </p:tgtEl>
                                        <p:attrNameLst>
                                          <p:attrName>ppt_x</p:attrName>
                                        </p:attrNameLst>
                                      </p:cBhvr>
                                      <p:tavLst>
                                        <p:tav tm="0">
                                          <p:val>
                                            <p:strVal val="1+#ppt_w/2"/>
                                          </p:val>
                                        </p:tav>
                                        <p:tav tm="100000">
                                          <p:val>
                                            <p:strVal val="#ppt_x"/>
                                          </p:val>
                                        </p:tav>
                                      </p:tavLst>
                                    </p:anim>
                                    <p:anim calcmode="lin" valueType="num">
                                      <p:cBhvr additive="base">
                                        <p:cTn dur="500" fill="hold" id="84"/>
                                        <p:tgtEl>
                                          <p:spTgt spid="10"/>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8500"/>
                            </p:stCondLst>
                            <p:childTnLst>
                              <p:par>
                                <p:cTn fill="hold" id="86" nodeType="afterEffect" presetClass="entr" presetID="22" presetSubtype="4">
                                  <p:stCondLst>
                                    <p:cond delay="0"/>
                                  </p:stCondLst>
                                  <p:childTnLst>
                                    <p:set>
                                      <p:cBhvr>
                                        <p:cTn dur="1" fill="hold" id="87">
                                          <p:stCondLst>
                                            <p:cond delay="0"/>
                                          </p:stCondLst>
                                        </p:cTn>
                                        <p:tgtEl>
                                          <p:spTgt spid="13"/>
                                        </p:tgtEl>
                                        <p:attrNameLst>
                                          <p:attrName>style.visibility</p:attrName>
                                        </p:attrNameLst>
                                      </p:cBhvr>
                                      <p:to>
                                        <p:strVal val="visible"/>
                                      </p:to>
                                    </p:set>
                                    <p:animEffect filter="wipe(down)" transition="in">
                                      <p:cBhvr>
                                        <p:cTn dur="500" id="88"/>
                                        <p:tgtEl>
                                          <p:spTgt spid="13"/>
                                        </p:tgtEl>
                                      </p:cBhvr>
                                    </p:animEffect>
                                  </p:childTnLst>
                                </p:cTn>
                              </p:par>
                            </p:childTnLst>
                          </p:cTn>
                        </p:par>
                        <p:par>
                          <p:cTn fill="hold" id="89" nodeType="afterGroup">
                            <p:stCondLst>
                              <p:cond delay="9000"/>
                            </p:stCondLst>
                            <p:childTnLst>
                              <p:par>
                                <p:cTn fill="hold" id="90" nodeType="afterEffect" presetClass="entr" presetID="53" presetSubtype="0">
                                  <p:stCondLst>
                                    <p:cond delay="0"/>
                                  </p:stCondLst>
                                  <p:childTnLst>
                                    <p:set>
                                      <p:cBhvr>
                                        <p:cTn dur="1" fill="hold" id="91">
                                          <p:stCondLst>
                                            <p:cond delay="0"/>
                                          </p:stCondLst>
                                        </p:cTn>
                                        <p:tgtEl>
                                          <p:spTgt spid="19"/>
                                        </p:tgtEl>
                                        <p:attrNameLst>
                                          <p:attrName>style.visibility</p:attrName>
                                        </p:attrNameLst>
                                      </p:cBhvr>
                                      <p:to>
                                        <p:strVal val="visible"/>
                                      </p:to>
                                    </p:set>
                                    <p:anim calcmode="lin" valueType="num">
                                      <p:cBhvr>
                                        <p:cTn dur="500" fill="hold" id="92"/>
                                        <p:tgtEl>
                                          <p:spTgt spid="19"/>
                                        </p:tgtEl>
                                        <p:attrNameLst>
                                          <p:attrName>ppt_w</p:attrName>
                                        </p:attrNameLst>
                                      </p:cBhvr>
                                      <p:tavLst>
                                        <p:tav tm="0">
                                          <p:val>
                                            <p:fltVal val="0"/>
                                          </p:val>
                                        </p:tav>
                                        <p:tav tm="100000">
                                          <p:val>
                                            <p:strVal val="#ppt_w"/>
                                          </p:val>
                                        </p:tav>
                                      </p:tavLst>
                                    </p:anim>
                                    <p:anim calcmode="lin" valueType="num">
                                      <p:cBhvr>
                                        <p:cTn dur="500" fill="hold" id="93"/>
                                        <p:tgtEl>
                                          <p:spTgt spid="19"/>
                                        </p:tgtEl>
                                        <p:attrNameLst>
                                          <p:attrName>ppt_h</p:attrName>
                                        </p:attrNameLst>
                                      </p:cBhvr>
                                      <p:tavLst>
                                        <p:tav tm="0">
                                          <p:val>
                                            <p:fltVal val="0"/>
                                          </p:val>
                                        </p:tav>
                                        <p:tav tm="100000">
                                          <p:val>
                                            <p:strVal val="#ppt_h"/>
                                          </p:val>
                                        </p:tav>
                                      </p:tavLst>
                                    </p:anim>
                                    <p:animEffect filter="fade" transition="in">
                                      <p:cBhvr>
                                        <p:cTn dur="500" id="94"/>
                                        <p:tgtEl>
                                          <p:spTgt spid="19"/>
                                        </p:tgtEl>
                                      </p:cBhvr>
                                    </p:animEffect>
                                  </p:childTnLst>
                                </p:cTn>
                              </p:par>
                            </p:childTnLst>
                          </p:cTn>
                        </p:par>
                        <p:par>
                          <p:cTn fill="hold" id="95" nodeType="afterGroup">
                            <p:stCondLst>
                              <p:cond delay="9500"/>
                            </p:stCondLst>
                            <p:childTnLst>
                              <p:par>
                                <p:cTn fill="hold" grpId="0" id="96" nodeType="afterEffect" presetClass="entr" presetID="22" presetSubtype="8">
                                  <p:stCondLst>
                                    <p:cond delay="0"/>
                                  </p:stCondLst>
                                  <p:childTnLst>
                                    <p:set>
                                      <p:cBhvr>
                                        <p:cTn dur="1" fill="hold" id="97">
                                          <p:stCondLst>
                                            <p:cond delay="0"/>
                                          </p:stCondLst>
                                        </p:cTn>
                                        <p:tgtEl>
                                          <p:spTgt spid="138"/>
                                        </p:tgtEl>
                                        <p:attrNameLst>
                                          <p:attrName>style.visibility</p:attrName>
                                        </p:attrNameLst>
                                      </p:cBhvr>
                                      <p:to>
                                        <p:strVal val="visible"/>
                                      </p:to>
                                    </p:set>
                                    <p:animEffect filter="wipe(left)" transition="in">
                                      <p:cBhvr>
                                        <p:cTn dur="500" id="98"/>
                                        <p:tgtEl>
                                          <p:spTgt spid="138"/>
                                        </p:tgtEl>
                                      </p:cBhvr>
                                    </p:animEffect>
                                  </p:childTnLst>
                                </p:cTn>
                              </p:par>
                            </p:childTnLst>
                          </p:cTn>
                        </p:par>
                        <p:par>
                          <p:cTn fill="hold" id="99" nodeType="afterGroup">
                            <p:stCondLst>
                              <p:cond delay="10000"/>
                            </p:stCondLst>
                            <p:childTnLst>
                              <p:par>
                                <p:cTn accel="50000" decel="50000" fill="hold" id="100" nodeType="afterEffect" presetClass="entr" presetID="2" presetSubtype="2">
                                  <p:stCondLst>
                                    <p:cond delay="0"/>
                                  </p:stCondLst>
                                  <p:childTnLst>
                                    <p:set>
                                      <p:cBhvr>
                                        <p:cTn dur="1" fill="hold" id="101">
                                          <p:stCondLst>
                                            <p:cond delay="0"/>
                                          </p:stCondLst>
                                        </p:cTn>
                                        <p:tgtEl>
                                          <p:spTgt spid="5"/>
                                        </p:tgtEl>
                                        <p:attrNameLst>
                                          <p:attrName>style.visibility</p:attrName>
                                        </p:attrNameLst>
                                      </p:cBhvr>
                                      <p:to>
                                        <p:strVal val="visible"/>
                                      </p:to>
                                    </p:set>
                                    <p:anim calcmode="lin" valueType="num">
                                      <p:cBhvr additive="base">
                                        <p:cTn dur="500" fill="hold" id="102"/>
                                        <p:tgtEl>
                                          <p:spTgt spid="5"/>
                                        </p:tgtEl>
                                        <p:attrNameLst>
                                          <p:attrName>ppt_x</p:attrName>
                                        </p:attrNameLst>
                                      </p:cBhvr>
                                      <p:tavLst>
                                        <p:tav tm="0">
                                          <p:val>
                                            <p:strVal val="1+#ppt_w/2"/>
                                          </p:val>
                                        </p:tav>
                                        <p:tav tm="100000">
                                          <p:val>
                                            <p:strVal val="#ppt_x"/>
                                          </p:val>
                                        </p:tav>
                                      </p:tavLst>
                                    </p:anim>
                                    <p:anim calcmode="lin" valueType="num">
                                      <p:cBhvr additive="base">
                                        <p:cTn dur="500" fill="hold" id="103"/>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8"/>
      <p:bldP grpId="0" spid="131"/>
      <p:bldP grpId="0" spid="134"/>
      <p:bldP grpId="0" spid="137"/>
      <p:bldP grpId="0" spid="13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206560" y="2127571"/>
            <a:ext cx="2270724" cy="43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r>
              <a:rPr altLang="en-US" lang="zh-CN" sz="2400">
                <a:solidFill>
                  <a:schemeClr val="bg1"/>
                </a:solidFill>
                <a:latin typeface="+mn-lt"/>
                <a:ea typeface="+mn-ea"/>
                <a:cs typeface="+mn-ea"/>
                <a:sym typeface="+mn-lt"/>
              </a:rPr>
              <a:t>工作规划和展望</a:t>
            </a:r>
          </a:p>
        </p:txBody>
      </p:sp>
      <p:sp>
        <p:nvSpPr>
          <p:cNvPr id="17" name="TextBox 1"/>
          <p:cNvSpPr txBox="1">
            <a:spLocks noChangeArrowheads="1"/>
          </p:cNvSpPr>
          <p:nvPr/>
        </p:nvSpPr>
        <p:spPr bwMode="auto">
          <a:xfrm>
            <a:off x="4189774" y="2697977"/>
            <a:ext cx="2519392" cy="4800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90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087449" y="2103736"/>
            <a:ext cx="1068818" cy="1068817"/>
            <a:chOff x="4353170" y="1223943"/>
            <a:chExt cx="1068877" cy="1068876"/>
          </a:xfrm>
        </p:grpSpPr>
        <p:sp>
          <p:nvSpPr>
            <p:cNvPr id="11" name="Freeform: Shape 2"/>
            <p:cNvSpPr/>
            <p:nvPr/>
          </p:nvSpPr>
          <p:spPr bwMode="auto">
            <a:xfrm>
              <a:off x="4353170" y="1223943"/>
              <a:ext cx="1068877" cy="10688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solidFill>
                  <a:schemeClr val="bg1"/>
                </a:solidFill>
                <a:cs typeface="+mn-ea"/>
                <a:sym typeface="+mn-lt"/>
              </a:endParaRPr>
            </a:p>
          </p:txBody>
        </p:sp>
        <p:sp>
          <p:nvSpPr>
            <p:cNvPr id="12" name="Freeform: Shape 9"/>
            <p:cNvSpPr/>
            <p:nvPr/>
          </p:nvSpPr>
          <p:spPr bwMode="auto">
            <a:xfrm>
              <a:off x="4661998" y="1406987"/>
              <a:ext cx="760049" cy="68312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id-ID" sz="3200">
                  <a:solidFill>
                    <a:schemeClr val="bg1"/>
                  </a:solidFill>
                  <a:cs typeface="+mn-ea"/>
                  <a:sym typeface="+mn-lt"/>
                </a:rPr>
                <a:t>04</a:t>
              </a:r>
            </a:p>
          </p:txBody>
        </p:sp>
      </p:grpSp>
    </p:spTree>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17"/>
                                        </p:tgtEl>
                                        <p:attrNameLst>
                                          <p:attrName>style.visibility</p:attrName>
                                        </p:attrNameLst>
                                      </p:cBhvr>
                                      <p:to>
                                        <p:strVal val="visible"/>
                                      </p:to>
                                    </p:set>
                                    <p:animEffect filter="wipe(up)" transition="in">
                                      <p:cBhvr>
                                        <p:cTn dur="500" id="1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3"/>
          <a:stretch>
            <a:fillRect/>
          </a:stretch>
        </p:blipFill>
        <p:spPr>
          <a:xfrm rot="16200000">
            <a:off x="1991188" y="-1986779"/>
            <a:ext cx="5161644" cy="9138377"/>
          </a:xfrm>
          <a:prstGeom prst="rect">
            <a:avLst/>
          </a:prstGeom>
        </p:spPr>
      </p:pic>
      <p:sp>
        <p:nvSpPr>
          <p:cNvPr id="2" name="矩形 1"/>
          <p:cNvSpPr/>
          <p:nvPr/>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2" name="组合 21"/>
          <p:cNvGrpSpPr/>
          <p:nvPr/>
        </p:nvGrpSpPr>
        <p:grpSpPr>
          <a:xfrm>
            <a:off x="2867573" y="1899017"/>
            <a:ext cx="1068818" cy="1068817"/>
            <a:chOff x="4353170" y="1223943"/>
            <a:chExt cx="1068877" cy="1068876"/>
          </a:xfrm>
        </p:grpSpPr>
        <p:sp>
          <p:nvSpPr>
            <p:cNvPr id="4" name="Freeform: Shape 2"/>
            <p:cNvSpPr/>
            <p:nvPr/>
          </p:nvSpPr>
          <p:spPr bwMode="auto">
            <a:xfrm>
              <a:off x="4353170" y="1223943"/>
              <a:ext cx="1068877" cy="10688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cs typeface="+mn-ea"/>
                <a:sym typeface="+mn-lt"/>
              </a:endParaRPr>
            </a:p>
          </p:txBody>
        </p:sp>
        <p:sp>
          <p:nvSpPr>
            <p:cNvPr id="11" name="Freeform: Shape 9"/>
            <p:cNvSpPr/>
            <p:nvPr/>
          </p:nvSpPr>
          <p:spPr bwMode="auto">
            <a:xfrm>
              <a:off x="4926443" y="1790435"/>
              <a:ext cx="186776" cy="2009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id-ID" sz="1200">
                  <a:solidFill>
                    <a:srgbClr val="FFFFFF"/>
                  </a:solidFill>
                  <a:cs typeface="+mn-ea"/>
                  <a:sym typeface="+mn-lt"/>
                </a:rPr>
                <a:t>01</a:t>
              </a:r>
            </a:p>
          </p:txBody>
        </p:sp>
      </p:grpSp>
      <p:grpSp>
        <p:nvGrpSpPr>
          <p:cNvPr id="25" name="组合 24"/>
          <p:cNvGrpSpPr/>
          <p:nvPr/>
        </p:nvGrpSpPr>
        <p:grpSpPr>
          <a:xfrm>
            <a:off x="4501848" y="2712034"/>
            <a:ext cx="1068818" cy="1069434"/>
            <a:chOff x="4353170" y="2037004"/>
            <a:chExt cx="1068877" cy="1069493"/>
          </a:xfrm>
        </p:grpSpPr>
        <p:sp>
          <p:nvSpPr>
            <p:cNvPr id="6" name="Freeform: Shape 4"/>
            <p:cNvSpPr/>
            <p:nvPr/>
          </p:nvSpPr>
          <p:spPr bwMode="auto">
            <a:xfrm>
              <a:off x="4353170" y="2037004"/>
              <a:ext cx="1068877" cy="106949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4"/>
            </a:solidFill>
            <a:ln w="19050">
              <a:solidFill>
                <a:schemeClr val="bg1"/>
              </a:solidFill>
            </a:ln>
            <a:effectLst/>
          </p:spPr>
          <p:txBody>
            <a:bodyPr anchor="ctr"/>
            <a:lstStyle/>
            <a:p>
              <a:pPr algn="ctr"/>
              <a:endParaRPr sz="1280">
                <a:cs typeface="+mn-ea"/>
                <a:sym typeface="+mn-lt"/>
              </a:endParaRPr>
            </a:p>
          </p:txBody>
        </p:sp>
        <p:sp>
          <p:nvSpPr>
            <p:cNvPr id="17" name="Freeform: Shape 15"/>
            <p:cNvSpPr/>
            <p:nvPr/>
          </p:nvSpPr>
          <p:spPr bwMode="auto">
            <a:xfrm>
              <a:off x="4926443" y="2572058"/>
              <a:ext cx="186776" cy="200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id-ID" sz="1200">
                  <a:solidFill>
                    <a:srgbClr val="FFFFFF"/>
                  </a:solidFill>
                  <a:cs typeface="+mn-ea"/>
                  <a:sym typeface="+mn-lt"/>
                </a:rPr>
                <a:t>04</a:t>
              </a:r>
            </a:p>
          </p:txBody>
        </p:sp>
      </p:grpSp>
      <p:grpSp>
        <p:nvGrpSpPr>
          <p:cNvPr id="24" name="组合 23"/>
          <p:cNvGrpSpPr/>
          <p:nvPr/>
        </p:nvGrpSpPr>
        <p:grpSpPr>
          <a:xfrm>
            <a:off x="3691912" y="2712034"/>
            <a:ext cx="1069434" cy="1069434"/>
            <a:chOff x="3543190" y="2037004"/>
            <a:chExt cx="1069493" cy="1069493"/>
          </a:xfrm>
        </p:grpSpPr>
        <p:sp>
          <p:nvSpPr>
            <p:cNvPr id="7" name="Freeform: Shape 5"/>
            <p:cNvSpPr/>
            <p:nvPr/>
          </p:nvSpPr>
          <p:spPr bwMode="auto">
            <a:xfrm>
              <a:off x="3543190" y="2037004"/>
              <a:ext cx="1069493" cy="106949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3"/>
            </a:solidFill>
            <a:ln w="19050">
              <a:solidFill>
                <a:schemeClr val="bg1"/>
              </a:solidFill>
            </a:ln>
            <a:effectLst/>
          </p:spPr>
          <p:txBody>
            <a:bodyPr anchor="ctr"/>
            <a:lstStyle/>
            <a:p>
              <a:pPr algn="ctr"/>
              <a:endParaRPr sz="1280">
                <a:cs typeface="+mn-ea"/>
                <a:sym typeface="+mn-lt"/>
              </a:endParaRPr>
            </a:p>
          </p:txBody>
        </p:sp>
        <p:sp>
          <p:nvSpPr>
            <p:cNvPr id="18" name="Freeform: Shape 16"/>
            <p:cNvSpPr/>
            <p:nvPr/>
          </p:nvSpPr>
          <p:spPr bwMode="auto">
            <a:xfrm>
              <a:off x="4129408" y="2572058"/>
              <a:ext cx="187393" cy="200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id-ID" sz="1200">
                  <a:solidFill>
                    <a:srgbClr val="FFFFFF"/>
                  </a:solidFill>
                  <a:cs typeface="+mn-ea"/>
                  <a:sym typeface="+mn-lt"/>
                </a:rPr>
                <a:t>03</a:t>
              </a:r>
            </a:p>
          </p:txBody>
        </p:sp>
      </p:grpSp>
      <p:grpSp>
        <p:nvGrpSpPr>
          <p:cNvPr id="23" name="组合 22"/>
          <p:cNvGrpSpPr/>
          <p:nvPr/>
        </p:nvGrpSpPr>
        <p:grpSpPr>
          <a:xfrm>
            <a:off x="3676891" y="1899017"/>
            <a:ext cx="1069435" cy="1068817"/>
            <a:chOff x="5162533" y="1223943"/>
            <a:chExt cx="1069494" cy="1068876"/>
          </a:xfrm>
        </p:grpSpPr>
        <p:sp>
          <p:nvSpPr>
            <p:cNvPr id="5" name="Freeform: Shape 3"/>
            <p:cNvSpPr/>
            <p:nvPr/>
          </p:nvSpPr>
          <p:spPr bwMode="auto">
            <a:xfrm>
              <a:off x="5162533" y="1223943"/>
              <a:ext cx="1069494" cy="10688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2"/>
            </a:solidFill>
            <a:ln w="19050">
              <a:solidFill>
                <a:schemeClr val="bg1"/>
              </a:solidFill>
            </a:ln>
            <a:effectLst/>
          </p:spPr>
          <p:txBody>
            <a:bodyPr anchor="ctr"/>
            <a:lstStyle/>
            <a:p>
              <a:pPr algn="ctr"/>
              <a:endParaRPr sz="1280">
                <a:cs typeface="+mn-ea"/>
                <a:sym typeface="+mn-lt"/>
              </a:endParaRPr>
            </a:p>
          </p:txBody>
        </p:sp>
        <p:sp>
          <p:nvSpPr>
            <p:cNvPr id="21" name="Freeform: Shape 19"/>
            <p:cNvSpPr/>
            <p:nvPr/>
          </p:nvSpPr>
          <p:spPr bwMode="auto">
            <a:xfrm>
              <a:off x="5738889" y="1790435"/>
              <a:ext cx="187393" cy="2009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id-ID" sz="1200">
                  <a:solidFill>
                    <a:srgbClr val="FFFFFF"/>
                  </a:solidFill>
                  <a:cs typeface="+mn-ea"/>
                  <a:sym typeface="+mn-lt"/>
                </a:rPr>
                <a:t>02</a:t>
              </a:r>
            </a:p>
          </p:txBody>
        </p:sp>
      </p:grpSp>
      <p:sp>
        <p:nvSpPr>
          <p:cNvPr id="29" name="矩形 28"/>
          <p:cNvSpPr/>
          <p:nvPr/>
        </p:nvSpPr>
        <p:spPr>
          <a:xfrm>
            <a:off x="1667863" y="2058381"/>
            <a:ext cx="848300" cy="623284"/>
          </a:xfrm>
          <a:prstGeom prst="rect">
            <a:avLst/>
          </a:prstGeom>
        </p:spPr>
        <p:txBody>
          <a:bodyPr bIns="34274" lIns="68550" rIns="68550" tIns="34274" wrap="none">
            <a:spAutoFit/>
          </a:bodyPr>
          <a:lstStyle/>
          <a:p>
            <a:pPr algn="ctr">
              <a:lnSpc>
                <a:spcPct val="130000"/>
              </a:lnSpc>
              <a:defRPr/>
            </a:pPr>
            <a:r>
              <a:rPr altLang="zh-CN" kern="100" lang="en-US" sz="1400">
                <a:solidFill>
                  <a:schemeClr val="accent1"/>
                </a:solidFill>
                <a:cs typeface="+mn-ea"/>
                <a:sym typeface="+mn-lt"/>
              </a:rPr>
              <a:t>PART 01</a:t>
            </a:r>
          </a:p>
          <a:p>
            <a:pPr algn="ctr">
              <a:lnSpc>
                <a:spcPct val="130000"/>
              </a:lnSpc>
              <a:defRPr/>
            </a:pPr>
            <a:r>
              <a:rPr altLang="zh-CN" kern="100" lang="en-US" sz="1400">
                <a:solidFill>
                  <a:schemeClr val="accent1"/>
                </a:solidFill>
                <a:cs typeface="+mn-ea"/>
                <a:sym typeface="+mn-lt"/>
              </a:rPr>
              <a:t>工作评价</a:t>
            </a:r>
          </a:p>
        </p:txBody>
      </p:sp>
      <p:sp>
        <p:nvSpPr>
          <p:cNvPr id="30" name="矩形 29"/>
          <p:cNvSpPr/>
          <p:nvPr/>
        </p:nvSpPr>
        <p:spPr>
          <a:xfrm>
            <a:off x="5076056" y="1973989"/>
            <a:ext cx="848300" cy="623284"/>
          </a:xfrm>
          <a:prstGeom prst="rect">
            <a:avLst/>
          </a:prstGeom>
        </p:spPr>
        <p:txBody>
          <a:bodyPr bIns="34274" lIns="68550" rIns="68550" tIns="34274" wrap="none">
            <a:spAutoFit/>
          </a:bodyPr>
          <a:lstStyle/>
          <a:p>
            <a:pPr>
              <a:lnSpc>
                <a:spcPct val="130000"/>
              </a:lnSpc>
              <a:defRPr/>
            </a:pPr>
            <a:r>
              <a:rPr altLang="zh-CN" kern="100" lang="en-US" sz="1400">
                <a:solidFill>
                  <a:schemeClr val="accent1"/>
                </a:solidFill>
                <a:cs typeface="+mn-ea"/>
                <a:sym typeface="+mn-lt"/>
              </a:rPr>
              <a:t>PART 02</a:t>
            </a:r>
          </a:p>
          <a:p>
            <a:pPr>
              <a:lnSpc>
                <a:spcPct val="130000"/>
              </a:lnSpc>
              <a:defRPr/>
            </a:pPr>
            <a:r>
              <a:rPr altLang="zh-CN" kern="100" lang="en-US" sz="1400">
                <a:solidFill>
                  <a:schemeClr val="accent1"/>
                </a:solidFill>
                <a:cs typeface="+mn-ea"/>
                <a:sym typeface="+mn-lt"/>
              </a:rPr>
              <a:t>自我评价</a:t>
            </a:r>
          </a:p>
        </p:txBody>
      </p:sp>
      <p:sp>
        <p:nvSpPr>
          <p:cNvPr id="31" name="矩形 30"/>
          <p:cNvSpPr/>
          <p:nvPr/>
        </p:nvSpPr>
        <p:spPr>
          <a:xfrm>
            <a:off x="2463560" y="2998654"/>
            <a:ext cx="848300" cy="623284"/>
          </a:xfrm>
          <a:prstGeom prst="rect">
            <a:avLst/>
          </a:prstGeom>
        </p:spPr>
        <p:txBody>
          <a:bodyPr bIns="34274" lIns="68550" rIns="68550" tIns="34274" wrap="none">
            <a:spAutoFit/>
          </a:bodyPr>
          <a:lstStyle/>
          <a:p>
            <a:pPr algn="r">
              <a:lnSpc>
                <a:spcPct val="130000"/>
              </a:lnSpc>
              <a:defRPr/>
            </a:pPr>
            <a:r>
              <a:rPr altLang="zh-CN" kern="100" lang="en-US" sz="1400">
                <a:solidFill>
                  <a:schemeClr val="accent1"/>
                </a:solidFill>
                <a:cs typeface="+mn-ea"/>
                <a:sym typeface="+mn-lt"/>
              </a:rPr>
              <a:t>PART 03</a:t>
            </a:r>
          </a:p>
          <a:p>
            <a:pPr algn="r">
              <a:lnSpc>
                <a:spcPct val="130000"/>
              </a:lnSpc>
              <a:defRPr/>
            </a:pPr>
            <a:r>
              <a:rPr altLang="zh-CN" kern="100" lang="en-US" sz="1400">
                <a:solidFill>
                  <a:schemeClr val="accent1"/>
                </a:solidFill>
                <a:cs typeface="+mn-ea"/>
                <a:sym typeface="+mn-lt"/>
              </a:rPr>
              <a:t>工作体会</a:t>
            </a:r>
          </a:p>
        </p:txBody>
      </p:sp>
      <p:sp>
        <p:nvSpPr>
          <p:cNvPr id="32" name="矩形 31"/>
          <p:cNvSpPr/>
          <p:nvPr/>
        </p:nvSpPr>
        <p:spPr>
          <a:xfrm>
            <a:off x="5877591" y="2910093"/>
            <a:ext cx="1381700" cy="623284"/>
          </a:xfrm>
          <a:prstGeom prst="rect">
            <a:avLst/>
          </a:prstGeom>
        </p:spPr>
        <p:txBody>
          <a:bodyPr bIns="34274" lIns="68550" rIns="68550" tIns="34274" wrap="none">
            <a:spAutoFit/>
          </a:bodyPr>
          <a:lstStyle/>
          <a:p>
            <a:pPr>
              <a:lnSpc>
                <a:spcPct val="130000"/>
              </a:lnSpc>
              <a:defRPr/>
            </a:pPr>
            <a:r>
              <a:rPr altLang="zh-CN" kern="100" lang="en-US" sz="1400">
                <a:solidFill>
                  <a:schemeClr val="accent1"/>
                </a:solidFill>
                <a:cs typeface="+mn-ea"/>
                <a:sym typeface="+mn-lt"/>
              </a:rPr>
              <a:t>PART 04</a:t>
            </a:r>
          </a:p>
          <a:p>
            <a:pPr>
              <a:lnSpc>
                <a:spcPct val="130000"/>
              </a:lnSpc>
              <a:defRPr/>
            </a:pPr>
            <a:r>
              <a:rPr altLang="zh-CN" kern="100" lang="en-US" sz="1400">
                <a:solidFill>
                  <a:schemeClr val="accent1"/>
                </a:solidFill>
                <a:cs typeface="+mn-ea"/>
                <a:sym typeface="+mn-lt"/>
              </a:rPr>
              <a:t>工作规划和展望</a:t>
            </a:r>
          </a:p>
        </p:txBody>
      </p:sp>
      <p:sp>
        <p:nvSpPr>
          <p:cNvPr id="19" name="TextBox 59"/>
          <p:cNvSpPr txBox="1">
            <a:spLocks noChangeArrowheads="1"/>
          </p:cNvSpPr>
          <p:nvPr/>
        </p:nvSpPr>
        <p:spPr bwMode="auto">
          <a:xfrm>
            <a:off x="451639" y="700336"/>
            <a:ext cx="1343851" cy="1385284"/>
          </a:xfrm>
          <a:prstGeom prst="rect">
            <a:avLst/>
          </a:prstGeom>
          <a:noFill/>
          <a:ln>
            <a:noFill/>
          </a:ln>
        </p:spPr>
        <p:txBody>
          <a:bodyPr bIns="34274" lIns="68550" rIns="68550" tIns="34274"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685165">
              <a:lnSpc>
                <a:spcPct val="120000"/>
              </a:lnSpc>
              <a:defRPr/>
            </a:pPr>
            <a:r>
              <a:rPr altLang="en-US" kern="0" lang="zh-CN" sz="2400">
                <a:solidFill>
                  <a:schemeClr val="tx1">
                    <a:lumMod val="75000"/>
                    <a:lumOff val="25000"/>
                  </a:schemeClr>
                </a:solidFill>
                <a:latin typeface="+mn-lt"/>
                <a:ea typeface="+mn-ea"/>
                <a:cs typeface="+mn-ea"/>
                <a:sym typeface="+mn-lt"/>
              </a:rPr>
              <a:t>目录 </a:t>
            </a:r>
          </a:p>
          <a:p>
            <a:pPr algn="ctr" defTabSz="685165">
              <a:lnSpc>
                <a:spcPct val="120000"/>
              </a:lnSpc>
              <a:defRPr/>
            </a:pPr>
            <a:r>
              <a:rPr altLang="en-US" kern="0" lang="zh-CN" sz="2400">
                <a:solidFill>
                  <a:schemeClr val="tx1">
                    <a:lumMod val="75000"/>
                    <a:lumOff val="25000"/>
                  </a:schemeClr>
                </a:solidFill>
                <a:latin typeface="+mn-lt"/>
                <a:ea typeface="+mn-ea"/>
                <a:cs typeface="+mn-ea"/>
                <a:sym typeface="+mn-lt"/>
              </a:rPr>
              <a:t>Contents</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 presetSubtype="1">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additive="base">
                                        <p:cTn dur="500" fill="hold" id="16"/>
                                        <p:tgtEl>
                                          <p:spTgt spid="23"/>
                                        </p:tgtEl>
                                        <p:attrNameLst>
                                          <p:attrName>ppt_x</p:attrName>
                                        </p:attrNameLst>
                                      </p:cBhvr>
                                      <p:tavLst>
                                        <p:tav tm="0">
                                          <p:val>
                                            <p:strVal val="1+#ppt_w/2"/>
                                          </p:val>
                                        </p:tav>
                                        <p:tav tm="100000">
                                          <p:val>
                                            <p:strVal val="#ppt_x"/>
                                          </p:val>
                                        </p:tav>
                                      </p:tavLst>
                                    </p:anim>
                                    <p:anim calcmode="lin" valueType="num">
                                      <p:cBhvr additive="base">
                                        <p:cTn dur="500" fill="hold" id="17"/>
                                        <p:tgtEl>
                                          <p:spTgt spid="23"/>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additive="base">
                                        <p:cTn dur="500" fill="hold" id="21"/>
                                        <p:tgtEl>
                                          <p:spTgt spid="24"/>
                                        </p:tgtEl>
                                        <p:attrNameLst>
                                          <p:attrName>ppt_x</p:attrName>
                                        </p:attrNameLst>
                                      </p:cBhvr>
                                      <p:tavLst>
                                        <p:tav tm="0">
                                          <p:val>
                                            <p:strVal val="0-#ppt_w/2"/>
                                          </p:val>
                                        </p:tav>
                                        <p:tav tm="100000">
                                          <p:val>
                                            <p:strVal val="#ppt_x"/>
                                          </p:val>
                                        </p:tav>
                                      </p:tavLst>
                                    </p:anim>
                                    <p:anim calcmode="lin" valueType="num">
                                      <p:cBhvr additive="base">
                                        <p:cTn dur="500" fill="hold" id="22"/>
                                        <p:tgtEl>
                                          <p:spTgt spid="2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fill="hold" id="26"/>
                                        <p:tgtEl>
                                          <p:spTgt spid="25"/>
                                        </p:tgtEl>
                                        <p:attrNameLst>
                                          <p:attrName>ppt_x</p:attrName>
                                        </p:attrNameLst>
                                      </p:cBhvr>
                                      <p:tavLst>
                                        <p:tav tm="0">
                                          <p:val>
                                            <p:strVal val="#ppt_x"/>
                                          </p:val>
                                        </p:tav>
                                        <p:tav tm="100000">
                                          <p:val>
                                            <p:strVal val="#ppt_x"/>
                                          </p:val>
                                        </p:tav>
                                      </p:tavLst>
                                    </p:anim>
                                    <p:anim calcmode="lin" valueType="num">
                                      <p:cBhvr additive="base">
                                        <p:cTn dur="500" fill="hold" id="27"/>
                                        <p:tgtEl>
                                          <p:spTgt spid="25"/>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p:cTn dur="500" fill="hold" id="31"/>
                                        <p:tgtEl>
                                          <p:spTgt spid="29"/>
                                        </p:tgtEl>
                                        <p:attrNameLst>
                                          <p:attrName>ppt_w</p:attrName>
                                        </p:attrNameLst>
                                      </p:cBhvr>
                                      <p:tavLst>
                                        <p:tav tm="0">
                                          <p:val>
                                            <p:fltVal val="0"/>
                                          </p:val>
                                        </p:tav>
                                        <p:tav tm="100000">
                                          <p:val>
                                            <p:strVal val="#ppt_w"/>
                                          </p:val>
                                        </p:tav>
                                      </p:tavLst>
                                    </p:anim>
                                    <p:anim calcmode="lin" valueType="num">
                                      <p:cBhvr>
                                        <p:cTn dur="500" fill="hold" id="32"/>
                                        <p:tgtEl>
                                          <p:spTgt spid="29"/>
                                        </p:tgtEl>
                                        <p:attrNameLst>
                                          <p:attrName>ppt_h</p:attrName>
                                        </p:attrNameLst>
                                      </p:cBhvr>
                                      <p:tavLst>
                                        <p:tav tm="0">
                                          <p:val>
                                            <p:fltVal val="0"/>
                                          </p:val>
                                        </p:tav>
                                        <p:tav tm="100000">
                                          <p:val>
                                            <p:strVal val="#ppt_h"/>
                                          </p:val>
                                        </p:tav>
                                      </p:tavLst>
                                    </p:anim>
                                    <p:animEffect filter="fade" transition="in">
                                      <p:cBhvr>
                                        <p:cTn dur="500" id="33"/>
                                        <p:tgtEl>
                                          <p:spTgt spid="29"/>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p:cTn dur="500" fill="hold" id="36"/>
                                        <p:tgtEl>
                                          <p:spTgt spid="30"/>
                                        </p:tgtEl>
                                        <p:attrNameLst>
                                          <p:attrName>ppt_w</p:attrName>
                                        </p:attrNameLst>
                                      </p:cBhvr>
                                      <p:tavLst>
                                        <p:tav tm="0">
                                          <p:val>
                                            <p:fltVal val="0"/>
                                          </p:val>
                                        </p:tav>
                                        <p:tav tm="100000">
                                          <p:val>
                                            <p:strVal val="#ppt_w"/>
                                          </p:val>
                                        </p:tav>
                                      </p:tavLst>
                                    </p:anim>
                                    <p:anim calcmode="lin" valueType="num">
                                      <p:cBhvr>
                                        <p:cTn dur="500" fill="hold" id="37"/>
                                        <p:tgtEl>
                                          <p:spTgt spid="30"/>
                                        </p:tgtEl>
                                        <p:attrNameLst>
                                          <p:attrName>ppt_h</p:attrName>
                                        </p:attrNameLst>
                                      </p:cBhvr>
                                      <p:tavLst>
                                        <p:tav tm="0">
                                          <p:val>
                                            <p:fltVal val="0"/>
                                          </p:val>
                                        </p:tav>
                                        <p:tav tm="100000">
                                          <p:val>
                                            <p:strVal val="#ppt_h"/>
                                          </p:val>
                                        </p:tav>
                                      </p:tavLst>
                                    </p:anim>
                                    <p:animEffect filter="fade" transition="in">
                                      <p:cBhvr>
                                        <p:cTn dur="500" id="38"/>
                                        <p:tgtEl>
                                          <p:spTgt spid="30"/>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31"/>
                                        </p:tgtEl>
                                        <p:attrNameLst>
                                          <p:attrName>style.visibility</p:attrName>
                                        </p:attrNameLst>
                                      </p:cBhvr>
                                      <p:to>
                                        <p:strVal val="visible"/>
                                      </p:to>
                                    </p:set>
                                    <p:anim calcmode="lin" valueType="num">
                                      <p:cBhvr>
                                        <p:cTn dur="500" fill="hold" id="41"/>
                                        <p:tgtEl>
                                          <p:spTgt spid="31"/>
                                        </p:tgtEl>
                                        <p:attrNameLst>
                                          <p:attrName>ppt_w</p:attrName>
                                        </p:attrNameLst>
                                      </p:cBhvr>
                                      <p:tavLst>
                                        <p:tav tm="0">
                                          <p:val>
                                            <p:fltVal val="0"/>
                                          </p:val>
                                        </p:tav>
                                        <p:tav tm="100000">
                                          <p:val>
                                            <p:strVal val="#ppt_w"/>
                                          </p:val>
                                        </p:tav>
                                      </p:tavLst>
                                    </p:anim>
                                    <p:anim calcmode="lin" valueType="num">
                                      <p:cBhvr>
                                        <p:cTn dur="500" fill="hold" id="42"/>
                                        <p:tgtEl>
                                          <p:spTgt spid="31"/>
                                        </p:tgtEl>
                                        <p:attrNameLst>
                                          <p:attrName>ppt_h</p:attrName>
                                        </p:attrNameLst>
                                      </p:cBhvr>
                                      <p:tavLst>
                                        <p:tav tm="0">
                                          <p:val>
                                            <p:fltVal val="0"/>
                                          </p:val>
                                        </p:tav>
                                        <p:tav tm="100000">
                                          <p:val>
                                            <p:strVal val="#ppt_h"/>
                                          </p:val>
                                        </p:tav>
                                      </p:tavLst>
                                    </p:anim>
                                    <p:animEffect filter="fade" transition="in">
                                      <p:cBhvr>
                                        <p:cTn dur="500" id="43"/>
                                        <p:tgtEl>
                                          <p:spTgt spid="31"/>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p:cTn dur="500" fill="hold" id="46"/>
                                        <p:tgtEl>
                                          <p:spTgt spid="32"/>
                                        </p:tgtEl>
                                        <p:attrNameLst>
                                          <p:attrName>ppt_w</p:attrName>
                                        </p:attrNameLst>
                                      </p:cBhvr>
                                      <p:tavLst>
                                        <p:tav tm="0">
                                          <p:val>
                                            <p:fltVal val="0"/>
                                          </p:val>
                                        </p:tav>
                                        <p:tav tm="100000">
                                          <p:val>
                                            <p:strVal val="#ppt_w"/>
                                          </p:val>
                                        </p:tav>
                                      </p:tavLst>
                                    </p:anim>
                                    <p:anim calcmode="lin" valueType="num">
                                      <p:cBhvr>
                                        <p:cTn dur="500" fill="hold" id="47"/>
                                        <p:tgtEl>
                                          <p:spTgt spid="32"/>
                                        </p:tgtEl>
                                        <p:attrNameLst>
                                          <p:attrName>ppt_h</p:attrName>
                                        </p:attrNameLst>
                                      </p:cBhvr>
                                      <p:tavLst>
                                        <p:tav tm="0">
                                          <p:val>
                                            <p:fltVal val="0"/>
                                          </p:val>
                                        </p:tav>
                                        <p:tav tm="100000">
                                          <p:val>
                                            <p:strVal val="#ppt_h"/>
                                          </p:val>
                                        </p:tav>
                                      </p:tavLst>
                                    </p:anim>
                                    <p:animEffect filter="fade" transition="in">
                                      <p:cBhvr>
                                        <p:cTn dur="500" id="48"/>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TextBox 1"/>
          <p:cNvSpPr txBox="1">
            <a:spLocks noChangeArrowheads="1"/>
          </p:cNvSpPr>
          <p:nvPr/>
        </p:nvSpPr>
        <p:spPr bwMode="auto">
          <a:xfrm>
            <a:off x="1684339" y="4055471"/>
            <a:ext cx="812800" cy="231368"/>
          </a:xfrm>
          <a:prstGeom prst="rect">
            <a:avLst/>
          </a:prstGeom>
          <a:noFill/>
          <a:ln w="9525">
            <a:noFill/>
            <a:miter lim="800000"/>
          </a:ln>
        </p:spPr>
        <p:txBody>
          <a:bodyPr bIns="39484" lIns="78967" rIns="78967" tIns="39484">
            <a:spAutoFit/>
          </a:bodyPr>
          <a:lstStyle/>
          <a:p>
            <a:pPr algn="ctr" defTabSz="788670"/>
            <a:r>
              <a:rPr altLang="en-US" lang="zh-CN" sz="1000">
                <a:cs typeface="+mn-ea"/>
                <a:sym typeface="+mn-lt"/>
              </a:rPr>
              <a:t>收入来源一</a:t>
            </a:r>
          </a:p>
        </p:txBody>
      </p:sp>
      <p:sp>
        <p:nvSpPr>
          <p:cNvPr id="45" name="TextBox 2"/>
          <p:cNvSpPr txBox="1">
            <a:spLocks noChangeArrowheads="1"/>
          </p:cNvSpPr>
          <p:nvPr/>
        </p:nvSpPr>
        <p:spPr bwMode="auto">
          <a:xfrm>
            <a:off x="1387475" y="3626787"/>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100</a:t>
            </a:r>
          </a:p>
        </p:txBody>
      </p:sp>
      <p:sp>
        <p:nvSpPr>
          <p:cNvPr id="4" name="TextBox 3"/>
          <p:cNvSpPr txBox="1">
            <a:spLocks noChangeArrowheads="1"/>
          </p:cNvSpPr>
          <p:nvPr/>
        </p:nvSpPr>
        <p:spPr bwMode="auto">
          <a:xfrm>
            <a:off x="2613026" y="4055471"/>
            <a:ext cx="812800" cy="231368"/>
          </a:xfrm>
          <a:prstGeom prst="rect">
            <a:avLst/>
          </a:prstGeom>
          <a:noFill/>
          <a:ln w="9525">
            <a:noFill/>
            <a:miter lim="800000"/>
          </a:ln>
        </p:spPr>
        <p:txBody>
          <a:bodyPr bIns="39484" lIns="78967" rIns="78967" tIns="39484">
            <a:spAutoFit/>
          </a:bodyPr>
          <a:lstStyle/>
          <a:p>
            <a:pPr algn="ctr" defTabSz="788670"/>
            <a:r>
              <a:rPr altLang="en-US" lang="zh-CN" sz="1000">
                <a:cs typeface="+mn-ea"/>
                <a:sym typeface="+mn-lt"/>
              </a:rPr>
              <a:t>收入来源二</a:t>
            </a:r>
          </a:p>
        </p:txBody>
      </p:sp>
      <p:sp>
        <p:nvSpPr>
          <p:cNvPr id="5" name="TextBox 4"/>
          <p:cNvSpPr txBox="1">
            <a:spLocks noChangeArrowheads="1"/>
          </p:cNvSpPr>
          <p:nvPr/>
        </p:nvSpPr>
        <p:spPr bwMode="auto">
          <a:xfrm>
            <a:off x="3530601" y="4055471"/>
            <a:ext cx="815975" cy="231368"/>
          </a:xfrm>
          <a:prstGeom prst="rect">
            <a:avLst/>
          </a:prstGeom>
          <a:noFill/>
          <a:ln w="9525">
            <a:noFill/>
            <a:miter lim="800000"/>
          </a:ln>
        </p:spPr>
        <p:txBody>
          <a:bodyPr bIns="39484" lIns="78967" rIns="78967" tIns="39484">
            <a:spAutoFit/>
          </a:bodyPr>
          <a:lstStyle/>
          <a:p>
            <a:pPr algn="ctr" defTabSz="788670"/>
            <a:r>
              <a:rPr altLang="en-US" lang="zh-CN" sz="1000">
                <a:cs typeface="+mn-ea"/>
                <a:sym typeface="+mn-lt"/>
              </a:rPr>
              <a:t>收入来源三</a:t>
            </a:r>
          </a:p>
        </p:txBody>
      </p:sp>
      <p:sp>
        <p:nvSpPr>
          <p:cNvPr id="6" name="TextBox 5"/>
          <p:cNvSpPr txBox="1">
            <a:spLocks noChangeArrowheads="1"/>
          </p:cNvSpPr>
          <p:nvPr/>
        </p:nvSpPr>
        <p:spPr bwMode="auto">
          <a:xfrm>
            <a:off x="4449764" y="4055471"/>
            <a:ext cx="812800" cy="231368"/>
          </a:xfrm>
          <a:prstGeom prst="rect">
            <a:avLst/>
          </a:prstGeom>
          <a:noFill/>
          <a:ln w="9525">
            <a:noFill/>
            <a:miter lim="800000"/>
          </a:ln>
        </p:spPr>
        <p:txBody>
          <a:bodyPr bIns="39484" lIns="78967" rIns="78967" tIns="39484">
            <a:spAutoFit/>
          </a:bodyPr>
          <a:lstStyle/>
          <a:p>
            <a:pPr algn="ctr" defTabSz="788670"/>
            <a:r>
              <a:rPr altLang="en-US" lang="zh-CN" sz="1000">
                <a:cs typeface="+mn-ea"/>
                <a:sym typeface="+mn-lt"/>
              </a:rPr>
              <a:t>收入来源四</a:t>
            </a:r>
          </a:p>
        </p:txBody>
      </p:sp>
      <p:sp>
        <p:nvSpPr>
          <p:cNvPr id="7" name="TextBox 6"/>
          <p:cNvSpPr txBox="1">
            <a:spLocks noChangeArrowheads="1"/>
          </p:cNvSpPr>
          <p:nvPr/>
        </p:nvSpPr>
        <p:spPr bwMode="auto">
          <a:xfrm>
            <a:off x="1387475" y="3315595"/>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200</a:t>
            </a:r>
          </a:p>
        </p:txBody>
      </p:sp>
      <p:sp>
        <p:nvSpPr>
          <p:cNvPr id="8" name="TextBox 7"/>
          <p:cNvSpPr txBox="1">
            <a:spLocks noChangeArrowheads="1"/>
          </p:cNvSpPr>
          <p:nvPr/>
        </p:nvSpPr>
        <p:spPr bwMode="auto">
          <a:xfrm>
            <a:off x="1387475" y="3005992"/>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300</a:t>
            </a:r>
          </a:p>
        </p:txBody>
      </p:sp>
      <p:sp>
        <p:nvSpPr>
          <p:cNvPr id="9" name="TextBox 8"/>
          <p:cNvSpPr txBox="1">
            <a:spLocks noChangeArrowheads="1"/>
          </p:cNvSpPr>
          <p:nvPr/>
        </p:nvSpPr>
        <p:spPr bwMode="auto">
          <a:xfrm>
            <a:off x="1387475" y="2696386"/>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400</a:t>
            </a:r>
          </a:p>
        </p:txBody>
      </p:sp>
      <p:sp>
        <p:nvSpPr>
          <p:cNvPr id="10" name="TextBox 9"/>
          <p:cNvSpPr txBox="1">
            <a:spLocks noChangeArrowheads="1"/>
          </p:cNvSpPr>
          <p:nvPr/>
        </p:nvSpPr>
        <p:spPr bwMode="auto">
          <a:xfrm>
            <a:off x="1387475" y="2388371"/>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500</a:t>
            </a:r>
          </a:p>
        </p:txBody>
      </p:sp>
      <p:sp>
        <p:nvSpPr>
          <p:cNvPr id="11" name="TextBox 10"/>
          <p:cNvSpPr txBox="1">
            <a:spLocks noChangeArrowheads="1"/>
          </p:cNvSpPr>
          <p:nvPr/>
        </p:nvSpPr>
        <p:spPr bwMode="auto">
          <a:xfrm>
            <a:off x="1387475" y="2077178"/>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600</a:t>
            </a:r>
          </a:p>
        </p:txBody>
      </p:sp>
      <p:sp>
        <p:nvSpPr>
          <p:cNvPr id="12" name="TextBox 11"/>
          <p:cNvSpPr txBox="1">
            <a:spLocks noChangeArrowheads="1"/>
          </p:cNvSpPr>
          <p:nvPr/>
        </p:nvSpPr>
        <p:spPr bwMode="auto">
          <a:xfrm>
            <a:off x="1387475" y="1762810"/>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700</a:t>
            </a:r>
          </a:p>
        </p:txBody>
      </p:sp>
      <p:grpSp>
        <p:nvGrpSpPr>
          <p:cNvPr id="2" name="组合 12"/>
          <p:cNvGrpSpPr/>
          <p:nvPr/>
        </p:nvGrpSpPr>
        <p:grpSpPr>
          <a:xfrm>
            <a:off x="1625600" y="1516715"/>
            <a:ext cx="3690938" cy="247842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89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50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4395"/>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55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8677"/>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98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17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a:spLocks noChangeArrowheads="1"/>
          </p:cNvSpPr>
          <p:nvPr/>
        </p:nvSpPr>
        <p:spPr bwMode="auto">
          <a:xfrm>
            <a:off x="1387475" y="1457969"/>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800</a:t>
            </a:r>
          </a:p>
        </p:txBody>
      </p:sp>
      <p:sp>
        <p:nvSpPr>
          <p:cNvPr id="24" name="TextBox 23"/>
          <p:cNvSpPr txBox="1">
            <a:spLocks noChangeArrowheads="1"/>
          </p:cNvSpPr>
          <p:nvPr/>
        </p:nvSpPr>
        <p:spPr bwMode="auto">
          <a:xfrm>
            <a:off x="1387475" y="3937978"/>
            <a:ext cx="179388" cy="121920"/>
          </a:xfrm>
          <a:prstGeom prst="rect">
            <a:avLst/>
          </a:prstGeom>
          <a:noFill/>
          <a:ln w="9525">
            <a:noFill/>
            <a:miter lim="800000"/>
          </a:ln>
        </p:spPr>
        <p:txBody>
          <a:bodyPr bIns="0" lIns="0" rIns="0" tIns="0">
            <a:spAutoFit/>
          </a:bodyPr>
          <a:lstStyle/>
          <a:p>
            <a:pPr algn="just" defTabSz="788670"/>
            <a:r>
              <a:rPr altLang="zh-CN" lang="en-US" sz="800">
                <a:cs typeface="+mn-ea"/>
                <a:sym typeface="+mn-lt"/>
              </a:rPr>
              <a:t>0</a:t>
            </a:r>
          </a:p>
        </p:txBody>
      </p:sp>
      <p:sp>
        <p:nvSpPr>
          <p:cNvPr id="25" name="矩形 24"/>
          <p:cNvSpPr>
            <a:spLocks noChangeArrowheads="1"/>
          </p:cNvSpPr>
          <p:nvPr/>
        </p:nvSpPr>
        <p:spPr bwMode="auto">
          <a:xfrm>
            <a:off x="1841501" y="1826320"/>
            <a:ext cx="534988" cy="2168818"/>
          </a:xfrm>
          <a:prstGeom prst="rect">
            <a:avLst/>
          </a:prstGeom>
          <a:solidFill>
            <a:schemeClr val="bg1">
              <a:lumMod val="75000"/>
            </a:schemeClr>
          </a:solidFill>
          <a:ln algn="ctr" w="25400">
            <a:noFill/>
            <a:miter lim="800000"/>
          </a:ln>
        </p:spPr>
        <p:txBody>
          <a:bodyPr anchor="ctr" bIns="39484" lIns="78967" rIns="78967" tIns="39484"/>
          <a:lstStyle/>
          <a:p>
            <a:pPr algn="ctr" defTabSz="788670"/>
            <a:endParaRPr altLang="en-US" lang="zh-CN" sz="1600">
              <a:solidFill>
                <a:srgbClr val="FFFFFF"/>
              </a:solidFill>
              <a:cs typeface="+mn-ea"/>
              <a:sym typeface="+mn-lt"/>
            </a:endParaRPr>
          </a:p>
        </p:txBody>
      </p:sp>
      <p:sp>
        <p:nvSpPr>
          <p:cNvPr id="26" name="矩形 25"/>
          <p:cNvSpPr>
            <a:spLocks noChangeArrowheads="1"/>
          </p:cNvSpPr>
          <p:nvPr/>
        </p:nvSpPr>
        <p:spPr bwMode="auto">
          <a:xfrm>
            <a:off x="1841501" y="1978741"/>
            <a:ext cx="534988" cy="2016397"/>
          </a:xfrm>
          <a:prstGeom prst="rect">
            <a:avLst/>
          </a:prstGeom>
          <a:solidFill>
            <a:schemeClr val="accent1"/>
          </a:solidFill>
          <a:ln algn="ctr" w="25400">
            <a:noFill/>
            <a:miter lim="800000"/>
          </a:ln>
          <a:effectLst>
            <a:outerShdw algn="tr" dir="8400003" dist="101600" rotWithShape="0" sx="105000" sy="105000">
              <a:srgbClr val="000000">
                <a:alpha val="39998"/>
              </a:srgbClr>
            </a:outerShdw>
          </a:effectLst>
        </p:spPr>
        <p:txBody>
          <a:bodyPr anchor="ctr" bIns="39484" lIns="78967" rIns="78967" tIns="39484"/>
          <a:lstStyle/>
          <a:p>
            <a:pPr algn="ctr" defTabSz="788670">
              <a:defRPr/>
            </a:pPr>
            <a:endParaRPr altLang="en-US" lang="zh-CN" sz="1600">
              <a:solidFill>
                <a:srgbClr val="FFFFFF"/>
              </a:solidFill>
              <a:cs typeface="+mn-ea"/>
              <a:sym typeface="+mn-lt"/>
            </a:endParaRPr>
          </a:p>
        </p:txBody>
      </p:sp>
      <p:sp>
        <p:nvSpPr>
          <p:cNvPr id="27" name="矩形 26"/>
          <p:cNvSpPr>
            <a:spLocks noChangeArrowheads="1"/>
          </p:cNvSpPr>
          <p:nvPr/>
        </p:nvSpPr>
        <p:spPr bwMode="auto">
          <a:xfrm>
            <a:off x="2752727" y="2447115"/>
            <a:ext cx="536575" cy="1548021"/>
          </a:xfrm>
          <a:prstGeom prst="rect">
            <a:avLst/>
          </a:prstGeom>
          <a:solidFill>
            <a:schemeClr val="bg1">
              <a:lumMod val="75000"/>
            </a:schemeClr>
          </a:solidFill>
          <a:ln algn="ctr" w="25400">
            <a:noFill/>
            <a:miter lim="800000"/>
          </a:ln>
        </p:spPr>
        <p:txBody>
          <a:bodyPr anchor="ctr" bIns="39484" lIns="78967" rIns="78967" tIns="39484"/>
          <a:lstStyle/>
          <a:p>
            <a:pPr algn="ctr" defTabSz="788670"/>
            <a:endParaRPr altLang="en-US" lang="zh-CN" sz="1600">
              <a:solidFill>
                <a:srgbClr val="FFFFFF"/>
              </a:solidFill>
              <a:cs typeface="+mn-ea"/>
              <a:sym typeface="+mn-lt"/>
            </a:endParaRPr>
          </a:p>
        </p:txBody>
      </p:sp>
      <p:sp>
        <p:nvSpPr>
          <p:cNvPr id="28" name="矩形 27"/>
          <p:cNvSpPr>
            <a:spLocks noChangeArrowheads="1"/>
          </p:cNvSpPr>
          <p:nvPr/>
        </p:nvSpPr>
        <p:spPr bwMode="auto">
          <a:xfrm>
            <a:off x="2752727" y="2696386"/>
            <a:ext cx="536575" cy="1298751"/>
          </a:xfrm>
          <a:prstGeom prst="rect">
            <a:avLst/>
          </a:prstGeom>
          <a:solidFill>
            <a:schemeClr val="accent1"/>
          </a:solidFill>
          <a:ln algn="ctr" w="25400">
            <a:noFill/>
            <a:miter lim="800000"/>
          </a:ln>
          <a:effectLst>
            <a:outerShdw algn="tr" dir="8400003" dist="101600" rotWithShape="0" sx="105000" sy="105000">
              <a:srgbClr val="000000">
                <a:alpha val="39998"/>
              </a:srgbClr>
            </a:outerShdw>
          </a:effectLst>
        </p:spPr>
        <p:txBody>
          <a:bodyPr anchor="ctr" bIns="39484" lIns="78967" rIns="78967" tIns="39484"/>
          <a:lstStyle/>
          <a:p>
            <a:pPr algn="ctr" defTabSz="788670">
              <a:defRPr/>
            </a:pPr>
            <a:endParaRPr altLang="en-US" lang="zh-CN" sz="1600">
              <a:solidFill>
                <a:srgbClr val="FFFFFF"/>
              </a:solidFill>
              <a:cs typeface="+mn-ea"/>
              <a:sym typeface="+mn-lt"/>
            </a:endParaRPr>
          </a:p>
        </p:txBody>
      </p:sp>
      <p:sp>
        <p:nvSpPr>
          <p:cNvPr id="29" name="矩形 28"/>
          <p:cNvSpPr>
            <a:spLocks noChangeArrowheads="1"/>
          </p:cNvSpPr>
          <p:nvPr/>
        </p:nvSpPr>
        <p:spPr bwMode="auto">
          <a:xfrm>
            <a:off x="3671889" y="2910729"/>
            <a:ext cx="534987" cy="1084409"/>
          </a:xfrm>
          <a:prstGeom prst="rect">
            <a:avLst/>
          </a:prstGeom>
          <a:solidFill>
            <a:schemeClr val="bg1">
              <a:lumMod val="75000"/>
            </a:schemeClr>
          </a:solidFill>
          <a:ln algn="ctr" w="25400">
            <a:noFill/>
            <a:miter lim="800000"/>
          </a:ln>
        </p:spPr>
        <p:txBody>
          <a:bodyPr anchor="ctr" bIns="39484" lIns="78967" rIns="78967" tIns="39484"/>
          <a:lstStyle/>
          <a:p>
            <a:pPr algn="ctr" defTabSz="788670"/>
            <a:endParaRPr altLang="en-US" lang="zh-CN" sz="1600">
              <a:solidFill>
                <a:srgbClr val="FFFFFF"/>
              </a:solidFill>
              <a:cs typeface="+mn-ea"/>
              <a:sym typeface="+mn-lt"/>
            </a:endParaRPr>
          </a:p>
        </p:txBody>
      </p:sp>
      <p:sp>
        <p:nvSpPr>
          <p:cNvPr id="30" name="矩形 29"/>
          <p:cNvSpPr>
            <a:spLocks noChangeArrowheads="1"/>
          </p:cNvSpPr>
          <p:nvPr/>
        </p:nvSpPr>
        <p:spPr bwMode="auto">
          <a:xfrm>
            <a:off x="3671889" y="3315594"/>
            <a:ext cx="534987" cy="679542"/>
          </a:xfrm>
          <a:prstGeom prst="rect">
            <a:avLst/>
          </a:prstGeom>
          <a:solidFill>
            <a:schemeClr val="accent1"/>
          </a:solidFill>
          <a:ln algn="ctr" w="25400">
            <a:noFill/>
            <a:miter lim="800000"/>
          </a:ln>
          <a:effectLst>
            <a:outerShdw algn="tr" dir="8400003" dist="101600" rotWithShape="0" sx="105000" sy="105000">
              <a:srgbClr val="000000">
                <a:alpha val="39998"/>
              </a:srgbClr>
            </a:outerShdw>
          </a:effectLst>
        </p:spPr>
        <p:txBody>
          <a:bodyPr anchor="ctr" bIns="39484" lIns="78967" rIns="78967" tIns="39484"/>
          <a:lstStyle/>
          <a:p>
            <a:pPr algn="ctr" defTabSz="788670">
              <a:defRPr/>
            </a:pPr>
            <a:endParaRPr altLang="en-US" lang="zh-CN" sz="1600">
              <a:solidFill>
                <a:srgbClr val="FFFFFF"/>
              </a:solidFill>
              <a:cs typeface="+mn-ea"/>
              <a:sym typeface="+mn-lt"/>
            </a:endParaRPr>
          </a:p>
        </p:txBody>
      </p:sp>
      <p:sp>
        <p:nvSpPr>
          <p:cNvPr id="31" name="矩形 30"/>
          <p:cNvSpPr>
            <a:spLocks noChangeArrowheads="1"/>
          </p:cNvSpPr>
          <p:nvPr/>
        </p:nvSpPr>
        <p:spPr bwMode="auto">
          <a:xfrm>
            <a:off x="4592639" y="3064737"/>
            <a:ext cx="534987" cy="930400"/>
          </a:xfrm>
          <a:prstGeom prst="rect">
            <a:avLst/>
          </a:prstGeom>
          <a:solidFill>
            <a:schemeClr val="bg1">
              <a:lumMod val="75000"/>
            </a:schemeClr>
          </a:solidFill>
          <a:ln algn="ctr" w="25400">
            <a:noFill/>
            <a:miter lim="800000"/>
          </a:ln>
        </p:spPr>
        <p:txBody>
          <a:bodyPr anchor="ctr" bIns="39484" lIns="78967" rIns="78967" tIns="39484"/>
          <a:lstStyle/>
          <a:p>
            <a:pPr algn="ctr" defTabSz="788670"/>
            <a:endParaRPr altLang="en-US" lang="zh-CN" sz="1600">
              <a:solidFill>
                <a:srgbClr val="FFFFFF"/>
              </a:solidFill>
              <a:cs typeface="+mn-ea"/>
              <a:sym typeface="+mn-lt"/>
            </a:endParaRPr>
          </a:p>
        </p:txBody>
      </p:sp>
      <p:sp>
        <p:nvSpPr>
          <p:cNvPr id="32" name="矩形 31"/>
          <p:cNvSpPr>
            <a:spLocks noChangeArrowheads="1"/>
          </p:cNvSpPr>
          <p:nvPr/>
        </p:nvSpPr>
        <p:spPr bwMode="auto">
          <a:xfrm>
            <a:off x="4592639" y="3266377"/>
            <a:ext cx="534987" cy="728760"/>
          </a:xfrm>
          <a:prstGeom prst="rect">
            <a:avLst/>
          </a:prstGeom>
          <a:solidFill>
            <a:schemeClr val="accent1"/>
          </a:solidFill>
          <a:ln algn="ctr" w="25400">
            <a:noFill/>
            <a:miter lim="800000"/>
          </a:ln>
          <a:effectLst>
            <a:outerShdw algn="tr" dir="8400003" dist="101600" rotWithShape="0" sx="105000" sy="105000">
              <a:srgbClr val="000000">
                <a:alpha val="39998"/>
              </a:srgbClr>
            </a:outerShdw>
          </a:effectLst>
        </p:spPr>
        <p:txBody>
          <a:bodyPr anchor="ctr" bIns="39484" lIns="78967" rIns="78967" tIns="39484"/>
          <a:lstStyle/>
          <a:p>
            <a:pPr algn="ctr" defTabSz="788670">
              <a:defRPr/>
            </a:pPr>
            <a:endParaRPr altLang="en-US" lang="zh-CN" sz="1600">
              <a:solidFill>
                <a:srgbClr val="FFFFFF"/>
              </a:solidFill>
              <a:cs typeface="+mn-ea"/>
              <a:sym typeface="+mn-lt"/>
            </a:endParaRPr>
          </a:p>
        </p:txBody>
      </p:sp>
      <p:sp>
        <p:nvSpPr>
          <p:cNvPr id="33" name="TextBox 32"/>
          <p:cNvSpPr txBox="1">
            <a:spLocks noChangeArrowheads="1"/>
          </p:cNvSpPr>
          <p:nvPr/>
        </p:nvSpPr>
        <p:spPr bwMode="auto">
          <a:xfrm>
            <a:off x="5683250" y="1816792"/>
            <a:ext cx="2027238" cy="731520"/>
          </a:xfrm>
          <a:prstGeom prst="rect">
            <a:avLst/>
          </a:prstGeom>
          <a:noFill/>
          <a:ln w="9525">
            <a:noFill/>
            <a:miter lim="800000"/>
          </a:ln>
        </p:spPr>
        <p:txBody>
          <a:bodyPr bIns="0" lIns="0" rIns="0" tIns="0">
            <a:spAutoFit/>
          </a:bodyPr>
          <a:lstStyle/>
          <a:p>
            <a:pPr algn="just" defTabSz="788670">
              <a:lnSpc>
                <a:spcPct val="120000"/>
              </a:lnSpc>
            </a:pPr>
            <a:r>
              <a:rPr altLang="en-US" lang="zh-CN" sz="1000">
                <a:solidFill>
                  <a:schemeClr val="tx1">
                    <a:lumMod val="65000"/>
                    <a:lumOff val="35000"/>
                  </a:schemeClr>
                </a:solidFill>
                <a:cs typeface="+mn-ea"/>
                <a:sym typeface="+mn-lt"/>
              </a:rPr>
              <a:t>       点击输入简要文字解说，解说文字尽量概括精炼，不用多余的文字修饰，简洁精准的 解说所提炼的核心概念</a:t>
            </a:r>
          </a:p>
        </p:txBody>
      </p:sp>
      <p:sp>
        <p:nvSpPr>
          <p:cNvPr id="34" name="TextBox 33"/>
          <p:cNvSpPr txBox="1">
            <a:spLocks noChangeArrowheads="1"/>
          </p:cNvSpPr>
          <p:nvPr/>
        </p:nvSpPr>
        <p:spPr bwMode="auto">
          <a:xfrm>
            <a:off x="5683250" y="1410337"/>
            <a:ext cx="1701801" cy="213360"/>
          </a:xfrm>
          <a:prstGeom prst="rect">
            <a:avLst/>
          </a:prstGeom>
          <a:noFill/>
          <a:ln w="9525">
            <a:noFill/>
            <a:miter lim="800000"/>
          </a:ln>
        </p:spPr>
        <p:txBody>
          <a:bodyPr bIns="0" lIns="0" rIns="0" tIns="0">
            <a:spAutoFit/>
          </a:bodyPr>
          <a:lstStyle/>
          <a:p>
            <a:pPr defTabSz="788670"/>
            <a:r>
              <a:rPr altLang="en-US" b="1" lang="zh-CN" sz="1400">
                <a:solidFill>
                  <a:schemeClr val="tx1">
                    <a:lumMod val="65000"/>
                    <a:lumOff val="35000"/>
                  </a:schemeClr>
                </a:solidFill>
                <a:cs typeface="+mn-ea"/>
                <a:sym typeface="+mn-lt"/>
              </a:rPr>
              <a:t>点击输入标题文本</a:t>
            </a:r>
          </a:p>
        </p:txBody>
      </p:sp>
      <p:sp>
        <p:nvSpPr>
          <p:cNvPr id="35" name="TextBox 34"/>
          <p:cNvSpPr txBox="1">
            <a:spLocks noChangeArrowheads="1"/>
          </p:cNvSpPr>
          <p:nvPr/>
        </p:nvSpPr>
        <p:spPr bwMode="auto">
          <a:xfrm>
            <a:off x="5664201" y="2999640"/>
            <a:ext cx="1881188" cy="396240"/>
          </a:xfrm>
          <a:prstGeom prst="rect">
            <a:avLst/>
          </a:prstGeom>
          <a:noFill/>
          <a:ln w="9525">
            <a:noFill/>
            <a:miter lim="800000"/>
          </a:ln>
        </p:spPr>
        <p:txBody>
          <a:bodyPr bIns="0" lIns="0" rIns="0" tIns="0">
            <a:spAutoFit/>
          </a:bodyPr>
          <a:lstStyle/>
          <a:p>
            <a:pPr defTabSz="788670"/>
            <a:r>
              <a:rPr altLang="zh-CN" lang="en-US" sz="2600">
                <a:solidFill>
                  <a:schemeClr val="tx1">
                    <a:lumMod val="65000"/>
                    <a:lumOff val="35000"/>
                  </a:schemeClr>
                </a:solidFill>
                <a:cs typeface="+mn-ea"/>
                <a:sym typeface="+mn-lt"/>
              </a:rPr>
              <a:t>18,500,000</a:t>
            </a:r>
          </a:p>
        </p:txBody>
      </p:sp>
      <p:sp>
        <p:nvSpPr>
          <p:cNvPr id="36" name="TextBox 35"/>
          <p:cNvSpPr txBox="1">
            <a:spLocks noChangeArrowheads="1"/>
          </p:cNvSpPr>
          <p:nvPr/>
        </p:nvSpPr>
        <p:spPr bwMode="auto">
          <a:xfrm>
            <a:off x="5683250" y="2801175"/>
            <a:ext cx="1193800" cy="213360"/>
          </a:xfrm>
          <a:prstGeom prst="rect">
            <a:avLst/>
          </a:prstGeom>
          <a:noFill/>
          <a:ln w="9525">
            <a:noFill/>
            <a:miter lim="800000"/>
          </a:ln>
        </p:spPr>
        <p:txBody>
          <a:bodyPr bIns="0" lIns="0" rIns="0" tIns="0">
            <a:spAutoFit/>
          </a:bodyPr>
          <a:lstStyle/>
          <a:p>
            <a:pPr defTabSz="788670"/>
            <a:r>
              <a:rPr altLang="en-US" b="1" lang="zh-CN" sz="1400">
                <a:solidFill>
                  <a:schemeClr val="tx1">
                    <a:lumMod val="65000"/>
                    <a:lumOff val="35000"/>
                  </a:schemeClr>
                </a:solidFill>
                <a:cs typeface="+mn-ea"/>
                <a:sym typeface="+mn-lt"/>
              </a:rPr>
              <a:t>全年总额：</a:t>
            </a:r>
          </a:p>
        </p:txBody>
      </p:sp>
      <p:sp>
        <p:nvSpPr>
          <p:cNvPr id="39" name="TextBox 38"/>
          <p:cNvSpPr txBox="1">
            <a:spLocks noChangeArrowheads="1"/>
          </p:cNvSpPr>
          <p:nvPr/>
        </p:nvSpPr>
        <p:spPr bwMode="auto">
          <a:xfrm>
            <a:off x="5692776" y="3764919"/>
            <a:ext cx="523875" cy="198120"/>
          </a:xfrm>
          <a:prstGeom prst="rect">
            <a:avLst/>
          </a:prstGeom>
          <a:noFill/>
          <a:ln w="9525">
            <a:noFill/>
            <a:miter lim="800000"/>
          </a:ln>
        </p:spPr>
        <p:txBody>
          <a:bodyPr bIns="0" lIns="0" rIns="0" tIns="0">
            <a:spAutoFit/>
          </a:bodyPr>
          <a:lstStyle/>
          <a:p>
            <a:pPr defTabSz="788670"/>
            <a:r>
              <a:rPr altLang="en-US" lang="zh-CN" sz="1300">
                <a:cs typeface="+mn-ea"/>
                <a:sym typeface="+mn-lt"/>
              </a:rPr>
              <a:t>毛利润</a:t>
            </a:r>
          </a:p>
        </p:txBody>
      </p:sp>
      <p:sp>
        <p:nvSpPr>
          <p:cNvPr id="40" name="TextBox 39"/>
          <p:cNvSpPr txBox="1">
            <a:spLocks noChangeArrowheads="1"/>
          </p:cNvSpPr>
          <p:nvPr/>
        </p:nvSpPr>
        <p:spPr bwMode="auto">
          <a:xfrm>
            <a:off x="5692776" y="4053883"/>
            <a:ext cx="523875" cy="198120"/>
          </a:xfrm>
          <a:prstGeom prst="rect">
            <a:avLst/>
          </a:prstGeom>
          <a:noFill/>
          <a:ln w="9525">
            <a:noFill/>
            <a:miter lim="800000"/>
          </a:ln>
        </p:spPr>
        <p:txBody>
          <a:bodyPr bIns="0" lIns="0" rIns="0" tIns="0">
            <a:spAutoFit/>
          </a:bodyPr>
          <a:lstStyle/>
          <a:p>
            <a:pPr defTabSz="788670"/>
            <a:r>
              <a:rPr altLang="en-US" lang="zh-CN" sz="1300">
                <a:cs typeface="+mn-ea"/>
                <a:sym typeface="+mn-lt"/>
              </a:rPr>
              <a:t>纯利润</a:t>
            </a:r>
          </a:p>
        </p:txBody>
      </p:sp>
      <p:sp>
        <p:nvSpPr>
          <p:cNvPr id="42" name="TextBox 9"/>
          <p:cNvSpPr txBox="1">
            <a:spLocks noChangeArrowheads="1"/>
          </p:cNvSpPr>
          <p:nvPr/>
        </p:nvSpPr>
        <p:spPr bwMode="auto">
          <a:xfrm>
            <a:off x="3725862" y="2675746"/>
            <a:ext cx="441325" cy="198120"/>
          </a:xfrm>
          <a:prstGeom prst="rect">
            <a:avLst/>
          </a:prstGeom>
          <a:noFill/>
          <a:ln w="9525">
            <a:noFill/>
            <a:miter lim="800000"/>
          </a:ln>
        </p:spPr>
        <p:txBody>
          <a:bodyPr bIns="0" lIns="0" rIns="0" tIns="0" wrap="none">
            <a:spAutoFit/>
          </a:bodyPr>
          <a:lstStyle/>
          <a:p>
            <a:pPr algn="ctr" defTabSz="788670"/>
            <a:r>
              <a:rPr altLang="zh-CN" lang="en-US" sz="1300">
                <a:solidFill>
                  <a:schemeClr val="tx1">
                    <a:lumMod val="65000"/>
                    <a:lumOff val="35000"/>
                  </a:schemeClr>
                </a:solidFill>
                <a:cs typeface="+mn-ea"/>
                <a:sym typeface="+mn-lt"/>
              </a:rPr>
              <a:t>350万</a:t>
            </a:r>
          </a:p>
        </p:txBody>
      </p:sp>
      <p:sp>
        <p:nvSpPr>
          <p:cNvPr id="43" name="TextBox 9"/>
          <p:cNvSpPr txBox="1">
            <a:spLocks noChangeArrowheads="1"/>
          </p:cNvSpPr>
          <p:nvPr/>
        </p:nvSpPr>
        <p:spPr bwMode="auto">
          <a:xfrm>
            <a:off x="2798762" y="2228011"/>
            <a:ext cx="441325" cy="198120"/>
          </a:xfrm>
          <a:prstGeom prst="rect">
            <a:avLst/>
          </a:prstGeom>
          <a:noFill/>
          <a:ln w="9525">
            <a:noFill/>
            <a:miter lim="800000"/>
          </a:ln>
        </p:spPr>
        <p:txBody>
          <a:bodyPr bIns="0" lIns="0" rIns="0" tIns="0" wrap="none">
            <a:spAutoFit/>
          </a:bodyPr>
          <a:lstStyle/>
          <a:p>
            <a:pPr algn="ctr" defTabSz="788670"/>
            <a:r>
              <a:rPr altLang="zh-CN" lang="en-US" sz="1300">
                <a:solidFill>
                  <a:schemeClr val="tx1">
                    <a:lumMod val="65000"/>
                    <a:lumOff val="35000"/>
                  </a:schemeClr>
                </a:solidFill>
                <a:cs typeface="+mn-ea"/>
                <a:sym typeface="+mn-lt"/>
              </a:rPr>
              <a:t>500万</a:t>
            </a:r>
          </a:p>
        </p:txBody>
      </p:sp>
      <p:sp>
        <p:nvSpPr>
          <p:cNvPr id="44" name="TextBox 9"/>
          <p:cNvSpPr txBox="1">
            <a:spLocks noChangeArrowheads="1"/>
          </p:cNvSpPr>
          <p:nvPr/>
        </p:nvSpPr>
        <p:spPr bwMode="auto">
          <a:xfrm>
            <a:off x="4637087" y="2851983"/>
            <a:ext cx="441325" cy="198120"/>
          </a:xfrm>
          <a:prstGeom prst="rect">
            <a:avLst/>
          </a:prstGeom>
          <a:noFill/>
          <a:ln w="9525">
            <a:noFill/>
            <a:miter lim="800000"/>
          </a:ln>
        </p:spPr>
        <p:txBody>
          <a:bodyPr bIns="0" lIns="0" rIns="0" tIns="0" wrap="none">
            <a:spAutoFit/>
          </a:bodyPr>
          <a:lstStyle/>
          <a:p>
            <a:pPr algn="ctr" defTabSz="788670"/>
            <a:r>
              <a:rPr altLang="zh-CN" lang="en-US" sz="1300">
                <a:solidFill>
                  <a:schemeClr val="tx1">
                    <a:lumMod val="65000"/>
                    <a:lumOff val="35000"/>
                  </a:schemeClr>
                </a:solidFill>
                <a:cs typeface="+mn-ea"/>
                <a:sym typeface="+mn-lt"/>
              </a:rPr>
              <a:t>300万</a:t>
            </a:r>
          </a:p>
        </p:txBody>
      </p:sp>
      <p:sp>
        <p:nvSpPr>
          <p:cNvPr id="48" name="TextBox 47"/>
          <p:cNvSpPr txBox="1">
            <a:spLocks noChangeArrowheads="1"/>
          </p:cNvSpPr>
          <p:nvPr/>
        </p:nvSpPr>
        <p:spPr bwMode="auto">
          <a:xfrm>
            <a:off x="1243014" y="4074522"/>
            <a:ext cx="441325" cy="322808"/>
          </a:xfrm>
          <a:prstGeom prst="rect">
            <a:avLst/>
          </a:prstGeom>
          <a:noFill/>
          <a:ln w="9525">
            <a:noFill/>
            <a:miter lim="800000"/>
          </a:ln>
        </p:spPr>
        <p:txBody>
          <a:bodyPr bIns="39484" lIns="78967" rIns="78967" tIns="39484">
            <a:spAutoFit/>
          </a:bodyPr>
          <a:lstStyle/>
          <a:p>
            <a:pPr algn="ctr" defTabSz="788670"/>
            <a:r>
              <a:rPr altLang="en-US" lang="zh-CN" sz="800">
                <a:cs typeface="+mn-ea"/>
                <a:sym typeface="+mn-lt"/>
              </a:rPr>
              <a:t>（万元）</a:t>
            </a:r>
          </a:p>
        </p:txBody>
      </p:sp>
      <p:sp>
        <p:nvSpPr>
          <p:cNvPr id="49" name="TextBox 9"/>
          <p:cNvSpPr txBox="1">
            <a:spLocks noChangeArrowheads="1"/>
          </p:cNvSpPr>
          <p:nvPr/>
        </p:nvSpPr>
        <p:spPr bwMode="auto">
          <a:xfrm>
            <a:off x="1940720" y="2058126"/>
            <a:ext cx="336550" cy="152400"/>
          </a:xfrm>
          <a:prstGeom prst="rect">
            <a:avLst/>
          </a:prstGeom>
          <a:noFill/>
          <a:ln w="9525">
            <a:noFill/>
            <a:miter lim="800000"/>
          </a:ln>
        </p:spPr>
        <p:txBody>
          <a:bodyPr bIns="0" lIns="0" rIns="0" tIns="0" wrap="none">
            <a:spAutoFit/>
          </a:bodyPr>
          <a:lstStyle/>
          <a:p>
            <a:pPr algn="ctr" defTabSz="788670"/>
            <a:r>
              <a:rPr altLang="zh-CN" lang="en-US" sz="1000">
                <a:solidFill>
                  <a:schemeClr val="tx1">
                    <a:lumMod val="10000"/>
                    <a:lumOff val="90000"/>
                  </a:schemeClr>
                </a:solidFill>
                <a:cs typeface="+mn-ea"/>
                <a:sym typeface="+mn-lt"/>
              </a:rPr>
              <a:t>650万</a:t>
            </a:r>
          </a:p>
        </p:txBody>
      </p:sp>
      <p:sp>
        <p:nvSpPr>
          <p:cNvPr id="50" name="TextBox 9"/>
          <p:cNvSpPr txBox="1">
            <a:spLocks noChangeArrowheads="1"/>
          </p:cNvSpPr>
          <p:nvPr/>
        </p:nvSpPr>
        <p:spPr bwMode="auto">
          <a:xfrm>
            <a:off x="2850356" y="2763070"/>
            <a:ext cx="336550" cy="152400"/>
          </a:xfrm>
          <a:prstGeom prst="rect">
            <a:avLst/>
          </a:prstGeom>
          <a:noFill/>
          <a:ln w="9525">
            <a:noFill/>
            <a:miter lim="800000"/>
          </a:ln>
        </p:spPr>
        <p:txBody>
          <a:bodyPr bIns="0" lIns="0" rIns="0" tIns="0" wrap="none">
            <a:spAutoFit/>
          </a:bodyPr>
          <a:lstStyle/>
          <a:p>
            <a:pPr algn="ctr" defTabSz="788670"/>
            <a:r>
              <a:rPr altLang="zh-CN" lang="en-US" sz="1000">
                <a:solidFill>
                  <a:schemeClr val="tx1">
                    <a:lumMod val="10000"/>
                    <a:lumOff val="90000"/>
                  </a:schemeClr>
                </a:solidFill>
                <a:cs typeface="+mn-ea"/>
                <a:sym typeface="+mn-lt"/>
              </a:rPr>
              <a:t>420万</a:t>
            </a:r>
          </a:p>
        </p:txBody>
      </p:sp>
      <p:sp>
        <p:nvSpPr>
          <p:cNvPr id="51" name="TextBox 9"/>
          <p:cNvSpPr txBox="1">
            <a:spLocks noChangeArrowheads="1"/>
          </p:cNvSpPr>
          <p:nvPr/>
        </p:nvSpPr>
        <p:spPr bwMode="auto">
          <a:xfrm>
            <a:off x="3771106" y="3375928"/>
            <a:ext cx="336550" cy="152400"/>
          </a:xfrm>
          <a:prstGeom prst="rect">
            <a:avLst/>
          </a:prstGeom>
          <a:noFill/>
          <a:ln w="9525">
            <a:noFill/>
            <a:miter lim="800000"/>
          </a:ln>
        </p:spPr>
        <p:txBody>
          <a:bodyPr bIns="0" lIns="0" rIns="0" tIns="0" wrap="none">
            <a:spAutoFit/>
          </a:bodyPr>
          <a:lstStyle/>
          <a:p>
            <a:pPr algn="ctr" defTabSz="788670"/>
            <a:r>
              <a:rPr altLang="zh-CN" lang="en-US" sz="1000">
                <a:solidFill>
                  <a:schemeClr val="tx1">
                    <a:lumMod val="10000"/>
                    <a:lumOff val="90000"/>
                  </a:schemeClr>
                </a:solidFill>
                <a:cs typeface="+mn-ea"/>
                <a:sym typeface="+mn-lt"/>
              </a:rPr>
              <a:t>220万</a:t>
            </a:r>
          </a:p>
        </p:txBody>
      </p:sp>
      <p:sp>
        <p:nvSpPr>
          <p:cNvPr id="52" name="TextBox 9"/>
          <p:cNvSpPr txBox="1">
            <a:spLocks noChangeArrowheads="1"/>
          </p:cNvSpPr>
          <p:nvPr/>
        </p:nvSpPr>
        <p:spPr bwMode="auto">
          <a:xfrm>
            <a:off x="4675188" y="3356875"/>
            <a:ext cx="336550" cy="152400"/>
          </a:xfrm>
          <a:prstGeom prst="rect">
            <a:avLst/>
          </a:prstGeom>
          <a:noFill/>
          <a:ln w="9525">
            <a:noFill/>
            <a:miter lim="800000"/>
          </a:ln>
        </p:spPr>
        <p:txBody>
          <a:bodyPr bIns="0" lIns="0" rIns="0" tIns="0" wrap="none">
            <a:spAutoFit/>
          </a:bodyPr>
          <a:lstStyle/>
          <a:p>
            <a:pPr algn="ctr" defTabSz="788670"/>
            <a:r>
              <a:rPr altLang="zh-CN" lang="en-US" sz="1000">
                <a:solidFill>
                  <a:schemeClr val="tx1">
                    <a:lumMod val="10000"/>
                    <a:lumOff val="90000"/>
                  </a:schemeClr>
                </a:solidFill>
                <a:cs typeface="+mn-ea"/>
                <a:sym typeface="+mn-lt"/>
              </a:rPr>
              <a:t>240万</a:t>
            </a:r>
          </a:p>
        </p:txBody>
      </p:sp>
      <p:sp>
        <p:nvSpPr>
          <p:cNvPr id="53" name="矩形 52"/>
          <p:cNvSpPr>
            <a:spLocks noChangeArrowheads="1"/>
          </p:cNvSpPr>
          <p:nvPr/>
        </p:nvSpPr>
        <p:spPr bwMode="auto">
          <a:xfrm>
            <a:off x="6216651" y="3787148"/>
            <a:ext cx="317500" cy="154008"/>
          </a:xfrm>
          <a:prstGeom prst="rect">
            <a:avLst/>
          </a:prstGeom>
          <a:solidFill>
            <a:schemeClr val="bg1">
              <a:lumMod val="75000"/>
            </a:schemeClr>
          </a:solidFill>
          <a:ln algn="ctr" w="25400">
            <a:noFill/>
            <a:miter lim="800000"/>
          </a:ln>
        </p:spPr>
        <p:txBody>
          <a:bodyPr anchor="ctr" bIns="39484" lIns="78967" rIns="78967" tIns="39484"/>
          <a:lstStyle/>
          <a:p>
            <a:pPr algn="ctr" defTabSz="788670"/>
            <a:endParaRPr altLang="en-US" lang="zh-CN" sz="1600">
              <a:solidFill>
                <a:srgbClr val="FFFFFF"/>
              </a:solidFill>
              <a:cs typeface="+mn-ea"/>
              <a:sym typeface="+mn-lt"/>
            </a:endParaRPr>
          </a:p>
        </p:txBody>
      </p:sp>
      <p:sp>
        <p:nvSpPr>
          <p:cNvPr id="54" name="矩形 53"/>
          <p:cNvSpPr>
            <a:spLocks noChangeArrowheads="1"/>
          </p:cNvSpPr>
          <p:nvPr/>
        </p:nvSpPr>
        <p:spPr bwMode="auto">
          <a:xfrm>
            <a:off x="6216651" y="4066586"/>
            <a:ext cx="317500" cy="155596"/>
          </a:xfrm>
          <a:prstGeom prst="rect">
            <a:avLst/>
          </a:prstGeom>
          <a:solidFill>
            <a:schemeClr val="accent1"/>
          </a:solidFill>
          <a:ln algn="ctr" w="25400">
            <a:noFill/>
            <a:miter lim="800000"/>
          </a:ln>
        </p:spPr>
        <p:txBody>
          <a:bodyPr anchor="ctr" bIns="39484" lIns="78967" rIns="78967" tIns="39484"/>
          <a:lstStyle/>
          <a:p>
            <a:pPr algn="ctr" defTabSz="788670"/>
            <a:endParaRPr altLang="en-US" lang="zh-CN" sz="1600">
              <a:solidFill>
                <a:srgbClr val="FFFFFF"/>
              </a:solidFill>
              <a:cs typeface="+mn-ea"/>
              <a:sym typeface="+mn-lt"/>
            </a:endParaRPr>
          </a:p>
        </p:txBody>
      </p:sp>
      <p:sp>
        <p:nvSpPr>
          <p:cNvPr id="60" name="TextBox 9"/>
          <p:cNvSpPr txBox="1">
            <a:spLocks noChangeArrowheads="1"/>
          </p:cNvSpPr>
          <p:nvPr/>
        </p:nvSpPr>
        <p:spPr bwMode="auto">
          <a:xfrm>
            <a:off x="1900237" y="1621504"/>
            <a:ext cx="441325" cy="198120"/>
          </a:xfrm>
          <a:prstGeom prst="rect">
            <a:avLst/>
          </a:prstGeom>
          <a:noFill/>
          <a:ln w="9525">
            <a:noFill/>
            <a:miter lim="800000"/>
          </a:ln>
        </p:spPr>
        <p:txBody>
          <a:bodyPr bIns="0" lIns="0" rIns="0" tIns="0" wrap="none">
            <a:spAutoFit/>
          </a:bodyPr>
          <a:lstStyle/>
          <a:p>
            <a:pPr algn="ctr" defTabSz="788670"/>
            <a:r>
              <a:rPr altLang="zh-CN" lang="en-US" sz="1300">
                <a:solidFill>
                  <a:schemeClr val="tx1">
                    <a:lumMod val="65000"/>
                    <a:lumOff val="35000"/>
                  </a:schemeClr>
                </a:solidFill>
                <a:cs typeface="+mn-ea"/>
                <a:sym typeface="+mn-lt"/>
              </a:rPr>
              <a:t>700万</a:t>
            </a: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100" fill="hold" id="11"/>
                                        <p:tgtEl>
                                          <p:spTgt spid="24"/>
                                        </p:tgtEl>
                                        <p:attrNameLst>
                                          <p:attrName>ppt_x</p:attrName>
                                        </p:attrNameLst>
                                      </p:cBhvr>
                                      <p:tavLst>
                                        <p:tav tm="0">
                                          <p:val>
                                            <p:strVal val="0-#ppt_w/2"/>
                                          </p:val>
                                        </p:tav>
                                        <p:tav tm="100000">
                                          <p:val>
                                            <p:strVal val="#ppt_x"/>
                                          </p:val>
                                        </p:tav>
                                      </p:tavLst>
                                    </p:anim>
                                    <p:anim calcmode="lin" valueType="num">
                                      <p:cBhvr additive="base">
                                        <p:cTn dur="100" fill="hold" id="12"/>
                                        <p:tgtEl>
                                          <p:spTgt spid="2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600"/>
                            </p:stCondLst>
                            <p:childTnLst>
                              <p:par>
                                <p:cTn fill="hold" grpId="0" id="14" nodeType="afterEffect" presetClass="entr" presetID="2" presetSubtype="8">
                                  <p:stCondLst>
                                    <p:cond delay="0"/>
                                  </p:stCondLst>
                                  <p:childTnLst>
                                    <p:set>
                                      <p:cBhvr>
                                        <p:cTn dur="1" fill="hold" id="15">
                                          <p:stCondLst>
                                            <p:cond delay="0"/>
                                          </p:stCondLst>
                                        </p:cTn>
                                        <p:tgtEl>
                                          <p:spTgt spid="45"/>
                                        </p:tgtEl>
                                        <p:attrNameLst>
                                          <p:attrName>style.visibility</p:attrName>
                                        </p:attrNameLst>
                                      </p:cBhvr>
                                      <p:to>
                                        <p:strVal val="visible"/>
                                      </p:to>
                                    </p:set>
                                    <p:anim calcmode="lin" valueType="num">
                                      <p:cBhvr additive="base">
                                        <p:cTn dur="100" fill="hold" id="16"/>
                                        <p:tgtEl>
                                          <p:spTgt spid="45"/>
                                        </p:tgtEl>
                                        <p:attrNameLst>
                                          <p:attrName>ppt_x</p:attrName>
                                        </p:attrNameLst>
                                      </p:cBhvr>
                                      <p:tavLst>
                                        <p:tav tm="0">
                                          <p:val>
                                            <p:strVal val="0-#ppt_w/2"/>
                                          </p:val>
                                        </p:tav>
                                        <p:tav tm="100000">
                                          <p:val>
                                            <p:strVal val="#ppt_x"/>
                                          </p:val>
                                        </p:tav>
                                      </p:tavLst>
                                    </p:anim>
                                    <p:anim calcmode="lin" valueType="num">
                                      <p:cBhvr additive="base">
                                        <p:cTn dur="100" fill="hold" id="17"/>
                                        <p:tgtEl>
                                          <p:spTgt spid="4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700"/>
                            </p:stCondLst>
                            <p:childTnLst>
                              <p:par>
                                <p:cTn fill="hold" grpId="0" id="19" nodeType="afterEffect" presetClass="entr" presetID="2" presetSubtype="8">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100" fill="hold" id="21"/>
                                        <p:tgtEl>
                                          <p:spTgt spid="7"/>
                                        </p:tgtEl>
                                        <p:attrNameLst>
                                          <p:attrName>ppt_x</p:attrName>
                                        </p:attrNameLst>
                                      </p:cBhvr>
                                      <p:tavLst>
                                        <p:tav tm="0">
                                          <p:val>
                                            <p:strVal val="0-#ppt_w/2"/>
                                          </p:val>
                                        </p:tav>
                                        <p:tav tm="100000">
                                          <p:val>
                                            <p:strVal val="#ppt_x"/>
                                          </p:val>
                                        </p:tav>
                                      </p:tavLst>
                                    </p:anim>
                                    <p:anim calcmode="lin" valueType="num">
                                      <p:cBhvr additive="base">
                                        <p:cTn dur="100" fill="hold" id="22"/>
                                        <p:tgtEl>
                                          <p:spTgt spid="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800"/>
                            </p:stCondLst>
                            <p:childTnLst>
                              <p:par>
                                <p:cTn fill="hold" grpId="0" id="24" nodeType="afterEffect" presetClass="entr" presetID="2" presetSubtype="8">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100" fill="hold" id="26"/>
                                        <p:tgtEl>
                                          <p:spTgt spid="8"/>
                                        </p:tgtEl>
                                        <p:attrNameLst>
                                          <p:attrName>ppt_x</p:attrName>
                                        </p:attrNameLst>
                                      </p:cBhvr>
                                      <p:tavLst>
                                        <p:tav tm="0">
                                          <p:val>
                                            <p:strVal val="0-#ppt_w/2"/>
                                          </p:val>
                                        </p:tav>
                                        <p:tav tm="100000">
                                          <p:val>
                                            <p:strVal val="#ppt_x"/>
                                          </p:val>
                                        </p:tav>
                                      </p:tavLst>
                                    </p:anim>
                                    <p:anim calcmode="lin" valueType="num">
                                      <p:cBhvr additive="base">
                                        <p:cTn dur="100" fill="hold" id="27"/>
                                        <p:tgtEl>
                                          <p:spTgt spid="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900"/>
                            </p:stCondLst>
                            <p:childTnLst>
                              <p:par>
                                <p:cTn fill="hold" grpId="0" id="29" nodeType="afterEffect" presetClass="entr" presetID="2" presetSubtype="8">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100" fill="hold" id="31"/>
                                        <p:tgtEl>
                                          <p:spTgt spid="9"/>
                                        </p:tgtEl>
                                        <p:attrNameLst>
                                          <p:attrName>ppt_x</p:attrName>
                                        </p:attrNameLst>
                                      </p:cBhvr>
                                      <p:tavLst>
                                        <p:tav tm="0">
                                          <p:val>
                                            <p:strVal val="0-#ppt_w/2"/>
                                          </p:val>
                                        </p:tav>
                                        <p:tav tm="100000">
                                          <p:val>
                                            <p:strVal val="#ppt_x"/>
                                          </p:val>
                                        </p:tav>
                                      </p:tavLst>
                                    </p:anim>
                                    <p:anim calcmode="lin" valueType="num">
                                      <p:cBhvr additive="base">
                                        <p:cTn dur="100" fill="hold" id="32"/>
                                        <p:tgtEl>
                                          <p:spTgt spid="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2" presetSubtype="8">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100" fill="hold" id="36"/>
                                        <p:tgtEl>
                                          <p:spTgt spid="10"/>
                                        </p:tgtEl>
                                        <p:attrNameLst>
                                          <p:attrName>ppt_x</p:attrName>
                                        </p:attrNameLst>
                                      </p:cBhvr>
                                      <p:tavLst>
                                        <p:tav tm="0">
                                          <p:val>
                                            <p:strVal val="0-#ppt_w/2"/>
                                          </p:val>
                                        </p:tav>
                                        <p:tav tm="100000">
                                          <p:val>
                                            <p:strVal val="#ppt_x"/>
                                          </p:val>
                                        </p:tav>
                                      </p:tavLst>
                                    </p:anim>
                                    <p:anim calcmode="lin" valueType="num">
                                      <p:cBhvr additive="base">
                                        <p:cTn dur="100" fill="hold" id="37"/>
                                        <p:tgtEl>
                                          <p:spTgt spid="1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100"/>
                            </p:stCondLst>
                            <p:childTnLst>
                              <p:par>
                                <p:cTn fill="hold" grpId="0" id="39" nodeType="afterEffect" presetClass="entr" presetID="2" presetSubtype="8">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100" fill="hold" id="41"/>
                                        <p:tgtEl>
                                          <p:spTgt spid="11"/>
                                        </p:tgtEl>
                                        <p:attrNameLst>
                                          <p:attrName>ppt_x</p:attrName>
                                        </p:attrNameLst>
                                      </p:cBhvr>
                                      <p:tavLst>
                                        <p:tav tm="0">
                                          <p:val>
                                            <p:strVal val="0-#ppt_w/2"/>
                                          </p:val>
                                        </p:tav>
                                        <p:tav tm="100000">
                                          <p:val>
                                            <p:strVal val="#ppt_x"/>
                                          </p:val>
                                        </p:tav>
                                      </p:tavLst>
                                    </p:anim>
                                    <p:anim calcmode="lin" valueType="num">
                                      <p:cBhvr additive="base">
                                        <p:cTn dur="100" fill="hold" id="42"/>
                                        <p:tgtEl>
                                          <p:spTgt spid="1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200"/>
                            </p:stCondLst>
                            <p:childTnLst>
                              <p:par>
                                <p:cTn fill="hold" grpId="0" id="44" nodeType="afterEffect" presetClass="entr" presetID="2" presetSubtype="8">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100" fill="hold" id="46"/>
                                        <p:tgtEl>
                                          <p:spTgt spid="12"/>
                                        </p:tgtEl>
                                        <p:attrNameLst>
                                          <p:attrName>ppt_x</p:attrName>
                                        </p:attrNameLst>
                                      </p:cBhvr>
                                      <p:tavLst>
                                        <p:tav tm="0">
                                          <p:val>
                                            <p:strVal val="0-#ppt_w/2"/>
                                          </p:val>
                                        </p:tav>
                                        <p:tav tm="100000">
                                          <p:val>
                                            <p:strVal val="#ppt_x"/>
                                          </p:val>
                                        </p:tav>
                                      </p:tavLst>
                                    </p:anim>
                                    <p:anim calcmode="lin" valueType="num">
                                      <p:cBhvr additive="base">
                                        <p:cTn dur="100" fill="hold" id="47"/>
                                        <p:tgtEl>
                                          <p:spTgt spid="12"/>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300"/>
                            </p:stCondLst>
                            <p:childTnLst>
                              <p:par>
                                <p:cTn fill="hold" grpId="0" id="49" nodeType="afterEffect" presetClass="entr" presetID="2" presetSubtype="8">
                                  <p:stCondLst>
                                    <p:cond delay="0"/>
                                  </p:stCondLst>
                                  <p:childTnLst>
                                    <p:set>
                                      <p:cBhvr>
                                        <p:cTn dur="1" fill="hold" id="50">
                                          <p:stCondLst>
                                            <p:cond delay="0"/>
                                          </p:stCondLst>
                                        </p:cTn>
                                        <p:tgtEl>
                                          <p:spTgt spid="23"/>
                                        </p:tgtEl>
                                        <p:attrNameLst>
                                          <p:attrName>style.visibility</p:attrName>
                                        </p:attrNameLst>
                                      </p:cBhvr>
                                      <p:to>
                                        <p:strVal val="visible"/>
                                      </p:to>
                                    </p:set>
                                    <p:anim calcmode="lin" valueType="num">
                                      <p:cBhvr additive="base">
                                        <p:cTn dur="100" fill="hold" id="51"/>
                                        <p:tgtEl>
                                          <p:spTgt spid="23"/>
                                        </p:tgtEl>
                                        <p:attrNameLst>
                                          <p:attrName>ppt_x</p:attrName>
                                        </p:attrNameLst>
                                      </p:cBhvr>
                                      <p:tavLst>
                                        <p:tav tm="0">
                                          <p:val>
                                            <p:strVal val="0-#ppt_w/2"/>
                                          </p:val>
                                        </p:tav>
                                        <p:tav tm="100000">
                                          <p:val>
                                            <p:strVal val="#ppt_x"/>
                                          </p:val>
                                        </p:tav>
                                      </p:tavLst>
                                    </p:anim>
                                    <p:anim calcmode="lin" valueType="num">
                                      <p:cBhvr additive="base">
                                        <p:cTn dur="100" fill="hold" id="52"/>
                                        <p:tgtEl>
                                          <p:spTgt spid="23"/>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1400"/>
                            </p:stCondLst>
                            <p:childTnLst>
                              <p:par>
                                <p:cTn fill="hold" grpId="0" id="54" nodeType="afterEffect" presetClass="entr" presetID="2" presetSubtype="8">
                                  <p:stCondLst>
                                    <p:cond delay="0"/>
                                  </p:stCondLst>
                                  <p:childTnLst>
                                    <p:set>
                                      <p:cBhvr>
                                        <p:cTn dur="1" fill="hold" id="55">
                                          <p:stCondLst>
                                            <p:cond delay="0"/>
                                          </p:stCondLst>
                                        </p:cTn>
                                        <p:tgtEl>
                                          <p:spTgt spid="48"/>
                                        </p:tgtEl>
                                        <p:attrNameLst>
                                          <p:attrName>style.visibility</p:attrName>
                                        </p:attrNameLst>
                                      </p:cBhvr>
                                      <p:to>
                                        <p:strVal val="visible"/>
                                      </p:to>
                                    </p:set>
                                    <p:anim calcmode="lin" valueType="num">
                                      <p:cBhvr additive="base">
                                        <p:cTn dur="200" fill="hold" id="56"/>
                                        <p:tgtEl>
                                          <p:spTgt spid="48"/>
                                        </p:tgtEl>
                                        <p:attrNameLst>
                                          <p:attrName>ppt_x</p:attrName>
                                        </p:attrNameLst>
                                      </p:cBhvr>
                                      <p:tavLst>
                                        <p:tav tm="0">
                                          <p:val>
                                            <p:strVal val="0-#ppt_w/2"/>
                                          </p:val>
                                        </p:tav>
                                        <p:tav tm="100000">
                                          <p:val>
                                            <p:strVal val="#ppt_x"/>
                                          </p:val>
                                        </p:tav>
                                      </p:tavLst>
                                    </p:anim>
                                    <p:anim calcmode="lin" valueType="num">
                                      <p:cBhvr additive="base">
                                        <p:cTn dur="200" fill="hold" id="57"/>
                                        <p:tgtEl>
                                          <p:spTgt spid="48"/>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1600"/>
                            </p:stCondLst>
                            <p:childTnLst>
                              <p:par>
                                <p:cTn fill="hold" grpId="0" id="59" nodeType="afterEffect" presetClass="entr" presetID="2" presetSubtype="8">
                                  <p:stCondLst>
                                    <p:cond delay="0"/>
                                  </p:stCondLst>
                                  <p:childTnLst>
                                    <p:set>
                                      <p:cBhvr>
                                        <p:cTn dur="1" fill="hold" id="60">
                                          <p:stCondLst>
                                            <p:cond delay="0"/>
                                          </p:stCondLst>
                                        </p:cTn>
                                        <p:tgtEl>
                                          <p:spTgt spid="41"/>
                                        </p:tgtEl>
                                        <p:attrNameLst>
                                          <p:attrName>style.visibility</p:attrName>
                                        </p:attrNameLst>
                                      </p:cBhvr>
                                      <p:to>
                                        <p:strVal val="visible"/>
                                      </p:to>
                                    </p:set>
                                    <p:anim calcmode="lin" valueType="num">
                                      <p:cBhvr additive="base">
                                        <p:cTn dur="200" fill="hold" id="61"/>
                                        <p:tgtEl>
                                          <p:spTgt spid="41"/>
                                        </p:tgtEl>
                                        <p:attrNameLst>
                                          <p:attrName>ppt_x</p:attrName>
                                        </p:attrNameLst>
                                      </p:cBhvr>
                                      <p:tavLst>
                                        <p:tav tm="0">
                                          <p:val>
                                            <p:strVal val="0-#ppt_w/2"/>
                                          </p:val>
                                        </p:tav>
                                        <p:tav tm="100000">
                                          <p:val>
                                            <p:strVal val="#ppt_x"/>
                                          </p:val>
                                        </p:tav>
                                      </p:tavLst>
                                    </p:anim>
                                    <p:anim calcmode="lin" valueType="num">
                                      <p:cBhvr additive="base">
                                        <p:cTn dur="200" fill="hold" id="62"/>
                                        <p:tgtEl>
                                          <p:spTgt spid="41"/>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1800"/>
                            </p:stCondLst>
                            <p:childTnLst>
                              <p:par>
                                <p:cTn fill="hold" grpId="0" id="64" nodeType="afterEffect" presetClass="entr" presetID="22" presetSubtype="4">
                                  <p:stCondLst>
                                    <p:cond delay="0"/>
                                  </p:stCondLst>
                                  <p:childTnLst>
                                    <p:set>
                                      <p:cBhvr>
                                        <p:cTn dur="1" fill="hold" id="65">
                                          <p:stCondLst>
                                            <p:cond delay="0"/>
                                          </p:stCondLst>
                                        </p:cTn>
                                        <p:tgtEl>
                                          <p:spTgt spid="25"/>
                                        </p:tgtEl>
                                        <p:attrNameLst>
                                          <p:attrName>style.visibility</p:attrName>
                                        </p:attrNameLst>
                                      </p:cBhvr>
                                      <p:to>
                                        <p:strVal val="visible"/>
                                      </p:to>
                                    </p:set>
                                    <p:animEffect filter="wipe(down)" transition="in">
                                      <p:cBhvr>
                                        <p:cTn dur="300" id="66"/>
                                        <p:tgtEl>
                                          <p:spTgt spid="25"/>
                                        </p:tgtEl>
                                      </p:cBhvr>
                                    </p:animEffect>
                                  </p:childTnLst>
                                </p:cTn>
                              </p:par>
                            </p:childTnLst>
                          </p:cTn>
                        </p:par>
                        <p:par>
                          <p:cTn fill="hold" id="67" nodeType="afterGroup">
                            <p:stCondLst>
                              <p:cond delay="2100"/>
                            </p:stCondLst>
                            <p:childTnLst>
                              <p:par>
                                <p:cTn fill="hold" grpId="0" id="68" nodeType="afterEffect" presetClass="entr" presetID="53" presetSubtype="0">
                                  <p:stCondLst>
                                    <p:cond delay="0"/>
                                  </p:stCondLst>
                                  <p:childTnLst>
                                    <p:set>
                                      <p:cBhvr>
                                        <p:cTn dur="1" fill="hold" id="69">
                                          <p:stCondLst>
                                            <p:cond delay="0"/>
                                          </p:stCondLst>
                                        </p:cTn>
                                        <p:tgtEl>
                                          <p:spTgt spid="60"/>
                                        </p:tgtEl>
                                        <p:attrNameLst>
                                          <p:attrName>style.visibility</p:attrName>
                                        </p:attrNameLst>
                                      </p:cBhvr>
                                      <p:to>
                                        <p:strVal val="visible"/>
                                      </p:to>
                                    </p:set>
                                    <p:anim calcmode="lin" valueType="num">
                                      <p:cBhvr>
                                        <p:cTn dur="300" fill="hold" id="70"/>
                                        <p:tgtEl>
                                          <p:spTgt spid="60"/>
                                        </p:tgtEl>
                                        <p:attrNameLst>
                                          <p:attrName>ppt_w</p:attrName>
                                        </p:attrNameLst>
                                      </p:cBhvr>
                                      <p:tavLst>
                                        <p:tav tm="0">
                                          <p:val>
                                            <p:fltVal val="0"/>
                                          </p:val>
                                        </p:tav>
                                        <p:tav tm="100000">
                                          <p:val>
                                            <p:strVal val="#ppt_w"/>
                                          </p:val>
                                        </p:tav>
                                      </p:tavLst>
                                    </p:anim>
                                    <p:anim calcmode="lin" valueType="num">
                                      <p:cBhvr>
                                        <p:cTn dur="300" fill="hold" id="71"/>
                                        <p:tgtEl>
                                          <p:spTgt spid="60"/>
                                        </p:tgtEl>
                                        <p:attrNameLst>
                                          <p:attrName>ppt_h</p:attrName>
                                        </p:attrNameLst>
                                      </p:cBhvr>
                                      <p:tavLst>
                                        <p:tav tm="0">
                                          <p:val>
                                            <p:fltVal val="0"/>
                                          </p:val>
                                        </p:tav>
                                        <p:tav tm="100000">
                                          <p:val>
                                            <p:strVal val="#ppt_h"/>
                                          </p:val>
                                        </p:tav>
                                      </p:tavLst>
                                    </p:anim>
                                    <p:animEffect filter="fade" transition="in">
                                      <p:cBhvr>
                                        <p:cTn dur="300" id="72"/>
                                        <p:tgtEl>
                                          <p:spTgt spid="60"/>
                                        </p:tgtEl>
                                      </p:cBhvr>
                                    </p:animEffect>
                                  </p:childTnLst>
                                </p:cTn>
                              </p:par>
                            </p:childTnLst>
                          </p:cTn>
                        </p:par>
                        <p:par>
                          <p:cTn fill="hold" id="73" nodeType="afterGroup">
                            <p:stCondLst>
                              <p:cond delay="2400"/>
                            </p:stCondLst>
                            <p:childTnLst>
                              <p:par>
                                <p:cTn fill="hold" grpId="0" id="74" nodeType="afterEffect" presetClass="entr" presetID="22" presetSubtype="4">
                                  <p:stCondLst>
                                    <p:cond delay="0"/>
                                  </p:stCondLst>
                                  <p:childTnLst>
                                    <p:set>
                                      <p:cBhvr>
                                        <p:cTn dur="1" fill="hold" id="75">
                                          <p:stCondLst>
                                            <p:cond delay="0"/>
                                          </p:stCondLst>
                                        </p:cTn>
                                        <p:tgtEl>
                                          <p:spTgt spid="26"/>
                                        </p:tgtEl>
                                        <p:attrNameLst>
                                          <p:attrName>style.visibility</p:attrName>
                                        </p:attrNameLst>
                                      </p:cBhvr>
                                      <p:to>
                                        <p:strVal val="visible"/>
                                      </p:to>
                                    </p:set>
                                    <p:animEffect filter="wipe(down)" transition="in">
                                      <p:cBhvr>
                                        <p:cTn dur="500" id="76"/>
                                        <p:tgtEl>
                                          <p:spTgt spid="26"/>
                                        </p:tgtEl>
                                      </p:cBhvr>
                                    </p:animEffect>
                                  </p:childTnLst>
                                </p:cTn>
                              </p:par>
                            </p:childTnLst>
                          </p:cTn>
                        </p:par>
                        <p:par>
                          <p:cTn fill="hold" id="77" nodeType="afterGroup">
                            <p:stCondLst>
                              <p:cond delay="2900"/>
                            </p:stCondLst>
                            <p:childTnLst>
                              <p:par>
                                <p:cTn fill="hold" grpId="0" id="78" nodeType="afterEffect" presetClass="entr" presetID="53" presetSubtype="0">
                                  <p:stCondLst>
                                    <p:cond delay="0"/>
                                  </p:stCondLst>
                                  <p:childTnLst>
                                    <p:set>
                                      <p:cBhvr>
                                        <p:cTn dur="1" fill="hold" id="79">
                                          <p:stCondLst>
                                            <p:cond delay="0"/>
                                          </p:stCondLst>
                                        </p:cTn>
                                        <p:tgtEl>
                                          <p:spTgt spid="49"/>
                                        </p:tgtEl>
                                        <p:attrNameLst>
                                          <p:attrName>style.visibility</p:attrName>
                                        </p:attrNameLst>
                                      </p:cBhvr>
                                      <p:to>
                                        <p:strVal val="visible"/>
                                      </p:to>
                                    </p:set>
                                    <p:anim calcmode="lin" valueType="num">
                                      <p:cBhvr>
                                        <p:cTn dur="300" fill="hold" id="80"/>
                                        <p:tgtEl>
                                          <p:spTgt spid="49"/>
                                        </p:tgtEl>
                                        <p:attrNameLst>
                                          <p:attrName>ppt_w</p:attrName>
                                        </p:attrNameLst>
                                      </p:cBhvr>
                                      <p:tavLst>
                                        <p:tav tm="0">
                                          <p:val>
                                            <p:fltVal val="0"/>
                                          </p:val>
                                        </p:tav>
                                        <p:tav tm="100000">
                                          <p:val>
                                            <p:strVal val="#ppt_w"/>
                                          </p:val>
                                        </p:tav>
                                      </p:tavLst>
                                    </p:anim>
                                    <p:anim calcmode="lin" valueType="num">
                                      <p:cBhvr>
                                        <p:cTn dur="300" fill="hold" id="81"/>
                                        <p:tgtEl>
                                          <p:spTgt spid="49"/>
                                        </p:tgtEl>
                                        <p:attrNameLst>
                                          <p:attrName>ppt_h</p:attrName>
                                        </p:attrNameLst>
                                      </p:cBhvr>
                                      <p:tavLst>
                                        <p:tav tm="0">
                                          <p:val>
                                            <p:fltVal val="0"/>
                                          </p:val>
                                        </p:tav>
                                        <p:tav tm="100000">
                                          <p:val>
                                            <p:strVal val="#ppt_h"/>
                                          </p:val>
                                        </p:tav>
                                      </p:tavLst>
                                    </p:anim>
                                    <p:animEffect filter="fade" transition="in">
                                      <p:cBhvr>
                                        <p:cTn dur="300" id="82"/>
                                        <p:tgtEl>
                                          <p:spTgt spid="49"/>
                                        </p:tgtEl>
                                      </p:cBhvr>
                                    </p:animEffect>
                                  </p:childTnLst>
                                </p:cTn>
                              </p:par>
                            </p:childTnLst>
                          </p:cTn>
                        </p:par>
                        <p:par>
                          <p:cTn fill="hold" id="83" nodeType="afterGroup">
                            <p:stCondLst>
                              <p:cond delay="3200"/>
                            </p:stCondLst>
                            <p:childTnLst>
                              <p:par>
                                <p:cTn fill="hold" grpId="0" id="84" nodeType="afterEffect" presetClass="entr" presetID="2" presetSubtype="8">
                                  <p:stCondLst>
                                    <p:cond delay="0"/>
                                  </p:stCondLst>
                                  <p:childTnLst>
                                    <p:set>
                                      <p:cBhvr>
                                        <p:cTn dur="1" fill="hold" id="85">
                                          <p:stCondLst>
                                            <p:cond delay="0"/>
                                          </p:stCondLst>
                                        </p:cTn>
                                        <p:tgtEl>
                                          <p:spTgt spid="4"/>
                                        </p:tgtEl>
                                        <p:attrNameLst>
                                          <p:attrName>style.visibility</p:attrName>
                                        </p:attrNameLst>
                                      </p:cBhvr>
                                      <p:to>
                                        <p:strVal val="visible"/>
                                      </p:to>
                                    </p:set>
                                    <p:anim calcmode="lin" valueType="num">
                                      <p:cBhvr additive="base">
                                        <p:cTn dur="200" fill="hold" id="86"/>
                                        <p:tgtEl>
                                          <p:spTgt spid="4"/>
                                        </p:tgtEl>
                                        <p:attrNameLst>
                                          <p:attrName>ppt_x</p:attrName>
                                        </p:attrNameLst>
                                      </p:cBhvr>
                                      <p:tavLst>
                                        <p:tav tm="0">
                                          <p:val>
                                            <p:strVal val="0-#ppt_w/2"/>
                                          </p:val>
                                        </p:tav>
                                        <p:tav tm="100000">
                                          <p:val>
                                            <p:strVal val="#ppt_x"/>
                                          </p:val>
                                        </p:tav>
                                      </p:tavLst>
                                    </p:anim>
                                    <p:anim calcmode="lin" valueType="num">
                                      <p:cBhvr additive="base">
                                        <p:cTn dur="200" fill="hold" id="87"/>
                                        <p:tgtEl>
                                          <p:spTgt spid="4"/>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3400"/>
                            </p:stCondLst>
                            <p:childTnLst>
                              <p:par>
                                <p:cTn fill="hold" grpId="0" id="89" nodeType="afterEffect" presetClass="entr" presetID="22" presetSubtype="4">
                                  <p:stCondLst>
                                    <p:cond delay="0"/>
                                  </p:stCondLst>
                                  <p:childTnLst>
                                    <p:set>
                                      <p:cBhvr>
                                        <p:cTn dur="1" fill="hold" id="90">
                                          <p:stCondLst>
                                            <p:cond delay="0"/>
                                          </p:stCondLst>
                                        </p:cTn>
                                        <p:tgtEl>
                                          <p:spTgt spid="27"/>
                                        </p:tgtEl>
                                        <p:attrNameLst>
                                          <p:attrName>style.visibility</p:attrName>
                                        </p:attrNameLst>
                                      </p:cBhvr>
                                      <p:to>
                                        <p:strVal val="visible"/>
                                      </p:to>
                                    </p:set>
                                    <p:animEffect filter="wipe(down)" transition="in">
                                      <p:cBhvr>
                                        <p:cTn dur="300" id="91"/>
                                        <p:tgtEl>
                                          <p:spTgt spid="27"/>
                                        </p:tgtEl>
                                      </p:cBhvr>
                                    </p:animEffect>
                                  </p:childTnLst>
                                </p:cTn>
                              </p:par>
                            </p:childTnLst>
                          </p:cTn>
                        </p:par>
                        <p:par>
                          <p:cTn fill="hold" id="92" nodeType="afterGroup">
                            <p:stCondLst>
                              <p:cond delay="3700"/>
                            </p:stCondLst>
                            <p:childTnLst>
                              <p:par>
                                <p:cTn fill="hold" grpId="0" id="93" nodeType="afterEffect" presetClass="entr" presetID="53" presetSubtype="0">
                                  <p:stCondLst>
                                    <p:cond delay="0"/>
                                  </p:stCondLst>
                                  <p:childTnLst>
                                    <p:set>
                                      <p:cBhvr>
                                        <p:cTn dur="1" fill="hold" id="94">
                                          <p:stCondLst>
                                            <p:cond delay="0"/>
                                          </p:stCondLst>
                                        </p:cTn>
                                        <p:tgtEl>
                                          <p:spTgt spid="43"/>
                                        </p:tgtEl>
                                        <p:attrNameLst>
                                          <p:attrName>style.visibility</p:attrName>
                                        </p:attrNameLst>
                                      </p:cBhvr>
                                      <p:to>
                                        <p:strVal val="visible"/>
                                      </p:to>
                                    </p:set>
                                    <p:anim calcmode="lin" valueType="num">
                                      <p:cBhvr>
                                        <p:cTn dur="300" fill="hold" id="95"/>
                                        <p:tgtEl>
                                          <p:spTgt spid="43"/>
                                        </p:tgtEl>
                                        <p:attrNameLst>
                                          <p:attrName>ppt_w</p:attrName>
                                        </p:attrNameLst>
                                      </p:cBhvr>
                                      <p:tavLst>
                                        <p:tav tm="0">
                                          <p:val>
                                            <p:fltVal val="0"/>
                                          </p:val>
                                        </p:tav>
                                        <p:tav tm="100000">
                                          <p:val>
                                            <p:strVal val="#ppt_w"/>
                                          </p:val>
                                        </p:tav>
                                      </p:tavLst>
                                    </p:anim>
                                    <p:anim calcmode="lin" valueType="num">
                                      <p:cBhvr>
                                        <p:cTn dur="300" fill="hold" id="96"/>
                                        <p:tgtEl>
                                          <p:spTgt spid="43"/>
                                        </p:tgtEl>
                                        <p:attrNameLst>
                                          <p:attrName>ppt_h</p:attrName>
                                        </p:attrNameLst>
                                      </p:cBhvr>
                                      <p:tavLst>
                                        <p:tav tm="0">
                                          <p:val>
                                            <p:fltVal val="0"/>
                                          </p:val>
                                        </p:tav>
                                        <p:tav tm="100000">
                                          <p:val>
                                            <p:strVal val="#ppt_h"/>
                                          </p:val>
                                        </p:tav>
                                      </p:tavLst>
                                    </p:anim>
                                    <p:animEffect filter="fade" transition="in">
                                      <p:cBhvr>
                                        <p:cTn dur="300" id="97"/>
                                        <p:tgtEl>
                                          <p:spTgt spid="43"/>
                                        </p:tgtEl>
                                      </p:cBhvr>
                                    </p:animEffect>
                                  </p:childTnLst>
                                </p:cTn>
                              </p:par>
                            </p:childTnLst>
                          </p:cTn>
                        </p:par>
                        <p:par>
                          <p:cTn fill="hold" id="98" nodeType="afterGroup">
                            <p:stCondLst>
                              <p:cond delay="4000"/>
                            </p:stCondLst>
                            <p:childTnLst>
                              <p:par>
                                <p:cTn fill="hold" grpId="0" id="99" nodeType="afterEffect" presetClass="entr" presetID="22" presetSubtype="4">
                                  <p:stCondLst>
                                    <p:cond delay="0"/>
                                  </p:stCondLst>
                                  <p:childTnLst>
                                    <p:set>
                                      <p:cBhvr>
                                        <p:cTn dur="1" fill="hold" id="100">
                                          <p:stCondLst>
                                            <p:cond delay="0"/>
                                          </p:stCondLst>
                                        </p:cTn>
                                        <p:tgtEl>
                                          <p:spTgt spid="28"/>
                                        </p:tgtEl>
                                        <p:attrNameLst>
                                          <p:attrName>style.visibility</p:attrName>
                                        </p:attrNameLst>
                                      </p:cBhvr>
                                      <p:to>
                                        <p:strVal val="visible"/>
                                      </p:to>
                                    </p:set>
                                    <p:animEffect filter="wipe(down)" transition="in">
                                      <p:cBhvr>
                                        <p:cTn dur="500" id="101"/>
                                        <p:tgtEl>
                                          <p:spTgt spid="28"/>
                                        </p:tgtEl>
                                      </p:cBhvr>
                                    </p:animEffect>
                                  </p:childTnLst>
                                </p:cTn>
                              </p:par>
                            </p:childTnLst>
                          </p:cTn>
                        </p:par>
                        <p:par>
                          <p:cTn fill="hold" id="102" nodeType="afterGroup">
                            <p:stCondLst>
                              <p:cond delay="4500"/>
                            </p:stCondLst>
                            <p:childTnLst>
                              <p:par>
                                <p:cTn fill="hold" grpId="0" id="103" nodeType="afterEffect" presetClass="entr" presetID="53" presetSubtype="0">
                                  <p:stCondLst>
                                    <p:cond delay="0"/>
                                  </p:stCondLst>
                                  <p:childTnLst>
                                    <p:set>
                                      <p:cBhvr>
                                        <p:cTn dur="1" fill="hold" id="104">
                                          <p:stCondLst>
                                            <p:cond delay="0"/>
                                          </p:stCondLst>
                                        </p:cTn>
                                        <p:tgtEl>
                                          <p:spTgt spid="50"/>
                                        </p:tgtEl>
                                        <p:attrNameLst>
                                          <p:attrName>style.visibility</p:attrName>
                                        </p:attrNameLst>
                                      </p:cBhvr>
                                      <p:to>
                                        <p:strVal val="visible"/>
                                      </p:to>
                                    </p:set>
                                    <p:anim calcmode="lin" valueType="num">
                                      <p:cBhvr>
                                        <p:cTn dur="300" fill="hold" id="105"/>
                                        <p:tgtEl>
                                          <p:spTgt spid="50"/>
                                        </p:tgtEl>
                                        <p:attrNameLst>
                                          <p:attrName>ppt_w</p:attrName>
                                        </p:attrNameLst>
                                      </p:cBhvr>
                                      <p:tavLst>
                                        <p:tav tm="0">
                                          <p:val>
                                            <p:fltVal val="0"/>
                                          </p:val>
                                        </p:tav>
                                        <p:tav tm="100000">
                                          <p:val>
                                            <p:strVal val="#ppt_w"/>
                                          </p:val>
                                        </p:tav>
                                      </p:tavLst>
                                    </p:anim>
                                    <p:anim calcmode="lin" valueType="num">
                                      <p:cBhvr>
                                        <p:cTn dur="300" fill="hold" id="106"/>
                                        <p:tgtEl>
                                          <p:spTgt spid="50"/>
                                        </p:tgtEl>
                                        <p:attrNameLst>
                                          <p:attrName>ppt_h</p:attrName>
                                        </p:attrNameLst>
                                      </p:cBhvr>
                                      <p:tavLst>
                                        <p:tav tm="0">
                                          <p:val>
                                            <p:fltVal val="0"/>
                                          </p:val>
                                        </p:tav>
                                        <p:tav tm="100000">
                                          <p:val>
                                            <p:strVal val="#ppt_h"/>
                                          </p:val>
                                        </p:tav>
                                      </p:tavLst>
                                    </p:anim>
                                    <p:animEffect filter="fade" transition="in">
                                      <p:cBhvr>
                                        <p:cTn dur="300" id="107"/>
                                        <p:tgtEl>
                                          <p:spTgt spid="50"/>
                                        </p:tgtEl>
                                      </p:cBhvr>
                                    </p:animEffect>
                                  </p:childTnLst>
                                </p:cTn>
                              </p:par>
                            </p:childTnLst>
                          </p:cTn>
                        </p:par>
                        <p:par>
                          <p:cTn fill="hold" id="108" nodeType="afterGroup">
                            <p:stCondLst>
                              <p:cond delay="4800"/>
                            </p:stCondLst>
                            <p:childTnLst>
                              <p:par>
                                <p:cTn fill="hold" grpId="0" id="109" nodeType="afterEffect" presetClass="entr" presetID="2" presetSubtype="8">
                                  <p:stCondLst>
                                    <p:cond delay="0"/>
                                  </p:stCondLst>
                                  <p:childTnLst>
                                    <p:set>
                                      <p:cBhvr>
                                        <p:cTn dur="1" fill="hold" id="110">
                                          <p:stCondLst>
                                            <p:cond delay="0"/>
                                          </p:stCondLst>
                                        </p:cTn>
                                        <p:tgtEl>
                                          <p:spTgt spid="5"/>
                                        </p:tgtEl>
                                        <p:attrNameLst>
                                          <p:attrName>style.visibility</p:attrName>
                                        </p:attrNameLst>
                                      </p:cBhvr>
                                      <p:to>
                                        <p:strVal val="visible"/>
                                      </p:to>
                                    </p:set>
                                    <p:anim calcmode="lin" valueType="num">
                                      <p:cBhvr additive="base">
                                        <p:cTn dur="200" fill="hold" id="111"/>
                                        <p:tgtEl>
                                          <p:spTgt spid="5"/>
                                        </p:tgtEl>
                                        <p:attrNameLst>
                                          <p:attrName>ppt_x</p:attrName>
                                        </p:attrNameLst>
                                      </p:cBhvr>
                                      <p:tavLst>
                                        <p:tav tm="0">
                                          <p:val>
                                            <p:strVal val="0-#ppt_w/2"/>
                                          </p:val>
                                        </p:tav>
                                        <p:tav tm="100000">
                                          <p:val>
                                            <p:strVal val="#ppt_x"/>
                                          </p:val>
                                        </p:tav>
                                      </p:tavLst>
                                    </p:anim>
                                    <p:anim calcmode="lin" valueType="num">
                                      <p:cBhvr additive="base">
                                        <p:cTn dur="200" fill="hold" id="112"/>
                                        <p:tgtEl>
                                          <p:spTgt spid="5"/>
                                        </p:tgtEl>
                                        <p:attrNameLst>
                                          <p:attrName>ppt_y</p:attrName>
                                        </p:attrNameLst>
                                      </p:cBhvr>
                                      <p:tavLst>
                                        <p:tav tm="0">
                                          <p:val>
                                            <p:strVal val="#ppt_y"/>
                                          </p:val>
                                        </p:tav>
                                        <p:tav tm="100000">
                                          <p:val>
                                            <p:strVal val="#ppt_y"/>
                                          </p:val>
                                        </p:tav>
                                      </p:tavLst>
                                    </p:anim>
                                  </p:childTnLst>
                                </p:cTn>
                              </p:par>
                            </p:childTnLst>
                          </p:cTn>
                        </p:par>
                        <p:par>
                          <p:cTn fill="hold" id="113" nodeType="afterGroup">
                            <p:stCondLst>
                              <p:cond delay="5000"/>
                            </p:stCondLst>
                            <p:childTnLst>
                              <p:par>
                                <p:cTn fill="hold" grpId="0" id="114" nodeType="afterEffect" presetClass="entr" presetID="22" presetSubtype="4">
                                  <p:stCondLst>
                                    <p:cond delay="0"/>
                                  </p:stCondLst>
                                  <p:childTnLst>
                                    <p:set>
                                      <p:cBhvr>
                                        <p:cTn dur="1" fill="hold" id="115">
                                          <p:stCondLst>
                                            <p:cond delay="0"/>
                                          </p:stCondLst>
                                        </p:cTn>
                                        <p:tgtEl>
                                          <p:spTgt spid="29"/>
                                        </p:tgtEl>
                                        <p:attrNameLst>
                                          <p:attrName>style.visibility</p:attrName>
                                        </p:attrNameLst>
                                      </p:cBhvr>
                                      <p:to>
                                        <p:strVal val="visible"/>
                                      </p:to>
                                    </p:set>
                                    <p:animEffect filter="wipe(down)" transition="in">
                                      <p:cBhvr>
                                        <p:cTn dur="300" id="116"/>
                                        <p:tgtEl>
                                          <p:spTgt spid="29"/>
                                        </p:tgtEl>
                                      </p:cBhvr>
                                    </p:animEffect>
                                  </p:childTnLst>
                                </p:cTn>
                              </p:par>
                            </p:childTnLst>
                          </p:cTn>
                        </p:par>
                        <p:par>
                          <p:cTn fill="hold" id="117" nodeType="afterGroup">
                            <p:stCondLst>
                              <p:cond delay="5300"/>
                            </p:stCondLst>
                            <p:childTnLst>
                              <p:par>
                                <p:cTn fill="hold" grpId="0" id="118" nodeType="afterEffect" presetClass="entr" presetID="53" presetSubtype="0">
                                  <p:stCondLst>
                                    <p:cond delay="0"/>
                                  </p:stCondLst>
                                  <p:childTnLst>
                                    <p:set>
                                      <p:cBhvr>
                                        <p:cTn dur="1" fill="hold" id="119">
                                          <p:stCondLst>
                                            <p:cond delay="0"/>
                                          </p:stCondLst>
                                        </p:cTn>
                                        <p:tgtEl>
                                          <p:spTgt spid="42"/>
                                        </p:tgtEl>
                                        <p:attrNameLst>
                                          <p:attrName>style.visibility</p:attrName>
                                        </p:attrNameLst>
                                      </p:cBhvr>
                                      <p:to>
                                        <p:strVal val="visible"/>
                                      </p:to>
                                    </p:set>
                                    <p:anim calcmode="lin" valueType="num">
                                      <p:cBhvr>
                                        <p:cTn dur="300" fill="hold" id="120"/>
                                        <p:tgtEl>
                                          <p:spTgt spid="42"/>
                                        </p:tgtEl>
                                        <p:attrNameLst>
                                          <p:attrName>ppt_w</p:attrName>
                                        </p:attrNameLst>
                                      </p:cBhvr>
                                      <p:tavLst>
                                        <p:tav tm="0">
                                          <p:val>
                                            <p:fltVal val="0"/>
                                          </p:val>
                                        </p:tav>
                                        <p:tav tm="100000">
                                          <p:val>
                                            <p:strVal val="#ppt_w"/>
                                          </p:val>
                                        </p:tav>
                                      </p:tavLst>
                                    </p:anim>
                                    <p:anim calcmode="lin" valueType="num">
                                      <p:cBhvr>
                                        <p:cTn dur="300" fill="hold" id="121"/>
                                        <p:tgtEl>
                                          <p:spTgt spid="42"/>
                                        </p:tgtEl>
                                        <p:attrNameLst>
                                          <p:attrName>ppt_h</p:attrName>
                                        </p:attrNameLst>
                                      </p:cBhvr>
                                      <p:tavLst>
                                        <p:tav tm="0">
                                          <p:val>
                                            <p:fltVal val="0"/>
                                          </p:val>
                                        </p:tav>
                                        <p:tav tm="100000">
                                          <p:val>
                                            <p:strVal val="#ppt_h"/>
                                          </p:val>
                                        </p:tav>
                                      </p:tavLst>
                                    </p:anim>
                                    <p:animEffect filter="fade" transition="in">
                                      <p:cBhvr>
                                        <p:cTn dur="300" id="122"/>
                                        <p:tgtEl>
                                          <p:spTgt spid="42"/>
                                        </p:tgtEl>
                                      </p:cBhvr>
                                    </p:animEffect>
                                  </p:childTnLst>
                                </p:cTn>
                              </p:par>
                            </p:childTnLst>
                          </p:cTn>
                        </p:par>
                        <p:par>
                          <p:cTn fill="hold" id="123" nodeType="afterGroup">
                            <p:stCondLst>
                              <p:cond delay="5600"/>
                            </p:stCondLst>
                            <p:childTnLst>
                              <p:par>
                                <p:cTn fill="hold" grpId="0" id="124" nodeType="afterEffect" presetClass="entr" presetID="22" presetSubtype="4">
                                  <p:stCondLst>
                                    <p:cond delay="0"/>
                                  </p:stCondLst>
                                  <p:childTnLst>
                                    <p:set>
                                      <p:cBhvr>
                                        <p:cTn dur="1" fill="hold" id="125">
                                          <p:stCondLst>
                                            <p:cond delay="0"/>
                                          </p:stCondLst>
                                        </p:cTn>
                                        <p:tgtEl>
                                          <p:spTgt spid="30"/>
                                        </p:tgtEl>
                                        <p:attrNameLst>
                                          <p:attrName>style.visibility</p:attrName>
                                        </p:attrNameLst>
                                      </p:cBhvr>
                                      <p:to>
                                        <p:strVal val="visible"/>
                                      </p:to>
                                    </p:set>
                                    <p:animEffect filter="wipe(down)" transition="in">
                                      <p:cBhvr>
                                        <p:cTn dur="500" id="126"/>
                                        <p:tgtEl>
                                          <p:spTgt spid="30"/>
                                        </p:tgtEl>
                                      </p:cBhvr>
                                    </p:animEffect>
                                  </p:childTnLst>
                                </p:cTn>
                              </p:par>
                            </p:childTnLst>
                          </p:cTn>
                        </p:par>
                        <p:par>
                          <p:cTn fill="hold" id="127" nodeType="afterGroup">
                            <p:stCondLst>
                              <p:cond delay="6100"/>
                            </p:stCondLst>
                            <p:childTnLst>
                              <p:par>
                                <p:cTn fill="hold" grpId="0" id="128" nodeType="afterEffect" presetClass="entr" presetID="53" presetSubtype="0">
                                  <p:stCondLst>
                                    <p:cond delay="0"/>
                                  </p:stCondLst>
                                  <p:childTnLst>
                                    <p:set>
                                      <p:cBhvr>
                                        <p:cTn dur="1" fill="hold" id="129">
                                          <p:stCondLst>
                                            <p:cond delay="0"/>
                                          </p:stCondLst>
                                        </p:cTn>
                                        <p:tgtEl>
                                          <p:spTgt spid="51"/>
                                        </p:tgtEl>
                                        <p:attrNameLst>
                                          <p:attrName>style.visibility</p:attrName>
                                        </p:attrNameLst>
                                      </p:cBhvr>
                                      <p:to>
                                        <p:strVal val="visible"/>
                                      </p:to>
                                    </p:set>
                                    <p:anim calcmode="lin" valueType="num">
                                      <p:cBhvr>
                                        <p:cTn dur="300" fill="hold" id="130"/>
                                        <p:tgtEl>
                                          <p:spTgt spid="51"/>
                                        </p:tgtEl>
                                        <p:attrNameLst>
                                          <p:attrName>ppt_w</p:attrName>
                                        </p:attrNameLst>
                                      </p:cBhvr>
                                      <p:tavLst>
                                        <p:tav tm="0">
                                          <p:val>
                                            <p:fltVal val="0"/>
                                          </p:val>
                                        </p:tav>
                                        <p:tav tm="100000">
                                          <p:val>
                                            <p:strVal val="#ppt_w"/>
                                          </p:val>
                                        </p:tav>
                                      </p:tavLst>
                                    </p:anim>
                                    <p:anim calcmode="lin" valueType="num">
                                      <p:cBhvr>
                                        <p:cTn dur="300" fill="hold" id="131"/>
                                        <p:tgtEl>
                                          <p:spTgt spid="51"/>
                                        </p:tgtEl>
                                        <p:attrNameLst>
                                          <p:attrName>ppt_h</p:attrName>
                                        </p:attrNameLst>
                                      </p:cBhvr>
                                      <p:tavLst>
                                        <p:tav tm="0">
                                          <p:val>
                                            <p:fltVal val="0"/>
                                          </p:val>
                                        </p:tav>
                                        <p:tav tm="100000">
                                          <p:val>
                                            <p:strVal val="#ppt_h"/>
                                          </p:val>
                                        </p:tav>
                                      </p:tavLst>
                                    </p:anim>
                                    <p:animEffect filter="fade" transition="in">
                                      <p:cBhvr>
                                        <p:cTn dur="300" id="132"/>
                                        <p:tgtEl>
                                          <p:spTgt spid="51"/>
                                        </p:tgtEl>
                                      </p:cBhvr>
                                    </p:animEffect>
                                  </p:childTnLst>
                                </p:cTn>
                              </p:par>
                            </p:childTnLst>
                          </p:cTn>
                        </p:par>
                        <p:par>
                          <p:cTn fill="hold" id="133" nodeType="afterGroup">
                            <p:stCondLst>
                              <p:cond delay="6400"/>
                            </p:stCondLst>
                            <p:childTnLst>
                              <p:par>
                                <p:cTn fill="hold" grpId="0" id="134" nodeType="afterEffect" presetClass="entr" presetID="2" presetSubtype="8">
                                  <p:stCondLst>
                                    <p:cond delay="0"/>
                                  </p:stCondLst>
                                  <p:childTnLst>
                                    <p:set>
                                      <p:cBhvr>
                                        <p:cTn dur="1" fill="hold" id="135">
                                          <p:stCondLst>
                                            <p:cond delay="0"/>
                                          </p:stCondLst>
                                        </p:cTn>
                                        <p:tgtEl>
                                          <p:spTgt spid="6"/>
                                        </p:tgtEl>
                                        <p:attrNameLst>
                                          <p:attrName>style.visibility</p:attrName>
                                        </p:attrNameLst>
                                      </p:cBhvr>
                                      <p:to>
                                        <p:strVal val="visible"/>
                                      </p:to>
                                    </p:set>
                                    <p:anim calcmode="lin" valueType="num">
                                      <p:cBhvr additive="base">
                                        <p:cTn dur="200" fill="hold" id="136"/>
                                        <p:tgtEl>
                                          <p:spTgt spid="6"/>
                                        </p:tgtEl>
                                        <p:attrNameLst>
                                          <p:attrName>ppt_x</p:attrName>
                                        </p:attrNameLst>
                                      </p:cBhvr>
                                      <p:tavLst>
                                        <p:tav tm="0">
                                          <p:val>
                                            <p:strVal val="0-#ppt_w/2"/>
                                          </p:val>
                                        </p:tav>
                                        <p:tav tm="100000">
                                          <p:val>
                                            <p:strVal val="#ppt_x"/>
                                          </p:val>
                                        </p:tav>
                                      </p:tavLst>
                                    </p:anim>
                                    <p:anim calcmode="lin" valueType="num">
                                      <p:cBhvr additive="base">
                                        <p:cTn dur="200" fill="hold" id="137"/>
                                        <p:tgtEl>
                                          <p:spTgt spid="6"/>
                                        </p:tgtEl>
                                        <p:attrNameLst>
                                          <p:attrName>ppt_y</p:attrName>
                                        </p:attrNameLst>
                                      </p:cBhvr>
                                      <p:tavLst>
                                        <p:tav tm="0">
                                          <p:val>
                                            <p:strVal val="#ppt_y"/>
                                          </p:val>
                                        </p:tav>
                                        <p:tav tm="100000">
                                          <p:val>
                                            <p:strVal val="#ppt_y"/>
                                          </p:val>
                                        </p:tav>
                                      </p:tavLst>
                                    </p:anim>
                                  </p:childTnLst>
                                </p:cTn>
                              </p:par>
                            </p:childTnLst>
                          </p:cTn>
                        </p:par>
                        <p:par>
                          <p:cTn fill="hold" id="138" nodeType="afterGroup">
                            <p:stCondLst>
                              <p:cond delay="6600"/>
                            </p:stCondLst>
                            <p:childTnLst>
                              <p:par>
                                <p:cTn fill="hold" grpId="0" id="139" nodeType="afterEffect" presetClass="entr" presetID="22" presetSubtype="4">
                                  <p:stCondLst>
                                    <p:cond delay="0"/>
                                  </p:stCondLst>
                                  <p:childTnLst>
                                    <p:set>
                                      <p:cBhvr>
                                        <p:cTn dur="1" fill="hold" id="140">
                                          <p:stCondLst>
                                            <p:cond delay="0"/>
                                          </p:stCondLst>
                                        </p:cTn>
                                        <p:tgtEl>
                                          <p:spTgt spid="31"/>
                                        </p:tgtEl>
                                        <p:attrNameLst>
                                          <p:attrName>style.visibility</p:attrName>
                                        </p:attrNameLst>
                                      </p:cBhvr>
                                      <p:to>
                                        <p:strVal val="visible"/>
                                      </p:to>
                                    </p:set>
                                    <p:animEffect filter="wipe(down)" transition="in">
                                      <p:cBhvr>
                                        <p:cTn dur="300" id="141"/>
                                        <p:tgtEl>
                                          <p:spTgt spid="31"/>
                                        </p:tgtEl>
                                      </p:cBhvr>
                                    </p:animEffect>
                                  </p:childTnLst>
                                </p:cTn>
                              </p:par>
                            </p:childTnLst>
                          </p:cTn>
                        </p:par>
                        <p:par>
                          <p:cTn fill="hold" id="142" nodeType="afterGroup">
                            <p:stCondLst>
                              <p:cond delay="6900"/>
                            </p:stCondLst>
                            <p:childTnLst>
                              <p:par>
                                <p:cTn fill="hold" grpId="0" id="143" nodeType="afterEffect" presetClass="entr" presetID="53" presetSubtype="0">
                                  <p:stCondLst>
                                    <p:cond delay="0"/>
                                  </p:stCondLst>
                                  <p:childTnLst>
                                    <p:set>
                                      <p:cBhvr>
                                        <p:cTn dur="1" fill="hold" id="144">
                                          <p:stCondLst>
                                            <p:cond delay="0"/>
                                          </p:stCondLst>
                                        </p:cTn>
                                        <p:tgtEl>
                                          <p:spTgt spid="44"/>
                                        </p:tgtEl>
                                        <p:attrNameLst>
                                          <p:attrName>style.visibility</p:attrName>
                                        </p:attrNameLst>
                                      </p:cBhvr>
                                      <p:to>
                                        <p:strVal val="visible"/>
                                      </p:to>
                                    </p:set>
                                    <p:anim calcmode="lin" valueType="num">
                                      <p:cBhvr>
                                        <p:cTn dur="300" fill="hold" id="145"/>
                                        <p:tgtEl>
                                          <p:spTgt spid="44"/>
                                        </p:tgtEl>
                                        <p:attrNameLst>
                                          <p:attrName>ppt_w</p:attrName>
                                        </p:attrNameLst>
                                      </p:cBhvr>
                                      <p:tavLst>
                                        <p:tav tm="0">
                                          <p:val>
                                            <p:fltVal val="0"/>
                                          </p:val>
                                        </p:tav>
                                        <p:tav tm="100000">
                                          <p:val>
                                            <p:strVal val="#ppt_w"/>
                                          </p:val>
                                        </p:tav>
                                      </p:tavLst>
                                    </p:anim>
                                    <p:anim calcmode="lin" valueType="num">
                                      <p:cBhvr>
                                        <p:cTn dur="300" fill="hold" id="146"/>
                                        <p:tgtEl>
                                          <p:spTgt spid="44"/>
                                        </p:tgtEl>
                                        <p:attrNameLst>
                                          <p:attrName>ppt_h</p:attrName>
                                        </p:attrNameLst>
                                      </p:cBhvr>
                                      <p:tavLst>
                                        <p:tav tm="0">
                                          <p:val>
                                            <p:fltVal val="0"/>
                                          </p:val>
                                        </p:tav>
                                        <p:tav tm="100000">
                                          <p:val>
                                            <p:strVal val="#ppt_h"/>
                                          </p:val>
                                        </p:tav>
                                      </p:tavLst>
                                    </p:anim>
                                    <p:animEffect filter="fade" transition="in">
                                      <p:cBhvr>
                                        <p:cTn dur="300" id="147"/>
                                        <p:tgtEl>
                                          <p:spTgt spid="44"/>
                                        </p:tgtEl>
                                      </p:cBhvr>
                                    </p:animEffect>
                                  </p:childTnLst>
                                </p:cTn>
                              </p:par>
                            </p:childTnLst>
                          </p:cTn>
                        </p:par>
                        <p:par>
                          <p:cTn fill="hold" id="148" nodeType="afterGroup">
                            <p:stCondLst>
                              <p:cond delay="7200"/>
                            </p:stCondLst>
                            <p:childTnLst>
                              <p:par>
                                <p:cTn fill="hold" grpId="0" id="149" nodeType="afterEffect" presetClass="entr" presetID="22" presetSubtype="4">
                                  <p:stCondLst>
                                    <p:cond delay="0"/>
                                  </p:stCondLst>
                                  <p:childTnLst>
                                    <p:set>
                                      <p:cBhvr>
                                        <p:cTn dur="1" fill="hold" id="150">
                                          <p:stCondLst>
                                            <p:cond delay="0"/>
                                          </p:stCondLst>
                                        </p:cTn>
                                        <p:tgtEl>
                                          <p:spTgt spid="32"/>
                                        </p:tgtEl>
                                        <p:attrNameLst>
                                          <p:attrName>style.visibility</p:attrName>
                                        </p:attrNameLst>
                                      </p:cBhvr>
                                      <p:to>
                                        <p:strVal val="visible"/>
                                      </p:to>
                                    </p:set>
                                    <p:animEffect filter="wipe(down)" transition="in">
                                      <p:cBhvr>
                                        <p:cTn dur="500" id="151"/>
                                        <p:tgtEl>
                                          <p:spTgt spid="32"/>
                                        </p:tgtEl>
                                      </p:cBhvr>
                                    </p:animEffect>
                                  </p:childTnLst>
                                </p:cTn>
                              </p:par>
                            </p:childTnLst>
                          </p:cTn>
                        </p:par>
                        <p:par>
                          <p:cTn fill="hold" id="152" nodeType="afterGroup">
                            <p:stCondLst>
                              <p:cond delay="7700"/>
                            </p:stCondLst>
                            <p:childTnLst>
                              <p:par>
                                <p:cTn fill="hold" grpId="0" id="153" nodeType="afterEffect" presetClass="entr" presetID="53" presetSubtype="0">
                                  <p:stCondLst>
                                    <p:cond delay="0"/>
                                  </p:stCondLst>
                                  <p:childTnLst>
                                    <p:set>
                                      <p:cBhvr>
                                        <p:cTn dur="1" fill="hold" id="154">
                                          <p:stCondLst>
                                            <p:cond delay="0"/>
                                          </p:stCondLst>
                                        </p:cTn>
                                        <p:tgtEl>
                                          <p:spTgt spid="52"/>
                                        </p:tgtEl>
                                        <p:attrNameLst>
                                          <p:attrName>style.visibility</p:attrName>
                                        </p:attrNameLst>
                                      </p:cBhvr>
                                      <p:to>
                                        <p:strVal val="visible"/>
                                      </p:to>
                                    </p:set>
                                    <p:anim calcmode="lin" valueType="num">
                                      <p:cBhvr>
                                        <p:cTn dur="300" fill="hold" id="155"/>
                                        <p:tgtEl>
                                          <p:spTgt spid="52"/>
                                        </p:tgtEl>
                                        <p:attrNameLst>
                                          <p:attrName>ppt_w</p:attrName>
                                        </p:attrNameLst>
                                      </p:cBhvr>
                                      <p:tavLst>
                                        <p:tav tm="0">
                                          <p:val>
                                            <p:fltVal val="0"/>
                                          </p:val>
                                        </p:tav>
                                        <p:tav tm="100000">
                                          <p:val>
                                            <p:strVal val="#ppt_w"/>
                                          </p:val>
                                        </p:tav>
                                      </p:tavLst>
                                    </p:anim>
                                    <p:anim calcmode="lin" valueType="num">
                                      <p:cBhvr>
                                        <p:cTn dur="300" fill="hold" id="156"/>
                                        <p:tgtEl>
                                          <p:spTgt spid="52"/>
                                        </p:tgtEl>
                                        <p:attrNameLst>
                                          <p:attrName>ppt_h</p:attrName>
                                        </p:attrNameLst>
                                      </p:cBhvr>
                                      <p:tavLst>
                                        <p:tav tm="0">
                                          <p:val>
                                            <p:fltVal val="0"/>
                                          </p:val>
                                        </p:tav>
                                        <p:tav tm="100000">
                                          <p:val>
                                            <p:strVal val="#ppt_h"/>
                                          </p:val>
                                        </p:tav>
                                      </p:tavLst>
                                    </p:anim>
                                    <p:animEffect filter="fade" transition="in">
                                      <p:cBhvr>
                                        <p:cTn dur="300" id="157"/>
                                        <p:tgtEl>
                                          <p:spTgt spid="52"/>
                                        </p:tgtEl>
                                      </p:cBhvr>
                                    </p:animEffect>
                                  </p:childTnLst>
                                </p:cTn>
                              </p:par>
                            </p:childTnLst>
                          </p:cTn>
                        </p:par>
                        <p:par>
                          <p:cTn fill="hold" id="158" nodeType="afterGroup">
                            <p:stCondLst>
                              <p:cond delay="8000"/>
                            </p:stCondLst>
                            <p:childTnLst>
                              <p:par>
                                <p:cTn fill="hold" grpId="0" id="159" nodeType="afterEffect" presetClass="entr" presetID="2" presetSubtype="2">
                                  <p:stCondLst>
                                    <p:cond delay="0"/>
                                  </p:stCondLst>
                                  <p:childTnLst>
                                    <p:set>
                                      <p:cBhvr>
                                        <p:cTn dur="1" fill="hold" id="160">
                                          <p:stCondLst>
                                            <p:cond delay="0"/>
                                          </p:stCondLst>
                                        </p:cTn>
                                        <p:tgtEl>
                                          <p:spTgt spid="34"/>
                                        </p:tgtEl>
                                        <p:attrNameLst>
                                          <p:attrName>style.visibility</p:attrName>
                                        </p:attrNameLst>
                                      </p:cBhvr>
                                      <p:to>
                                        <p:strVal val="visible"/>
                                      </p:to>
                                    </p:set>
                                    <p:anim calcmode="lin" valueType="num">
                                      <p:cBhvr additive="base">
                                        <p:cTn dur="300" fill="hold" id="161"/>
                                        <p:tgtEl>
                                          <p:spTgt spid="34"/>
                                        </p:tgtEl>
                                        <p:attrNameLst>
                                          <p:attrName>ppt_x</p:attrName>
                                        </p:attrNameLst>
                                      </p:cBhvr>
                                      <p:tavLst>
                                        <p:tav tm="0">
                                          <p:val>
                                            <p:strVal val="1+#ppt_w/2"/>
                                          </p:val>
                                        </p:tav>
                                        <p:tav tm="100000">
                                          <p:val>
                                            <p:strVal val="#ppt_x"/>
                                          </p:val>
                                        </p:tav>
                                      </p:tavLst>
                                    </p:anim>
                                    <p:anim calcmode="lin" valueType="num">
                                      <p:cBhvr additive="base">
                                        <p:cTn dur="300" fill="hold" id="162"/>
                                        <p:tgtEl>
                                          <p:spTgt spid="34"/>
                                        </p:tgtEl>
                                        <p:attrNameLst>
                                          <p:attrName>ppt_y</p:attrName>
                                        </p:attrNameLst>
                                      </p:cBhvr>
                                      <p:tavLst>
                                        <p:tav tm="0">
                                          <p:val>
                                            <p:strVal val="#ppt_y"/>
                                          </p:val>
                                        </p:tav>
                                        <p:tav tm="100000">
                                          <p:val>
                                            <p:strVal val="#ppt_y"/>
                                          </p:val>
                                        </p:tav>
                                      </p:tavLst>
                                    </p:anim>
                                  </p:childTnLst>
                                </p:cTn>
                              </p:par>
                            </p:childTnLst>
                          </p:cTn>
                        </p:par>
                        <p:par>
                          <p:cTn fill="hold" id="163" nodeType="afterGroup">
                            <p:stCondLst>
                              <p:cond delay="8300"/>
                            </p:stCondLst>
                            <p:childTnLst>
                              <p:par>
                                <p:cTn fill="hold" grpId="0" id="164" nodeType="afterEffect" presetClass="entr" presetID="2" presetSubtype="2">
                                  <p:stCondLst>
                                    <p:cond delay="0"/>
                                  </p:stCondLst>
                                  <p:childTnLst>
                                    <p:set>
                                      <p:cBhvr>
                                        <p:cTn dur="1" fill="hold" id="165">
                                          <p:stCondLst>
                                            <p:cond delay="0"/>
                                          </p:stCondLst>
                                        </p:cTn>
                                        <p:tgtEl>
                                          <p:spTgt spid="33"/>
                                        </p:tgtEl>
                                        <p:attrNameLst>
                                          <p:attrName>style.visibility</p:attrName>
                                        </p:attrNameLst>
                                      </p:cBhvr>
                                      <p:to>
                                        <p:strVal val="visible"/>
                                      </p:to>
                                    </p:set>
                                    <p:anim calcmode="lin" valueType="num">
                                      <p:cBhvr additive="base">
                                        <p:cTn dur="300" fill="hold" id="166"/>
                                        <p:tgtEl>
                                          <p:spTgt spid="33"/>
                                        </p:tgtEl>
                                        <p:attrNameLst>
                                          <p:attrName>ppt_x</p:attrName>
                                        </p:attrNameLst>
                                      </p:cBhvr>
                                      <p:tavLst>
                                        <p:tav tm="0">
                                          <p:val>
                                            <p:strVal val="1+#ppt_w/2"/>
                                          </p:val>
                                        </p:tav>
                                        <p:tav tm="100000">
                                          <p:val>
                                            <p:strVal val="#ppt_x"/>
                                          </p:val>
                                        </p:tav>
                                      </p:tavLst>
                                    </p:anim>
                                    <p:anim calcmode="lin" valueType="num">
                                      <p:cBhvr additive="base">
                                        <p:cTn dur="300" fill="hold" id="167"/>
                                        <p:tgtEl>
                                          <p:spTgt spid="33"/>
                                        </p:tgtEl>
                                        <p:attrNameLst>
                                          <p:attrName>ppt_y</p:attrName>
                                        </p:attrNameLst>
                                      </p:cBhvr>
                                      <p:tavLst>
                                        <p:tav tm="0">
                                          <p:val>
                                            <p:strVal val="#ppt_y"/>
                                          </p:val>
                                        </p:tav>
                                        <p:tav tm="100000">
                                          <p:val>
                                            <p:strVal val="#ppt_y"/>
                                          </p:val>
                                        </p:tav>
                                      </p:tavLst>
                                    </p:anim>
                                  </p:childTnLst>
                                </p:cTn>
                              </p:par>
                            </p:childTnLst>
                          </p:cTn>
                        </p:par>
                        <p:par>
                          <p:cTn fill="hold" id="168" nodeType="afterGroup">
                            <p:stCondLst>
                              <p:cond delay="8600"/>
                            </p:stCondLst>
                            <p:childTnLst>
                              <p:par>
                                <p:cTn fill="hold" grpId="0" id="169" nodeType="afterEffect" presetClass="entr" presetID="22" presetSubtype="8">
                                  <p:stCondLst>
                                    <p:cond delay="0"/>
                                  </p:stCondLst>
                                  <p:childTnLst>
                                    <p:set>
                                      <p:cBhvr>
                                        <p:cTn dur="1" fill="hold" id="170">
                                          <p:stCondLst>
                                            <p:cond delay="0"/>
                                          </p:stCondLst>
                                        </p:cTn>
                                        <p:tgtEl>
                                          <p:spTgt spid="36"/>
                                        </p:tgtEl>
                                        <p:attrNameLst>
                                          <p:attrName>style.visibility</p:attrName>
                                        </p:attrNameLst>
                                      </p:cBhvr>
                                      <p:to>
                                        <p:strVal val="visible"/>
                                      </p:to>
                                    </p:set>
                                    <p:animEffect filter="wipe(left)" transition="in">
                                      <p:cBhvr>
                                        <p:cTn dur="500" id="171"/>
                                        <p:tgtEl>
                                          <p:spTgt spid="36"/>
                                        </p:tgtEl>
                                      </p:cBhvr>
                                    </p:animEffect>
                                  </p:childTnLst>
                                </p:cTn>
                              </p:par>
                            </p:childTnLst>
                          </p:cTn>
                        </p:par>
                        <p:par>
                          <p:cTn fill="hold" id="172" nodeType="afterGroup">
                            <p:stCondLst>
                              <p:cond delay="9100"/>
                            </p:stCondLst>
                            <p:childTnLst>
                              <p:par>
                                <p:cTn fill="hold" grpId="0" id="173" nodeType="afterEffect" presetClass="entr" presetID="22" presetSubtype="8">
                                  <p:stCondLst>
                                    <p:cond delay="0"/>
                                  </p:stCondLst>
                                  <p:childTnLst>
                                    <p:set>
                                      <p:cBhvr>
                                        <p:cTn dur="1" fill="hold" id="174">
                                          <p:stCondLst>
                                            <p:cond delay="0"/>
                                          </p:stCondLst>
                                        </p:cTn>
                                        <p:tgtEl>
                                          <p:spTgt spid="35"/>
                                        </p:tgtEl>
                                        <p:attrNameLst>
                                          <p:attrName>style.visibility</p:attrName>
                                        </p:attrNameLst>
                                      </p:cBhvr>
                                      <p:to>
                                        <p:strVal val="visible"/>
                                      </p:to>
                                    </p:set>
                                    <p:animEffect filter="wipe(left)" transition="in">
                                      <p:cBhvr>
                                        <p:cTn dur="500" id="175"/>
                                        <p:tgtEl>
                                          <p:spTgt spid="35"/>
                                        </p:tgtEl>
                                      </p:cBhvr>
                                    </p:animEffect>
                                  </p:childTnLst>
                                </p:cTn>
                              </p:par>
                            </p:childTnLst>
                          </p:cTn>
                        </p:par>
                        <p:par>
                          <p:cTn fill="hold" id="176" nodeType="afterGroup">
                            <p:stCondLst>
                              <p:cond delay="9600"/>
                            </p:stCondLst>
                            <p:childTnLst>
                              <p:par>
                                <p:cTn fill="hold" grpId="0" id="177" nodeType="afterEffect" presetClass="entr" presetID="22" presetSubtype="8">
                                  <p:stCondLst>
                                    <p:cond delay="0"/>
                                  </p:stCondLst>
                                  <p:childTnLst>
                                    <p:set>
                                      <p:cBhvr>
                                        <p:cTn dur="1" fill="hold" id="178">
                                          <p:stCondLst>
                                            <p:cond delay="0"/>
                                          </p:stCondLst>
                                        </p:cTn>
                                        <p:tgtEl>
                                          <p:spTgt spid="39"/>
                                        </p:tgtEl>
                                        <p:attrNameLst>
                                          <p:attrName>style.visibility</p:attrName>
                                        </p:attrNameLst>
                                      </p:cBhvr>
                                      <p:to>
                                        <p:strVal val="visible"/>
                                      </p:to>
                                    </p:set>
                                    <p:animEffect filter="wipe(left)" transition="in">
                                      <p:cBhvr>
                                        <p:cTn dur="500" id="179"/>
                                        <p:tgtEl>
                                          <p:spTgt spid="39"/>
                                        </p:tgtEl>
                                      </p:cBhvr>
                                    </p:animEffect>
                                  </p:childTnLst>
                                </p:cTn>
                              </p:par>
                            </p:childTnLst>
                          </p:cTn>
                        </p:par>
                        <p:par>
                          <p:cTn fill="hold" id="180" nodeType="afterGroup">
                            <p:stCondLst>
                              <p:cond delay="10100"/>
                            </p:stCondLst>
                            <p:childTnLst>
                              <p:par>
                                <p:cTn fill="hold" grpId="0" id="181" nodeType="afterEffect" presetClass="entr" presetID="22" presetSubtype="4">
                                  <p:stCondLst>
                                    <p:cond delay="0"/>
                                  </p:stCondLst>
                                  <p:childTnLst>
                                    <p:set>
                                      <p:cBhvr>
                                        <p:cTn dur="1" fill="hold" id="182">
                                          <p:stCondLst>
                                            <p:cond delay="0"/>
                                          </p:stCondLst>
                                        </p:cTn>
                                        <p:tgtEl>
                                          <p:spTgt spid="53"/>
                                        </p:tgtEl>
                                        <p:attrNameLst>
                                          <p:attrName>style.visibility</p:attrName>
                                        </p:attrNameLst>
                                      </p:cBhvr>
                                      <p:to>
                                        <p:strVal val="visible"/>
                                      </p:to>
                                    </p:set>
                                    <p:animEffect filter="wipe(down)" transition="in">
                                      <p:cBhvr>
                                        <p:cTn dur="500" id="183"/>
                                        <p:tgtEl>
                                          <p:spTgt spid="53"/>
                                        </p:tgtEl>
                                      </p:cBhvr>
                                    </p:animEffect>
                                  </p:childTnLst>
                                </p:cTn>
                              </p:par>
                            </p:childTnLst>
                          </p:cTn>
                        </p:par>
                        <p:par>
                          <p:cTn fill="hold" id="184" nodeType="afterGroup">
                            <p:stCondLst>
                              <p:cond delay="10600"/>
                            </p:stCondLst>
                            <p:childTnLst>
                              <p:par>
                                <p:cTn fill="hold" grpId="0" id="185" nodeType="afterEffect" presetClass="entr" presetID="22" presetSubtype="8">
                                  <p:stCondLst>
                                    <p:cond delay="0"/>
                                  </p:stCondLst>
                                  <p:childTnLst>
                                    <p:set>
                                      <p:cBhvr>
                                        <p:cTn dur="1" fill="hold" id="186">
                                          <p:stCondLst>
                                            <p:cond delay="0"/>
                                          </p:stCondLst>
                                        </p:cTn>
                                        <p:tgtEl>
                                          <p:spTgt spid="40"/>
                                        </p:tgtEl>
                                        <p:attrNameLst>
                                          <p:attrName>style.visibility</p:attrName>
                                        </p:attrNameLst>
                                      </p:cBhvr>
                                      <p:to>
                                        <p:strVal val="visible"/>
                                      </p:to>
                                    </p:set>
                                    <p:animEffect filter="wipe(left)" transition="in">
                                      <p:cBhvr>
                                        <p:cTn dur="500" id="187"/>
                                        <p:tgtEl>
                                          <p:spTgt spid="40"/>
                                        </p:tgtEl>
                                      </p:cBhvr>
                                    </p:animEffect>
                                  </p:childTnLst>
                                </p:cTn>
                              </p:par>
                            </p:childTnLst>
                          </p:cTn>
                        </p:par>
                        <p:par>
                          <p:cTn fill="hold" id="188" nodeType="afterGroup">
                            <p:stCondLst>
                              <p:cond delay="11100"/>
                            </p:stCondLst>
                            <p:childTnLst>
                              <p:par>
                                <p:cTn fill="hold" grpId="0" id="189" nodeType="afterEffect" presetClass="entr" presetID="22" presetSubtype="4">
                                  <p:stCondLst>
                                    <p:cond delay="0"/>
                                  </p:stCondLst>
                                  <p:childTnLst>
                                    <p:set>
                                      <p:cBhvr>
                                        <p:cTn dur="1" fill="hold" id="190">
                                          <p:stCondLst>
                                            <p:cond delay="0"/>
                                          </p:stCondLst>
                                        </p:cTn>
                                        <p:tgtEl>
                                          <p:spTgt spid="54"/>
                                        </p:tgtEl>
                                        <p:attrNameLst>
                                          <p:attrName>style.visibility</p:attrName>
                                        </p:attrNameLst>
                                      </p:cBhvr>
                                      <p:to>
                                        <p:strVal val="visible"/>
                                      </p:to>
                                    </p:set>
                                    <p:animEffect filter="wipe(down)" transition="in">
                                      <p:cBhvr>
                                        <p:cTn dur="500" id="191"/>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5"/>
      <p:bldP grpId="0" spid="4"/>
      <p:bldP grpId="0" spid="5"/>
      <p:bldP grpId="0" spid="6"/>
      <p:bldP grpId="0" spid="7"/>
      <p:bldP grpId="0" spid="8"/>
      <p:bldP grpId="0" spid="9"/>
      <p:bldP grpId="0" spid="10"/>
      <p:bldP grpId="0" spid="11"/>
      <p:bldP grpId="0" spid="1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9"/>
      <p:bldP grpId="0" spid="40"/>
      <p:bldP grpId="0" spid="42"/>
      <p:bldP grpId="0" spid="43"/>
      <p:bldP grpId="0" spid="44"/>
      <p:bldP grpId="0" spid="48"/>
      <p:bldP grpId="0" spid="49"/>
      <p:bldP grpId="0" spid="50"/>
      <p:bldP grpId="0" spid="51"/>
      <p:bldP grpId="0" spid="52"/>
      <p:bldP grpId="0" spid="53"/>
      <p:bldP grpId="0" spid="54"/>
      <p:bldP grpId="0" spid="6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4716016" y="1595102"/>
            <a:ext cx="1078632" cy="1079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矩形 16"/>
          <p:cNvSpPr/>
          <p:nvPr/>
        </p:nvSpPr>
        <p:spPr>
          <a:xfrm>
            <a:off x="5813699" y="1595102"/>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Rectangle 24"/>
          <p:cNvSpPr>
            <a:spLocks noChangeArrowheads="1"/>
          </p:cNvSpPr>
          <p:nvPr/>
        </p:nvSpPr>
        <p:spPr bwMode="auto">
          <a:xfrm>
            <a:off x="5957714" y="1695025"/>
            <a:ext cx="2574727" cy="713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30000"/>
              </a:lnSpc>
            </a:pPr>
            <a:r>
              <a:rPr altLang="en-US" lang="zh-CN" sz="90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9" name="矩形 18"/>
          <p:cNvSpPr/>
          <p:nvPr/>
        </p:nvSpPr>
        <p:spPr>
          <a:xfrm>
            <a:off x="4716016" y="2822680"/>
            <a:ext cx="1078632" cy="1079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矩形 19"/>
          <p:cNvSpPr/>
          <p:nvPr/>
        </p:nvSpPr>
        <p:spPr>
          <a:xfrm>
            <a:off x="5813699" y="2822680"/>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Rectangle 24"/>
          <p:cNvSpPr>
            <a:spLocks noChangeArrowheads="1"/>
          </p:cNvSpPr>
          <p:nvPr/>
        </p:nvSpPr>
        <p:spPr bwMode="auto">
          <a:xfrm>
            <a:off x="5957714" y="2922602"/>
            <a:ext cx="2574727" cy="713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30000"/>
              </a:lnSpc>
            </a:pPr>
            <a:r>
              <a:rPr altLang="en-US" lang="zh-CN" sz="90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22" name="矩形 21"/>
          <p:cNvSpPr/>
          <p:nvPr/>
        </p:nvSpPr>
        <p:spPr>
          <a:xfrm>
            <a:off x="686735" y="1595102"/>
            <a:ext cx="3814915" cy="2306876"/>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Freeform 14"/>
          <p:cNvSpPr>
            <a:spLocks noEditPoints="1"/>
          </p:cNvSpPr>
          <p:nvPr/>
        </p:nvSpPr>
        <p:spPr bwMode="auto">
          <a:xfrm>
            <a:off x="5144747" y="2001078"/>
            <a:ext cx="221171" cy="267346"/>
          </a:xfrm>
          <a:custGeom>
            <a:gdLst>
              <a:gd fmla="*/ 75 w 116" name="T0"/>
              <a:gd fmla="*/ 56 h 140" name="T1"/>
              <a:gd fmla="*/ 97 w 116" name="T2"/>
              <a:gd fmla="*/ 56 h 140" name="T3"/>
              <a:gd fmla="*/ 103 w 116" name="T4"/>
              <a:gd fmla="*/ 61 h 140" name="T5"/>
              <a:gd fmla="*/ 100 w 116" name="T6"/>
              <a:gd fmla="*/ 66 h 140" name="T7"/>
              <a:gd fmla="*/ 9 w 116" name="T8"/>
              <a:gd fmla="*/ 138 h 140" name="T9"/>
              <a:gd fmla="*/ 1 w 116" name="T10"/>
              <a:gd fmla="*/ 137 h 140" name="T11"/>
              <a:gd fmla="*/ 1 w 116" name="T12"/>
              <a:gd fmla="*/ 131 h 140" name="T13"/>
              <a:gd fmla="*/ 36 w 116" name="T14"/>
              <a:gd fmla="*/ 67 h 140" name="T15"/>
              <a:gd fmla="*/ 15 w 116" name="T16"/>
              <a:gd fmla="*/ 67 h 140" name="T17"/>
              <a:gd fmla="*/ 10 w 116" name="T18"/>
              <a:gd fmla="*/ 61 h 140" name="T19"/>
              <a:gd fmla="*/ 11 w 116" name="T20"/>
              <a:gd fmla="*/ 58 h 140" name="T21"/>
              <a:gd fmla="*/ 49 w 116" name="T22"/>
              <a:gd fmla="*/ 3 h 140" name="T23"/>
              <a:gd fmla="*/ 54 w 116" name="T24"/>
              <a:gd fmla="*/ 1 h 140" name="T25"/>
              <a:gd fmla="*/ 54 w 116" name="T26"/>
              <a:gd fmla="*/ 0 h 140" name="T27"/>
              <a:gd fmla="*/ 111 w 116" name="T28"/>
              <a:gd fmla="*/ 0 h 140" name="T29"/>
              <a:gd fmla="*/ 116 w 116" name="T30"/>
              <a:gd fmla="*/ 6 h 140" name="T31"/>
              <a:gd fmla="*/ 114 w 116" name="T32"/>
              <a:gd fmla="*/ 10 h 140" name="T33"/>
              <a:gd fmla="*/ 75 w 116" name="T34"/>
              <a:gd fmla="*/ 56 h 140" name="T35"/>
              <a:gd fmla="*/ 81 w 116" name="T36"/>
              <a:gd fmla="*/ 67 h 140" name="T37"/>
              <a:gd fmla="*/ 81 w 116" name="T38"/>
              <a:gd fmla="*/ 67 h 140" name="T39"/>
              <a:gd fmla="*/ 63 w 116" name="T40"/>
              <a:gd fmla="*/ 67 h 140" name="T41"/>
              <a:gd fmla="*/ 63 w 116" name="T42"/>
              <a:gd fmla="*/ 67 h 140" name="T43"/>
              <a:gd fmla="*/ 60 w 116" name="T44"/>
              <a:gd fmla="*/ 65 h 140" name="T45"/>
              <a:gd fmla="*/ 59 w 116" name="T46"/>
              <a:gd fmla="*/ 58 h 140" name="T47"/>
              <a:gd fmla="*/ 99 w 116" name="T48"/>
              <a:gd fmla="*/ 11 h 140" name="T49"/>
              <a:gd fmla="*/ 57 w 116" name="T50"/>
              <a:gd fmla="*/ 11 h 140" name="T51"/>
              <a:gd fmla="*/ 26 w 116" name="T52"/>
              <a:gd fmla="*/ 56 h 140" name="T53"/>
              <a:gd fmla="*/ 45 w 116" name="T54"/>
              <a:gd fmla="*/ 56 h 140" name="T55"/>
              <a:gd fmla="*/ 45 w 116" name="T56"/>
              <a:gd fmla="*/ 56 h 140" name="T57"/>
              <a:gd fmla="*/ 48 w 116" name="T58"/>
              <a:gd fmla="*/ 56 h 140" name="T59"/>
              <a:gd fmla="*/ 50 w 116" name="T60"/>
              <a:gd fmla="*/ 64 h 140" name="T61"/>
              <a:gd fmla="*/ 23 w 116" name="T62"/>
              <a:gd fmla="*/ 113 h 140" name="T63"/>
              <a:gd fmla="*/ 81 w 116" name="T64"/>
              <a:gd fmla="*/ 67 h 14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0" w="115">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 name="Freeform 19"/>
          <p:cNvSpPr>
            <a:spLocks noEditPoints="1"/>
          </p:cNvSpPr>
          <p:nvPr/>
        </p:nvSpPr>
        <p:spPr bwMode="auto">
          <a:xfrm>
            <a:off x="5122146" y="3227444"/>
            <a:ext cx="267181" cy="269769"/>
          </a:xfrm>
          <a:custGeom>
            <a:gdLst>
              <a:gd fmla="*/ 116 w 140" name="T0"/>
              <a:gd fmla="*/ 2 h 141" name="T1"/>
              <a:gd fmla="*/ 122 w 140" name="T2"/>
              <a:gd fmla="*/ 3 h 141" name="T3"/>
              <a:gd fmla="*/ 122 w 140" name="T4"/>
              <a:gd fmla="*/ 3 h 141" name="T5"/>
              <a:gd fmla="*/ 138 w 140" name="T6"/>
              <a:gd fmla="*/ 19 h 141" name="T7"/>
              <a:gd fmla="*/ 138 w 140" name="T8"/>
              <a:gd fmla="*/ 19 h 141" name="T9"/>
              <a:gd fmla="*/ 139 w 140" name="T10"/>
              <a:gd fmla="*/ 25 h 141" name="T11"/>
              <a:gd fmla="*/ 118 w 140" name="T12"/>
              <a:gd fmla="*/ 43 h 141" name="T13"/>
              <a:gd fmla="*/ 103 w 140" name="T14"/>
              <a:gd fmla="*/ 46 h 141" name="T15"/>
              <a:gd fmla="*/ 99 w 140" name="T16"/>
              <a:gd fmla="*/ 102 h 141" name="T17"/>
              <a:gd fmla="*/ 69 w 140" name="T18"/>
              <a:gd fmla="*/ 115 h 141" name="T19"/>
              <a:gd fmla="*/ 26 w 140" name="T20"/>
              <a:gd fmla="*/ 72 h 141" name="T21"/>
              <a:gd fmla="*/ 69 w 140" name="T22"/>
              <a:gd fmla="*/ 29 h 141" name="T23"/>
              <a:gd fmla="*/ 100 w 140" name="T24"/>
              <a:gd fmla="*/ 33 h 141" name="T25"/>
              <a:gd fmla="*/ 98 w 140" name="T26"/>
              <a:gd fmla="*/ 20 h 141" name="T27"/>
              <a:gd fmla="*/ 124 w 140" name="T28"/>
              <a:gd fmla="*/ 55 h 141" name="T29"/>
              <a:gd fmla="*/ 135 w 140" name="T30"/>
              <a:gd fmla="*/ 52 h 141" name="T31"/>
              <a:gd fmla="*/ 138 w 140" name="T32"/>
              <a:gd fmla="*/ 72 h 141" name="T33"/>
              <a:gd fmla="*/ 69 w 140" name="T34"/>
              <a:gd fmla="*/ 141 h 141" name="T35"/>
              <a:gd fmla="*/ 0 w 140" name="T36"/>
              <a:gd fmla="*/ 72 h 141" name="T37"/>
              <a:gd fmla="*/ 69 w 140" name="T38"/>
              <a:gd fmla="*/ 3 h 141" name="T39"/>
              <a:gd fmla="*/ 89 w 140" name="T40"/>
              <a:gd fmla="*/ 6 h 141" name="T41"/>
              <a:gd fmla="*/ 86 w 140" name="T42"/>
              <a:gd fmla="*/ 16 h 141" name="T43"/>
              <a:gd fmla="*/ 69 w 140" name="T44"/>
              <a:gd fmla="*/ 14 h 141" name="T45"/>
              <a:gd fmla="*/ 11 w 140" name="T46"/>
              <a:gd fmla="*/ 72 h 141" name="T47"/>
              <a:gd fmla="*/ 69 w 140" name="T48"/>
              <a:gd fmla="*/ 130 h 141" name="T49"/>
              <a:gd fmla="*/ 127 w 140" name="T50"/>
              <a:gd fmla="*/ 72 h 141" name="T51"/>
              <a:gd fmla="*/ 124 w 140" name="T52"/>
              <a:gd fmla="*/ 55 h 141" name="T53"/>
              <a:gd fmla="*/ 69 w 140" name="T54"/>
              <a:gd fmla="*/ 52 h 141" name="T55"/>
              <a:gd fmla="*/ 90 w 140" name="T56"/>
              <a:gd fmla="*/ 43 h 141" name="T57"/>
              <a:gd fmla="*/ 43 w 140" name="T58"/>
              <a:gd fmla="*/ 46 h 141" name="T59"/>
              <a:gd fmla="*/ 43 w 140" name="T60"/>
              <a:gd fmla="*/ 46 h 141" name="T61"/>
              <a:gd fmla="*/ 43 w 140" name="T62"/>
              <a:gd fmla="*/ 98 h 141" name="T63"/>
              <a:gd fmla="*/ 94 w 140" name="T64"/>
              <a:gd fmla="*/ 98 h 141" name="T65"/>
              <a:gd fmla="*/ 105 w 140" name="T66"/>
              <a:gd fmla="*/ 72 h 141" name="T67"/>
              <a:gd fmla="*/ 86 w 140" name="T68"/>
              <a:gd fmla="*/ 62 h 141" name="T69"/>
              <a:gd fmla="*/ 83 w 140" name="T70"/>
              <a:gd fmla="*/ 86 h 141" name="T71"/>
              <a:gd fmla="*/ 69 w 140" name="T72"/>
              <a:gd fmla="*/ 92 h 141" name="T73"/>
              <a:gd fmla="*/ 55 w 140" name="T74"/>
              <a:gd fmla="*/ 86 h 141" name="T75"/>
              <a:gd fmla="*/ 55 w 140" name="T76"/>
              <a:gd fmla="*/ 58 h 141" name="T77"/>
              <a:gd fmla="*/ 69 w 140" name="T78"/>
              <a:gd fmla="*/ 52 h 141" name="T79"/>
              <a:gd fmla="*/ 73 w 140" name="T80"/>
              <a:gd fmla="*/ 60 h 141" name="T81"/>
              <a:gd fmla="*/ 60 w 140" name="T82"/>
              <a:gd fmla="*/ 63 h 141" name="T83"/>
              <a:gd fmla="*/ 56 w 140" name="T84"/>
              <a:gd fmla="*/ 72 h 141" name="T85"/>
              <a:gd fmla="*/ 69 w 140" name="T86"/>
              <a:gd fmla="*/ 85 h 141" name="T87"/>
              <a:gd fmla="*/ 78 w 140" name="T88"/>
              <a:gd fmla="*/ 81 h 141" name="T89"/>
              <a:gd fmla="*/ 81 w 140" name="T90"/>
              <a:gd fmla="*/ 68 h 141" name="T91"/>
              <a:gd fmla="*/ 65 w 140" name="T92"/>
              <a:gd fmla="*/ 76 h 141" name="T93"/>
              <a:gd fmla="*/ 73 w 140" name="T94"/>
              <a:gd fmla="*/ 60 h 141" name="T95"/>
              <a:gd fmla="*/ 117 w 140" name="T96"/>
              <a:gd fmla="*/ 10 h 141" name="T97"/>
              <a:gd fmla="*/ 106 w 140" name="T98"/>
              <a:gd fmla="*/ 30 h 141" name="T99"/>
              <a:gd fmla="*/ 117 w 140" name="T100"/>
              <a:gd fmla="*/ 10 h 141" name="T101"/>
              <a:gd fmla="*/ 123 w 140" name="T102"/>
              <a:gd fmla="*/ 22 h 141" name="T103"/>
              <a:gd fmla="*/ 118 w 140" name="T104"/>
              <a:gd fmla="*/ 37 h 141" name="T105"/>
              <a:gd fmla="*/ 123 w 140" name="T106"/>
              <a:gd fmla="*/ 22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40">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anim calcmode="lin" valueType="num">
                                      <p:cBhvr>
                                        <p:cTn dur="500" fill="hold" id="8"/>
                                        <p:tgtEl>
                                          <p:spTgt spid="22"/>
                                        </p:tgtEl>
                                        <p:attrNameLst>
                                          <p:attrName>ppt_x</p:attrName>
                                        </p:attrNameLst>
                                      </p:cBhvr>
                                      <p:tavLst>
                                        <p:tav tm="0">
                                          <p:val>
                                            <p:strVal val="#ppt_x"/>
                                          </p:val>
                                        </p:tav>
                                        <p:tav tm="100000">
                                          <p:val>
                                            <p:strVal val="#ppt_x"/>
                                          </p:val>
                                        </p:tav>
                                      </p:tavLst>
                                    </p:anim>
                                    <p:anim calcmode="lin" valueType="num">
                                      <p:cBhvr>
                                        <p:cTn dur="500" fill="hold" id="9"/>
                                        <p:tgtEl>
                                          <p:spTgt spid="22"/>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60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53" presetSubtype="0">
                                  <p:stCondLst>
                                    <p:cond delay="80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fltVal val="0"/>
                                          </p:val>
                                        </p:tav>
                                        <p:tav tm="100000">
                                          <p:val>
                                            <p:strVal val="#ppt_w"/>
                                          </p:val>
                                        </p:tav>
                                      </p:tavLst>
                                    </p:anim>
                                    <p:anim calcmode="lin" valueType="num">
                                      <p:cBhvr>
                                        <p:cTn dur="500" fill="hold" id="18"/>
                                        <p:tgtEl>
                                          <p:spTgt spid="23"/>
                                        </p:tgtEl>
                                        <p:attrNameLst>
                                          <p:attrName>ppt_h</p:attrName>
                                        </p:attrNameLst>
                                      </p:cBhvr>
                                      <p:tavLst>
                                        <p:tav tm="0">
                                          <p:val>
                                            <p:fltVal val="0"/>
                                          </p:val>
                                        </p:tav>
                                        <p:tav tm="100000">
                                          <p:val>
                                            <p:strVal val="#ppt_h"/>
                                          </p:val>
                                        </p:tav>
                                      </p:tavLst>
                                    </p:anim>
                                    <p:animEffect filter="fade" transition="in">
                                      <p:cBhvr>
                                        <p:cTn dur="500" id="19"/>
                                        <p:tgtEl>
                                          <p:spTgt spid="23"/>
                                        </p:tgtEl>
                                      </p:cBhvr>
                                    </p:animEffect>
                                  </p:childTnLst>
                                </p:cTn>
                              </p:par>
                              <p:par>
                                <p:cTn fill="hold" grpId="0" id="20" nodeType="withEffect" presetClass="entr" presetID="22" presetSubtype="8">
                                  <p:stCondLst>
                                    <p:cond delay="1100"/>
                                  </p:stCondLst>
                                  <p:childTnLst>
                                    <p:set>
                                      <p:cBhvr>
                                        <p:cTn dur="1" fill="hold" id="21">
                                          <p:stCondLst>
                                            <p:cond delay="0"/>
                                          </p:stCondLst>
                                        </p:cTn>
                                        <p:tgtEl>
                                          <p:spTgt spid="17"/>
                                        </p:tgtEl>
                                        <p:attrNameLst>
                                          <p:attrName>style.visibility</p:attrName>
                                        </p:attrNameLst>
                                      </p:cBhvr>
                                      <p:to>
                                        <p:strVal val="visible"/>
                                      </p:to>
                                    </p:set>
                                    <p:animEffect filter="wipe(left)" transition="in">
                                      <p:cBhvr>
                                        <p:cTn dur="500" id="22"/>
                                        <p:tgtEl>
                                          <p:spTgt spid="17"/>
                                        </p:tgtEl>
                                      </p:cBhvr>
                                    </p:animEffect>
                                  </p:childTnLst>
                                </p:cTn>
                              </p:par>
                              <p:par>
                                <p:cTn fill="hold" grpId="0" id="23" nodeType="withEffect" presetClass="entr" presetID="12" presetSubtype="2">
                                  <p:stCondLst>
                                    <p:cond delay="110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id="25"/>
                                        <p:tgtEl>
                                          <p:spTgt spid="18"/>
                                        </p:tgtEl>
                                        <p:attrNameLst>
                                          <p:attrName>ppt_x</p:attrName>
                                        </p:attrNameLst>
                                      </p:cBhvr>
                                      <p:tavLst>
                                        <p:tav tm="0">
                                          <p:val>
                                            <p:strVal val="#ppt_x+#ppt_w*1.125000"/>
                                          </p:val>
                                        </p:tav>
                                        <p:tav tm="100000">
                                          <p:val>
                                            <p:strVal val="#ppt_x"/>
                                          </p:val>
                                        </p:tav>
                                      </p:tavLst>
                                    </p:anim>
                                    <p:animEffect filter="wipe(left)" transition="in">
                                      <p:cBhvr>
                                        <p:cTn dur="500" id="26"/>
                                        <p:tgtEl>
                                          <p:spTgt spid="18"/>
                                        </p:tgtEl>
                                      </p:cBhvr>
                                    </p:animEffect>
                                  </p:childTnLst>
                                </p:cTn>
                              </p:par>
                              <p:par>
                                <p:cTn fill="hold" grpId="0" id="27" nodeType="withEffect" presetClass="entr" presetID="53" presetSubtype="0">
                                  <p:stCondLst>
                                    <p:cond delay="600"/>
                                  </p:stCondLst>
                                  <p:childTnLst>
                                    <p:set>
                                      <p:cBhvr>
                                        <p:cTn dur="1" fill="hold" id="28">
                                          <p:stCondLst>
                                            <p:cond delay="0"/>
                                          </p:stCondLst>
                                        </p:cTn>
                                        <p:tgtEl>
                                          <p:spTgt spid="19"/>
                                        </p:tgtEl>
                                        <p:attrNameLst>
                                          <p:attrName>style.visibility</p:attrName>
                                        </p:attrNameLst>
                                      </p:cBhvr>
                                      <p:to>
                                        <p:strVal val="visible"/>
                                      </p:to>
                                    </p:set>
                                    <p:anim calcmode="lin" valueType="num">
                                      <p:cBhvr>
                                        <p:cTn dur="500" fill="hold" id="29"/>
                                        <p:tgtEl>
                                          <p:spTgt spid="19"/>
                                        </p:tgtEl>
                                        <p:attrNameLst>
                                          <p:attrName>ppt_w</p:attrName>
                                        </p:attrNameLst>
                                      </p:cBhvr>
                                      <p:tavLst>
                                        <p:tav tm="0">
                                          <p:val>
                                            <p:fltVal val="0"/>
                                          </p:val>
                                        </p:tav>
                                        <p:tav tm="100000">
                                          <p:val>
                                            <p:strVal val="#ppt_w"/>
                                          </p:val>
                                        </p:tav>
                                      </p:tavLst>
                                    </p:anim>
                                    <p:anim calcmode="lin" valueType="num">
                                      <p:cBhvr>
                                        <p:cTn dur="500" fill="hold" id="30"/>
                                        <p:tgtEl>
                                          <p:spTgt spid="19"/>
                                        </p:tgtEl>
                                        <p:attrNameLst>
                                          <p:attrName>ppt_h</p:attrName>
                                        </p:attrNameLst>
                                      </p:cBhvr>
                                      <p:tavLst>
                                        <p:tav tm="0">
                                          <p:val>
                                            <p:fltVal val="0"/>
                                          </p:val>
                                        </p:tav>
                                        <p:tav tm="100000">
                                          <p:val>
                                            <p:strVal val="#ppt_h"/>
                                          </p:val>
                                        </p:tav>
                                      </p:tavLst>
                                    </p:anim>
                                    <p:animEffect filter="fade" transition="in">
                                      <p:cBhvr>
                                        <p:cTn dur="500" id="31"/>
                                        <p:tgtEl>
                                          <p:spTgt spid="19"/>
                                        </p:tgtEl>
                                      </p:cBhvr>
                                    </p:animEffect>
                                  </p:childTnLst>
                                </p:cTn>
                              </p:par>
                              <p:par>
                                <p:cTn fill="hold" grpId="0" id="32" nodeType="withEffect" presetClass="entr" presetID="53" presetSubtype="0">
                                  <p:stCondLst>
                                    <p:cond delay="80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par>
                                <p:cTn fill="hold" grpId="0" id="37" nodeType="withEffect" presetClass="entr" presetID="22" presetSubtype="8">
                                  <p:stCondLst>
                                    <p:cond delay="1100"/>
                                  </p:stCondLst>
                                  <p:childTnLst>
                                    <p:set>
                                      <p:cBhvr>
                                        <p:cTn dur="1" fill="hold" id="38">
                                          <p:stCondLst>
                                            <p:cond delay="0"/>
                                          </p:stCondLst>
                                        </p:cTn>
                                        <p:tgtEl>
                                          <p:spTgt spid="20"/>
                                        </p:tgtEl>
                                        <p:attrNameLst>
                                          <p:attrName>style.visibility</p:attrName>
                                        </p:attrNameLst>
                                      </p:cBhvr>
                                      <p:to>
                                        <p:strVal val="visible"/>
                                      </p:to>
                                    </p:set>
                                    <p:animEffect filter="wipe(left)" transition="in">
                                      <p:cBhvr>
                                        <p:cTn dur="500" id="39"/>
                                        <p:tgtEl>
                                          <p:spTgt spid="20"/>
                                        </p:tgtEl>
                                      </p:cBhvr>
                                    </p:animEffect>
                                  </p:childTnLst>
                                </p:cTn>
                              </p:par>
                              <p:par>
                                <p:cTn fill="hold" grpId="0" id="40" nodeType="withEffect" presetClass="entr" presetID="12" presetSubtype="2">
                                  <p:stCondLst>
                                    <p:cond delay="1100"/>
                                  </p:stCondLst>
                                  <p:childTnLst>
                                    <p:set>
                                      <p:cBhvr>
                                        <p:cTn dur="1" fill="hold" id="41">
                                          <p:stCondLst>
                                            <p:cond delay="0"/>
                                          </p:stCondLst>
                                        </p:cTn>
                                        <p:tgtEl>
                                          <p:spTgt spid="21"/>
                                        </p:tgtEl>
                                        <p:attrNameLst>
                                          <p:attrName>style.visibility</p:attrName>
                                        </p:attrNameLst>
                                      </p:cBhvr>
                                      <p:to>
                                        <p:strVal val="visible"/>
                                      </p:to>
                                    </p:set>
                                    <p:anim calcmode="lin" valueType="num">
                                      <p:cBhvr additive="base">
                                        <p:cTn dur="500" id="42"/>
                                        <p:tgtEl>
                                          <p:spTgt spid="21"/>
                                        </p:tgtEl>
                                        <p:attrNameLst>
                                          <p:attrName>ppt_x</p:attrName>
                                        </p:attrNameLst>
                                      </p:cBhvr>
                                      <p:tavLst>
                                        <p:tav tm="0">
                                          <p:val>
                                            <p:strVal val="#ppt_x+#ppt_w*1.125000"/>
                                          </p:val>
                                        </p:tav>
                                        <p:tav tm="100000">
                                          <p:val>
                                            <p:strVal val="#ppt_x"/>
                                          </p:val>
                                        </p:tav>
                                      </p:tavLst>
                                    </p:anim>
                                    <p:animEffect filter="wipe(left)" transition="in">
                                      <p:cBhvr>
                                        <p:cTn dur="500" id="4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Freeform 6"/>
          <p:cNvSpPr/>
          <p:nvPr/>
        </p:nvSpPr>
        <p:spPr bwMode="auto">
          <a:xfrm>
            <a:off x="4562560" y="3993464"/>
            <a:ext cx="3214" cy="1589"/>
          </a:xfrm>
          <a:custGeom>
            <a:gdLst>
              <a:gd fmla="*/ 2 w 4" name="T0"/>
              <a:gd fmla="*/ 0 h 4" name="T1"/>
              <a:gd fmla="*/ 4 w 4" name="T2"/>
              <a:gd fmla="*/ 4 h 4" name="T3"/>
              <a:gd fmla="*/ 0 w 4" name="T4"/>
              <a:gd fmla="*/ 4 h 4" name="T5"/>
              <a:gd fmla="*/ 2 w 4" name="T6"/>
              <a:gd fmla="*/ 0 h 4" name="T7"/>
            </a:gdLst>
            <a:cxnLst>
              <a:cxn ang="0">
                <a:pos x="T0" y="T1"/>
              </a:cxn>
              <a:cxn ang="0">
                <a:pos x="T2" y="T3"/>
              </a:cxn>
              <a:cxn ang="0">
                <a:pos x="T4" y="T5"/>
              </a:cxn>
              <a:cxn ang="0">
                <a:pos x="T6" y="T7"/>
              </a:cxn>
            </a:cxnLst>
            <a:rect b="b" l="0" r="r" t="0"/>
            <a:pathLst>
              <a:path h="4" w="4">
                <a:moveTo>
                  <a:pt x="2" y="0"/>
                </a:moveTo>
                <a:lnTo>
                  <a:pt x="4" y="4"/>
                </a:lnTo>
                <a:lnTo>
                  <a:pt x="0" y="4"/>
                </a:lnTo>
                <a:lnTo>
                  <a:pt x="2" y="0"/>
                </a:lnTo>
                <a:close/>
              </a:path>
            </a:pathLst>
          </a:custGeom>
          <a:solidFill>
            <a:srgbClr val="FFCA00"/>
          </a:solidFill>
          <a:ln w="0">
            <a:noFill/>
            <a:prstDash val="solid"/>
            <a:round/>
          </a:ln>
        </p:spPr>
        <p:txBody>
          <a:bodyPr anchor="t" anchorCtr="0" bIns="49097" compatLnSpc="1" lIns="98195" numCol="1" rIns="98195" tIns="49097" vert="horz" wrap="square"/>
          <a:lstStyle/>
          <a:p>
            <a:pPr algn="ctr" fontAlgn="base">
              <a:spcBef>
                <a:spcPct val="0"/>
              </a:spcBef>
              <a:spcAft>
                <a:spcPct val="0"/>
              </a:spcAft>
            </a:pPr>
            <a:endParaRPr lang="en-US" sz="2200">
              <a:solidFill>
                <a:srgbClr val="000000"/>
              </a:solidFill>
              <a:cs typeface="+mn-ea"/>
              <a:sym typeface="+mn-lt"/>
            </a:endParaRPr>
          </a:p>
        </p:txBody>
      </p:sp>
      <p:sp>
        <p:nvSpPr>
          <p:cNvPr id="9" name="Freeform 46"/>
          <p:cNvSpPr/>
          <p:nvPr/>
        </p:nvSpPr>
        <p:spPr bwMode="auto">
          <a:xfrm flipH="1">
            <a:off x="5625763" y="1573919"/>
            <a:ext cx="2660730" cy="119667"/>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chemeClr val="tx1"/>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200">
              <a:solidFill>
                <a:srgbClr val="323232"/>
              </a:solidFill>
              <a:cs typeface="+mn-ea"/>
              <a:sym typeface="+mn-lt"/>
            </a:endParaRPr>
          </a:p>
        </p:txBody>
      </p:sp>
      <p:sp>
        <p:nvSpPr>
          <p:cNvPr id="10" name="Freeform 46"/>
          <p:cNvSpPr/>
          <p:nvPr/>
        </p:nvSpPr>
        <p:spPr bwMode="auto">
          <a:xfrm flipH="1">
            <a:off x="5862823" y="2658105"/>
            <a:ext cx="2423670" cy="119667"/>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chemeClr val="tx1"/>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200">
              <a:solidFill>
                <a:srgbClr val="323232"/>
              </a:solidFill>
              <a:cs typeface="+mn-ea"/>
              <a:sym typeface="+mn-lt"/>
            </a:endParaRPr>
          </a:p>
        </p:txBody>
      </p:sp>
      <p:sp>
        <p:nvSpPr>
          <p:cNvPr id="11" name="Freeform 46"/>
          <p:cNvSpPr/>
          <p:nvPr/>
        </p:nvSpPr>
        <p:spPr bwMode="auto">
          <a:xfrm flipH="1">
            <a:off x="5215127" y="3456105"/>
            <a:ext cx="3071366" cy="119667"/>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chemeClr val="tx1"/>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200">
              <a:solidFill>
                <a:srgbClr val="323232"/>
              </a:solidFill>
              <a:cs typeface="+mn-ea"/>
              <a:sym typeface="+mn-lt"/>
            </a:endParaRPr>
          </a:p>
        </p:txBody>
      </p:sp>
      <p:sp>
        <p:nvSpPr>
          <p:cNvPr id="12" name="Freeform 46"/>
          <p:cNvSpPr/>
          <p:nvPr/>
        </p:nvSpPr>
        <p:spPr bwMode="auto">
          <a:xfrm>
            <a:off x="943176" y="1937652"/>
            <a:ext cx="2732269" cy="119667"/>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chemeClr val="tx1"/>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200">
              <a:solidFill>
                <a:srgbClr val="323232"/>
              </a:solidFill>
              <a:cs typeface="+mn-ea"/>
              <a:sym typeface="+mn-lt"/>
            </a:endParaRPr>
          </a:p>
        </p:txBody>
      </p:sp>
      <p:sp>
        <p:nvSpPr>
          <p:cNvPr id="13" name="Rectangle 37"/>
          <p:cNvSpPr/>
          <p:nvPr/>
        </p:nvSpPr>
        <p:spPr bwMode="auto">
          <a:xfrm>
            <a:off x="1453481" y="2096959"/>
            <a:ext cx="1822523" cy="52832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rgbClr val="7F7F7F"/>
                </a:solidFill>
                <a:cs typeface="+mn-ea"/>
                <a:sym typeface="+mn-lt"/>
              </a:rPr>
              <a:t>此处添加详细文本描述，建议与标题相关并符合整体语言风格，语言描述</a:t>
            </a:r>
          </a:p>
        </p:txBody>
      </p:sp>
      <p:sp>
        <p:nvSpPr>
          <p:cNvPr id="14" name="Freeform 46"/>
          <p:cNvSpPr/>
          <p:nvPr/>
        </p:nvSpPr>
        <p:spPr bwMode="auto">
          <a:xfrm>
            <a:off x="943176" y="2717938"/>
            <a:ext cx="3353441" cy="119667"/>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chemeClr val="tx1"/>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200">
              <a:solidFill>
                <a:srgbClr val="323232"/>
              </a:solidFill>
              <a:cs typeface="+mn-ea"/>
              <a:sym typeface="+mn-lt"/>
            </a:endParaRPr>
          </a:p>
        </p:txBody>
      </p:sp>
      <p:sp>
        <p:nvSpPr>
          <p:cNvPr id="15" name="Rectangle 37"/>
          <p:cNvSpPr/>
          <p:nvPr/>
        </p:nvSpPr>
        <p:spPr bwMode="auto">
          <a:xfrm>
            <a:off x="1453481" y="2877244"/>
            <a:ext cx="1822523" cy="49325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rgbClr val="7F7F7F"/>
                </a:solidFill>
                <a:cs typeface="+mn-ea"/>
                <a:sym typeface="+mn-lt"/>
              </a:rPr>
              <a:t>此处添加详细文本描述，建议与标题相关并符合整体语言风格，语言描述</a:t>
            </a:r>
          </a:p>
        </p:txBody>
      </p:sp>
      <p:sp>
        <p:nvSpPr>
          <p:cNvPr id="16" name="Freeform 46"/>
          <p:cNvSpPr/>
          <p:nvPr/>
        </p:nvSpPr>
        <p:spPr bwMode="auto">
          <a:xfrm flipV="1">
            <a:off x="943174" y="4043167"/>
            <a:ext cx="2916036" cy="119667"/>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chemeClr val="tx1"/>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200">
              <a:solidFill>
                <a:srgbClr val="323232"/>
              </a:solidFill>
              <a:cs typeface="+mn-ea"/>
              <a:sym typeface="+mn-lt"/>
            </a:endParaRPr>
          </a:p>
        </p:txBody>
      </p:sp>
      <p:sp>
        <p:nvSpPr>
          <p:cNvPr id="17" name="Rectangle 37"/>
          <p:cNvSpPr/>
          <p:nvPr/>
        </p:nvSpPr>
        <p:spPr bwMode="auto">
          <a:xfrm>
            <a:off x="1453481" y="3563726"/>
            <a:ext cx="1822523" cy="47944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900">
                <a:solidFill>
                  <a:srgbClr val="7F7F7F"/>
                </a:solidFill>
                <a:cs typeface="+mn-ea"/>
                <a:sym typeface="+mn-lt"/>
              </a:rPr>
              <a:t>此处添加详细文本描述，建议与标题相关并符合整体语言风格，语言描述</a:t>
            </a:r>
          </a:p>
        </p:txBody>
      </p:sp>
      <p:grpSp>
        <p:nvGrpSpPr>
          <p:cNvPr id="2" name="Group 5"/>
          <p:cNvGrpSpPr/>
          <p:nvPr/>
        </p:nvGrpSpPr>
        <p:grpSpPr>
          <a:xfrm>
            <a:off x="1052242" y="2137571"/>
            <a:ext cx="302444" cy="264161"/>
            <a:chOff x="1079332" y="2203296"/>
            <a:chExt cx="298739" cy="264080"/>
          </a:xfrm>
        </p:grpSpPr>
        <p:sp>
          <p:nvSpPr>
            <p:cNvPr id="19" name="Oval 2"/>
            <p:cNvSpPr/>
            <p:nvPr/>
          </p:nvSpPr>
          <p:spPr bwMode="auto">
            <a:xfrm>
              <a:off x="1103804" y="2203296"/>
              <a:ext cx="264080" cy="264080"/>
            </a:xfrm>
            <a:prstGeom prst="ellipse">
              <a:avLst/>
            </a:prstGeom>
            <a:solidFill>
              <a:schemeClr val="accent2"/>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981710" fontAlgn="base">
                <a:spcBef>
                  <a:spcPct val="0"/>
                </a:spcBef>
                <a:spcAft>
                  <a:spcPct val="0"/>
                </a:spcAft>
                <a:defRPr/>
              </a:pPr>
              <a:endParaRPr kern="0" lang="en-US" sz="6000">
                <a:solidFill>
                  <a:srgbClr val="000000"/>
                </a:solidFill>
                <a:cs typeface="+mn-ea"/>
                <a:sym typeface="+mn-lt"/>
              </a:endParaRPr>
            </a:p>
          </p:txBody>
        </p:sp>
        <p:sp>
          <p:nvSpPr>
            <p:cNvPr id="20"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1600">
                  <a:solidFill>
                    <a:srgbClr val="FFFFFF"/>
                  </a:solidFill>
                  <a:cs typeface="+mn-ea"/>
                  <a:sym typeface="+mn-lt"/>
                </a:rPr>
                <a:t>1</a:t>
              </a:r>
            </a:p>
          </p:txBody>
        </p:sp>
      </p:grpSp>
      <p:grpSp>
        <p:nvGrpSpPr>
          <p:cNvPr id="3" name="Group 235"/>
          <p:cNvGrpSpPr/>
          <p:nvPr/>
        </p:nvGrpSpPr>
        <p:grpSpPr>
          <a:xfrm>
            <a:off x="1052242" y="2894762"/>
            <a:ext cx="302444" cy="264161"/>
            <a:chOff x="1079332" y="2203296"/>
            <a:chExt cx="298739" cy="264080"/>
          </a:xfrm>
        </p:grpSpPr>
        <p:sp>
          <p:nvSpPr>
            <p:cNvPr id="22" name="Oval 236"/>
            <p:cNvSpPr/>
            <p:nvPr/>
          </p:nvSpPr>
          <p:spPr bwMode="auto">
            <a:xfrm>
              <a:off x="1103804" y="2203296"/>
              <a:ext cx="264080" cy="264080"/>
            </a:xfrm>
            <a:prstGeom prst="ellipse">
              <a:avLst/>
            </a:prstGeom>
            <a:solidFill>
              <a:schemeClr val="accent2"/>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981710" fontAlgn="base">
                <a:spcBef>
                  <a:spcPct val="0"/>
                </a:spcBef>
                <a:spcAft>
                  <a:spcPct val="0"/>
                </a:spcAft>
                <a:defRPr/>
              </a:pPr>
              <a:endParaRPr kern="0" lang="en-US" sz="6000">
                <a:solidFill>
                  <a:srgbClr val="000000"/>
                </a:solidFill>
                <a:cs typeface="+mn-ea"/>
                <a:sym typeface="+mn-lt"/>
              </a:endParaRPr>
            </a:p>
          </p:txBody>
        </p:sp>
        <p:sp>
          <p:nvSpPr>
            <p:cNvPr id="23"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1600">
                  <a:solidFill>
                    <a:srgbClr val="FFFFFF"/>
                  </a:solidFill>
                  <a:cs typeface="+mn-ea"/>
                  <a:sym typeface="+mn-lt"/>
                </a:rPr>
                <a:t>2</a:t>
              </a:r>
            </a:p>
          </p:txBody>
        </p:sp>
      </p:grpSp>
      <p:grpSp>
        <p:nvGrpSpPr>
          <p:cNvPr id="4" name="Group 238"/>
          <p:cNvGrpSpPr/>
          <p:nvPr/>
        </p:nvGrpSpPr>
        <p:grpSpPr>
          <a:xfrm>
            <a:off x="1052242" y="3578869"/>
            <a:ext cx="302444" cy="264161"/>
            <a:chOff x="1079332" y="2203296"/>
            <a:chExt cx="298739" cy="264080"/>
          </a:xfrm>
        </p:grpSpPr>
        <p:sp>
          <p:nvSpPr>
            <p:cNvPr id="25" name="Oval 239"/>
            <p:cNvSpPr/>
            <p:nvPr/>
          </p:nvSpPr>
          <p:spPr bwMode="auto">
            <a:xfrm>
              <a:off x="1103804" y="2203296"/>
              <a:ext cx="264080" cy="264080"/>
            </a:xfrm>
            <a:prstGeom prst="ellipse">
              <a:avLst/>
            </a:prstGeom>
            <a:solidFill>
              <a:schemeClr val="accent2"/>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981710" fontAlgn="base">
                <a:spcBef>
                  <a:spcPct val="0"/>
                </a:spcBef>
                <a:spcAft>
                  <a:spcPct val="0"/>
                </a:spcAft>
                <a:defRPr/>
              </a:pPr>
              <a:endParaRPr kern="0" lang="en-US" sz="6000">
                <a:solidFill>
                  <a:srgbClr val="000000"/>
                </a:solidFill>
                <a:cs typeface="+mn-ea"/>
                <a:sym typeface="+mn-lt"/>
              </a:endParaRPr>
            </a:p>
          </p:txBody>
        </p:sp>
        <p:sp>
          <p:nvSpPr>
            <p:cNvPr id="26"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1600">
                  <a:solidFill>
                    <a:srgbClr val="FFFFFF"/>
                  </a:solidFill>
                  <a:cs typeface="+mn-ea"/>
                  <a:sym typeface="+mn-lt"/>
                </a:rPr>
                <a:t>3</a:t>
              </a:r>
            </a:p>
          </p:txBody>
        </p:sp>
      </p:grpSp>
      <p:sp>
        <p:nvSpPr>
          <p:cNvPr id="27" name="Rectangle 37"/>
          <p:cNvSpPr/>
          <p:nvPr/>
        </p:nvSpPr>
        <p:spPr bwMode="auto">
          <a:xfrm>
            <a:off x="6215183" y="1690558"/>
            <a:ext cx="1581072" cy="43991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900">
                <a:solidFill>
                  <a:srgbClr val="7F7F7F"/>
                </a:solidFill>
                <a:cs typeface="+mn-ea"/>
                <a:sym typeface="+mn-lt"/>
              </a:rPr>
              <a:t>此处添加详细文本描述，建议与标题相关并符合整体语言风格 </a:t>
            </a:r>
          </a:p>
        </p:txBody>
      </p:sp>
      <p:sp>
        <p:nvSpPr>
          <p:cNvPr id="28" name="Rectangle 37"/>
          <p:cNvSpPr/>
          <p:nvPr/>
        </p:nvSpPr>
        <p:spPr bwMode="auto">
          <a:xfrm>
            <a:off x="6215183" y="2801021"/>
            <a:ext cx="1581072" cy="493258"/>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900">
                <a:solidFill>
                  <a:srgbClr val="7F7F7F"/>
                </a:solidFill>
                <a:cs typeface="+mn-ea"/>
                <a:sym typeface="+mn-lt"/>
              </a:rPr>
              <a:t>此处添加详细文本描述，建议与标题相关并符合整体语言风格 </a:t>
            </a:r>
          </a:p>
        </p:txBody>
      </p:sp>
      <p:sp>
        <p:nvSpPr>
          <p:cNvPr id="29" name="Rectangle 37"/>
          <p:cNvSpPr/>
          <p:nvPr/>
        </p:nvSpPr>
        <p:spPr bwMode="auto">
          <a:xfrm>
            <a:off x="6215183" y="3630418"/>
            <a:ext cx="1581072" cy="47944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900">
                <a:solidFill>
                  <a:srgbClr val="7F7F7F"/>
                </a:solidFill>
                <a:cs typeface="+mn-ea"/>
                <a:sym typeface="+mn-lt"/>
              </a:rPr>
              <a:t>此处添加详细文本描述，建议与标题相关并符合整体语言风格 </a:t>
            </a:r>
          </a:p>
        </p:txBody>
      </p:sp>
      <p:grpSp>
        <p:nvGrpSpPr>
          <p:cNvPr id="5" name="Group 244"/>
          <p:cNvGrpSpPr/>
          <p:nvPr/>
        </p:nvGrpSpPr>
        <p:grpSpPr>
          <a:xfrm>
            <a:off x="7861391" y="1731170"/>
            <a:ext cx="302444" cy="264161"/>
            <a:chOff x="1079332" y="2203296"/>
            <a:chExt cx="298739" cy="264080"/>
          </a:xfrm>
        </p:grpSpPr>
        <p:sp>
          <p:nvSpPr>
            <p:cNvPr id="31" name="Oval 245"/>
            <p:cNvSpPr/>
            <p:nvPr/>
          </p:nvSpPr>
          <p:spPr bwMode="auto">
            <a:xfrm>
              <a:off x="1103804" y="2203296"/>
              <a:ext cx="264080" cy="264080"/>
            </a:xfrm>
            <a:prstGeom prst="ellipse">
              <a:avLst/>
            </a:prstGeom>
            <a:solidFill>
              <a:schemeClr val="accent2"/>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981710" fontAlgn="base">
                <a:spcBef>
                  <a:spcPct val="0"/>
                </a:spcBef>
                <a:spcAft>
                  <a:spcPct val="0"/>
                </a:spcAft>
                <a:defRPr/>
              </a:pPr>
              <a:endParaRPr kern="0" lang="en-US" sz="6000">
                <a:solidFill>
                  <a:srgbClr val="000000"/>
                </a:solidFill>
                <a:cs typeface="+mn-ea"/>
                <a:sym typeface="+mn-lt"/>
              </a:endParaRPr>
            </a:p>
          </p:txBody>
        </p:sp>
        <p:sp>
          <p:nvSpPr>
            <p:cNvPr id="32"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1600">
                  <a:solidFill>
                    <a:srgbClr val="FFFFFF"/>
                  </a:solidFill>
                  <a:cs typeface="+mn-ea"/>
                  <a:sym typeface="+mn-lt"/>
                </a:rPr>
                <a:t>4</a:t>
              </a:r>
            </a:p>
          </p:txBody>
        </p:sp>
      </p:grpSp>
      <p:grpSp>
        <p:nvGrpSpPr>
          <p:cNvPr id="6" name="Group 247"/>
          <p:cNvGrpSpPr/>
          <p:nvPr/>
        </p:nvGrpSpPr>
        <p:grpSpPr>
          <a:xfrm>
            <a:off x="7861391" y="2818539"/>
            <a:ext cx="302444" cy="264161"/>
            <a:chOff x="1079332" y="2203296"/>
            <a:chExt cx="298739" cy="264080"/>
          </a:xfrm>
        </p:grpSpPr>
        <p:sp>
          <p:nvSpPr>
            <p:cNvPr id="34" name="Oval 248"/>
            <p:cNvSpPr/>
            <p:nvPr/>
          </p:nvSpPr>
          <p:spPr bwMode="auto">
            <a:xfrm>
              <a:off x="1103804" y="2203296"/>
              <a:ext cx="264080" cy="264080"/>
            </a:xfrm>
            <a:prstGeom prst="ellipse">
              <a:avLst/>
            </a:prstGeom>
            <a:solidFill>
              <a:schemeClr val="accent2"/>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981710" fontAlgn="base">
                <a:spcBef>
                  <a:spcPct val="0"/>
                </a:spcBef>
                <a:spcAft>
                  <a:spcPct val="0"/>
                </a:spcAft>
                <a:defRPr/>
              </a:pPr>
              <a:endParaRPr kern="0" lang="en-US" sz="6000">
                <a:solidFill>
                  <a:srgbClr val="000000"/>
                </a:solidFill>
                <a:cs typeface="+mn-ea"/>
                <a:sym typeface="+mn-lt"/>
              </a:endParaRPr>
            </a:p>
          </p:txBody>
        </p:sp>
        <p:sp>
          <p:nvSpPr>
            <p:cNvPr id="35"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1600">
                  <a:solidFill>
                    <a:srgbClr val="FFFFFF"/>
                  </a:solidFill>
                  <a:cs typeface="+mn-ea"/>
                  <a:sym typeface="+mn-lt"/>
                </a:rPr>
                <a:t>5</a:t>
              </a:r>
            </a:p>
          </p:txBody>
        </p:sp>
      </p:grpSp>
      <p:grpSp>
        <p:nvGrpSpPr>
          <p:cNvPr id="7" name="Group 250"/>
          <p:cNvGrpSpPr/>
          <p:nvPr/>
        </p:nvGrpSpPr>
        <p:grpSpPr>
          <a:xfrm>
            <a:off x="7861391" y="3645561"/>
            <a:ext cx="302444" cy="264161"/>
            <a:chOff x="1079332" y="2203296"/>
            <a:chExt cx="298739" cy="264080"/>
          </a:xfrm>
        </p:grpSpPr>
        <p:sp>
          <p:nvSpPr>
            <p:cNvPr id="37" name="Oval 251"/>
            <p:cNvSpPr/>
            <p:nvPr/>
          </p:nvSpPr>
          <p:spPr bwMode="auto">
            <a:xfrm>
              <a:off x="1103804" y="2203296"/>
              <a:ext cx="264080" cy="264080"/>
            </a:xfrm>
            <a:prstGeom prst="ellipse">
              <a:avLst/>
            </a:prstGeom>
            <a:solidFill>
              <a:schemeClr val="accent2"/>
            </a:solidFill>
            <a:ln algn="ctr" cap="flat" cmpd="sng" w="25400">
              <a:noFill/>
              <a:prstDash val="solid"/>
              <a:round/>
              <a:headEnd len="med" type="none" w="med"/>
              <a:tailEnd len="med" type="none" w="med"/>
            </a:ln>
            <a:effectLst/>
          </p:spPr>
          <p:txBody>
            <a:bodyPr anchor="t" anchorCtr="0" bIns="45720" compatLnSpc="1" lIns="91440" numCol="1" rIns="91440" rtlCol="0" tIns="45720" vert="horz" wrap="square"/>
            <a:lstStyle/>
            <a:p>
              <a:pPr algn="ctr" defTabSz="981710" fontAlgn="base">
                <a:spcBef>
                  <a:spcPct val="0"/>
                </a:spcBef>
                <a:spcAft>
                  <a:spcPct val="0"/>
                </a:spcAft>
                <a:defRPr/>
              </a:pPr>
              <a:endParaRPr kern="0" lang="en-US" sz="6000">
                <a:solidFill>
                  <a:srgbClr val="000000"/>
                </a:solidFill>
                <a:cs charset="0" pitchFamily="34" typeface="Arial"/>
                <a:sym typeface="+mn-lt"/>
              </a:endParaRPr>
            </a:p>
          </p:txBody>
        </p:sp>
        <p:sp>
          <p:nvSpPr>
            <p:cNvPr id="38"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1600">
                  <a:solidFill>
                    <a:srgbClr val="FFFFFF"/>
                  </a:solidFill>
                  <a:cs typeface="+mn-ea"/>
                  <a:sym typeface="+mn-lt"/>
                </a:rPr>
                <a:t>6</a:t>
              </a:r>
            </a:p>
          </p:txBody>
        </p:sp>
      </p:grpSp>
      <p:grpSp>
        <p:nvGrpSpPr>
          <p:cNvPr id="18" name="Group 6"/>
          <p:cNvGrpSpPr/>
          <p:nvPr/>
        </p:nvGrpSpPr>
        <p:grpSpPr>
          <a:xfrm>
            <a:off x="4339297" y="2172377"/>
            <a:ext cx="833460" cy="710978"/>
            <a:chOff x="4326126" y="2238091"/>
            <a:chExt cx="823252" cy="710758"/>
          </a:xfrm>
        </p:grpSpPr>
        <p:grpSp>
          <p:nvGrpSpPr>
            <p:cNvPr id="21" name="Group 214"/>
            <p:cNvGrpSpPr/>
            <p:nvPr/>
          </p:nvGrpSpPr>
          <p:grpSpPr>
            <a:xfrm>
              <a:off x="4326126" y="2238091"/>
              <a:ext cx="823252" cy="710758"/>
              <a:chOff x="3755667" y="1931353"/>
              <a:chExt cx="680374" cy="587404"/>
            </a:xfrm>
          </p:grpSpPr>
          <p:sp>
            <p:nvSpPr>
              <p:cNvPr id="42"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sp>
            <p:nvSpPr>
              <p:cNvPr id="43"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sp>
          <p:nvSpPr>
            <p:cNvPr id="41" name="Freeform 6"/>
            <p:cNvSpPr>
              <a:spLocks noEditPoints="1"/>
            </p:cNvSpPr>
            <p:nvPr/>
          </p:nvSpPr>
          <p:spPr bwMode="auto">
            <a:xfrm>
              <a:off x="4564534" y="2452577"/>
              <a:ext cx="325676" cy="291624"/>
            </a:xfrm>
            <a:custGeom>
              <a:gdLst>
                <a:gd fmla="*/ 18 w 158" name="T0"/>
                <a:gd fmla="*/ 22 h 141" name="T1"/>
                <a:gd fmla="*/ 18 w 158" name="T2"/>
                <a:gd fmla="*/ 138 h 141" name="T3"/>
                <a:gd fmla="*/ 15 w 158" name="T4"/>
                <a:gd fmla="*/ 141 h 141" name="T5"/>
                <a:gd fmla="*/ 9 w 158" name="T6"/>
                <a:gd fmla="*/ 141 h 141" name="T7"/>
                <a:gd fmla="*/ 6 w 158" name="T8"/>
                <a:gd fmla="*/ 138 h 141" name="T9"/>
                <a:gd fmla="*/ 6 w 158" name="T10"/>
                <a:gd fmla="*/ 22 h 141" name="T11"/>
                <a:gd fmla="*/ 0 w 158" name="T12"/>
                <a:gd fmla="*/ 12 h 141" name="T13"/>
                <a:gd fmla="*/ 12 w 158" name="T14"/>
                <a:gd fmla="*/ 0 h 141" name="T15"/>
                <a:gd fmla="*/ 24 w 158" name="T16"/>
                <a:gd fmla="*/ 12 h 141" name="T17"/>
                <a:gd fmla="*/ 18 w 158" name="T18"/>
                <a:gd fmla="*/ 22 h 141" name="T19"/>
                <a:gd fmla="*/ 158 w 158" name="T20"/>
                <a:gd fmla="*/ 88 h 141" name="T21"/>
                <a:gd fmla="*/ 155 w 158" name="T22"/>
                <a:gd fmla="*/ 93 h 141" name="T23"/>
                <a:gd fmla="*/ 154 w 158" name="T24"/>
                <a:gd fmla="*/ 94 h 141" name="T25"/>
                <a:gd fmla="*/ 120 w 158" name="T26"/>
                <a:gd fmla="*/ 105 h 141" name="T27"/>
                <a:gd fmla="*/ 105 w 158" name="T28"/>
                <a:gd fmla="*/ 101 h 141" name="T29"/>
                <a:gd fmla="*/ 103 w 158" name="T30"/>
                <a:gd fmla="*/ 100 h 141" name="T31"/>
                <a:gd fmla="*/ 75 w 158" name="T32"/>
                <a:gd fmla="*/ 92 h 141" name="T33"/>
                <a:gd fmla="*/ 32 w 158" name="T34"/>
                <a:gd fmla="*/ 105 h 141" name="T35"/>
                <a:gd fmla="*/ 29 w 158" name="T36"/>
                <a:gd fmla="*/ 106 h 141" name="T37"/>
                <a:gd fmla="*/ 27 w 158" name="T38"/>
                <a:gd fmla="*/ 105 h 141" name="T39"/>
                <a:gd fmla="*/ 24 w 158" name="T40"/>
                <a:gd fmla="*/ 100 h 141" name="T41"/>
                <a:gd fmla="*/ 24 w 158" name="T42"/>
                <a:gd fmla="*/ 32 h 141" name="T43"/>
                <a:gd fmla="*/ 26 w 158" name="T44"/>
                <a:gd fmla="*/ 27 h 141" name="T45"/>
                <a:gd fmla="*/ 72 w 158" name="T46"/>
                <a:gd fmla="*/ 12 h 141" name="T47"/>
                <a:gd fmla="*/ 110 w 158" name="T48"/>
                <a:gd fmla="*/ 23 h 141" name="T49"/>
                <a:gd fmla="*/ 119 w 158" name="T50"/>
                <a:gd fmla="*/ 25 h 141" name="T51"/>
                <a:gd fmla="*/ 147 w 158" name="T52"/>
                <a:gd fmla="*/ 14 h 141" name="T53"/>
                <a:gd fmla="*/ 150 w 158" name="T54"/>
                <a:gd fmla="*/ 13 h 141" name="T55"/>
                <a:gd fmla="*/ 156 w 158" name="T56"/>
                <a:gd fmla="*/ 13 h 141" name="T57"/>
                <a:gd fmla="*/ 158 w 158" name="T58"/>
                <a:gd fmla="*/ 18 h 141" name="T59"/>
                <a:gd fmla="*/ 158 w 158" name="T60"/>
                <a:gd fmla="*/ 88 h 141" name="T61"/>
                <a:gd fmla="*/ 70 w 158" name="T62"/>
                <a:gd fmla="*/ 24 h 141" name="T63"/>
                <a:gd fmla="*/ 35 w 158" name="T64"/>
                <a:gd fmla="*/ 36 h 141" name="T65"/>
                <a:gd fmla="*/ 35 w 158" name="T66"/>
                <a:gd fmla="*/ 53 h 141" name="T67"/>
                <a:gd fmla="*/ 70 w 158" name="T68"/>
                <a:gd fmla="*/ 42 h 141" name="T69"/>
                <a:gd fmla="*/ 70 w 158" name="T70"/>
                <a:gd fmla="*/ 24 h 141" name="T71"/>
                <a:gd fmla="*/ 70 w 158" name="T72"/>
                <a:gd fmla="*/ 63 h 141" name="T73"/>
                <a:gd fmla="*/ 35 w 158" name="T74"/>
                <a:gd fmla="*/ 73 h 141" name="T75"/>
                <a:gd fmla="*/ 35 w 158" name="T76"/>
                <a:gd fmla="*/ 90 h 141" name="T77"/>
                <a:gd fmla="*/ 70 w 158" name="T78"/>
                <a:gd fmla="*/ 80 h 141" name="T79"/>
                <a:gd fmla="*/ 70 w 158" name="T80"/>
                <a:gd fmla="*/ 63 h 141" name="T81"/>
                <a:gd fmla="*/ 147 w 158" name="T82"/>
                <a:gd fmla="*/ 68 h 141" name="T83"/>
                <a:gd fmla="*/ 111 w 158" name="T84"/>
                <a:gd fmla="*/ 74 h 141" name="T85"/>
                <a:gd fmla="*/ 111 w 158" name="T86"/>
                <a:gd fmla="*/ 54 h 141" name="T87"/>
                <a:gd fmla="*/ 108 w 158" name="T88"/>
                <a:gd fmla="*/ 52 h 141" name="T89"/>
                <a:gd fmla="*/ 75 w 158" name="T90"/>
                <a:gd fmla="*/ 42 h 141" name="T91"/>
                <a:gd fmla="*/ 70 w 158" name="T92"/>
                <a:gd fmla="*/ 42 h 141" name="T93"/>
                <a:gd fmla="*/ 70 w 158" name="T94"/>
                <a:gd fmla="*/ 63 h 141" name="T95"/>
                <a:gd fmla="*/ 72 w 158" name="T96"/>
                <a:gd fmla="*/ 63 h 141" name="T97"/>
                <a:gd fmla="*/ 108 w 158" name="T98"/>
                <a:gd fmla="*/ 73 h 141" name="T99"/>
                <a:gd fmla="*/ 111 w 158" name="T100"/>
                <a:gd fmla="*/ 74 h 141" name="T101"/>
                <a:gd fmla="*/ 111 w 158" name="T102"/>
                <a:gd fmla="*/ 91 h 141" name="T103"/>
                <a:gd fmla="*/ 120 w 158" name="T104"/>
                <a:gd fmla="*/ 93 h 141" name="T105"/>
                <a:gd fmla="*/ 147 w 158" name="T106"/>
                <a:gd fmla="*/ 84 h 141" name="T107"/>
                <a:gd fmla="*/ 147 w 158" name="T108"/>
                <a:gd fmla="*/ 68 h 141" name="T109"/>
                <a:gd fmla="*/ 147 w 158" name="T110"/>
                <a:gd fmla="*/ 28 h 141" name="T111"/>
                <a:gd fmla="*/ 119 w 158" name="T112"/>
                <a:gd fmla="*/ 36 h 141" name="T113"/>
                <a:gd fmla="*/ 111 w 158" name="T114"/>
                <a:gd fmla="*/ 36 h 141" name="T115"/>
                <a:gd fmla="*/ 111 w 158" name="T116"/>
                <a:gd fmla="*/ 54 h 141" name="T117"/>
                <a:gd fmla="*/ 147 w 158" name="T118"/>
                <a:gd fmla="*/ 45 h 141" name="T119"/>
                <a:gd fmla="*/ 147 w 158" name="T120"/>
                <a:gd fmla="*/ 28 h 14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1" w="158">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grpSp>
        <p:nvGrpSpPr>
          <p:cNvPr id="24" name="Group 13"/>
          <p:cNvGrpSpPr/>
          <p:nvPr/>
        </p:nvGrpSpPr>
        <p:grpSpPr>
          <a:xfrm>
            <a:off x="4336499" y="2905480"/>
            <a:ext cx="833460" cy="710978"/>
            <a:chOff x="4323363" y="2970968"/>
            <a:chExt cx="823252" cy="710758"/>
          </a:xfrm>
        </p:grpSpPr>
        <p:grpSp>
          <p:nvGrpSpPr>
            <p:cNvPr id="30" name="Group 223"/>
            <p:cNvGrpSpPr/>
            <p:nvPr/>
          </p:nvGrpSpPr>
          <p:grpSpPr>
            <a:xfrm>
              <a:off x="4323363" y="2970968"/>
              <a:ext cx="823252" cy="710758"/>
              <a:chOff x="3755667" y="1931353"/>
              <a:chExt cx="680374" cy="587404"/>
            </a:xfrm>
          </p:grpSpPr>
          <p:sp>
            <p:nvSpPr>
              <p:cNvPr id="47"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sp>
            <p:nvSpPr>
              <p:cNvPr id="48"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sp>
          <p:nvSpPr>
            <p:cNvPr id="46" name="Freeform 7"/>
            <p:cNvSpPr>
              <a:spLocks noEditPoints="1"/>
            </p:cNvSpPr>
            <p:nvPr/>
          </p:nvSpPr>
          <p:spPr bwMode="auto">
            <a:xfrm>
              <a:off x="4580089" y="3139036"/>
              <a:ext cx="328025" cy="326055"/>
            </a:xfrm>
            <a:custGeom>
              <a:gdLst>
                <a:gd fmla="*/ 124 w 141" name="T0"/>
                <a:gd fmla="*/ 140 h 140" name="T1"/>
                <a:gd fmla="*/ 18 w 141" name="T2"/>
                <a:gd fmla="*/ 140 h 140" name="T3"/>
                <a:gd fmla="*/ 7 w 141" name="T4"/>
                <a:gd fmla="*/ 121 h 140" name="T5"/>
                <a:gd fmla="*/ 53 w 141" name="T6"/>
                <a:gd fmla="*/ 48 h 140" name="T7"/>
                <a:gd fmla="*/ 53 w 141" name="T8"/>
                <a:gd fmla="*/ 11 h 140" name="T9"/>
                <a:gd fmla="*/ 48 w 141" name="T10"/>
                <a:gd fmla="*/ 11 h 140" name="T11"/>
                <a:gd fmla="*/ 42 w 141" name="T12"/>
                <a:gd fmla="*/ 6 h 140" name="T13"/>
                <a:gd fmla="*/ 48 w 141" name="T14"/>
                <a:gd fmla="*/ 0 h 140" name="T15"/>
                <a:gd fmla="*/ 94 w 141" name="T16"/>
                <a:gd fmla="*/ 0 h 140" name="T17"/>
                <a:gd fmla="*/ 100 w 141" name="T18"/>
                <a:gd fmla="*/ 6 h 140" name="T19"/>
                <a:gd fmla="*/ 94 w 141" name="T20"/>
                <a:gd fmla="*/ 11 h 140" name="T21"/>
                <a:gd fmla="*/ 89 w 141" name="T22"/>
                <a:gd fmla="*/ 11 h 140" name="T23"/>
                <a:gd fmla="*/ 89 w 141" name="T24"/>
                <a:gd fmla="*/ 48 h 140" name="T25"/>
                <a:gd fmla="*/ 135 w 141" name="T26"/>
                <a:gd fmla="*/ 121 h 140" name="T27"/>
                <a:gd fmla="*/ 124 w 141" name="T28"/>
                <a:gd fmla="*/ 140 h 140" name="T29"/>
                <a:gd fmla="*/ 38 w 141" name="T30"/>
                <a:gd fmla="*/ 93 h 140" name="T31"/>
                <a:gd fmla="*/ 104 w 141" name="T32"/>
                <a:gd fmla="*/ 93 h 140" name="T33"/>
                <a:gd fmla="*/ 79 w 141" name="T34"/>
                <a:gd fmla="*/ 54 h 140" name="T35"/>
                <a:gd fmla="*/ 77 w 141" name="T36"/>
                <a:gd fmla="*/ 51 h 140" name="T37"/>
                <a:gd fmla="*/ 77 w 141" name="T38"/>
                <a:gd fmla="*/ 48 h 140" name="T39"/>
                <a:gd fmla="*/ 77 w 141" name="T40"/>
                <a:gd fmla="*/ 11 h 140" name="T41"/>
                <a:gd fmla="*/ 65 w 141" name="T42"/>
                <a:gd fmla="*/ 11 h 140" name="T43"/>
                <a:gd fmla="*/ 65 w 141" name="T44"/>
                <a:gd fmla="*/ 48 h 140" name="T45"/>
                <a:gd fmla="*/ 65 w 141" name="T46"/>
                <a:gd fmla="*/ 51 h 140" name="T47"/>
                <a:gd fmla="*/ 63 w 141" name="T48"/>
                <a:gd fmla="*/ 54 h 140" name="T49"/>
                <a:gd fmla="*/ 38 w 141" name="T50"/>
                <a:gd fmla="*/ 93 h 1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0" w="141">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accent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grpSp>
        <p:nvGrpSpPr>
          <p:cNvPr id="33" name="Group 7"/>
          <p:cNvGrpSpPr/>
          <p:nvPr/>
        </p:nvGrpSpPr>
        <p:grpSpPr>
          <a:xfrm>
            <a:off x="4985503" y="2536877"/>
            <a:ext cx="833460" cy="710978"/>
            <a:chOff x="4964418" y="2602479"/>
            <a:chExt cx="823252" cy="710758"/>
          </a:xfrm>
        </p:grpSpPr>
        <p:grpSp>
          <p:nvGrpSpPr>
            <p:cNvPr id="36" name="Group 220"/>
            <p:cNvGrpSpPr/>
            <p:nvPr/>
          </p:nvGrpSpPr>
          <p:grpSpPr>
            <a:xfrm>
              <a:off x="4964418" y="2602479"/>
              <a:ext cx="823252" cy="710758"/>
              <a:chOff x="3755667" y="1931353"/>
              <a:chExt cx="680374" cy="587404"/>
            </a:xfrm>
          </p:grpSpPr>
          <p:sp>
            <p:nvSpPr>
              <p:cNvPr id="52"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chemeClr val="accent4"/>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sp>
            <p:nvSpPr>
              <p:cNvPr id="53"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sp>
          <p:nvSpPr>
            <p:cNvPr id="51" name="Freeform 8"/>
            <p:cNvSpPr>
              <a:spLocks noEditPoints="1"/>
            </p:cNvSpPr>
            <p:nvPr/>
          </p:nvSpPr>
          <p:spPr bwMode="auto">
            <a:xfrm>
              <a:off x="5209647" y="2816545"/>
              <a:ext cx="320093" cy="266264"/>
            </a:xfrm>
            <a:custGeom>
              <a:gdLst>
                <a:gd fmla="*/ 141 w 141" name="T0"/>
                <a:gd fmla="*/ 103 h 117" name="T1"/>
                <a:gd fmla="*/ 126 w 141" name="T2"/>
                <a:gd fmla="*/ 117 h 117" name="T3"/>
                <a:gd fmla="*/ 15 w 141" name="T4"/>
                <a:gd fmla="*/ 117 h 117" name="T5"/>
                <a:gd fmla="*/ 0 w 141" name="T6"/>
                <a:gd fmla="*/ 103 h 117" name="T7"/>
                <a:gd fmla="*/ 0 w 141" name="T8"/>
                <a:gd fmla="*/ 73 h 117" name="T9"/>
                <a:gd fmla="*/ 2 w 141" name="T10"/>
                <a:gd fmla="*/ 66 h 117" name="T11"/>
                <a:gd fmla="*/ 20 w 141" name="T12"/>
                <a:gd fmla="*/ 11 h 117" name="T13"/>
                <a:gd fmla="*/ 35 w 141" name="T14"/>
                <a:gd fmla="*/ 0 h 117" name="T15"/>
                <a:gd fmla="*/ 106 w 141" name="T16"/>
                <a:gd fmla="*/ 0 h 117" name="T17"/>
                <a:gd fmla="*/ 121 w 141" name="T18"/>
                <a:gd fmla="*/ 11 h 117" name="T19"/>
                <a:gd fmla="*/ 140 w 141" name="T20"/>
                <a:gd fmla="*/ 66 h 117" name="T21"/>
                <a:gd fmla="*/ 141 w 141" name="T22"/>
                <a:gd fmla="*/ 73 h 117" name="T23"/>
                <a:gd fmla="*/ 141 w 141" name="T24"/>
                <a:gd fmla="*/ 103 h 117" name="T25"/>
                <a:gd fmla="*/ 129 w 141" name="T26"/>
                <a:gd fmla="*/ 73 h 117" name="T27"/>
                <a:gd fmla="*/ 126 w 141" name="T28"/>
                <a:gd fmla="*/ 70 h 117" name="T29"/>
                <a:gd fmla="*/ 15 w 141" name="T30"/>
                <a:gd fmla="*/ 70 h 117" name="T31"/>
                <a:gd fmla="*/ 12 w 141" name="T32"/>
                <a:gd fmla="*/ 73 h 117" name="T33"/>
                <a:gd fmla="*/ 12 w 141" name="T34"/>
                <a:gd fmla="*/ 103 h 117" name="T35"/>
                <a:gd fmla="*/ 15 w 141" name="T36"/>
                <a:gd fmla="*/ 105 h 117" name="T37"/>
                <a:gd fmla="*/ 126 w 141" name="T38"/>
                <a:gd fmla="*/ 105 h 117" name="T39"/>
                <a:gd fmla="*/ 129 w 141" name="T40"/>
                <a:gd fmla="*/ 103 h 117" name="T41"/>
                <a:gd fmla="*/ 129 w 141" name="T42"/>
                <a:gd fmla="*/ 73 h 117" name="T43"/>
                <a:gd fmla="*/ 125 w 141" name="T44"/>
                <a:gd fmla="*/ 59 h 117" name="T45"/>
                <a:gd fmla="*/ 110 w 141" name="T46"/>
                <a:gd fmla="*/ 14 h 117" name="T47"/>
                <a:gd fmla="*/ 106 w 141" name="T48"/>
                <a:gd fmla="*/ 12 h 117" name="T49"/>
                <a:gd fmla="*/ 35 w 141" name="T50"/>
                <a:gd fmla="*/ 12 h 117" name="T51"/>
                <a:gd fmla="*/ 31 w 141" name="T52"/>
                <a:gd fmla="*/ 14 h 117" name="T53"/>
                <a:gd fmla="*/ 17 w 141" name="T54"/>
                <a:gd fmla="*/ 59 h 117" name="T55"/>
                <a:gd fmla="*/ 125 w 141" name="T56"/>
                <a:gd fmla="*/ 59 h 117" name="T57"/>
                <a:gd fmla="*/ 88 w 141" name="T58"/>
                <a:gd fmla="*/ 95 h 117" name="T59"/>
                <a:gd fmla="*/ 81 w 141" name="T60"/>
                <a:gd fmla="*/ 88 h 117" name="T61"/>
                <a:gd fmla="*/ 88 w 141" name="T62"/>
                <a:gd fmla="*/ 81 h 117" name="T63"/>
                <a:gd fmla="*/ 96 w 141" name="T64"/>
                <a:gd fmla="*/ 88 h 117" name="T65"/>
                <a:gd fmla="*/ 88 w 141" name="T66"/>
                <a:gd fmla="*/ 95 h 117" name="T67"/>
                <a:gd fmla="*/ 112 w 141" name="T68"/>
                <a:gd fmla="*/ 95 h 117" name="T69"/>
                <a:gd fmla="*/ 104 w 141" name="T70"/>
                <a:gd fmla="*/ 88 h 117" name="T71"/>
                <a:gd fmla="*/ 112 w 141" name="T72"/>
                <a:gd fmla="*/ 81 h 117" name="T73"/>
                <a:gd fmla="*/ 119 w 141" name="T74"/>
                <a:gd fmla="*/ 88 h 117" name="T75"/>
                <a:gd fmla="*/ 112 w 141" name="T76"/>
                <a:gd fmla="*/ 95 h 1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7" w="141">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grpSp>
        <p:nvGrpSpPr>
          <p:cNvPr id="39" name="Group 4"/>
          <p:cNvGrpSpPr/>
          <p:nvPr/>
        </p:nvGrpSpPr>
        <p:grpSpPr>
          <a:xfrm>
            <a:off x="4764196" y="1434001"/>
            <a:ext cx="833460" cy="710978"/>
            <a:chOff x="4745821" y="1499943"/>
            <a:chExt cx="823252" cy="710758"/>
          </a:xfrm>
        </p:grpSpPr>
        <p:grpSp>
          <p:nvGrpSpPr>
            <p:cNvPr id="40" name="Group 217"/>
            <p:cNvGrpSpPr/>
            <p:nvPr/>
          </p:nvGrpSpPr>
          <p:grpSpPr>
            <a:xfrm>
              <a:off x="4745821" y="1499943"/>
              <a:ext cx="823252" cy="710758"/>
              <a:chOff x="3755667" y="1931353"/>
              <a:chExt cx="680374" cy="587404"/>
            </a:xfrm>
          </p:grpSpPr>
          <p:sp>
            <p:nvSpPr>
              <p:cNvPr id="57"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sp>
            <p:nvSpPr>
              <p:cNvPr id="58"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sp>
          <p:nvSpPr>
            <p:cNvPr id="56" name="Freeform 9"/>
            <p:cNvSpPr>
              <a:spLocks noEditPoints="1"/>
            </p:cNvSpPr>
            <p:nvPr/>
          </p:nvSpPr>
          <p:spPr bwMode="auto">
            <a:xfrm>
              <a:off x="4982104" y="1749116"/>
              <a:ext cx="367123" cy="246476"/>
            </a:xfrm>
            <a:custGeom>
              <a:gdLst>
                <a:gd fmla="*/ 208 w 210" name="T0"/>
                <a:gd fmla="*/ 38 h 141" name="T1"/>
                <a:gd fmla="*/ 106 w 210" name="T2"/>
                <a:gd fmla="*/ 70 h 141" name="T3"/>
                <a:gd fmla="*/ 105 w 210" name="T4"/>
                <a:gd fmla="*/ 71 h 141" name="T5"/>
                <a:gd fmla="*/ 104 w 210" name="T6"/>
                <a:gd fmla="*/ 70 h 141" name="T7"/>
                <a:gd fmla="*/ 44 w 210" name="T8"/>
                <a:gd fmla="*/ 52 h 141" name="T9"/>
                <a:gd fmla="*/ 35 w 210" name="T10"/>
                <a:gd fmla="*/ 78 h 141" name="T11"/>
                <a:gd fmla="*/ 41 w 210" name="T12"/>
                <a:gd fmla="*/ 88 h 141" name="T13"/>
                <a:gd fmla="*/ 35 w 210" name="T14"/>
                <a:gd fmla="*/ 98 h 141" name="T15"/>
                <a:gd fmla="*/ 41 w 210" name="T16"/>
                <a:gd fmla="*/ 138 h 141" name="T17"/>
                <a:gd fmla="*/ 40 w 210" name="T18"/>
                <a:gd fmla="*/ 140 h 141" name="T19"/>
                <a:gd fmla="*/ 38 w 210" name="T20"/>
                <a:gd fmla="*/ 141 h 141" name="T21"/>
                <a:gd fmla="*/ 20 w 210" name="T22"/>
                <a:gd fmla="*/ 141 h 141" name="T23"/>
                <a:gd fmla="*/ 18 w 210" name="T24"/>
                <a:gd fmla="*/ 140 h 141" name="T25"/>
                <a:gd fmla="*/ 17 w 210" name="T26"/>
                <a:gd fmla="*/ 138 h 141" name="T27"/>
                <a:gd fmla="*/ 22 w 210" name="T28"/>
                <a:gd fmla="*/ 98 h 141" name="T29"/>
                <a:gd fmla="*/ 17 w 210" name="T30"/>
                <a:gd fmla="*/ 88 h 141" name="T31"/>
                <a:gd fmla="*/ 23 w 210" name="T32"/>
                <a:gd fmla="*/ 78 h 141" name="T33"/>
                <a:gd fmla="*/ 32 w 210" name="T34"/>
                <a:gd fmla="*/ 48 h 141" name="T35"/>
                <a:gd fmla="*/ 2 w 210" name="T36"/>
                <a:gd fmla="*/ 38 h 141" name="T37"/>
                <a:gd fmla="*/ 0 w 210" name="T38"/>
                <a:gd fmla="*/ 35 h 141" name="T39"/>
                <a:gd fmla="*/ 2 w 210" name="T40"/>
                <a:gd fmla="*/ 33 h 141" name="T41"/>
                <a:gd fmla="*/ 104 w 210" name="T42"/>
                <a:gd fmla="*/ 0 h 141" name="T43"/>
                <a:gd fmla="*/ 105 w 210" name="T44"/>
                <a:gd fmla="*/ 0 h 141" name="T45"/>
                <a:gd fmla="*/ 106 w 210" name="T46"/>
                <a:gd fmla="*/ 0 h 141" name="T47"/>
                <a:gd fmla="*/ 208 w 210" name="T48"/>
                <a:gd fmla="*/ 33 h 141" name="T49"/>
                <a:gd fmla="*/ 210 w 210" name="T50"/>
                <a:gd fmla="*/ 35 h 141" name="T51"/>
                <a:gd fmla="*/ 208 w 210" name="T52"/>
                <a:gd fmla="*/ 38 h 141" name="T53"/>
                <a:gd fmla="*/ 164 w 210" name="T54"/>
                <a:gd fmla="*/ 94 h 141" name="T55"/>
                <a:gd fmla="*/ 105 w 210" name="T56"/>
                <a:gd fmla="*/ 117 h 141" name="T57"/>
                <a:gd fmla="*/ 46 w 210" name="T58"/>
                <a:gd fmla="*/ 94 h 141" name="T59"/>
                <a:gd fmla="*/ 48 w 210" name="T60"/>
                <a:gd fmla="*/ 65 h 141" name="T61"/>
                <a:gd fmla="*/ 101 w 210" name="T62"/>
                <a:gd fmla="*/ 82 h 141" name="T63"/>
                <a:gd fmla="*/ 105 w 210" name="T64"/>
                <a:gd fmla="*/ 82 h 141" name="T65"/>
                <a:gd fmla="*/ 109 w 210" name="T66"/>
                <a:gd fmla="*/ 82 h 141" name="T67"/>
                <a:gd fmla="*/ 162 w 210" name="T68"/>
                <a:gd fmla="*/ 65 h 141" name="T69"/>
                <a:gd fmla="*/ 164 w 210" name="T70"/>
                <a:gd fmla="*/ 94 h 1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1" w="210">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accent1"/>
            </a:solidFill>
            <a:ln>
              <a:noFill/>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grpSp>
        <p:nvGrpSpPr>
          <p:cNvPr id="44" name="Group 14"/>
          <p:cNvGrpSpPr/>
          <p:nvPr/>
        </p:nvGrpSpPr>
        <p:grpSpPr>
          <a:xfrm>
            <a:off x="3905630" y="3633912"/>
            <a:ext cx="833460" cy="710978"/>
            <a:chOff x="3897771" y="3699175"/>
            <a:chExt cx="823252" cy="710758"/>
          </a:xfrm>
        </p:grpSpPr>
        <p:grpSp>
          <p:nvGrpSpPr>
            <p:cNvPr id="45" name="Group 226"/>
            <p:cNvGrpSpPr/>
            <p:nvPr/>
          </p:nvGrpSpPr>
          <p:grpSpPr>
            <a:xfrm>
              <a:off x="3897771" y="3699175"/>
              <a:ext cx="823252" cy="710758"/>
              <a:chOff x="3755667" y="1931353"/>
              <a:chExt cx="680374" cy="587404"/>
            </a:xfrm>
          </p:grpSpPr>
          <p:sp>
            <p:nvSpPr>
              <p:cNvPr id="62"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sp>
            <p:nvSpPr>
              <p:cNvPr id="63"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sp>
          <p:nvSpPr>
            <p:cNvPr id="61" name="Freeform 10"/>
            <p:cNvSpPr>
              <a:spLocks noEditPoints="1"/>
            </p:cNvSpPr>
            <p:nvPr/>
          </p:nvSpPr>
          <p:spPr bwMode="auto">
            <a:xfrm>
              <a:off x="4160844" y="3911642"/>
              <a:ext cx="309068" cy="285823"/>
            </a:xfrm>
            <a:custGeom>
              <a:gdLst>
                <a:gd fmla="*/ 152 w 152" name="T0"/>
                <a:gd fmla="*/ 114 h 140" name="T1"/>
                <a:gd fmla="*/ 149 w 152" name="T2"/>
                <a:gd fmla="*/ 117 h 140" name="T3"/>
                <a:gd fmla="*/ 129 w 152" name="T4"/>
                <a:gd fmla="*/ 117 h 140" name="T5"/>
                <a:gd fmla="*/ 129 w 152" name="T6"/>
                <a:gd fmla="*/ 131 h 140" name="T7"/>
                <a:gd fmla="*/ 120 w 152" name="T8"/>
                <a:gd fmla="*/ 140 h 140" name="T9"/>
                <a:gd fmla="*/ 32 w 152" name="T10"/>
                <a:gd fmla="*/ 140 h 140" name="T11"/>
                <a:gd fmla="*/ 23 w 152" name="T12"/>
                <a:gd fmla="*/ 131 h 140" name="T13"/>
                <a:gd fmla="*/ 23 w 152" name="T14"/>
                <a:gd fmla="*/ 117 h 140" name="T15"/>
                <a:gd fmla="*/ 3 w 152" name="T16"/>
                <a:gd fmla="*/ 117 h 140" name="T17"/>
                <a:gd fmla="*/ 0 w 152" name="T18"/>
                <a:gd fmla="*/ 114 h 140" name="T19"/>
                <a:gd fmla="*/ 0 w 152" name="T20"/>
                <a:gd fmla="*/ 76 h 140" name="T21"/>
                <a:gd fmla="*/ 17 w 152" name="T22"/>
                <a:gd fmla="*/ 58 h 140" name="T23"/>
                <a:gd fmla="*/ 23 w 152" name="T24"/>
                <a:gd fmla="*/ 58 h 140" name="T25"/>
                <a:gd fmla="*/ 23 w 152" name="T26"/>
                <a:gd fmla="*/ 8 h 140" name="T27"/>
                <a:gd fmla="*/ 32 w 152" name="T28"/>
                <a:gd fmla="*/ 0 h 140" name="T29"/>
                <a:gd fmla="*/ 94 w 152" name="T30"/>
                <a:gd fmla="*/ 0 h 140" name="T31"/>
                <a:gd fmla="*/ 109 w 152" name="T32"/>
                <a:gd fmla="*/ 6 h 140" name="T33"/>
                <a:gd fmla="*/ 123 w 152" name="T34"/>
                <a:gd fmla="*/ 20 h 140" name="T35"/>
                <a:gd fmla="*/ 129 w 152" name="T36"/>
                <a:gd fmla="*/ 35 h 140" name="T37"/>
                <a:gd fmla="*/ 129 w 152" name="T38"/>
                <a:gd fmla="*/ 58 h 140" name="T39"/>
                <a:gd fmla="*/ 135 w 152" name="T40"/>
                <a:gd fmla="*/ 58 h 140" name="T41"/>
                <a:gd fmla="*/ 152 w 152" name="T42"/>
                <a:gd fmla="*/ 76 h 140" name="T43"/>
                <a:gd fmla="*/ 152 w 152" name="T44"/>
                <a:gd fmla="*/ 114 h 140" name="T45"/>
                <a:gd fmla="*/ 117 w 152" name="T46"/>
                <a:gd fmla="*/ 70 h 140" name="T47"/>
                <a:gd fmla="*/ 117 w 152" name="T48"/>
                <a:gd fmla="*/ 35 h 140" name="T49"/>
                <a:gd fmla="*/ 102 w 152" name="T50"/>
                <a:gd fmla="*/ 35 h 140" name="T51"/>
                <a:gd fmla="*/ 94 w 152" name="T52"/>
                <a:gd fmla="*/ 26 h 140" name="T53"/>
                <a:gd fmla="*/ 94 w 152" name="T54"/>
                <a:gd fmla="*/ 11 h 140" name="T55"/>
                <a:gd fmla="*/ 35 w 152" name="T56"/>
                <a:gd fmla="*/ 11 h 140" name="T57"/>
                <a:gd fmla="*/ 35 w 152" name="T58"/>
                <a:gd fmla="*/ 70 h 140" name="T59"/>
                <a:gd fmla="*/ 117 w 152" name="T60"/>
                <a:gd fmla="*/ 70 h 140" name="T61"/>
                <a:gd fmla="*/ 117 w 152" name="T62"/>
                <a:gd fmla="*/ 129 h 140" name="T63"/>
                <a:gd fmla="*/ 117 w 152" name="T64"/>
                <a:gd fmla="*/ 105 h 140" name="T65"/>
                <a:gd fmla="*/ 35 w 152" name="T66"/>
                <a:gd fmla="*/ 105 h 140" name="T67"/>
                <a:gd fmla="*/ 35 w 152" name="T68"/>
                <a:gd fmla="*/ 129 h 140" name="T69"/>
                <a:gd fmla="*/ 117 w 152" name="T70"/>
                <a:gd fmla="*/ 129 h 140" name="T71"/>
                <a:gd fmla="*/ 135 w 152" name="T72"/>
                <a:gd fmla="*/ 70 h 140" name="T73"/>
                <a:gd fmla="*/ 129 w 152" name="T74"/>
                <a:gd fmla="*/ 76 h 140" name="T75"/>
                <a:gd fmla="*/ 135 w 152" name="T76"/>
                <a:gd fmla="*/ 82 h 140" name="T77"/>
                <a:gd fmla="*/ 140 w 152" name="T78"/>
                <a:gd fmla="*/ 76 h 140" name="T79"/>
                <a:gd fmla="*/ 135 w 152" name="T80"/>
                <a:gd fmla="*/ 70 h 14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0" w="152">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grpSp>
        <p:nvGrpSpPr>
          <p:cNvPr id="49" name="Group 3"/>
          <p:cNvGrpSpPr/>
          <p:nvPr/>
        </p:nvGrpSpPr>
        <p:grpSpPr>
          <a:xfrm>
            <a:off x="3689439" y="1803848"/>
            <a:ext cx="833460" cy="710978"/>
            <a:chOff x="3684228" y="1869676"/>
            <a:chExt cx="823252" cy="710758"/>
          </a:xfrm>
        </p:grpSpPr>
        <p:grpSp>
          <p:nvGrpSpPr>
            <p:cNvPr id="50" name="Group 1"/>
            <p:cNvGrpSpPr/>
            <p:nvPr/>
          </p:nvGrpSpPr>
          <p:grpSpPr>
            <a:xfrm>
              <a:off x="3684228" y="1869676"/>
              <a:ext cx="823252" cy="710758"/>
              <a:chOff x="3755667" y="1931353"/>
              <a:chExt cx="680374" cy="587404"/>
            </a:xfrm>
            <a:solidFill>
              <a:srgbClr val="FFFFFF"/>
            </a:solidFill>
          </p:grpSpPr>
          <p:sp>
            <p:nvSpPr>
              <p:cNvPr id="67"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sp>
            <p:nvSpPr>
              <p:cNvPr id="68"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sp>
          <p:nvSpPr>
            <p:cNvPr id="66" name="Freeform 11"/>
            <p:cNvSpPr>
              <a:spLocks noEditPoints="1"/>
            </p:cNvSpPr>
            <p:nvPr/>
          </p:nvSpPr>
          <p:spPr bwMode="auto">
            <a:xfrm>
              <a:off x="3950778" y="2059444"/>
              <a:ext cx="290153" cy="341524"/>
            </a:xfrm>
            <a:custGeom>
              <a:gdLst>
                <a:gd fmla="*/ 118 w 129" name="T0"/>
                <a:gd fmla="*/ 87 h 152" name="T1"/>
                <a:gd fmla="*/ 107 w 129" name="T2"/>
                <a:gd fmla="*/ 99 h 152" name="T3"/>
                <a:gd fmla="*/ 51 w 129" name="T4"/>
                <a:gd fmla="*/ 107 h 152" name="T5"/>
                <a:gd fmla="*/ 15 w 129" name="T6"/>
                <a:gd fmla="*/ 94 h 152" name="T7"/>
                <a:gd fmla="*/ 9 w 129" name="T8"/>
                <a:gd fmla="*/ 79 h 152" name="T9"/>
                <a:gd fmla="*/ 0 w 129" name="T10"/>
                <a:gd fmla="*/ 22 h 152" name="T11"/>
                <a:gd fmla="*/ 17 w 129" name="T12"/>
                <a:gd fmla="*/ 8 h 152" name="T13"/>
                <a:gd fmla="*/ 46 w 129" name="T14"/>
                <a:gd fmla="*/ 2 h 152" name="T15"/>
                <a:gd fmla="*/ 107 w 129" name="T16"/>
                <a:gd fmla="*/ 6 h 152" name="T17"/>
                <a:gd fmla="*/ 127 w 129" name="T18"/>
                <a:gd fmla="*/ 18 h 152" name="T19"/>
                <a:gd fmla="*/ 128 w 129" name="T20"/>
                <a:gd fmla="*/ 27 h 152" name="T21"/>
                <a:gd fmla="*/ 118 w 129" name="T22"/>
                <a:gd fmla="*/ 87 h 152" name="T23"/>
                <a:gd fmla="*/ 101 w 129" name="T24"/>
                <a:gd fmla="*/ 141 h 152" name="T25"/>
                <a:gd fmla="*/ 47 w 129" name="T26"/>
                <a:gd fmla="*/ 148 h 152" name="T27"/>
                <a:gd fmla="*/ 21 w 129" name="T28"/>
                <a:gd fmla="*/ 135 h 152" name="T29"/>
                <a:gd fmla="*/ 16 w 129" name="T30"/>
                <a:gd fmla="*/ 108 h 152" name="T31"/>
                <a:gd fmla="*/ 16 w 129" name="T32"/>
                <a:gd fmla="*/ 106 h 152" name="T33"/>
                <a:gd fmla="*/ 18 w 129" name="T34"/>
                <a:gd fmla="*/ 106 h 152" name="T35"/>
                <a:gd fmla="*/ 111 w 129" name="T36"/>
                <a:gd fmla="*/ 106 h 152" name="T37"/>
                <a:gd fmla="*/ 112 w 129" name="T38"/>
                <a:gd fmla="*/ 115 h 152" name="T39"/>
                <a:gd fmla="*/ 101 w 129" name="T40"/>
                <a:gd fmla="*/ 141 h 152" name="T41"/>
                <a:gd fmla="*/ 89 w 129" name="T42"/>
                <a:gd fmla="*/ 13 h 152" name="T43"/>
                <a:gd fmla="*/ 38 w 129" name="T44"/>
                <a:gd fmla="*/ 13 h 152" name="T45"/>
                <a:gd fmla="*/ 22 w 129" name="T46"/>
                <a:gd fmla="*/ 20 h 152" name="T47"/>
                <a:gd fmla="*/ 44 w 129" name="T48"/>
                <a:gd fmla="*/ 28 h 152" name="T49"/>
                <a:gd fmla="*/ 85 w 129" name="T50"/>
                <a:gd fmla="*/ 28 h 152" name="T51"/>
                <a:gd fmla="*/ 106 w 129" name="T52"/>
                <a:gd fmla="*/ 20 h 152" name="T53"/>
                <a:gd fmla="*/ 89 w 129" name="T54"/>
                <a:gd fmla="*/ 13 h 152" name="T55"/>
                <a:gd fmla="*/ 56 w 129" name="T56"/>
                <a:gd fmla="*/ 54 h 152" name="T57"/>
                <a:gd fmla="*/ 44 w 129" name="T58"/>
                <a:gd fmla="*/ 74 h 152" name="T59"/>
                <a:gd fmla="*/ 66 w 129" name="T60"/>
                <a:gd fmla="*/ 93 h 152" name="T61"/>
                <a:gd fmla="*/ 84 w 129" name="T62"/>
                <a:gd fmla="*/ 70 h 152" name="T63"/>
                <a:gd fmla="*/ 56 w 129" name="T64"/>
                <a:gd fmla="*/ 54 h 152" name="T65"/>
                <a:gd fmla="*/ 59 w 129" name="T66"/>
                <a:gd fmla="*/ 82 h 152" name="T67"/>
                <a:gd fmla="*/ 59 w 129" name="T68"/>
                <a:gd fmla="*/ 64 h 152" name="T69"/>
                <a:gd fmla="*/ 74 w 129" name="T70"/>
                <a:gd fmla="*/ 72 h 152" name="T71"/>
                <a:gd fmla="*/ 59 w 129" name="T72"/>
                <a:gd fmla="*/ 82 h 15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2" w="129">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fontAlgn="base">
                <a:spcBef>
                  <a:spcPct val="0"/>
                </a:spcBef>
                <a:spcAft>
                  <a:spcPct val="0"/>
                </a:spcAft>
                <a:defRPr/>
              </a:pPr>
              <a:endParaRPr kern="0" lang="en-US" sz="2200">
                <a:solidFill>
                  <a:srgbClr val="000000"/>
                </a:solidFill>
                <a:cs typeface="+mn-ea"/>
                <a:sym typeface="+mn-lt"/>
              </a:endParaRP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49"/>
                                        </p:tgtEl>
                                        <p:attrNameLst>
                                          <p:attrName>style.visibility</p:attrName>
                                        </p:attrNameLst>
                                      </p:cBhvr>
                                      <p:to>
                                        <p:strVal val="visible"/>
                                      </p:to>
                                    </p:set>
                                    <p:animEffect filter="strips(downLeft)" transition="in">
                                      <p:cBhvr>
                                        <p:cTn dur="200" id="7"/>
                                        <p:tgtEl>
                                          <p:spTgt spid="49"/>
                                        </p:tgtEl>
                                      </p:cBhvr>
                                    </p:animEffect>
                                  </p:childTnLst>
                                </p:cTn>
                              </p:par>
                            </p:childTnLst>
                          </p:cTn>
                        </p:par>
                        <p:par>
                          <p:cTn fill="hold" id="8" nodeType="afterGroup">
                            <p:stCondLst>
                              <p:cond delay="200"/>
                            </p:stCondLst>
                            <p:childTnLst>
                              <p:par>
                                <p:cTn fill="hold" grpId="0" id="9" nodeType="afterEffect" presetClass="entr" presetID="22" presetSubtype="2">
                                  <p:stCondLst>
                                    <p:cond delay="0"/>
                                  </p:stCondLst>
                                  <p:childTnLst>
                                    <p:set>
                                      <p:cBhvr>
                                        <p:cTn dur="1" fill="hold" id="10">
                                          <p:stCondLst>
                                            <p:cond delay="0"/>
                                          </p:stCondLst>
                                        </p:cTn>
                                        <p:tgtEl>
                                          <p:spTgt spid="12"/>
                                        </p:tgtEl>
                                        <p:attrNameLst>
                                          <p:attrName>style.visibility</p:attrName>
                                        </p:attrNameLst>
                                      </p:cBhvr>
                                      <p:to>
                                        <p:strVal val="visible"/>
                                      </p:to>
                                    </p:set>
                                    <p:animEffect filter="wipe(right)" transition="in">
                                      <p:cBhvr>
                                        <p:cTn dur="200" id="11"/>
                                        <p:tgtEl>
                                          <p:spTgt spid="12"/>
                                        </p:tgtEl>
                                      </p:cBhvr>
                                    </p:animEffect>
                                  </p:childTnLst>
                                </p:cTn>
                              </p:par>
                              <p:par>
                                <p:cTn fill="hold" id="12" nodeType="withEffect" presetClass="entr" presetID="53" presetSubtype="0">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p:cTn dur="200" fill="hold" id="14"/>
                                        <p:tgtEl>
                                          <p:spTgt spid="2"/>
                                        </p:tgtEl>
                                        <p:attrNameLst>
                                          <p:attrName>ppt_w</p:attrName>
                                        </p:attrNameLst>
                                      </p:cBhvr>
                                      <p:tavLst>
                                        <p:tav tm="0">
                                          <p:val>
                                            <p:fltVal val="0"/>
                                          </p:val>
                                        </p:tav>
                                        <p:tav tm="100000">
                                          <p:val>
                                            <p:strVal val="#ppt_w"/>
                                          </p:val>
                                        </p:tav>
                                      </p:tavLst>
                                    </p:anim>
                                    <p:anim calcmode="lin" valueType="num">
                                      <p:cBhvr>
                                        <p:cTn dur="200" fill="hold" id="15"/>
                                        <p:tgtEl>
                                          <p:spTgt spid="2"/>
                                        </p:tgtEl>
                                        <p:attrNameLst>
                                          <p:attrName>ppt_h</p:attrName>
                                        </p:attrNameLst>
                                      </p:cBhvr>
                                      <p:tavLst>
                                        <p:tav tm="0">
                                          <p:val>
                                            <p:fltVal val="0"/>
                                          </p:val>
                                        </p:tav>
                                        <p:tav tm="100000">
                                          <p:val>
                                            <p:strVal val="#ppt_h"/>
                                          </p:val>
                                        </p:tav>
                                      </p:tavLst>
                                    </p:anim>
                                    <p:animEffect filter="fade" transition="in">
                                      <p:cBhvr>
                                        <p:cTn dur="200" id="16"/>
                                        <p:tgtEl>
                                          <p:spTgt spid="2"/>
                                        </p:tgtEl>
                                      </p:cBhvr>
                                    </p:animEffect>
                                  </p:childTnLst>
                                </p:cTn>
                              </p:par>
                            </p:childTnLst>
                          </p:cTn>
                        </p:par>
                        <p:par>
                          <p:cTn fill="hold" id="17" nodeType="afterGroup">
                            <p:stCondLst>
                              <p:cond delay="4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200" id="20"/>
                                        <p:tgtEl>
                                          <p:spTgt spid="13"/>
                                        </p:tgtEl>
                                      </p:cBhvr>
                                    </p:animEffect>
                                  </p:childTnLst>
                                </p:cTn>
                              </p:par>
                            </p:childTnLst>
                          </p:cTn>
                        </p:par>
                        <p:par>
                          <p:cTn fill="hold" id="21" nodeType="afterGroup">
                            <p:stCondLst>
                              <p:cond delay="600"/>
                            </p:stCondLst>
                            <p:childTnLst>
                              <p:par>
                                <p:cTn fill="hold" id="22" nodeType="afterEffect" presetClass="entr" presetID="18" presetSubtype="12">
                                  <p:stCondLst>
                                    <p:cond delay="0"/>
                                  </p:stCondLst>
                                  <p:childTnLst>
                                    <p:set>
                                      <p:cBhvr>
                                        <p:cTn dur="1" fill="hold" id="23">
                                          <p:stCondLst>
                                            <p:cond delay="0"/>
                                          </p:stCondLst>
                                        </p:cTn>
                                        <p:tgtEl>
                                          <p:spTgt spid="18"/>
                                        </p:tgtEl>
                                        <p:attrNameLst>
                                          <p:attrName>style.visibility</p:attrName>
                                        </p:attrNameLst>
                                      </p:cBhvr>
                                      <p:to>
                                        <p:strVal val="visible"/>
                                      </p:to>
                                    </p:set>
                                    <p:animEffect filter="strips(downLeft)" transition="in">
                                      <p:cBhvr>
                                        <p:cTn dur="200" id="24"/>
                                        <p:tgtEl>
                                          <p:spTgt spid="18"/>
                                        </p:tgtEl>
                                      </p:cBhvr>
                                    </p:animEffect>
                                  </p:childTnLst>
                                </p:cTn>
                              </p:par>
                            </p:childTnLst>
                          </p:cTn>
                        </p:par>
                        <p:par>
                          <p:cTn fill="hold" id="25" nodeType="afterGroup">
                            <p:stCondLst>
                              <p:cond delay="800"/>
                            </p:stCondLst>
                            <p:childTnLst>
                              <p:par>
                                <p:cTn fill="hold" grpId="0" id="26" nodeType="afterEffect" presetClass="entr" presetID="22" presetSubtype="2">
                                  <p:stCondLst>
                                    <p:cond delay="0"/>
                                  </p:stCondLst>
                                  <p:childTnLst>
                                    <p:set>
                                      <p:cBhvr>
                                        <p:cTn dur="1" fill="hold" id="27">
                                          <p:stCondLst>
                                            <p:cond delay="0"/>
                                          </p:stCondLst>
                                        </p:cTn>
                                        <p:tgtEl>
                                          <p:spTgt spid="14"/>
                                        </p:tgtEl>
                                        <p:attrNameLst>
                                          <p:attrName>style.visibility</p:attrName>
                                        </p:attrNameLst>
                                      </p:cBhvr>
                                      <p:to>
                                        <p:strVal val="visible"/>
                                      </p:to>
                                    </p:set>
                                    <p:animEffect filter="wipe(right)" transition="in">
                                      <p:cBhvr>
                                        <p:cTn dur="200" id="28"/>
                                        <p:tgtEl>
                                          <p:spTgt spid="14"/>
                                        </p:tgtEl>
                                      </p:cBhvr>
                                    </p:animEffect>
                                  </p:childTnLst>
                                </p:cTn>
                              </p:par>
                              <p:par>
                                <p:cTn fill="hold" id="29" nodeType="withEffect" presetClass="entr" presetID="53" presetSubtype="0">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p:cTn dur="200" fill="hold" id="31"/>
                                        <p:tgtEl>
                                          <p:spTgt spid="3"/>
                                        </p:tgtEl>
                                        <p:attrNameLst>
                                          <p:attrName>ppt_w</p:attrName>
                                        </p:attrNameLst>
                                      </p:cBhvr>
                                      <p:tavLst>
                                        <p:tav tm="0">
                                          <p:val>
                                            <p:fltVal val="0"/>
                                          </p:val>
                                        </p:tav>
                                        <p:tav tm="100000">
                                          <p:val>
                                            <p:strVal val="#ppt_w"/>
                                          </p:val>
                                        </p:tav>
                                      </p:tavLst>
                                    </p:anim>
                                    <p:anim calcmode="lin" valueType="num">
                                      <p:cBhvr>
                                        <p:cTn dur="200" fill="hold" id="32"/>
                                        <p:tgtEl>
                                          <p:spTgt spid="3"/>
                                        </p:tgtEl>
                                        <p:attrNameLst>
                                          <p:attrName>ppt_h</p:attrName>
                                        </p:attrNameLst>
                                      </p:cBhvr>
                                      <p:tavLst>
                                        <p:tav tm="0">
                                          <p:val>
                                            <p:fltVal val="0"/>
                                          </p:val>
                                        </p:tav>
                                        <p:tav tm="100000">
                                          <p:val>
                                            <p:strVal val="#ppt_h"/>
                                          </p:val>
                                        </p:tav>
                                      </p:tavLst>
                                    </p:anim>
                                    <p:animEffect filter="fade" transition="in">
                                      <p:cBhvr>
                                        <p:cTn dur="200" id="33"/>
                                        <p:tgtEl>
                                          <p:spTgt spid="3"/>
                                        </p:tgtEl>
                                      </p:cBhvr>
                                    </p:animEffect>
                                  </p:childTnLst>
                                </p:cTn>
                              </p:par>
                            </p:childTnLst>
                          </p:cTn>
                        </p:par>
                        <p:par>
                          <p:cTn fill="hold" id="34" nodeType="afterGroup">
                            <p:stCondLst>
                              <p:cond delay="1000"/>
                            </p:stCondLst>
                            <p:childTnLst>
                              <p:par>
                                <p:cTn fill="hold" grpId="0" id="35" nodeType="afterEffect" presetClass="entr" presetID="22" presetSubtype="8">
                                  <p:stCondLst>
                                    <p:cond delay="0"/>
                                  </p:stCondLst>
                                  <p:childTnLst>
                                    <p:set>
                                      <p:cBhvr>
                                        <p:cTn dur="1" fill="hold" id="36">
                                          <p:stCondLst>
                                            <p:cond delay="0"/>
                                          </p:stCondLst>
                                        </p:cTn>
                                        <p:tgtEl>
                                          <p:spTgt spid="15"/>
                                        </p:tgtEl>
                                        <p:attrNameLst>
                                          <p:attrName>style.visibility</p:attrName>
                                        </p:attrNameLst>
                                      </p:cBhvr>
                                      <p:to>
                                        <p:strVal val="visible"/>
                                      </p:to>
                                    </p:set>
                                    <p:animEffect filter="wipe(left)" transition="in">
                                      <p:cBhvr>
                                        <p:cTn dur="200" id="37"/>
                                        <p:tgtEl>
                                          <p:spTgt spid="15"/>
                                        </p:tgtEl>
                                      </p:cBhvr>
                                    </p:animEffect>
                                  </p:childTnLst>
                                </p:cTn>
                              </p:par>
                            </p:childTnLst>
                          </p:cTn>
                        </p:par>
                        <p:par>
                          <p:cTn fill="hold" id="38" nodeType="afterGroup">
                            <p:stCondLst>
                              <p:cond delay="1200"/>
                            </p:stCondLst>
                            <p:childTnLst>
                              <p:par>
                                <p:cTn fill="hold" id="39" nodeType="afterEffect" presetClass="entr" presetID="18" presetSubtype="12">
                                  <p:stCondLst>
                                    <p:cond delay="0"/>
                                  </p:stCondLst>
                                  <p:childTnLst>
                                    <p:set>
                                      <p:cBhvr>
                                        <p:cTn dur="1" fill="hold" id="40">
                                          <p:stCondLst>
                                            <p:cond delay="0"/>
                                          </p:stCondLst>
                                        </p:cTn>
                                        <p:tgtEl>
                                          <p:spTgt spid="44"/>
                                        </p:tgtEl>
                                        <p:attrNameLst>
                                          <p:attrName>style.visibility</p:attrName>
                                        </p:attrNameLst>
                                      </p:cBhvr>
                                      <p:to>
                                        <p:strVal val="visible"/>
                                      </p:to>
                                    </p:set>
                                    <p:animEffect filter="strips(downLeft)" transition="in">
                                      <p:cBhvr>
                                        <p:cTn dur="200" id="41"/>
                                        <p:tgtEl>
                                          <p:spTgt spid="44"/>
                                        </p:tgtEl>
                                      </p:cBhvr>
                                    </p:animEffect>
                                  </p:childTnLst>
                                </p:cTn>
                              </p:par>
                            </p:childTnLst>
                          </p:cTn>
                        </p:par>
                        <p:par>
                          <p:cTn fill="hold" id="42" nodeType="afterGroup">
                            <p:stCondLst>
                              <p:cond delay="1400"/>
                            </p:stCondLst>
                            <p:childTnLst>
                              <p:par>
                                <p:cTn fill="hold" grpId="0" id="43" nodeType="afterEffect" presetClass="entr" presetID="22" presetSubtype="2">
                                  <p:stCondLst>
                                    <p:cond delay="0"/>
                                  </p:stCondLst>
                                  <p:childTnLst>
                                    <p:set>
                                      <p:cBhvr>
                                        <p:cTn dur="1" fill="hold" id="44">
                                          <p:stCondLst>
                                            <p:cond delay="0"/>
                                          </p:stCondLst>
                                        </p:cTn>
                                        <p:tgtEl>
                                          <p:spTgt spid="16"/>
                                        </p:tgtEl>
                                        <p:attrNameLst>
                                          <p:attrName>style.visibility</p:attrName>
                                        </p:attrNameLst>
                                      </p:cBhvr>
                                      <p:to>
                                        <p:strVal val="visible"/>
                                      </p:to>
                                    </p:set>
                                    <p:animEffect filter="wipe(right)" transition="in">
                                      <p:cBhvr>
                                        <p:cTn dur="200" id="45"/>
                                        <p:tgtEl>
                                          <p:spTgt spid="16"/>
                                        </p:tgtEl>
                                      </p:cBhvr>
                                    </p:animEffect>
                                  </p:childTnLst>
                                </p:cTn>
                              </p:par>
                              <p:par>
                                <p:cTn fill="hold" id="46" nodeType="withEffect" presetClass="entr" presetID="53" presetSubtype="0">
                                  <p:stCondLst>
                                    <p:cond delay="0"/>
                                  </p:stCondLst>
                                  <p:childTnLst>
                                    <p:set>
                                      <p:cBhvr>
                                        <p:cTn dur="1" fill="hold" id="47">
                                          <p:stCondLst>
                                            <p:cond delay="0"/>
                                          </p:stCondLst>
                                        </p:cTn>
                                        <p:tgtEl>
                                          <p:spTgt spid="4"/>
                                        </p:tgtEl>
                                        <p:attrNameLst>
                                          <p:attrName>style.visibility</p:attrName>
                                        </p:attrNameLst>
                                      </p:cBhvr>
                                      <p:to>
                                        <p:strVal val="visible"/>
                                      </p:to>
                                    </p:set>
                                    <p:anim calcmode="lin" valueType="num">
                                      <p:cBhvr>
                                        <p:cTn dur="200" fill="hold" id="48"/>
                                        <p:tgtEl>
                                          <p:spTgt spid="4"/>
                                        </p:tgtEl>
                                        <p:attrNameLst>
                                          <p:attrName>ppt_w</p:attrName>
                                        </p:attrNameLst>
                                      </p:cBhvr>
                                      <p:tavLst>
                                        <p:tav tm="0">
                                          <p:val>
                                            <p:fltVal val="0"/>
                                          </p:val>
                                        </p:tav>
                                        <p:tav tm="100000">
                                          <p:val>
                                            <p:strVal val="#ppt_w"/>
                                          </p:val>
                                        </p:tav>
                                      </p:tavLst>
                                    </p:anim>
                                    <p:anim calcmode="lin" valueType="num">
                                      <p:cBhvr>
                                        <p:cTn dur="200" fill="hold" id="49"/>
                                        <p:tgtEl>
                                          <p:spTgt spid="4"/>
                                        </p:tgtEl>
                                        <p:attrNameLst>
                                          <p:attrName>ppt_h</p:attrName>
                                        </p:attrNameLst>
                                      </p:cBhvr>
                                      <p:tavLst>
                                        <p:tav tm="0">
                                          <p:val>
                                            <p:fltVal val="0"/>
                                          </p:val>
                                        </p:tav>
                                        <p:tav tm="100000">
                                          <p:val>
                                            <p:strVal val="#ppt_h"/>
                                          </p:val>
                                        </p:tav>
                                      </p:tavLst>
                                    </p:anim>
                                    <p:animEffect filter="fade" transition="in">
                                      <p:cBhvr>
                                        <p:cTn dur="200" id="50"/>
                                        <p:tgtEl>
                                          <p:spTgt spid="4"/>
                                        </p:tgtEl>
                                      </p:cBhvr>
                                    </p:animEffect>
                                  </p:childTnLst>
                                </p:cTn>
                              </p:par>
                            </p:childTnLst>
                          </p:cTn>
                        </p:par>
                        <p:par>
                          <p:cTn fill="hold" id="51" nodeType="afterGroup">
                            <p:stCondLst>
                              <p:cond delay="1600"/>
                            </p:stCondLst>
                            <p:childTnLst>
                              <p:par>
                                <p:cTn fill="hold" grpId="0" id="52" nodeType="afterEffect" presetClass="entr" presetID="22" presetSubtype="8">
                                  <p:stCondLst>
                                    <p:cond delay="0"/>
                                  </p:stCondLst>
                                  <p:childTnLst>
                                    <p:set>
                                      <p:cBhvr>
                                        <p:cTn dur="1" fill="hold" id="53">
                                          <p:stCondLst>
                                            <p:cond delay="0"/>
                                          </p:stCondLst>
                                        </p:cTn>
                                        <p:tgtEl>
                                          <p:spTgt spid="17"/>
                                        </p:tgtEl>
                                        <p:attrNameLst>
                                          <p:attrName>style.visibility</p:attrName>
                                        </p:attrNameLst>
                                      </p:cBhvr>
                                      <p:to>
                                        <p:strVal val="visible"/>
                                      </p:to>
                                    </p:set>
                                    <p:animEffect filter="wipe(left)" transition="in">
                                      <p:cBhvr>
                                        <p:cTn dur="200" id="54"/>
                                        <p:tgtEl>
                                          <p:spTgt spid="17"/>
                                        </p:tgtEl>
                                      </p:cBhvr>
                                    </p:animEffect>
                                  </p:childTnLst>
                                </p:cTn>
                              </p:par>
                            </p:childTnLst>
                          </p:cTn>
                        </p:par>
                        <p:par>
                          <p:cTn fill="hold" id="55" nodeType="afterGroup">
                            <p:stCondLst>
                              <p:cond delay="1800"/>
                            </p:stCondLst>
                            <p:childTnLst>
                              <p:par>
                                <p:cTn fill="hold" id="56" nodeType="afterEffect" presetClass="entr" presetID="18" presetSubtype="12">
                                  <p:stCondLst>
                                    <p:cond delay="0"/>
                                  </p:stCondLst>
                                  <p:childTnLst>
                                    <p:set>
                                      <p:cBhvr>
                                        <p:cTn dur="1" fill="hold" id="57">
                                          <p:stCondLst>
                                            <p:cond delay="0"/>
                                          </p:stCondLst>
                                        </p:cTn>
                                        <p:tgtEl>
                                          <p:spTgt spid="39"/>
                                        </p:tgtEl>
                                        <p:attrNameLst>
                                          <p:attrName>style.visibility</p:attrName>
                                        </p:attrNameLst>
                                      </p:cBhvr>
                                      <p:to>
                                        <p:strVal val="visible"/>
                                      </p:to>
                                    </p:set>
                                    <p:animEffect filter="strips(downLeft)" transition="in">
                                      <p:cBhvr>
                                        <p:cTn dur="200" id="58"/>
                                        <p:tgtEl>
                                          <p:spTgt spid="39"/>
                                        </p:tgtEl>
                                      </p:cBhvr>
                                    </p:animEffect>
                                  </p:childTnLst>
                                </p:cTn>
                              </p:par>
                            </p:childTnLst>
                          </p:cTn>
                        </p:par>
                        <p:par>
                          <p:cTn fill="hold" id="59" nodeType="afterGroup">
                            <p:stCondLst>
                              <p:cond delay="2000"/>
                            </p:stCondLst>
                            <p:childTnLst>
                              <p:par>
                                <p:cTn fill="hold" grpId="0" id="60" nodeType="afterEffect" presetClass="entr" presetID="22" presetSubtype="8">
                                  <p:stCondLst>
                                    <p:cond delay="0"/>
                                  </p:stCondLst>
                                  <p:childTnLst>
                                    <p:set>
                                      <p:cBhvr>
                                        <p:cTn dur="1" fill="hold" id="61">
                                          <p:stCondLst>
                                            <p:cond delay="0"/>
                                          </p:stCondLst>
                                        </p:cTn>
                                        <p:tgtEl>
                                          <p:spTgt spid="9"/>
                                        </p:tgtEl>
                                        <p:attrNameLst>
                                          <p:attrName>style.visibility</p:attrName>
                                        </p:attrNameLst>
                                      </p:cBhvr>
                                      <p:to>
                                        <p:strVal val="visible"/>
                                      </p:to>
                                    </p:set>
                                    <p:animEffect filter="wipe(left)" transition="in">
                                      <p:cBhvr>
                                        <p:cTn dur="200" id="62"/>
                                        <p:tgtEl>
                                          <p:spTgt spid="9"/>
                                        </p:tgtEl>
                                      </p:cBhvr>
                                    </p:animEffect>
                                  </p:childTnLst>
                                </p:cTn>
                              </p:par>
                              <p:par>
                                <p:cTn fill="hold" id="63" nodeType="withEffect" presetClass="entr" presetID="53" presetSubtype="0">
                                  <p:stCondLst>
                                    <p:cond delay="0"/>
                                  </p:stCondLst>
                                  <p:childTnLst>
                                    <p:set>
                                      <p:cBhvr>
                                        <p:cTn dur="1" fill="hold" id="64">
                                          <p:stCondLst>
                                            <p:cond delay="0"/>
                                          </p:stCondLst>
                                        </p:cTn>
                                        <p:tgtEl>
                                          <p:spTgt spid="5"/>
                                        </p:tgtEl>
                                        <p:attrNameLst>
                                          <p:attrName>style.visibility</p:attrName>
                                        </p:attrNameLst>
                                      </p:cBhvr>
                                      <p:to>
                                        <p:strVal val="visible"/>
                                      </p:to>
                                    </p:set>
                                    <p:anim calcmode="lin" valueType="num">
                                      <p:cBhvr>
                                        <p:cTn dur="200" fill="hold" id="65"/>
                                        <p:tgtEl>
                                          <p:spTgt spid="5"/>
                                        </p:tgtEl>
                                        <p:attrNameLst>
                                          <p:attrName>ppt_w</p:attrName>
                                        </p:attrNameLst>
                                      </p:cBhvr>
                                      <p:tavLst>
                                        <p:tav tm="0">
                                          <p:val>
                                            <p:fltVal val="0"/>
                                          </p:val>
                                        </p:tav>
                                        <p:tav tm="100000">
                                          <p:val>
                                            <p:strVal val="#ppt_w"/>
                                          </p:val>
                                        </p:tav>
                                      </p:tavLst>
                                    </p:anim>
                                    <p:anim calcmode="lin" valueType="num">
                                      <p:cBhvr>
                                        <p:cTn dur="200" fill="hold" id="66"/>
                                        <p:tgtEl>
                                          <p:spTgt spid="5"/>
                                        </p:tgtEl>
                                        <p:attrNameLst>
                                          <p:attrName>ppt_h</p:attrName>
                                        </p:attrNameLst>
                                      </p:cBhvr>
                                      <p:tavLst>
                                        <p:tav tm="0">
                                          <p:val>
                                            <p:fltVal val="0"/>
                                          </p:val>
                                        </p:tav>
                                        <p:tav tm="100000">
                                          <p:val>
                                            <p:strVal val="#ppt_h"/>
                                          </p:val>
                                        </p:tav>
                                      </p:tavLst>
                                    </p:anim>
                                    <p:animEffect filter="fade" transition="in">
                                      <p:cBhvr>
                                        <p:cTn dur="200" id="67"/>
                                        <p:tgtEl>
                                          <p:spTgt spid="5"/>
                                        </p:tgtEl>
                                      </p:cBhvr>
                                    </p:animEffect>
                                  </p:childTnLst>
                                </p:cTn>
                              </p:par>
                            </p:childTnLst>
                          </p:cTn>
                        </p:par>
                        <p:par>
                          <p:cTn fill="hold" id="68" nodeType="afterGroup">
                            <p:stCondLst>
                              <p:cond delay="2200"/>
                            </p:stCondLst>
                            <p:childTnLst>
                              <p:par>
                                <p:cTn fill="hold" grpId="0" id="69" nodeType="afterEffect" presetClass="entr" presetID="22" presetSubtype="2">
                                  <p:stCondLst>
                                    <p:cond delay="0"/>
                                  </p:stCondLst>
                                  <p:childTnLst>
                                    <p:set>
                                      <p:cBhvr>
                                        <p:cTn dur="1" fill="hold" id="70">
                                          <p:stCondLst>
                                            <p:cond delay="0"/>
                                          </p:stCondLst>
                                        </p:cTn>
                                        <p:tgtEl>
                                          <p:spTgt spid="27"/>
                                        </p:tgtEl>
                                        <p:attrNameLst>
                                          <p:attrName>style.visibility</p:attrName>
                                        </p:attrNameLst>
                                      </p:cBhvr>
                                      <p:to>
                                        <p:strVal val="visible"/>
                                      </p:to>
                                    </p:set>
                                    <p:animEffect filter="wipe(right)" transition="in">
                                      <p:cBhvr>
                                        <p:cTn dur="200" id="71"/>
                                        <p:tgtEl>
                                          <p:spTgt spid="27"/>
                                        </p:tgtEl>
                                      </p:cBhvr>
                                    </p:animEffect>
                                  </p:childTnLst>
                                </p:cTn>
                              </p:par>
                            </p:childTnLst>
                          </p:cTn>
                        </p:par>
                        <p:par>
                          <p:cTn fill="hold" id="72" nodeType="afterGroup">
                            <p:stCondLst>
                              <p:cond delay="2400"/>
                            </p:stCondLst>
                            <p:childTnLst>
                              <p:par>
                                <p:cTn fill="hold" id="73" nodeType="afterEffect" presetClass="entr" presetID="18" presetSubtype="12">
                                  <p:stCondLst>
                                    <p:cond delay="0"/>
                                  </p:stCondLst>
                                  <p:childTnLst>
                                    <p:set>
                                      <p:cBhvr>
                                        <p:cTn dur="1" fill="hold" id="74">
                                          <p:stCondLst>
                                            <p:cond delay="0"/>
                                          </p:stCondLst>
                                        </p:cTn>
                                        <p:tgtEl>
                                          <p:spTgt spid="33"/>
                                        </p:tgtEl>
                                        <p:attrNameLst>
                                          <p:attrName>style.visibility</p:attrName>
                                        </p:attrNameLst>
                                      </p:cBhvr>
                                      <p:to>
                                        <p:strVal val="visible"/>
                                      </p:to>
                                    </p:set>
                                    <p:animEffect filter="strips(downLeft)" transition="in">
                                      <p:cBhvr>
                                        <p:cTn dur="200" id="75"/>
                                        <p:tgtEl>
                                          <p:spTgt spid="33"/>
                                        </p:tgtEl>
                                      </p:cBhvr>
                                    </p:animEffect>
                                  </p:childTnLst>
                                </p:cTn>
                              </p:par>
                            </p:childTnLst>
                          </p:cTn>
                        </p:par>
                        <p:par>
                          <p:cTn fill="hold" id="76" nodeType="afterGroup">
                            <p:stCondLst>
                              <p:cond delay="2600"/>
                            </p:stCondLst>
                            <p:childTnLst>
                              <p:par>
                                <p:cTn fill="hold" grpId="0" id="77" nodeType="afterEffect" presetClass="entr" presetID="22" presetSubtype="8">
                                  <p:stCondLst>
                                    <p:cond delay="0"/>
                                  </p:stCondLst>
                                  <p:childTnLst>
                                    <p:set>
                                      <p:cBhvr>
                                        <p:cTn dur="1" fill="hold" id="78">
                                          <p:stCondLst>
                                            <p:cond delay="0"/>
                                          </p:stCondLst>
                                        </p:cTn>
                                        <p:tgtEl>
                                          <p:spTgt spid="10"/>
                                        </p:tgtEl>
                                        <p:attrNameLst>
                                          <p:attrName>style.visibility</p:attrName>
                                        </p:attrNameLst>
                                      </p:cBhvr>
                                      <p:to>
                                        <p:strVal val="visible"/>
                                      </p:to>
                                    </p:set>
                                    <p:animEffect filter="wipe(left)" transition="in">
                                      <p:cBhvr>
                                        <p:cTn dur="200" id="79"/>
                                        <p:tgtEl>
                                          <p:spTgt spid="10"/>
                                        </p:tgtEl>
                                      </p:cBhvr>
                                    </p:animEffect>
                                  </p:childTnLst>
                                </p:cTn>
                              </p:par>
                              <p:par>
                                <p:cTn fill="hold" id="80" nodeType="withEffect" presetClass="entr" presetID="53" presetSubtype="0">
                                  <p:stCondLst>
                                    <p:cond delay="0"/>
                                  </p:stCondLst>
                                  <p:childTnLst>
                                    <p:set>
                                      <p:cBhvr>
                                        <p:cTn dur="1" fill="hold" id="81">
                                          <p:stCondLst>
                                            <p:cond delay="0"/>
                                          </p:stCondLst>
                                        </p:cTn>
                                        <p:tgtEl>
                                          <p:spTgt spid="6"/>
                                        </p:tgtEl>
                                        <p:attrNameLst>
                                          <p:attrName>style.visibility</p:attrName>
                                        </p:attrNameLst>
                                      </p:cBhvr>
                                      <p:to>
                                        <p:strVal val="visible"/>
                                      </p:to>
                                    </p:set>
                                    <p:anim calcmode="lin" valueType="num">
                                      <p:cBhvr>
                                        <p:cTn dur="200" fill="hold" id="82"/>
                                        <p:tgtEl>
                                          <p:spTgt spid="6"/>
                                        </p:tgtEl>
                                        <p:attrNameLst>
                                          <p:attrName>ppt_w</p:attrName>
                                        </p:attrNameLst>
                                      </p:cBhvr>
                                      <p:tavLst>
                                        <p:tav tm="0">
                                          <p:val>
                                            <p:fltVal val="0"/>
                                          </p:val>
                                        </p:tav>
                                        <p:tav tm="100000">
                                          <p:val>
                                            <p:strVal val="#ppt_w"/>
                                          </p:val>
                                        </p:tav>
                                      </p:tavLst>
                                    </p:anim>
                                    <p:anim calcmode="lin" valueType="num">
                                      <p:cBhvr>
                                        <p:cTn dur="200" fill="hold" id="83"/>
                                        <p:tgtEl>
                                          <p:spTgt spid="6"/>
                                        </p:tgtEl>
                                        <p:attrNameLst>
                                          <p:attrName>ppt_h</p:attrName>
                                        </p:attrNameLst>
                                      </p:cBhvr>
                                      <p:tavLst>
                                        <p:tav tm="0">
                                          <p:val>
                                            <p:fltVal val="0"/>
                                          </p:val>
                                        </p:tav>
                                        <p:tav tm="100000">
                                          <p:val>
                                            <p:strVal val="#ppt_h"/>
                                          </p:val>
                                        </p:tav>
                                      </p:tavLst>
                                    </p:anim>
                                    <p:animEffect filter="fade" transition="in">
                                      <p:cBhvr>
                                        <p:cTn dur="200" id="84"/>
                                        <p:tgtEl>
                                          <p:spTgt spid="6"/>
                                        </p:tgtEl>
                                      </p:cBhvr>
                                    </p:animEffect>
                                  </p:childTnLst>
                                </p:cTn>
                              </p:par>
                            </p:childTnLst>
                          </p:cTn>
                        </p:par>
                        <p:par>
                          <p:cTn fill="hold" id="85" nodeType="afterGroup">
                            <p:stCondLst>
                              <p:cond delay="2800"/>
                            </p:stCondLst>
                            <p:childTnLst>
                              <p:par>
                                <p:cTn fill="hold" grpId="0" id="86" nodeType="afterEffect" presetClass="entr" presetID="22" presetSubtype="2">
                                  <p:stCondLst>
                                    <p:cond delay="0"/>
                                  </p:stCondLst>
                                  <p:childTnLst>
                                    <p:set>
                                      <p:cBhvr>
                                        <p:cTn dur="1" fill="hold" id="87">
                                          <p:stCondLst>
                                            <p:cond delay="0"/>
                                          </p:stCondLst>
                                        </p:cTn>
                                        <p:tgtEl>
                                          <p:spTgt spid="28"/>
                                        </p:tgtEl>
                                        <p:attrNameLst>
                                          <p:attrName>style.visibility</p:attrName>
                                        </p:attrNameLst>
                                      </p:cBhvr>
                                      <p:to>
                                        <p:strVal val="visible"/>
                                      </p:to>
                                    </p:set>
                                    <p:animEffect filter="wipe(right)" transition="in">
                                      <p:cBhvr>
                                        <p:cTn dur="200" id="88"/>
                                        <p:tgtEl>
                                          <p:spTgt spid="28"/>
                                        </p:tgtEl>
                                      </p:cBhvr>
                                    </p:animEffect>
                                  </p:childTnLst>
                                </p:cTn>
                              </p:par>
                            </p:childTnLst>
                          </p:cTn>
                        </p:par>
                        <p:par>
                          <p:cTn fill="hold" id="89" nodeType="afterGroup">
                            <p:stCondLst>
                              <p:cond delay="3000"/>
                            </p:stCondLst>
                            <p:childTnLst>
                              <p:par>
                                <p:cTn fill="hold" id="90" nodeType="afterEffect" presetClass="entr" presetID="18" presetSubtype="12">
                                  <p:stCondLst>
                                    <p:cond delay="0"/>
                                  </p:stCondLst>
                                  <p:childTnLst>
                                    <p:set>
                                      <p:cBhvr>
                                        <p:cTn dur="1" fill="hold" id="91">
                                          <p:stCondLst>
                                            <p:cond delay="0"/>
                                          </p:stCondLst>
                                        </p:cTn>
                                        <p:tgtEl>
                                          <p:spTgt spid="24"/>
                                        </p:tgtEl>
                                        <p:attrNameLst>
                                          <p:attrName>style.visibility</p:attrName>
                                        </p:attrNameLst>
                                      </p:cBhvr>
                                      <p:to>
                                        <p:strVal val="visible"/>
                                      </p:to>
                                    </p:set>
                                    <p:animEffect filter="strips(downLeft)" transition="in">
                                      <p:cBhvr>
                                        <p:cTn dur="200" id="92"/>
                                        <p:tgtEl>
                                          <p:spTgt spid="24"/>
                                        </p:tgtEl>
                                      </p:cBhvr>
                                    </p:animEffect>
                                  </p:childTnLst>
                                </p:cTn>
                              </p:par>
                            </p:childTnLst>
                          </p:cTn>
                        </p:par>
                        <p:par>
                          <p:cTn fill="hold" id="93" nodeType="afterGroup">
                            <p:stCondLst>
                              <p:cond delay="3200"/>
                            </p:stCondLst>
                            <p:childTnLst>
                              <p:par>
                                <p:cTn fill="hold" grpId="0" id="94" nodeType="afterEffect" presetClass="entr" presetID="22" presetSubtype="8">
                                  <p:stCondLst>
                                    <p:cond delay="0"/>
                                  </p:stCondLst>
                                  <p:childTnLst>
                                    <p:set>
                                      <p:cBhvr>
                                        <p:cTn dur="1" fill="hold" id="95">
                                          <p:stCondLst>
                                            <p:cond delay="0"/>
                                          </p:stCondLst>
                                        </p:cTn>
                                        <p:tgtEl>
                                          <p:spTgt spid="11"/>
                                        </p:tgtEl>
                                        <p:attrNameLst>
                                          <p:attrName>style.visibility</p:attrName>
                                        </p:attrNameLst>
                                      </p:cBhvr>
                                      <p:to>
                                        <p:strVal val="visible"/>
                                      </p:to>
                                    </p:set>
                                    <p:animEffect filter="wipe(left)" transition="in">
                                      <p:cBhvr>
                                        <p:cTn dur="200" id="96"/>
                                        <p:tgtEl>
                                          <p:spTgt spid="11"/>
                                        </p:tgtEl>
                                      </p:cBhvr>
                                    </p:animEffect>
                                  </p:childTnLst>
                                </p:cTn>
                              </p:par>
                              <p:par>
                                <p:cTn fill="hold" id="97" nodeType="withEffect" presetClass="entr" presetID="53" presetSubtype="0">
                                  <p:stCondLst>
                                    <p:cond delay="0"/>
                                  </p:stCondLst>
                                  <p:childTnLst>
                                    <p:set>
                                      <p:cBhvr>
                                        <p:cTn dur="1" fill="hold" id="98">
                                          <p:stCondLst>
                                            <p:cond delay="0"/>
                                          </p:stCondLst>
                                        </p:cTn>
                                        <p:tgtEl>
                                          <p:spTgt spid="7"/>
                                        </p:tgtEl>
                                        <p:attrNameLst>
                                          <p:attrName>style.visibility</p:attrName>
                                        </p:attrNameLst>
                                      </p:cBhvr>
                                      <p:to>
                                        <p:strVal val="visible"/>
                                      </p:to>
                                    </p:set>
                                    <p:anim calcmode="lin" valueType="num">
                                      <p:cBhvr>
                                        <p:cTn dur="200" fill="hold" id="99"/>
                                        <p:tgtEl>
                                          <p:spTgt spid="7"/>
                                        </p:tgtEl>
                                        <p:attrNameLst>
                                          <p:attrName>ppt_w</p:attrName>
                                        </p:attrNameLst>
                                      </p:cBhvr>
                                      <p:tavLst>
                                        <p:tav tm="0">
                                          <p:val>
                                            <p:fltVal val="0"/>
                                          </p:val>
                                        </p:tav>
                                        <p:tav tm="100000">
                                          <p:val>
                                            <p:strVal val="#ppt_w"/>
                                          </p:val>
                                        </p:tav>
                                      </p:tavLst>
                                    </p:anim>
                                    <p:anim calcmode="lin" valueType="num">
                                      <p:cBhvr>
                                        <p:cTn dur="200" fill="hold" id="100"/>
                                        <p:tgtEl>
                                          <p:spTgt spid="7"/>
                                        </p:tgtEl>
                                        <p:attrNameLst>
                                          <p:attrName>ppt_h</p:attrName>
                                        </p:attrNameLst>
                                      </p:cBhvr>
                                      <p:tavLst>
                                        <p:tav tm="0">
                                          <p:val>
                                            <p:fltVal val="0"/>
                                          </p:val>
                                        </p:tav>
                                        <p:tav tm="100000">
                                          <p:val>
                                            <p:strVal val="#ppt_h"/>
                                          </p:val>
                                        </p:tav>
                                      </p:tavLst>
                                    </p:anim>
                                    <p:animEffect filter="fade" transition="in">
                                      <p:cBhvr>
                                        <p:cTn dur="200" id="101"/>
                                        <p:tgtEl>
                                          <p:spTgt spid="7"/>
                                        </p:tgtEl>
                                      </p:cBhvr>
                                    </p:animEffect>
                                  </p:childTnLst>
                                </p:cTn>
                              </p:par>
                            </p:childTnLst>
                          </p:cTn>
                        </p:par>
                        <p:par>
                          <p:cTn fill="hold" id="102" nodeType="afterGroup">
                            <p:stCondLst>
                              <p:cond delay="3400"/>
                            </p:stCondLst>
                            <p:childTnLst>
                              <p:par>
                                <p:cTn fill="hold" grpId="0" id="103" nodeType="afterEffect" presetClass="entr" presetID="22" presetSubtype="2">
                                  <p:stCondLst>
                                    <p:cond delay="0"/>
                                  </p:stCondLst>
                                  <p:childTnLst>
                                    <p:set>
                                      <p:cBhvr>
                                        <p:cTn dur="1" fill="hold" id="104">
                                          <p:stCondLst>
                                            <p:cond delay="0"/>
                                          </p:stCondLst>
                                        </p:cTn>
                                        <p:tgtEl>
                                          <p:spTgt spid="29"/>
                                        </p:tgtEl>
                                        <p:attrNameLst>
                                          <p:attrName>style.visibility</p:attrName>
                                        </p:attrNameLst>
                                      </p:cBhvr>
                                      <p:to>
                                        <p:strVal val="visible"/>
                                      </p:to>
                                    </p:set>
                                    <p:animEffect filter="wipe(right)" transition="in">
                                      <p:cBhvr>
                                        <p:cTn dur="200" id="10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27"/>
      <p:bldP grpId="0" spid="28"/>
      <p:bldP grpId="0" spid="2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TextBox 24"/>
          <p:cNvSpPr txBox="1"/>
          <p:nvPr/>
        </p:nvSpPr>
        <p:spPr>
          <a:xfrm>
            <a:off x="522744" y="866092"/>
            <a:ext cx="8107088" cy="495300"/>
          </a:xfrm>
          <a:prstGeom prst="rect">
            <a:avLst/>
          </a:prstGeom>
          <a:noFill/>
        </p:spPr>
        <p:txBody>
          <a:bodyPr bIns="0" lIns="0" rIns="0" rtlCol="0" tIns="0" wrap="square">
            <a:spAutoFit/>
          </a:bodyPr>
          <a:lstStyle/>
          <a:p>
            <a:pPr algn="just">
              <a:lnSpc>
                <a:spcPts val="1950"/>
              </a:lnSpc>
            </a:pPr>
            <a:r>
              <a:rPr altLang="en-US" lang="zh-CN" sz="855">
                <a:solidFill>
                  <a:schemeClr val="bg1">
                    <a:lumMod val="50000"/>
                  </a:schemeClr>
                </a:solidFill>
                <a:cs typeface="+mn-ea"/>
                <a:sym typeface="+mn-lt"/>
              </a:rPr>
              <a:t>点击输入简要文字内容，文字内容需概括精炼，不用多余的文字修饰，言简意赅的说明分项内容。点击输入简要文字内容，文字内容需概括精炼，言简意赅的说明分项内容COOLLA专业设计……</a:t>
            </a:r>
          </a:p>
        </p:txBody>
      </p:sp>
      <p:sp>
        <p:nvSpPr>
          <p:cNvPr id="6" name="椭圆 5"/>
          <p:cNvSpPr/>
          <p:nvPr/>
        </p:nvSpPr>
        <p:spPr>
          <a:xfrm>
            <a:off x="3770074" y="2437424"/>
            <a:ext cx="1599707" cy="15996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79" lIns="68556" rIns="68556" rtlCol="0" tIns="34279"/>
          <a:lstStyle/>
          <a:p>
            <a:pPr algn="ctr"/>
            <a:endParaRPr altLang="en-US" lang="zh-CN" sz="1280">
              <a:cs typeface="+mn-ea"/>
              <a:sym typeface="+mn-lt"/>
            </a:endParaRPr>
          </a:p>
        </p:txBody>
      </p:sp>
      <p:sp>
        <p:nvSpPr>
          <p:cNvPr id="37" name="TextBox 19"/>
          <p:cNvSpPr txBox="1"/>
          <p:nvPr/>
        </p:nvSpPr>
        <p:spPr>
          <a:xfrm>
            <a:off x="4136268" y="2775734"/>
            <a:ext cx="867318" cy="909828"/>
          </a:xfrm>
          <a:prstGeom prst="rect">
            <a:avLst/>
          </a:prstGeom>
          <a:noFill/>
        </p:spPr>
        <p:txBody>
          <a:bodyPr bIns="0" lIns="0" rIns="0" rtlCol="0" tIns="0" wrap="square">
            <a:spAutoFit/>
          </a:bodyPr>
          <a:lstStyle/>
          <a:p>
            <a:pPr algn="ctr"/>
            <a:r>
              <a:rPr altLang="en-US" b="1" lang="zh-CN" sz="2985">
                <a:solidFill>
                  <a:schemeClr val="bg1"/>
                </a:solidFill>
                <a:cs typeface="+mn-ea"/>
                <a:sym typeface="+mn-lt"/>
              </a:rPr>
              <a:t>四点建议 </a:t>
            </a:r>
          </a:p>
        </p:txBody>
      </p:sp>
      <p:sp>
        <p:nvSpPr>
          <p:cNvPr id="45" name="任意多边形 44"/>
          <p:cNvSpPr/>
          <p:nvPr/>
        </p:nvSpPr>
        <p:spPr>
          <a:xfrm>
            <a:off x="522746" y="1654778"/>
            <a:ext cx="3918062" cy="1463732"/>
          </a:xfrm>
          <a:custGeom>
            <a:gdLst>
              <a:gd fmla="*/ 206207 w 5225694" name="connsiteX0"/>
              <a:gd fmla="*/ 0 h 1952352" name="connsiteY0"/>
              <a:gd fmla="*/ 5019487 w 5225694" name="connsiteX1"/>
              <a:gd fmla="*/ 0 h 1952352" name="connsiteY1"/>
              <a:gd fmla="*/ 5225694 w 5225694" name="connsiteX2"/>
              <a:gd fmla="*/ 206207 h 1952352" name="connsiteY2"/>
              <a:gd fmla="*/ 5225694 w 5225694" name="connsiteX3"/>
              <a:gd fmla="*/ 825272 h 1952352" name="connsiteY3"/>
              <a:gd fmla="*/ 5136284 w 5225694" name="connsiteX4"/>
              <a:gd fmla="*/ 838917 h 1952352" name="connsiteY4"/>
              <a:gd fmla="*/ 4126117 w 5225694" name="connsiteX5"/>
              <a:gd fmla="*/ 1849083 h 1952352" name="connsiteY5"/>
              <a:gd fmla="*/ 4115707 w 5225694" name="connsiteX6"/>
              <a:gd fmla="*/ 1952352 h 1952352" name="connsiteY6"/>
              <a:gd fmla="*/ 206207 w 5225694" name="connsiteX7"/>
              <a:gd fmla="*/ 1952352 h 1952352" name="connsiteY7"/>
              <a:gd fmla="*/ 0 w 5225694" name="connsiteX8"/>
              <a:gd fmla="*/ 1746145 h 1952352" name="connsiteY8"/>
              <a:gd fmla="*/ 0 w 5225694" name="connsiteX9"/>
              <a:gd fmla="*/ 206207 h 1952352" name="connsiteY9"/>
              <a:gd fmla="*/ 206207 w 5225694" name="connsiteX10"/>
              <a:gd fmla="*/ 0 h 19523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952352" w="5225694">
                <a:moveTo>
                  <a:pt x="206207" y="0"/>
                </a:moveTo>
                <a:lnTo>
                  <a:pt x="5019487" y="0"/>
                </a:lnTo>
                <a:cubicBezTo>
                  <a:pt x="5133372" y="0"/>
                  <a:pt x="5225694" y="92322"/>
                  <a:pt x="5225694" y="206207"/>
                </a:cubicBezTo>
                <a:lnTo>
                  <a:pt x="5225694" y="825272"/>
                </a:lnTo>
                <a:lnTo>
                  <a:pt x="5136284" y="838917"/>
                </a:lnTo>
                <a:cubicBezTo>
                  <a:pt x="4629239" y="942674"/>
                  <a:pt x="4229874" y="1342039"/>
                  <a:pt x="4126117" y="1849083"/>
                </a:cubicBezTo>
                <a:lnTo>
                  <a:pt x="4115707" y="1952352"/>
                </a:lnTo>
                <a:lnTo>
                  <a:pt x="206207" y="1952352"/>
                </a:lnTo>
                <a:cubicBezTo>
                  <a:pt x="92322" y="1952352"/>
                  <a:pt x="0" y="1860030"/>
                  <a:pt x="0" y="1746145"/>
                </a:cubicBez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79" lIns="68556" rIns="68556" rtlCol="0" tIns="34279"/>
          <a:lstStyle/>
          <a:p>
            <a:pPr algn="ctr"/>
            <a:endParaRPr altLang="en-US" lang="zh-CN" sz="1280">
              <a:cs typeface="+mn-ea"/>
              <a:sym typeface="+mn-lt"/>
            </a:endParaRPr>
          </a:p>
        </p:txBody>
      </p:sp>
      <p:sp>
        <p:nvSpPr>
          <p:cNvPr id="46" name="任意多边形 45"/>
          <p:cNvSpPr/>
          <p:nvPr/>
        </p:nvSpPr>
        <p:spPr>
          <a:xfrm>
            <a:off x="4699051" y="1654778"/>
            <a:ext cx="3918062" cy="1463732"/>
          </a:xfrm>
          <a:custGeom>
            <a:gdLst>
              <a:gd fmla="*/ 206207 w 5225694" name="connsiteX0"/>
              <a:gd fmla="*/ 0 h 1952352" name="connsiteY0"/>
              <a:gd fmla="*/ 5019487 w 5225694" name="connsiteX1"/>
              <a:gd fmla="*/ 0 h 1952352" name="connsiteY1"/>
              <a:gd fmla="*/ 5225694 w 5225694" name="connsiteX2"/>
              <a:gd fmla="*/ 206207 h 1952352" name="connsiteY2"/>
              <a:gd fmla="*/ 5225694 w 5225694" name="connsiteX3"/>
              <a:gd fmla="*/ 1746145 h 1952352" name="connsiteY3"/>
              <a:gd fmla="*/ 5019487 w 5225694" name="connsiteX4"/>
              <a:gd fmla="*/ 1952352 h 1952352" name="connsiteY4"/>
              <a:gd fmla="*/ 1109988 w 5225694" name="connsiteX5"/>
              <a:gd fmla="*/ 1952352 h 1952352" name="connsiteY5"/>
              <a:gd fmla="*/ 1099577 w 5225694" name="connsiteX6"/>
              <a:gd fmla="*/ 1849083 h 1952352" name="connsiteY6"/>
              <a:gd fmla="*/ 89411 w 5225694" name="connsiteX7"/>
              <a:gd fmla="*/ 838917 h 1952352" name="connsiteY7"/>
              <a:gd fmla="*/ 0 w 5225694" name="connsiteX8"/>
              <a:gd fmla="*/ 825272 h 1952352" name="connsiteY8"/>
              <a:gd fmla="*/ 0 w 5225694" name="connsiteX9"/>
              <a:gd fmla="*/ 206207 h 1952352" name="connsiteY9"/>
              <a:gd fmla="*/ 206207 w 5225694" name="connsiteX10"/>
              <a:gd fmla="*/ 0 h 19523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952352" w="5225694">
                <a:moveTo>
                  <a:pt x="206207" y="0"/>
                </a:moveTo>
                <a:lnTo>
                  <a:pt x="5019487" y="0"/>
                </a:lnTo>
                <a:cubicBezTo>
                  <a:pt x="5133372" y="0"/>
                  <a:pt x="5225694" y="92322"/>
                  <a:pt x="5225694" y="206207"/>
                </a:cubicBezTo>
                <a:lnTo>
                  <a:pt x="5225694" y="1746145"/>
                </a:lnTo>
                <a:cubicBezTo>
                  <a:pt x="5225694" y="1860030"/>
                  <a:pt x="5133372" y="1952352"/>
                  <a:pt x="5019487" y="1952352"/>
                </a:cubicBezTo>
                <a:lnTo>
                  <a:pt x="1109988" y="1952352"/>
                </a:lnTo>
                <a:lnTo>
                  <a:pt x="1099577" y="1849083"/>
                </a:lnTo>
                <a:cubicBezTo>
                  <a:pt x="995821" y="1342039"/>
                  <a:pt x="596456" y="942674"/>
                  <a:pt x="89411" y="838917"/>
                </a:cubicBezTo>
                <a:lnTo>
                  <a:pt x="0" y="825272"/>
                </a:ln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79" lIns="68556" rIns="68556" rtlCol="0" tIns="34279"/>
          <a:lstStyle/>
          <a:p>
            <a:pPr algn="ctr"/>
            <a:endParaRPr altLang="en-US" lang="zh-CN" sz="1280">
              <a:cs typeface="+mn-ea"/>
              <a:sym typeface="+mn-lt"/>
            </a:endParaRPr>
          </a:p>
        </p:txBody>
      </p:sp>
      <p:sp>
        <p:nvSpPr>
          <p:cNvPr id="48" name="任意多边形 47"/>
          <p:cNvSpPr/>
          <p:nvPr/>
        </p:nvSpPr>
        <p:spPr>
          <a:xfrm>
            <a:off x="522746" y="3355959"/>
            <a:ext cx="3918062" cy="1463732"/>
          </a:xfrm>
          <a:custGeom>
            <a:gdLst>
              <a:gd fmla="*/ 206207 w 5225694" name="connsiteX0"/>
              <a:gd fmla="*/ 0 h 1952352" name="connsiteY0"/>
              <a:gd fmla="*/ 4115707 w 5225694" name="connsiteX1"/>
              <a:gd fmla="*/ 0 h 1952352" name="connsiteY1"/>
              <a:gd fmla="*/ 4126117 w 5225694" name="connsiteX2"/>
              <a:gd fmla="*/ 103268 h 1952352" name="connsiteY2"/>
              <a:gd fmla="*/ 5136284 w 5225694" name="connsiteX3"/>
              <a:gd fmla="*/ 1113434 h 1952352" name="connsiteY3"/>
              <a:gd fmla="*/ 5225694 w 5225694" name="connsiteX4"/>
              <a:gd fmla="*/ 1127080 h 1952352" name="connsiteY4"/>
              <a:gd fmla="*/ 5225694 w 5225694" name="connsiteX5"/>
              <a:gd fmla="*/ 1746145 h 1952352" name="connsiteY5"/>
              <a:gd fmla="*/ 5019487 w 5225694" name="connsiteX6"/>
              <a:gd fmla="*/ 1952352 h 1952352" name="connsiteY6"/>
              <a:gd fmla="*/ 206207 w 5225694" name="connsiteX7"/>
              <a:gd fmla="*/ 1952352 h 1952352" name="connsiteY7"/>
              <a:gd fmla="*/ 0 w 5225694" name="connsiteX8"/>
              <a:gd fmla="*/ 1746145 h 1952352" name="connsiteY8"/>
              <a:gd fmla="*/ 0 w 5225694" name="connsiteX9"/>
              <a:gd fmla="*/ 206207 h 1952352" name="connsiteY9"/>
              <a:gd fmla="*/ 206207 w 5225694" name="connsiteX10"/>
              <a:gd fmla="*/ 0 h 19523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952352" w="5225694">
                <a:moveTo>
                  <a:pt x="206207" y="0"/>
                </a:moveTo>
                <a:lnTo>
                  <a:pt x="4115707" y="0"/>
                </a:lnTo>
                <a:lnTo>
                  <a:pt x="4126117" y="103268"/>
                </a:lnTo>
                <a:cubicBezTo>
                  <a:pt x="4229874" y="610313"/>
                  <a:pt x="4629239" y="1009678"/>
                  <a:pt x="5136284" y="1113434"/>
                </a:cubicBezTo>
                <a:lnTo>
                  <a:pt x="5225694" y="1127080"/>
                </a:lnTo>
                <a:lnTo>
                  <a:pt x="5225694" y="1746145"/>
                </a:lnTo>
                <a:cubicBezTo>
                  <a:pt x="5225694" y="1860030"/>
                  <a:pt x="5133372" y="1952352"/>
                  <a:pt x="5019487" y="1952352"/>
                </a:cubicBezTo>
                <a:lnTo>
                  <a:pt x="206207" y="1952352"/>
                </a:lnTo>
                <a:cubicBezTo>
                  <a:pt x="92322" y="1952352"/>
                  <a:pt x="0" y="1860030"/>
                  <a:pt x="0" y="1746145"/>
                </a:cubicBezTo>
                <a:lnTo>
                  <a:pt x="0" y="206207"/>
                </a:lnTo>
                <a:cubicBezTo>
                  <a:pt x="0" y="92322"/>
                  <a:pt x="92322" y="0"/>
                  <a:pt x="206207" y="0"/>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79" lIns="68556" rIns="68556" rtlCol="0" tIns="34279"/>
          <a:lstStyle/>
          <a:p>
            <a:pPr algn="ctr"/>
            <a:endParaRPr altLang="en-US" lang="zh-CN" sz="1280">
              <a:cs typeface="+mn-ea"/>
              <a:sym typeface="+mn-lt"/>
            </a:endParaRPr>
          </a:p>
        </p:txBody>
      </p:sp>
      <p:sp>
        <p:nvSpPr>
          <p:cNvPr id="47" name="任意多边形 46"/>
          <p:cNvSpPr/>
          <p:nvPr/>
        </p:nvSpPr>
        <p:spPr>
          <a:xfrm>
            <a:off x="4699051" y="3355959"/>
            <a:ext cx="3918062" cy="1463732"/>
          </a:xfrm>
          <a:custGeom>
            <a:gdLst>
              <a:gd fmla="*/ 1109987 w 5225694" name="connsiteX0"/>
              <a:gd fmla="*/ 0 h 1952352" name="connsiteY0"/>
              <a:gd fmla="*/ 5019487 w 5225694" name="connsiteX1"/>
              <a:gd fmla="*/ 0 h 1952352" name="connsiteY1"/>
              <a:gd fmla="*/ 5225694 w 5225694" name="connsiteX2"/>
              <a:gd fmla="*/ 206207 h 1952352" name="connsiteY2"/>
              <a:gd fmla="*/ 5225694 w 5225694" name="connsiteX3"/>
              <a:gd fmla="*/ 1746145 h 1952352" name="connsiteY3"/>
              <a:gd fmla="*/ 5019487 w 5225694" name="connsiteX4"/>
              <a:gd fmla="*/ 1952352 h 1952352" name="connsiteY4"/>
              <a:gd fmla="*/ 206207 w 5225694" name="connsiteX5"/>
              <a:gd fmla="*/ 1952352 h 1952352" name="connsiteY5"/>
              <a:gd fmla="*/ 0 w 5225694" name="connsiteX6"/>
              <a:gd fmla="*/ 1746145 h 1952352" name="connsiteY6"/>
              <a:gd fmla="*/ 0 w 5225694" name="connsiteX7"/>
              <a:gd fmla="*/ 1127080 h 1952352" name="connsiteY7"/>
              <a:gd fmla="*/ 89411 w 5225694" name="connsiteX8"/>
              <a:gd fmla="*/ 1113434 h 1952352" name="connsiteY8"/>
              <a:gd fmla="*/ 1099577 w 5225694" name="connsiteX9"/>
              <a:gd fmla="*/ 103268 h 195235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952352" w="5225694">
                <a:moveTo>
                  <a:pt x="1109987" y="0"/>
                </a:moveTo>
                <a:lnTo>
                  <a:pt x="5019487" y="0"/>
                </a:lnTo>
                <a:cubicBezTo>
                  <a:pt x="5133372" y="0"/>
                  <a:pt x="5225694" y="92322"/>
                  <a:pt x="5225694" y="206207"/>
                </a:cubicBezTo>
                <a:lnTo>
                  <a:pt x="5225694" y="1746145"/>
                </a:lnTo>
                <a:cubicBezTo>
                  <a:pt x="5225694" y="1860030"/>
                  <a:pt x="5133372" y="1952352"/>
                  <a:pt x="5019487" y="1952352"/>
                </a:cubicBezTo>
                <a:lnTo>
                  <a:pt x="206207" y="1952352"/>
                </a:lnTo>
                <a:cubicBezTo>
                  <a:pt x="92322" y="1952352"/>
                  <a:pt x="0" y="1860030"/>
                  <a:pt x="0" y="1746145"/>
                </a:cubicBezTo>
                <a:lnTo>
                  <a:pt x="0" y="1127080"/>
                </a:lnTo>
                <a:lnTo>
                  <a:pt x="89411" y="1113434"/>
                </a:lnTo>
                <a:cubicBezTo>
                  <a:pt x="596456" y="1009678"/>
                  <a:pt x="995821" y="610313"/>
                  <a:pt x="1099577" y="103268"/>
                </a:cubicBez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79" lIns="68556" rIns="68556" rtlCol="0" tIns="34279"/>
          <a:lstStyle/>
          <a:p>
            <a:pPr algn="ctr"/>
            <a:endParaRPr altLang="en-US" lang="zh-CN" sz="1280">
              <a:cs typeface="+mn-ea"/>
              <a:sym typeface="+mn-lt"/>
            </a:endParaRPr>
          </a:p>
        </p:txBody>
      </p:sp>
      <p:sp>
        <p:nvSpPr>
          <p:cNvPr id="49" name="TextBox 29"/>
          <p:cNvSpPr txBox="1"/>
          <p:nvPr/>
        </p:nvSpPr>
        <p:spPr>
          <a:xfrm>
            <a:off x="846736" y="2320021"/>
            <a:ext cx="2483510" cy="381000"/>
          </a:xfrm>
          <a:prstGeom prst="rect">
            <a:avLst/>
          </a:prstGeom>
          <a:noFill/>
        </p:spPr>
        <p:txBody>
          <a:bodyPr bIns="0" lIns="0" rIns="0" rtlCol="0" tIns="0" wrap="square">
            <a:spAutoFit/>
          </a:bodyPr>
          <a:lstStyle/>
          <a:p>
            <a:pPr algn="just">
              <a:lnSpc>
                <a:spcPts val="1500"/>
              </a:lnSpc>
            </a:pPr>
            <a:r>
              <a:rPr altLang="en-US" lang="zh-CN" sz="855">
                <a:solidFill>
                  <a:schemeClr val="bg1">
                    <a:lumMod val="50000"/>
                  </a:schemeClr>
                </a:solidFill>
                <a:cs typeface="+mn-ea"/>
                <a:sym typeface="+mn-lt"/>
              </a:rPr>
              <a:t>点击输入简要文字内容，文字内容需概括精炼，言简意赅的说明分项内容COOLLA专业设计……</a:t>
            </a:r>
          </a:p>
        </p:txBody>
      </p:sp>
      <p:sp>
        <p:nvSpPr>
          <p:cNvPr id="50" name="TextBox 30"/>
          <p:cNvSpPr txBox="1"/>
          <p:nvPr/>
        </p:nvSpPr>
        <p:spPr>
          <a:xfrm>
            <a:off x="846736" y="1850345"/>
            <a:ext cx="1396695" cy="216408"/>
          </a:xfrm>
          <a:prstGeom prst="rect">
            <a:avLst/>
          </a:prstGeom>
          <a:noFill/>
        </p:spPr>
        <p:txBody>
          <a:bodyPr bIns="0" lIns="0" rIns="0" rtlCol="0" tIns="0" wrap="square">
            <a:spAutoFit/>
          </a:bodyPr>
          <a:lstStyle/>
          <a:p>
            <a:r>
              <a:rPr altLang="en-US" b="1" lang="zh-CN" sz="1420">
                <a:solidFill>
                  <a:schemeClr val="accent1"/>
                </a:solidFill>
                <a:cs typeface="+mn-ea"/>
                <a:sym typeface="+mn-lt"/>
              </a:rPr>
              <a:t>建议之一</a:t>
            </a:r>
          </a:p>
        </p:txBody>
      </p:sp>
      <p:sp>
        <p:nvSpPr>
          <p:cNvPr id="51" name="TextBox 29"/>
          <p:cNvSpPr txBox="1"/>
          <p:nvPr/>
        </p:nvSpPr>
        <p:spPr>
          <a:xfrm>
            <a:off x="5802801" y="2320021"/>
            <a:ext cx="2483510" cy="381000"/>
          </a:xfrm>
          <a:prstGeom prst="rect">
            <a:avLst/>
          </a:prstGeom>
          <a:noFill/>
        </p:spPr>
        <p:txBody>
          <a:bodyPr bIns="0" lIns="0" rIns="0" rtlCol="0" tIns="0" wrap="square">
            <a:spAutoFit/>
          </a:bodyPr>
          <a:lstStyle/>
          <a:p>
            <a:pPr algn="just">
              <a:lnSpc>
                <a:spcPts val="1500"/>
              </a:lnSpc>
            </a:pPr>
            <a:r>
              <a:rPr altLang="en-US" lang="zh-CN" sz="855">
                <a:solidFill>
                  <a:schemeClr val="bg1">
                    <a:lumMod val="50000"/>
                  </a:schemeClr>
                </a:solidFill>
                <a:cs typeface="+mn-ea"/>
                <a:sym typeface="+mn-lt"/>
              </a:rPr>
              <a:t>点击输入简要文字内容，文字内容需概括精炼，言简意赅的说明分项内容COOLLA专业设计……</a:t>
            </a:r>
          </a:p>
        </p:txBody>
      </p:sp>
      <p:sp>
        <p:nvSpPr>
          <p:cNvPr id="52" name="TextBox 30"/>
          <p:cNvSpPr txBox="1"/>
          <p:nvPr/>
        </p:nvSpPr>
        <p:spPr>
          <a:xfrm>
            <a:off x="5802800" y="1850345"/>
            <a:ext cx="1396695" cy="216408"/>
          </a:xfrm>
          <a:prstGeom prst="rect">
            <a:avLst/>
          </a:prstGeom>
          <a:noFill/>
        </p:spPr>
        <p:txBody>
          <a:bodyPr bIns="0" lIns="0" rIns="0" rtlCol="0" tIns="0" wrap="square">
            <a:spAutoFit/>
          </a:bodyPr>
          <a:lstStyle/>
          <a:p>
            <a:r>
              <a:rPr altLang="en-US" b="1" lang="zh-CN" sz="1420">
                <a:solidFill>
                  <a:schemeClr val="accent1"/>
                </a:solidFill>
                <a:cs typeface="+mn-ea"/>
                <a:sym typeface="+mn-lt"/>
              </a:rPr>
              <a:t>建议之二</a:t>
            </a:r>
          </a:p>
        </p:txBody>
      </p:sp>
      <p:sp>
        <p:nvSpPr>
          <p:cNvPr id="53" name="TextBox 29"/>
          <p:cNvSpPr txBox="1"/>
          <p:nvPr/>
        </p:nvSpPr>
        <p:spPr>
          <a:xfrm>
            <a:off x="846736" y="4048181"/>
            <a:ext cx="2483510" cy="381000"/>
          </a:xfrm>
          <a:prstGeom prst="rect">
            <a:avLst/>
          </a:prstGeom>
          <a:noFill/>
        </p:spPr>
        <p:txBody>
          <a:bodyPr bIns="0" lIns="0" rIns="0" rtlCol="0" tIns="0" wrap="square">
            <a:spAutoFit/>
          </a:bodyPr>
          <a:lstStyle/>
          <a:p>
            <a:pPr algn="just">
              <a:lnSpc>
                <a:spcPts val="1500"/>
              </a:lnSpc>
            </a:pPr>
            <a:r>
              <a:rPr altLang="en-US" lang="zh-CN" sz="855">
                <a:solidFill>
                  <a:schemeClr val="bg1">
                    <a:lumMod val="50000"/>
                  </a:schemeClr>
                </a:solidFill>
                <a:cs typeface="+mn-ea"/>
                <a:sym typeface="+mn-lt"/>
              </a:rPr>
              <a:t>点击输入简要文字内容，文字内容需概括精炼，言简意赅的说明分项内容COOLLA专业设计……</a:t>
            </a:r>
          </a:p>
        </p:txBody>
      </p:sp>
      <p:sp>
        <p:nvSpPr>
          <p:cNvPr id="54" name="TextBox 30"/>
          <p:cNvSpPr txBox="1"/>
          <p:nvPr/>
        </p:nvSpPr>
        <p:spPr>
          <a:xfrm>
            <a:off x="846736" y="3578508"/>
            <a:ext cx="1396695" cy="324612"/>
          </a:xfrm>
          <a:prstGeom prst="rect">
            <a:avLst/>
          </a:prstGeom>
          <a:noFill/>
        </p:spPr>
        <p:txBody>
          <a:bodyPr bIns="0" lIns="0" rIns="0" rtlCol="0" tIns="0" wrap="square">
            <a:spAutoFit/>
          </a:bodyPr>
          <a:lstStyle/>
          <a:p>
            <a:r>
              <a:rPr altLang="en-US" b="1" lang="zh-CN" sz="2130">
                <a:solidFill>
                  <a:schemeClr val="accent1"/>
                </a:solidFill>
                <a:cs typeface="+mn-ea"/>
                <a:sym typeface="+mn-lt"/>
              </a:rPr>
              <a:t>建议之三</a:t>
            </a:r>
          </a:p>
        </p:txBody>
      </p:sp>
      <p:sp>
        <p:nvSpPr>
          <p:cNvPr id="55" name="TextBox 29"/>
          <p:cNvSpPr txBox="1"/>
          <p:nvPr/>
        </p:nvSpPr>
        <p:spPr>
          <a:xfrm>
            <a:off x="5802801" y="4048181"/>
            <a:ext cx="2483510" cy="381000"/>
          </a:xfrm>
          <a:prstGeom prst="rect">
            <a:avLst/>
          </a:prstGeom>
          <a:noFill/>
        </p:spPr>
        <p:txBody>
          <a:bodyPr bIns="0" lIns="0" rIns="0" rtlCol="0" tIns="0" wrap="square">
            <a:spAutoFit/>
          </a:bodyPr>
          <a:lstStyle/>
          <a:p>
            <a:pPr algn="just">
              <a:lnSpc>
                <a:spcPts val="1500"/>
              </a:lnSpc>
            </a:pPr>
            <a:r>
              <a:rPr altLang="en-US" lang="zh-CN" sz="855">
                <a:solidFill>
                  <a:schemeClr val="bg1">
                    <a:lumMod val="50000"/>
                  </a:schemeClr>
                </a:solidFill>
                <a:cs typeface="+mn-ea"/>
                <a:sym typeface="+mn-lt"/>
              </a:rPr>
              <a:t>点击输入简要文字内容，文字内容需概括精炼，言简意赅的说明分项内容COOLLA专业设计……</a:t>
            </a:r>
          </a:p>
        </p:txBody>
      </p:sp>
      <p:sp>
        <p:nvSpPr>
          <p:cNvPr id="56" name="TextBox 30"/>
          <p:cNvSpPr txBox="1"/>
          <p:nvPr/>
        </p:nvSpPr>
        <p:spPr>
          <a:xfrm>
            <a:off x="5802800" y="3578505"/>
            <a:ext cx="1396695" cy="216408"/>
          </a:xfrm>
          <a:prstGeom prst="rect">
            <a:avLst/>
          </a:prstGeom>
          <a:noFill/>
        </p:spPr>
        <p:txBody>
          <a:bodyPr bIns="0" lIns="0" rIns="0" rtlCol="0" tIns="0" wrap="square">
            <a:spAutoFit/>
          </a:bodyPr>
          <a:lstStyle/>
          <a:p>
            <a:r>
              <a:rPr altLang="en-US" b="1" lang="zh-CN" sz="1420">
                <a:solidFill>
                  <a:schemeClr val="accent1"/>
                </a:solidFill>
                <a:cs typeface="+mn-ea"/>
                <a:sym typeface="+mn-lt"/>
              </a:rPr>
              <a:t>建议之四</a:t>
            </a: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500" id="7"/>
                                        <p:tgtEl>
                                          <p:spTgt spid="3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p:cTn dur="500" fill="hold" id="11"/>
                                        <p:tgtEl>
                                          <p:spTgt spid="37"/>
                                        </p:tgtEl>
                                        <p:attrNameLst>
                                          <p:attrName>ppt_w</p:attrName>
                                        </p:attrNameLst>
                                      </p:cBhvr>
                                      <p:tavLst>
                                        <p:tav tm="0">
                                          <p:val>
                                            <p:fltVal val="0"/>
                                          </p:val>
                                        </p:tav>
                                        <p:tav tm="100000">
                                          <p:val>
                                            <p:strVal val="#ppt_w"/>
                                          </p:val>
                                        </p:tav>
                                      </p:tavLst>
                                    </p:anim>
                                    <p:anim calcmode="lin" valueType="num">
                                      <p:cBhvr>
                                        <p:cTn dur="500" fill="hold" id="12"/>
                                        <p:tgtEl>
                                          <p:spTgt spid="37"/>
                                        </p:tgtEl>
                                        <p:attrNameLst>
                                          <p:attrName>ppt_h</p:attrName>
                                        </p:attrNameLst>
                                      </p:cBhvr>
                                      <p:tavLst>
                                        <p:tav tm="0">
                                          <p:val>
                                            <p:fltVal val="0"/>
                                          </p:val>
                                        </p:tav>
                                        <p:tav tm="100000">
                                          <p:val>
                                            <p:strVal val="#ppt_h"/>
                                          </p:val>
                                        </p:tav>
                                      </p:tavLst>
                                    </p:anim>
                                    <p:animEffect filter="fade" transition="in">
                                      <p:cBhvr>
                                        <p:cTn dur="500" id="13"/>
                                        <p:tgtEl>
                                          <p:spTgt spid="37"/>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par>
                          <p:cTn fill="hold" id="19" nodeType="afterGroup">
                            <p:stCondLst>
                              <p:cond delay="1000"/>
                            </p:stCondLst>
                            <p:childTnLst>
                              <p:par>
                                <p:cTn fill="hold" grpId="0" id="20" nodeType="afterEffect" presetClass="entr" presetID="52" presetSubtype="0">
                                  <p:stCondLst>
                                    <p:cond delay="0"/>
                                  </p:stCondLst>
                                  <p:childTnLst>
                                    <p:set>
                                      <p:cBhvr>
                                        <p:cTn dur="1" fill="hold" id="21">
                                          <p:stCondLst>
                                            <p:cond delay="0"/>
                                          </p:stCondLst>
                                        </p:cTn>
                                        <p:tgtEl>
                                          <p:spTgt spid="50"/>
                                        </p:tgtEl>
                                        <p:attrNameLst>
                                          <p:attrName>style.visibility</p:attrName>
                                        </p:attrNameLst>
                                      </p:cBhvr>
                                      <p:to>
                                        <p:strVal val="visible"/>
                                      </p:to>
                                    </p:set>
                                    <p:animScale>
                                      <p:cBhvr>
                                        <p:cTn decel="50000" dur="1000" fill="hold" id="22">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50"/>
                                        </p:tgtEl>
                                        <p:attrNameLst>
                                          <p:attrName>ppt_x</p:attrName>
                                          <p:attrName>ppt_y</p:attrName>
                                        </p:attrNameLst>
                                      </p:cBhvr>
                                    </p:animMotion>
                                    <p:animEffect filter="fade" transition="in">
                                      <p:cBhvr>
                                        <p:cTn dur="1000" id="24"/>
                                        <p:tgtEl>
                                          <p:spTgt spid="50"/>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49"/>
                                        </p:tgtEl>
                                        <p:attrNameLst>
                                          <p:attrName>style.visibility</p:attrName>
                                        </p:attrNameLst>
                                      </p:cBhvr>
                                      <p:to>
                                        <p:strVal val="visible"/>
                                      </p:to>
                                    </p:set>
                                    <p:animScale>
                                      <p:cBhvr>
                                        <p:cTn decel="50000" dur="1000" fill="hold" id="27">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49"/>
                                        </p:tgtEl>
                                        <p:attrNameLst>
                                          <p:attrName>ppt_x</p:attrName>
                                          <p:attrName>ppt_y</p:attrName>
                                        </p:attrNameLst>
                                      </p:cBhvr>
                                    </p:animMotion>
                                    <p:animEffect filter="fade" transition="in">
                                      <p:cBhvr>
                                        <p:cTn dur="1000" id="29"/>
                                        <p:tgtEl>
                                          <p:spTgt spid="49"/>
                                        </p:tgtEl>
                                      </p:cBhvr>
                                    </p:animEffect>
                                  </p:childTnLst>
                                </p:cTn>
                              </p:par>
                              <p:par>
                                <p:cTn fill="hold" grpId="0" id="30" nodeType="withEffect" presetClass="entr" presetID="52" presetSubtype="0">
                                  <p:stCondLst>
                                    <p:cond delay="0"/>
                                  </p:stCondLst>
                                  <p:childTnLst>
                                    <p:set>
                                      <p:cBhvr>
                                        <p:cTn dur="1" fill="hold" id="31">
                                          <p:stCondLst>
                                            <p:cond delay="0"/>
                                          </p:stCondLst>
                                        </p:cTn>
                                        <p:tgtEl>
                                          <p:spTgt spid="45"/>
                                        </p:tgtEl>
                                        <p:attrNameLst>
                                          <p:attrName>style.visibility</p:attrName>
                                        </p:attrNameLst>
                                      </p:cBhvr>
                                      <p:to>
                                        <p:strVal val="visible"/>
                                      </p:to>
                                    </p:set>
                                    <p:animScale>
                                      <p:cBhvr>
                                        <p:cTn decel="50000" dur="1000" fill="hold" id="32">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45"/>
                                        </p:tgtEl>
                                        <p:attrNameLst>
                                          <p:attrName>ppt_x</p:attrName>
                                          <p:attrName>ppt_y</p:attrName>
                                        </p:attrNameLst>
                                      </p:cBhvr>
                                    </p:animMotion>
                                    <p:animEffect filter="fade" transition="in">
                                      <p:cBhvr>
                                        <p:cTn dur="1000" id="34"/>
                                        <p:tgtEl>
                                          <p:spTgt spid="45"/>
                                        </p:tgtEl>
                                      </p:cBhvr>
                                    </p:animEffect>
                                  </p:childTnLst>
                                </p:cTn>
                              </p:par>
                              <p:par>
                                <p:cTn fill="hold" grpId="0" id="35" nodeType="withEffect" presetClass="entr" presetID="52" presetSubtype="0">
                                  <p:stCondLst>
                                    <p:cond delay="800"/>
                                  </p:stCondLst>
                                  <p:childTnLst>
                                    <p:set>
                                      <p:cBhvr>
                                        <p:cTn dur="1" fill="hold" id="36">
                                          <p:stCondLst>
                                            <p:cond delay="0"/>
                                          </p:stCondLst>
                                        </p:cTn>
                                        <p:tgtEl>
                                          <p:spTgt spid="52"/>
                                        </p:tgtEl>
                                        <p:attrNameLst>
                                          <p:attrName>style.visibility</p:attrName>
                                        </p:attrNameLst>
                                      </p:cBhvr>
                                      <p:to>
                                        <p:strVal val="visible"/>
                                      </p:to>
                                    </p:set>
                                    <p:animScale>
                                      <p:cBhvr>
                                        <p:cTn decel="50000" dur="1000" fill="hold" id="37">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52"/>
                                        </p:tgtEl>
                                        <p:attrNameLst>
                                          <p:attrName>ppt_x</p:attrName>
                                          <p:attrName>ppt_y</p:attrName>
                                        </p:attrNameLst>
                                      </p:cBhvr>
                                    </p:animMotion>
                                    <p:animEffect filter="fade" transition="in">
                                      <p:cBhvr>
                                        <p:cTn dur="1000" id="39"/>
                                        <p:tgtEl>
                                          <p:spTgt spid="52"/>
                                        </p:tgtEl>
                                      </p:cBhvr>
                                    </p:animEffect>
                                  </p:childTnLst>
                                </p:cTn>
                              </p:par>
                              <p:par>
                                <p:cTn fill="hold" grpId="0" id="40" nodeType="withEffect" presetClass="entr" presetID="52" presetSubtype="0">
                                  <p:stCondLst>
                                    <p:cond delay="800"/>
                                  </p:stCondLst>
                                  <p:childTnLst>
                                    <p:set>
                                      <p:cBhvr>
                                        <p:cTn dur="1" fill="hold" id="41">
                                          <p:stCondLst>
                                            <p:cond delay="0"/>
                                          </p:stCondLst>
                                        </p:cTn>
                                        <p:tgtEl>
                                          <p:spTgt spid="51"/>
                                        </p:tgtEl>
                                        <p:attrNameLst>
                                          <p:attrName>style.visibility</p:attrName>
                                        </p:attrNameLst>
                                      </p:cBhvr>
                                      <p:to>
                                        <p:strVal val="visible"/>
                                      </p:to>
                                    </p:set>
                                    <p:animScale>
                                      <p:cBhvr>
                                        <p:cTn decel="50000" dur="1000" fill="hold" id="42">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51"/>
                                        </p:tgtEl>
                                        <p:attrNameLst>
                                          <p:attrName>ppt_x</p:attrName>
                                          <p:attrName>ppt_y</p:attrName>
                                        </p:attrNameLst>
                                      </p:cBhvr>
                                    </p:animMotion>
                                    <p:animEffect filter="fade" transition="in">
                                      <p:cBhvr>
                                        <p:cTn dur="1000" id="44"/>
                                        <p:tgtEl>
                                          <p:spTgt spid="51"/>
                                        </p:tgtEl>
                                      </p:cBhvr>
                                    </p:animEffect>
                                  </p:childTnLst>
                                </p:cTn>
                              </p:par>
                              <p:par>
                                <p:cTn fill="hold" grpId="0" id="45" nodeType="withEffect" presetClass="entr" presetID="52" presetSubtype="0">
                                  <p:stCondLst>
                                    <p:cond delay="800"/>
                                  </p:stCondLst>
                                  <p:childTnLst>
                                    <p:set>
                                      <p:cBhvr>
                                        <p:cTn dur="1" fill="hold" id="46">
                                          <p:stCondLst>
                                            <p:cond delay="0"/>
                                          </p:stCondLst>
                                        </p:cTn>
                                        <p:tgtEl>
                                          <p:spTgt spid="46"/>
                                        </p:tgtEl>
                                        <p:attrNameLst>
                                          <p:attrName>style.visibility</p:attrName>
                                        </p:attrNameLst>
                                      </p:cBhvr>
                                      <p:to>
                                        <p:strVal val="visible"/>
                                      </p:to>
                                    </p:set>
                                    <p:animScale>
                                      <p:cBhvr>
                                        <p:cTn decel="50000" dur="1000" fill="hold" id="47">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46"/>
                                        </p:tgtEl>
                                        <p:attrNameLst>
                                          <p:attrName>ppt_x</p:attrName>
                                          <p:attrName>ppt_y</p:attrName>
                                        </p:attrNameLst>
                                      </p:cBhvr>
                                    </p:animMotion>
                                    <p:animEffect filter="fade" transition="in">
                                      <p:cBhvr>
                                        <p:cTn dur="1000" id="49"/>
                                        <p:tgtEl>
                                          <p:spTgt spid="46"/>
                                        </p:tgtEl>
                                      </p:cBhvr>
                                    </p:animEffect>
                                  </p:childTnLst>
                                </p:cTn>
                              </p:par>
                              <p:par>
                                <p:cTn fill="hold" grpId="0" id="50" nodeType="withEffect" presetClass="entr" presetID="52" presetSubtype="0">
                                  <p:stCondLst>
                                    <p:cond delay="400"/>
                                  </p:stCondLst>
                                  <p:childTnLst>
                                    <p:set>
                                      <p:cBhvr>
                                        <p:cTn dur="1" fill="hold" id="51">
                                          <p:stCondLst>
                                            <p:cond delay="0"/>
                                          </p:stCondLst>
                                        </p:cTn>
                                        <p:tgtEl>
                                          <p:spTgt spid="54"/>
                                        </p:tgtEl>
                                        <p:attrNameLst>
                                          <p:attrName>style.visibility</p:attrName>
                                        </p:attrNameLst>
                                      </p:cBhvr>
                                      <p:to>
                                        <p:strVal val="visible"/>
                                      </p:to>
                                    </p:set>
                                    <p:animScale>
                                      <p:cBhvr>
                                        <p:cTn decel="50000" dur="1000" fill="hold" id="52">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54"/>
                                        </p:tgtEl>
                                        <p:attrNameLst>
                                          <p:attrName>ppt_x</p:attrName>
                                          <p:attrName>ppt_y</p:attrName>
                                        </p:attrNameLst>
                                      </p:cBhvr>
                                    </p:animMotion>
                                    <p:animEffect filter="fade" transition="in">
                                      <p:cBhvr>
                                        <p:cTn dur="1000" id="54"/>
                                        <p:tgtEl>
                                          <p:spTgt spid="54"/>
                                        </p:tgtEl>
                                      </p:cBhvr>
                                    </p:animEffect>
                                  </p:childTnLst>
                                </p:cTn>
                              </p:par>
                              <p:par>
                                <p:cTn fill="hold" grpId="0" id="55" nodeType="withEffect" presetClass="entr" presetID="52" presetSubtype="0">
                                  <p:stCondLst>
                                    <p:cond delay="400"/>
                                  </p:stCondLst>
                                  <p:childTnLst>
                                    <p:set>
                                      <p:cBhvr>
                                        <p:cTn dur="1" fill="hold" id="56">
                                          <p:stCondLst>
                                            <p:cond delay="0"/>
                                          </p:stCondLst>
                                        </p:cTn>
                                        <p:tgtEl>
                                          <p:spTgt spid="53"/>
                                        </p:tgtEl>
                                        <p:attrNameLst>
                                          <p:attrName>style.visibility</p:attrName>
                                        </p:attrNameLst>
                                      </p:cBhvr>
                                      <p:to>
                                        <p:strVal val="visible"/>
                                      </p:to>
                                    </p:set>
                                    <p:animScale>
                                      <p:cBhvr>
                                        <p:cTn decel="50000" dur="1000" fill="hold" id="57">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8">
                                          <p:stCondLst>
                                            <p:cond delay="0"/>
                                          </p:stCondLst>
                                        </p:cTn>
                                        <p:tgtEl>
                                          <p:spTgt spid="53"/>
                                        </p:tgtEl>
                                        <p:attrNameLst>
                                          <p:attrName>ppt_x</p:attrName>
                                          <p:attrName>ppt_y</p:attrName>
                                        </p:attrNameLst>
                                      </p:cBhvr>
                                    </p:animMotion>
                                    <p:animEffect filter="fade" transition="in">
                                      <p:cBhvr>
                                        <p:cTn dur="1000" id="59"/>
                                        <p:tgtEl>
                                          <p:spTgt spid="53"/>
                                        </p:tgtEl>
                                      </p:cBhvr>
                                    </p:animEffect>
                                  </p:childTnLst>
                                </p:cTn>
                              </p:par>
                              <p:par>
                                <p:cTn fill="hold" grpId="0" id="60" nodeType="withEffect" presetClass="entr" presetID="52" presetSubtype="0">
                                  <p:stCondLst>
                                    <p:cond delay="400"/>
                                  </p:stCondLst>
                                  <p:childTnLst>
                                    <p:set>
                                      <p:cBhvr>
                                        <p:cTn dur="1" fill="hold" id="61">
                                          <p:stCondLst>
                                            <p:cond delay="0"/>
                                          </p:stCondLst>
                                        </p:cTn>
                                        <p:tgtEl>
                                          <p:spTgt spid="48"/>
                                        </p:tgtEl>
                                        <p:attrNameLst>
                                          <p:attrName>style.visibility</p:attrName>
                                        </p:attrNameLst>
                                      </p:cBhvr>
                                      <p:to>
                                        <p:strVal val="visible"/>
                                      </p:to>
                                    </p:set>
                                    <p:animScale>
                                      <p:cBhvr>
                                        <p:cTn decel="50000" dur="1000" fill="hold" id="62">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3">
                                          <p:stCondLst>
                                            <p:cond delay="0"/>
                                          </p:stCondLst>
                                        </p:cTn>
                                        <p:tgtEl>
                                          <p:spTgt spid="48"/>
                                        </p:tgtEl>
                                        <p:attrNameLst>
                                          <p:attrName>ppt_x</p:attrName>
                                          <p:attrName>ppt_y</p:attrName>
                                        </p:attrNameLst>
                                      </p:cBhvr>
                                    </p:animMotion>
                                    <p:animEffect filter="fade" transition="in">
                                      <p:cBhvr>
                                        <p:cTn dur="1000" id="64"/>
                                        <p:tgtEl>
                                          <p:spTgt spid="48"/>
                                        </p:tgtEl>
                                      </p:cBhvr>
                                    </p:animEffect>
                                  </p:childTnLst>
                                </p:cTn>
                              </p:par>
                              <p:par>
                                <p:cTn fill="hold" grpId="0" id="65" nodeType="withEffect" presetClass="entr" presetID="52" presetSubtype="0">
                                  <p:stCondLst>
                                    <p:cond delay="1200"/>
                                  </p:stCondLst>
                                  <p:childTnLst>
                                    <p:set>
                                      <p:cBhvr>
                                        <p:cTn dur="1" fill="hold" id="66">
                                          <p:stCondLst>
                                            <p:cond delay="0"/>
                                          </p:stCondLst>
                                        </p:cTn>
                                        <p:tgtEl>
                                          <p:spTgt spid="56"/>
                                        </p:tgtEl>
                                        <p:attrNameLst>
                                          <p:attrName>style.visibility</p:attrName>
                                        </p:attrNameLst>
                                      </p:cBhvr>
                                      <p:to>
                                        <p:strVal val="visible"/>
                                      </p:to>
                                    </p:set>
                                    <p:animScale>
                                      <p:cBhvr>
                                        <p:cTn decel="50000" dur="1000" fill="hold" id="67">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8">
                                          <p:stCondLst>
                                            <p:cond delay="0"/>
                                          </p:stCondLst>
                                        </p:cTn>
                                        <p:tgtEl>
                                          <p:spTgt spid="56"/>
                                        </p:tgtEl>
                                        <p:attrNameLst>
                                          <p:attrName>ppt_x</p:attrName>
                                          <p:attrName>ppt_y</p:attrName>
                                        </p:attrNameLst>
                                      </p:cBhvr>
                                    </p:animMotion>
                                    <p:animEffect filter="fade" transition="in">
                                      <p:cBhvr>
                                        <p:cTn dur="1000" id="69"/>
                                        <p:tgtEl>
                                          <p:spTgt spid="56"/>
                                        </p:tgtEl>
                                      </p:cBhvr>
                                    </p:animEffect>
                                  </p:childTnLst>
                                </p:cTn>
                              </p:par>
                              <p:par>
                                <p:cTn fill="hold" grpId="0" id="70" nodeType="withEffect" presetClass="entr" presetID="52" presetSubtype="0">
                                  <p:stCondLst>
                                    <p:cond delay="1200"/>
                                  </p:stCondLst>
                                  <p:childTnLst>
                                    <p:set>
                                      <p:cBhvr>
                                        <p:cTn dur="1" fill="hold" id="71">
                                          <p:stCondLst>
                                            <p:cond delay="0"/>
                                          </p:stCondLst>
                                        </p:cTn>
                                        <p:tgtEl>
                                          <p:spTgt spid="55"/>
                                        </p:tgtEl>
                                        <p:attrNameLst>
                                          <p:attrName>style.visibility</p:attrName>
                                        </p:attrNameLst>
                                      </p:cBhvr>
                                      <p:to>
                                        <p:strVal val="visible"/>
                                      </p:to>
                                    </p:set>
                                    <p:animScale>
                                      <p:cBhvr>
                                        <p:cTn decel="50000" dur="1000" fill="hold" id="72">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3">
                                          <p:stCondLst>
                                            <p:cond delay="0"/>
                                          </p:stCondLst>
                                        </p:cTn>
                                        <p:tgtEl>
                                          <p:spTgt spid="55"/>
                                        </p:tgtEl>
                                        <p:attrNameLst>
                                          <p:attrName>ppt_x</p:attrName>
                                          <p:attrName>ppt_y</p:attrName>
                                        </p:attrNameLst>
                                      </p:cBhvr>
                                    </p:animMotion>
                                    <p:animEffect filter="fade" transition="in">
                                      <p:cBhvr>
                                        <p:cTn dur="1000" id="74"/>
                                        <p:tgtEl>
                                          <p:spTgt spid="55"/>
                                        </p:tgtEl>
                                      </p:cBhvr>
                                    </p:animEffect>
                                  </p:childTnLst>
                                </p:cTn>
                              </p:par>
                              <p:par>
                                <p:cTn fill="hold" grpId="0" id="75" nodeType="withEffect" presetClass="entr" presetID="52" presetSubtype="0">
                                  <p:stCondLst>
                                    <p:cond delay="1200"/>
                                  </p:stCondLst>
                                  <p:childTnLst>
                                    <p:set>
                                      <p:cBhvr>
                                        <p:cTn dur="1" fill="hold" id="76">
                                          <p:stCondLst>
                                            <p:cond delay="0"/>
                                          </p:stCondLst>
                                        </p:cTn>
                                        <p:tgtEl>
                                          <p:spTgt spid="47"/>
                                        </p:tgtEl>
                                        <p:attrNameLst>
                                          <p:attrName>style.visibility</p:attrName>
                                        </p:attrNameLst>
                                      </p:cBhvr>
                                      <p:to>
                                        <p:strVal val="visible"/>
                                      </p:to>
                                    </p:set>
                                    <p:animScale>
                                      <p:cBhvr>
                                        <p:cTn decel="50000" dur="1000" fill="hold" id="77">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8">
                                          <p:stCondLst>
                                            <p:cond delay="0"/>
                                          </p:stCondLst>
                                        </p:cTn>
                                        <p:tgtEl>
                                          <p:spTgt spid="47"/>
                                        </p:tgtEl>
                                        <p:attrNameLst>
                                          <p:attrName>ppt_x</p:attrName>
                                          <p:attrName>ppt_y</p:attrName>
                                        </p:attrNameLst>
                                      </p:cBhvr>
                                    </p:animMotion>
                                    <p:animEffect filter="fade" transition="in">
                                      <p:cBhvr>
                                        <p:cTn dur="1000" id="79"/>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6"/>
      <p:bldP grpId="0" spid="37"/>
      <p:bldP grpId="0" spid="45"/>
      <p:bldP grpId="0" spid="46"/>
      <p:bldP grpId="0" spid="48"/>
      <p:bldP grpId="0" spid="47"/>
      <p:bldP grpId="0" spid="49"/>
      <p:bldP grpId="0" spid="50"/>
      <p:bldP grpId="0" spid="51"/>
      <p:bldP grpId="0" spid="52"/>
      <p:bldP grpId="0" spid="53"/>
      <p:bldP grpId="0" spid="54"/>
      <p:bldP grpId="0" spid="55"/>
      <p:bldP grpId="0" spid="5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rot="16200000">
            <a:off x="1991188" y="-1986779"/>
            <a:ext cx="5161644" cy="9138377"/>
          </a:xfrm>
          <a:prstGeom prst="rect">
            <a:avLst/>
          </a:prstGeom>
        </p:spPr>
      </p:pic>
      <p:sp>
        <p:nv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3" name="任意多边形 5"/>
          <p:cNvSpPr/>
          <p:nvPr/>
        </p:nvSpPr>
        <p:spPr>
          <a:xfrm>
            <a:off x="3270801" y="1313182"/>
            <a:ext cx="1223381" cy="1107742"/>
          </a:xfrm>
          <a:custGeom>
            <a:gdLst>
              <a:gd fmla="*/ 2343150 w 2343150" name="connsiteX0"/>
              <a:gd fmla="*/ 1543050 h 4800600" name="connsiteY0"/>
              <a:gd fmla="*/ 2343150 w 2343150" name="connsiteX1"/>
              <a:gd fmla="*/ 0 h 4800600" name="connsiteY1"/>
              <a:gd fmla="*/ 0 w 2343150" name="connsiteX2"/>
              <a:gd fmla="*/ 0 h 4800600" name="connsiteY2"/>
              <a:gd fmla="*/ 0 w 2343150" name="connsiteX3"/>
              <a:gd fmla="*/ 4800600 h 4800600" name="connsiteY3"/>
              <a:gd fmla="*/ 2343150 w 2343150" name="connsiteX4"/>
              <a:gd fmla="*/ 4800600 h 4800600" name="connsiteY4"/>
              <a:gd fmla="*/ 2343150 w 2343150" name="connsiteX5"/>
              <a:gd fmla="*/ 4171950 h 4800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800600" w="234315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cs typeface="+mn-ea"/>
              <a:sym typeface="+mn-lt"/>
            </a:endParaRPr>
          </a:p>
        </p:txBody>
      </p:sp>
      <p:sp>
        <p:nvSpPr>
          <p:cNvPr id="5" name="矩形 259"/>
          <p:cNvSpPr>
            <a:spLocks noChangeArrowheads="1"/>
          </p:cNvSpPr>
          <p:nvPr/>
        </p:nvSpPr>
        <p:spPr bwMode="auto">
          <a:xfrm>
            <a:off x="2472360" y="2683911"/>
            <a:ext cx="4907209" cy="5486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9pPr>
          </a:lstStyle>
          <a:p>
            <a:pPr algn="ctr">
              <a:buNone/>
              <a:defRPr/>
            </a:pPr>
            <a:r>
              <a:rPr altLang="en-US" lang="zh-CN" smtClean="0" sz="3600">
                <a:solidFill>
                  <a:schemeClr val="bg1"/>
                </a:solidFill>
                <a:latin typeface="+mn-lt"/>
                <a:ea typeface="+mn-ea"/>
                <a:cs typeface="+mn-ea"/>
                <a:sym typeface="+mn-lt"/>
              </a:rPr>
              <a:t>感谢一路有你</a:t>
            </a:r>
          </a:p>
        </p:txBody>
      </p:sp>
      <p:sp>
        <p:nvSpPr>
          <p:cNvPr id="6" name="原创设计师QQ598969553                 _15"/>
          <p:cNvSpPr/>
          <p:nvPr/>
        </p:nvSpPr>
        <p:spPr>
          <a:xfrm>
            <a:off x="3136713" y="3403562"/>
            <a:ext cx="3746408" cy="248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742" lIns="67481" rIns="67481" rtlCol="0" tIns="33742"/>
          <a:lstStyle/>
          <a:p>
            <a:pPr algn="ctr"/>
            <a:r>
              <a:rPr altLang="en-US" lang="zh-CN" sz="1400">
                <a:solidFill>
                  <a:schemeClr val="bg1"/>
                </a:solidFill>
                <a:cs typeface="+mn-ea"/>
                <a:sym typeface="+mn-lt"/>
              </a:rPr>
              <a:t>汇报时间：2018年10月      汇报人：优页PPT</a:t>
            </a:r>
          </a:p>
        </p:txBody>
      </p:sp>
      <p:sp>
        <p:nvSpPr>
          <p:cNvPr id="8" name="矩形 259"/>
          <p:cNvSpPr>
            <a:spLocks noChangeArrowheads="1"/>
          </p:cNvSpPr>
          <p:nvPr/>
        </p:nvSpPr>
        <p:spPr bwMode="auto">
          <a:xfrm>
            <a:off x="4602129" y="2212729"/>
            <a:ext cx="2417148"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itchFamily="34"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charset="0" pitchFamily="34"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charset="0" pitchFamily="34"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charset="0" pitchFamily="34"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charset="0" pitchFamily="34" typeface="Arial"/>
              <a:buChar char="»"/>
              <a:defRPr sz="2000">
                <a:solidFill>
                  <a:schemeClr val="tx1"/>
                </a:solidFill>
                <a:latin charset="-122" pitchFamily="34" typeface="微软雅黑"/>
                <a:ea charset="-122" pitchFamily="34" typeface="微软雅黑"/>
                <a:sym charset="0" pitchFamily="34" typeface="Calibri"/>
              </a:defRPr>
            </a:lvl9pPr>
          </a:lstStyle>
          <a:p>
            <a:pPr algn="dist">
              <a:buNone/>
            </a:pPr>
            <a:r>
              <a:rPr altLang="zh-CN" lang="en-US" sz="2000">
                <a:solidFill>
                  <a:schemeClr val="bg1"/>
                </a:solidFill>
                <a:latin typeface="+mn-lt"/>
                <a:ea typeface="+mn-ea"/>
                <a:cs typeface="+mn-ea"/>
                <a:sym typeface="+mn-lt"/>
              </a:rPr>
              <a:t>ANNUAL REPORT</a:t>
            </a:r>
          </a:p>
        </p:txBody>
      </p:sp>
      <p:sp>
        <p:nvSpPr>
          <p:cNvPr id="9" name="ValueText"/>
          <p:cNvSpPr txBox="1"/>
          <p:nvPr/>
        </p:nvSpPr>
        <p:spPr>
          <a:xfrm>
            <a:off x="3624251" y="1744965"/>
            <a:ext cx="2417149" cy="357539"/>
          </a:xfrm>
          <a:prstGeom prst="rect">
            <a:avLst/>
          </a:prstGeom>
        </p:spPr>
        <p:txBody>
          <a:bodyPr bIns="0" lIns="0" numCol="1" rIns="0" tIns="0" wrap="none">
            <a:prstTxWarp prst="textPlain">
              <a:avLst>
                <a:gd fmla="val 49037" name="adj"/>
              </a:avLst>
            </a:prstTxWarp>
            <a:normAutofit/>
          </a:bodyPr>
          <a:lstStyle/>
          <a:p>
            <a:r>
              <a:rPr altLang="zh-CN" lang="en-US" sz="1500">
                <a:solidFill>
                  <a:schemeClr val="bg2"/>
                </a:solidFill>
                <a:cs typeface="+mn-ea"/>
                <a:sym typeface="+mn-lt"/>
              </a:rPr>
              <a:t>FRESH•REPORT</a:t>
            </a:r>
          </a:p>
        </p:txBody>
      </p:sp>
    </p:spTree>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0" presetSubtype="0">
                                  <p:stCondLst>
                                    <p:cond delay="0"/>
                                  </p:stCondLst>
                                  <p:iterate type="lt">
                                    <p:tmPct val="10000"/>
                                  </p:iterate>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childTnLst>
                          </p:cTn>
                        </p:par>
                        <p:par>
                          <p:cTn fill="hold" id="14" nodeType="afterGroup">
                            <p:stCondLst>
                              <p:cond delay="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8"/>
                                        </p:tgtEl>
                                        <p:attrNameLst>
                                          <p:attrName>ppt_y</p:attrName>
                                        </p:attrNameLst>
                                      </p:cBhvr>
                                      <p:tavLst>
                                        <p:tav tm="0">
                                          <p:val>
                                            <p:strVal val="#ppt_y"/>
                                          </p:val>
                                        </p:tav>
                                        <p:tav tm="100000">
                                          <p:val>
                                            <p:strVal val="#ppt_y"/>
                                          </p:val>
                                        </p:tav>
                                      </p:tavLst>
                                    </p:anim>
                                    <p:anim calcmode="lin" valueType="num">
                                      <p:cBhvr>
                                        <p:cTn dur="500" fill="hold" id="1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8"/>
                                        </p:tgtEl>
                                      </p:cBhvr>
                                    </p:animEffect>
                                  </p:childTnLst>
                                </p:cTn>
                              </p:par>
                            </p:childTnLst>
                          </p:cTn>
                        </p:par>
                        <p:par>
                          <p:cTn fill="hold" id="22" nodeType="afterGroup">
                            <p:stCondLst>
                              <p:cond delay="1000"/>
                            </p:stCondLst>
                            <p:childTnLst>
                              <p:par>
                                <p:cTn fill="hold" grpId="1" id="23" nodeType="afterEffect" presetClass="emph" presetID="26" presetSubtype="0">
                                  <p:stCondLst>
                                    <p:cond delay="0"/>
                                  </p:stCondLst>
                                  <p:iterate type="lt">
                                    <p:tmPct val="0"/>
                                  </p:iterate>
                                  <p:childTnLst>
                                    <p:animEffect filter="fade" transition="out">
                                      <p:cBhvr>
                                        <p:cTn dur="500" id="24" tmFilter="0, 0; .2, .5; .8, .5; 1, 0"/>
                                        <p:tgtEl>
                                          <p:spTgt spid="8"/>
                                        </p:tgtEl>
                                      </p:cBhvr>
                                    </p:animEffect>
                                    <p:animScale>
                                      <p:cBhvr>
                                        <p:cTn autoRev="1" dur="250" fill="hold" id="25"/>
                                        <p:tgtEl>
                                          <p:spTgt spid="8"/>
                                        </p:tgtEl>
                                      </p:cBhvr>
                                      <p:by x="105000" y="105000"/>
                                    </p:animScale>
                                  </p:childTnLst>
                                </p:cTn>
                              </p:par>
                            </p:childTnLst>
                          </p:cTn>
                        </p:par>
                        <p:par>
                          <p:cTn fill="hold" id="26" nodeType="afterGroup">
                            <p:stCondLst>
                              <p:cond delay="15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5"/>
                                        </p:tgtEl>
                                        <p:attrNameLst>
                                          <p:attrName>style.visibility</p:attrName>
                                        </p:attrNameLst>
                                      </p:cBhvr>
                                      <p:to>
                                        <p:strVal val="visible"/>
                                      </p:to>
                                    </p:set>
                                    <p:anim calcmode="lin" valueType="num">
                                      <p:cBhvr>
                                        <p:cTn dur="500" fill="hold" id="2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5"/>
                                        </p:tgtEl>
                                        <p:attrNameLst>
                                          <p:attrName>ppt_y</p:attrName>
                                        </p:attrNameLst>
                                      </p:cBhvr>
                                      <p:tavLst>
                                        <p:tav tm="0">
                                          <p:val>
                                            <p:strVal val="#ppt_y"/>
                                          </p:val>
                                        </p:tav>
                                        <p:tav tm="100000">
                                          <p:val>
                                            <p:strVal val="#ppt_y"/>
                                          </p:val>
                                        </p:tav>
                                      </p:tavLst>
                                    </p:anim>
                                    <p:anim calcmode="lin" valueType="num">
                                      <p:cBhvr>
                                        <p:cTn dur="500" fill="hold" id="3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5"/>
                                        </p:tgtEl>
                                      </p:cBhvr>
                                    </p:animEffect>
                                  </p:childTnLst>
                                </p:cTn>
                              </p:par>
                            </p:childTnLst>
                          </p:cTn>
                        </p:par>
                        <p:par>
                          <p:cTn fill="hold" id="34" nodeType="afterGroup">
                            <p:stCondLst>
                              <p:cond delay="2000"/>
                            </p:stCondLst>
                            <p:childTnLst>
                              <p:par>
                                <p:cTn fill="hold" grpId="1" id="35" nodeType="afterEffect" presetClass="emph" presetID="26" presetSubtype="0">
                                  <p:stCondLst>
                                    <p:cond delay="0"/>
                                  </p:stCondLst>
                                  <p:iterate type="lt">
                                    <p:tmPct val="0"/>
                                  </p:iterate>
                                  <p:childTnLst>
                                    <p:animEffect filter="fade" transition="out">
                                      <p:cBhvr>
                                        <p:cTn dur="500" id="36" tmFilter="0, 0; .2, .5; .8, .5; 1, 0"/>
                                        <p:tgtEl>
                                          <p:spTgt spid="5"/>
                                        </p:tgtEl>
                                      </p:cBhvr>
                                    </p:animEffect>
                                    <p:animScale>
                                      <p:cBhvr>
                                        <p:cTn autoRev="1" dur="250" fill="hold" id="37"/>
                                        <p:tgtEl>
                                          <p:spTgt spid="5"/>
                                        </p:tgtEl>
                                      </p:cBhvr>
                                      <p:by x="105000" y="105000"/>
                                    </p:animScale>
                                  </p:childTnLst>
                                </p:cTn>
                              </p:par>
                            </p:childTnLst>
                          </p:cTn>
                        </p:par>
                        <p:par>
                          <p:cTn fill="hold" id="38" nodeType="afterGroup">
                            <p:stCondLst>
                              <p:cond delay="2500"/>
                            </p:stCondLst>
                            <p:childTnLst>
                              <p:par>
                                <p:cTn fill="hold" grpId="0" id="39" nodeType="afterEffect" presetClass="entr" presetID="12" presetSubtype="1">
                                  <p:stCondLst>
                                    <p:cond delay="0"/>
                                  </p:stCondLst>
                                  <p:childTnLst>
                                    <p:set>
                                      <p:cBhvr>
                                        <p:cTn dur="1" fill="hold" id="40">
                                          <p:stCondLst>
                                            <p:cond delay="0"/>
                                          </p:stCondLst>
                                        </p:cTn>
                                        <p:tgtEl>
                                          <p:spTgt spid="6"/>
                                        </p:tgtEl>
                                        <p:attrNameLst>
                                          <p:attrName>style.visibility</p:attrName>
                                        </p:attrNameLst>
                                      </p:cBhvr>
                                      <p:to>
                                        <p:strVal val="visible"/>
                                      </p:to>
                                    </p:set>
                                    <p:anim calcmode="lin" valueType="num">
                                      <p:cBhvr additive="base">
                                        <p:cTn dur="500" id="41"/>
                                        <p:tgtEl>
                                          <p:spTgt spid="6"/>
                                        </p:tgtEl>
                                        <p:attrNameLst>
                                          <p:attrName>ppt_y</p:attrName>
                                        </p:attrNameLst>
                                      </p:cBhvr>
                                      <p:tavLst>
                                        <p:tav tm="0">
                                          <p:val>
                                            <p:strVal val="#ppt_y-#ppt_h*1.125000"/>
                                          </p:val>
                                        </p:tav>
                                        <p:tav tm="100000">
                                          <p:val>
                                            <p:strVal val="#ppt_y"/>
                                          </p:val>
                                        </p:tav>
                                      </p:tavLst>
                                    </p:anim>
                                    <p:animEffect filter="wipe(down)" transition="in">
                                      <p:cBhvr>
                                        <p:cTn dur="500" id="4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1" spid="5"/>
      <p:bldP grpId="0" spid="6"/>
      <p:bldP grpId="0" spid="8"/>
      <p:bldP grpId="1" spid="8"/>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184734" y="2212495"/>
            <a:ext cx="1356324" cy="43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buFontTx/>
              <a:buNone/>
            </a:pPr>
            <a:r>
              <a:rPr altLang="en-US" lang="zh-CN" sz="2400">
                <a:solidFill>
                  <a:schemeClr val="bg1"/>
                </a:solidFill>
                <a:latin typeface="+mn-lt"/>
                <a:ea typeface="+mn-ea"/>
                <a:cs typeface="+mn-ea"/>
                <a:sym typeface="+mn-lt"/>
              </a:rPr>
              <a:t>工作回顾</a:t>
            </a:r>
          </a:p>
        </p:txBody>
      </p:sp>
      <p:sp>
        <p:nvSpPr>
          <p:cNvPr id="17" name="TextBox 1"/>
          <p:cNvSpPr txBox="1">
            <a:spLocks noChangeArrowheads="1"/>
          </p:cNvSpPr>
          <p:nvPr/>
        </p:nvSpPr>
        <p:spPr bwMode="auto">
          <a:xfrm>
            <a:off x="4167949" y="2782901"/>
            <a:ext cx="2634646" cy="342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90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075455" y="2188660"/>
            <a:ext cx="1068818" cy="1068817"/>
            <a:chOff x="4353170" y="1223943"/>
            <a:chExt cx="1068877" cy="1068876"/>
          </a:xfrm>
        </p:grpSpPr>
        <p:sp>
          <p:nvSpPr>
            <p:cNvPr id="11" name="Freeform: Shape 2"/>
            <p:cNvSpPr/>
            <p:nvPr/>
          </p:nvSpPr>
          <p:spPr bwMode="auto">
            <a:xfrm>
              <a:off x="4353170" y="1223943"/>
              <a:ext cx="1068877" cy="10688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cs typeface="+mn-ea"/>
                <a:sym typeface="+mn-lt"/>
              </a:endParaRPr>
            </a:p>
          </p:txBody>
        </p:sp>
        <p:sp>
          <p:nvSpPr>
            <p:cNvPr id="12" name="Freeform: Shape 9"/>
            <p:cNvSpPr/>
            <p:nvPr/>
          </p:nvSpPr>
          <p:spPr bwMode="auto">
            <a:xfrm>
              <a:off x="4661998" y="1406987"/>
              <a:ext cx="760049" cy="68312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id-ID" sz="3200">
                  <a:solidFill>
                    <a:srgbClr val="FFFFFF"/>
                  </a:solidFill>
                  <a:cs typeface="+mn-ea"/>
                  <a:sym typeface="+mn-lt"/>
                </a:rPr>
                <a:t>01</a:t>
              </a:r>
            </a:p>
          </p:txBody>
        </p:sp>
      </p:grpSp>
    </p:spTree>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17"/>
                                        </p:tgtEl>
                                        <p:attrNameLst>
                                          <p:attrName>style.visibility</p:attrName>
                                        </p:attrNameLst>
                                      </p:cBhvr>
                                      <p:to>
                                        <p:strVal val="visible"/>
                                      </p:to>
                                    </p:set>
                                    <p:animEffect filter="wipe(up)" transition="in">
                                      <p:cBhvr>
                                        <p:cTn dur="500" id="1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Freeform 7"/>
          <p:cNvSpPr>
            <a:spLocks noEditPoints="1"/>
          </p:cNvSpPr>
          <p:nvPr/>
        </p:nvSpPr>
        <p:spPr bwMode="auto">
          <a:xfrm>
            <a:off x="1379220" y="1713865"/>
            <a:ext cx="1975485" cy="1773555"/>
          </a:xfrm>
          <a:custGeom>
            <a:gdLst>
              <a:gd fmla="*/ 543 w 907" name="T0"/>
              <a:gd fmla="*/ 696 h 814" name="T1"/>
              <a:gd fmla="*/ 592 w 907" name="T2"/>
              <a:gd fmla="*/ 745 h 814" name="T3"/>
              <a:gd fmla="*/ 138 w 907" name="T4"/>
              <a:gd fmla="*/ 449 h 814" name="T5"/>
              <a:gd fmla="*/ 126 w 907" name="T6"/>
              <a:gd fmla="*/ 433 h 814" name="T7"/>
              <a:gd fmla="*/ 223 w 907" name="T8"/>
              <a:gd fmla="*/ 405 h 814" name="T9"/>
              <a:gd fmla="*/ 383 w 907" name="T10"/>
              <a:gd fmla="*/ 427 h 814" name="T11"/>
              <a:gd fmla="*/ 391 w 907" name="T12"/>
              <a:gd fmla="*/ 441 h 814" name="T13"/>
              <a:gd fmla="*/ 345 w 907" name="T14"/>
              <a:gd fmla="*/ 441 h 814" name="T15"/>
              <a:gd fmla="*/ 197 w 907" name="T16"/>
              <a:gd fmla="*/ 433 h 814" name="T17"/>
              <a:gd fmla="*/ 138 w 907" name="T18"/>
              <a:gd fmla="*/ 370 h 814" name="T19"/>
              <a:gd fmla="*/ 126 w 907" name="T20"/>
              <a:gd fmla="*/ 354 h 814" name="T21"/>
              <a:gd fmla="*/ 223 w 907" name="T22"/>
              <a:gd fmla="*/ 326 h 814" name="T23"/>
              <a:gd fmla="*/ 383 w 907" name="T24"/>
              <a:gd fmla="*/ 348 h 814" name="T25"/>
              <a:gd fmla="*/ 391 w 907" name="T26"/>
              <a:gd fmla="*/ 362 h 814" name="T27"/>
              <a:gd fmla="*/ 345 w 907" name="T28"/>
              <a:gd fmla="*/ 362 h 814" name="T29"/>
              <a:gd fmla="*/ 197 w 907" name="T30"/>
              <a:gd fmla="*/ 354 h 814" name="T31"/>
              <a:gd fmla="*/ 138 w 907" name="T32"/>
              <a:gd fmla="*/ 299 h 814" name="T33"/>
              <a:gd fmla="*/ 126 w 907" name="T34"/>
              <a:gd fmla="*/ 281 h 814" name="T35"/>
              <a:gd fmla="*/ 223 w 907" name="T36"/>
              <a:gd fmla="*/ 255 h 814" name="T37"/>
              <a:gd fmla="*/ 383 w 907" name="T38"/>
              <a:gd fmla="*/ 275 h 814" name="T39"/>
              <a:gd fmla="*/ 391 w 907" name="T40"/>
              <a:gd fmla="*/ 291 h 814" name="T41"/>
              <a:gd fmla="*/ 345 w 907" name="T42"/>
              <a:gd fmla="*/ 289 h 814" name="T43"/>
              <a:gd fmla="*/ 197 w 907" name="T44"/>
              <a:gd fmla="*/ 283 h 814" name="T45"/>
              <a:gd fmla="*/ 138 w 907" name="T46"/>
              <a:gd fmla="*/ 225 h 814" name="T47"/>
              <a:gd fmla="*/ 126 w 907" name="T48"/>
              <a:gd fmla="*/ 206 h 814" name="T49"/>
              <a:gd fmla="*/ 223 w 907" name="T50"/>
              <a:gd fmla="*/ 178 h 814" name="T51"/>
              <a:gd fmla="*/ 383 w 907" name="T52"/>
              <a:gd fmla="*/ 200 h 814" name="T53"/>
              <a:gd fmla="*/ 391 w 907" name="T54"/>
              <a:gd fmla="*/ 214 h 814" name="T55"/>
              <a:gd fmla="*/ 345 w 907" name="T56"/>
              <a:gd fmla="*/ 214 h 814" name="T57"/>
              <a:gd fmla="*/ 197 w 907" name="T58"/>
              <a:gd fmla="*/ 206 h 814" name="T59"/>
              <a:gd fmla="*/ 138 w 907" name="T60"/>
              <a:gd fmla="*/ 156 h 814" name="T61"/>
              <a:gd fmla="*/ 126 w 907" name="T62"/>
              <a:gd fmla="*/ 138 h 814" name="T63"/>
              <a:gd fmla="*/ 223 w 907" name="T64"/>
              <a:gd fmla="*/ 111 h 814" name="T65"/>
              <a:gd fmla="*/ 383 w 907" name="T66"/>
              <a:gd fmla="*/ 131 h 814" name="T67"/>
              <a:gd fmla="*/ 391 w 907" name="T68"/>
              <a:gd fmla="*/ 148 h 814" name="T69"/>
              <a:gd fmla="*/ 345 w 907" name="T70"/>
              <a:gd fmla="*/ 146 h 814" name="T71"/>
              <a:gd fmla="*/ 197 w 907" name="T72"/>
              <a:gd fmla="*/ 140 h 814" name="T73"/>
              <a:gd fmla="*/ 877 w 907" name="T74"/>
              <a:gd fmla="*/ 125 h 814" name="T75"/>
              <a:gd fmla="*/ 905 w 907" name="T76"/>
              <a:gd fmla="*/ 156 h 814" name="T77"/>
              <a:gd fmla="*/ 899 w 907" name="T78"/>
              <a:gd fmla="*/ 702 h 814" name="T79"/>
              <a:gd fmla="*/ 626 w 907" name="T80"/>
              <a:gd fmla="*/ 721 h 814" name="T81"/>
              <a:gd fmla="*/ 620 w 907" name="T82"/>
              <a:gd fmla="*/ 806 h 814" name="T83"/>
              <a:gd fmla="*/ 492 w 907" name="T84"/>
              <a:gd fmla="*/ 808 h 814" name="T85"/>
              <a:gd fmla="*/ 468 w 907" name="T86"/>
              <a:gd fmla="*/ 810 h 814" name="T87"/>
              <a:gd fmla="*/ 31 w 907" name="T88"/>
              <a:gd fmla="*/ 719 h 814" name="T89"/>
              <a:gd fmla="*/ 0 w 907" name="T90"/>
              <a:gd fmla="*/ 690 h 814" name="T91"/>
              <a:gd fmla="*/ 9 w 907" name="T92"/>
              <a:gd fmla="*/ 138 h 814" name="T93"/>
              <a:gd fmla="*/ 33 w 907" name="T94"/>
              <a:gd fmla="*/ 67 h 814" name="T95"/>
              <a:gd fmla="*/ 102 w 907" name="T96"/>
              <a:gd fmla="*/ 26 h 814" name="T97"/>
              <a:gd fmla="*/ 260 w 907" name="T98"/>
              <a:gd fmla="*/ 0 h 814" name="T99"/>
              <a:gd fmla="*/ 381 w 907" name="T100"/>
              <a:gd fmla="*/ 18 h 814" name="T101"/>
              <a:gd fmla="*/ 527 w 907" name="T102"/>
              <a:gd fmla="*/ 16 h 814" name="T103"/>
              <a:gd fmla="*/ 652 w 907" name="T104"/>
              <a:gd fmla="*/ 0 h 814" name="T105"/>
              <a:gd fmla="*/ 806 w 907" name="T106"/>
              <a:gd fmla="*/ 28 h 814" name="T107"/>
              <a:gd fmla="*/ 869 w 907" name="T108"/>
              <a:gd fmla="*/ 67 h 814" name="T109"/>
              <a:gd fmla="*/ 626 w 907" name="T110"/>
              <a:gd fmla="*/ 557 h 814" name="T111"/>
              <a:gd fmla="*/ 816 w 907" name="T112"/>
              <a:gd fmla="*/ 593 h 814" name="T113"/>
              <a:gd fmla="*/ 652 w 907" name="T114"/>
              <a:gd fmla="*/ 53 h 814" name="T115"/>
              <a:gd fmla="*/ 260 w 907" name="T116"/>
              <a:gd fmla="*/ 53 h 814" name="T117"/>
              <a:gd fmla="*/ 130 w 907" name="T118"/>
              <a:gd fmla="*/ 73 h 814" name="T119"/>
              <a:gd fmla="*/ 130 w 907" name="T120"/>
              <a:gd fmla="*/ 575 h 814" name="T121"/>
              <a:gd fmla="*/ 260 w 907" name="T122"/>
              <a:gd fmla="*/ 557 h 814" name="T123"/>
              <a:gd fmla="*/ 424 w 907" name="T124"/>
              <a:gd fmla="*/ 91 h 8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14" w="906">
                <a:moveTo>
                  <a:pt x="496" y="73"/>
                </a:moveTo>
                <a:lnTo>
                  <a:pt x="496" y="751"/>
                </a:lnTo>
                <a:lnTo>
                  <a:pt x="533" y="702"/>
                </a:lnTo>
                <a:lnTo>
                  <a:pt x="533" y="702"/>
                </a:lnTo>
                <a:lnTo>
                  <a:pt x="539" y="698"/>
                </a:lnTo>
                <a:lnTo>
                  <a:pt x="543" y="696"/>
                </a:lnTo>
                <a:lnTo>
                  <a:pt x="551" y="698"/>
                </a:lnTo>
                <a:lnTo>
                  <a:pt x="557" y="700"/>
                </a:lnTo>
                <a:lnTo>
                  <a:pt x="557" y="700"/>
                </a:lnTo>
                <a:lnTo>
                  <a:pt x="559" y="702"/>
                </a:lnTo>
                <a:lnTo>
                  <a:pt x="559" y="702"/>
                </a:lnTo>
                <a:lnTo>
                  <a:pt x="592" y="745"/>
                </a:lnTo>
                <a:lnTo>
                  <a:pt x="592" y="46"/>
                </a:lnTo>
                <a:lnTo>
                  <a:pt x="496" y="73"/>
                </a:lnTo>
                <a:lnTo>
                  <a:pt x="496" y="73"/>
                </a:lnTo>
                <a:close/>
                <a:moveTo>
                  <a:pt x="142" y="449"/>
                </a:moveTo>
                <a:lnTo>
                  <a:pt x="142" y="449"/>
                </a:lnTo>
                <a:lnTo>
                  <a:pt x="138" y="449"/>
                </a:lnTo>
                <a:lnTo>
                  <a:pt x="132" y="449"/>
                </a:lnTo>
                <a:lnTo>
                  <a:pt x="130" y="447"/>
                </a:lnTo>
                <a:lnTo>
                  <a:pt x="126" y="443"/>
                </a:lnTo>
                <a:lnTo>
                  <a:pt x="126" y="443"/>
                </a:lnTo>
                <a:lnTo>
                  <a:pt x="126" y="437"/>
                </a:lnTo>
                <a:lnTo>
                  <a:pt x="126" y="433"/>
                </a:lnTo>
                <a:lnTo>
                  <a:pt x="130" y="429"/>
                </a:lnTo>
                <a:lnTo>
                  <a:pt x="134" y="427"/>
                </a:lnTo>
                <a:lnTo>
                  <a:pt x="134" y="427"/>
                </a:lnTo>
                <a:lnTo>
                  <a:pt x="162" y="417"/>
                </a:lnTo>
                <a:lnTo>
                  <a:pt x="193" y="409"/>
                </a:lnTo>
                <a:lnTo>
                  <a:pt x="223" y="405"/>
                </a:lnTo>
                <a:lnTo>
                  <a:pt x="254" y="405"/>
                </a:lnTo>
                <a:lnTo>
                  <a:pt x="254" y="405"/>
                </a:lnTo>
                <a:lnTo>
                  <a:pt x="286" y="405"/>
                </a:lnTo>
                <a:lnTo>
                  <a:pt x="318" y="409"/>
                </a:lnTo>
                <a:lnTo>
                  <a:pt x="351" y="417"/>
                </a:lnTo>
                <a:lnTo>
                  <a:pt x="383" y="427"/>
                </a:lnTo>
                <a:lnTo>
                  <a:pt x="383" y="427"/>
                </a:lnTo>
                <a:lnTo>
                  <a:pt x="387" y="429"/>
                </a:lnTo>
                <a:lnTo>
                  <a:pt x="389" y="433"/>
                </a:lnTo>
                <a:lnTo>
                  <a:pt x="391" y="437"/>
                </a:lnTo>
                <a:lnTo>
                  <a:pt x="391" y="441"/>
                </a:lnTo>
                <a:lnTo>
                  <a:pt x="391" y="441"/>
                </a:lnTo>
                <a:lnTo>
                  <a:pt x="389" y="445"/>
                </a:lnTo>
                <a:lnTo>
                  <a:pt x="385" y="449"/>
                </a:lnTo>
                <a:lnTo>
                  <a:pt x="381" y="449"/>
                </a:lnTo>
                <a:lnTo>
                  <a:pt x="375" y="449"/>
                </a:lnTo>
                <a:lnTo>
                  <a:pt x="375" y="449"/>
                </a:lnTo>
                <a:lnTo>
                  <a:pt x="345" y="441"/>
                </a:lnTo>
                <a:lnTo>
                  <a:pt x="314" y="433"/>
                </a:lnTo>
                <a:lnTo>
                  <a:pt x="284" y="429"/>
                </a:lnTo>
                <a:lnTo>
                  <a:pt x="254" y="429"/>
                </a:lnTo>
                <a:lnTo>
                  <a:pt x="254" y="429"/>
                </a:lnTo>
                <a:lnTo>
                  <a:pt x="225" y="429"/>
                </a:lnTo>
                <a:lnTo>
                  <a:pt x="197" y="433"/>
                </a:lnTo>
                <a:lnTo>
                  <a:pt x="168" y="441"/>
                </a:lnTo>
                <a:lnTo>
                  <a:pt x="142" y="449"/>
                </a:lnTo>
                <a:lnTo>
                  <a:pt x="142" y="449"/>
                </a:lnTo>
                <a:close/>
                <a:moveTo>
                  <a:pt x="142" y="370"/>
                </a:moveTo>
                <a:lnTo>
                  <a:pt x="142" y="370"/>
                </a:lnTo>
                <a:lnTo>
                  <a:pt x="138" y="370"/>
                </a:lnTo>
                <a:lnTo>
                  <a:pt x="132" y="370"/>
                </a:lnTo>
                <a:lnTo>
                  <a:pt x="130" y="368"/>
                </a:lnTo>
                <a:lnTo>
                  <a:pt x="126" y="364"/>
                </a:lnTo>
                <a:lnTo>
                  <a:pt x="126" y="364"/>
                </a:lnTo>
                <a:lnTo>
                  <a:pt x="126" y="358"/>
                </a:lnTo>
                <a:lnTo>
                  <a:pt x="126" y="354"/>
                </a:lnTo>
                <a:lnTo>
                  <a:pt x="130" y="350"/>
                </a:lnTo>
                <a:lnTo>
                  <a:pt x="134" y="348"/>
                </a:lnTo>
                <a:lnTo>
                  <a:pt x="134" y="348"/>
                </a:lnTo>
                <a:lnTo>
                  <a:pt x="162" y="338"/>
                </a:lnTo>
                <a:lnTo>
                  <a:pt x="193" y="330"/>
                </a:lnTo>
                <a:lnTo>
                  <a:pt x="223" y="326"/>
                </a:lnTo>
                <a:lnTo>
                  <a:pt x="254" y="324"/>
                </a:lnTo>
                <a:lnTo>
                  <a:pt x="254" y="324"/>
                </a:lnTo>
                <a:lnTo>
                  <a:pt x="286" y="326"/>
                </a:lnTo>
                <a:lnTo>
                  <a:pt x="318" y="330"/>
                </a:lnTo>
                <a:lnTo>
                  <a:pt x="351" y="338"/>
                </a:lnTo>
                <a:lnTo>
                  <a:pt x="383" y="348"/>
                </a:lnTo>
                <a:lnTo>
                  <a:pt x="383" y="348"/>
                </a:lnTo>
                <a:lnTo>
                  <a:pt x="387" y="350"/>
                </a:lnTo>
                <a:lnTo>
                  <a:pt x="389" y="354"/>
                </a:lnTo>
                <a:lnTo>
                  <a:pt x="391" y="358"/>
                </a:lnTo>
                <a:lnTo>
                  <a:pt x="391" y="362"/>
                </a:lnTo>
                <a:lnTo>
                  <a:pt x="391" y="362"/>
                </a:lnTo>
                <a:lnTo>
                  <a:pt x="389" y="366"/>
                </a:lnTo>
                <a:lnTo>
                  <a:pt x="385" y="370"/>
                </a:lnTo>
                <a:lnTo>
                  <a:pt x="381" y="370"/>
                </a:lnTo>
                <a:lnTo>
                  <a:pt x="375" y="370"/>
                </a:lnTo>
                <a:lnTo>
                  <a:pt x="375" y="370"/>
                </a:lnTo>
                <a:lnTo>
                  <a:pt x="345" y="362"/>
                </a:lnTo>
                <a:lnTo>
                  <a:pt x="314" y="354"/>
                </a:lnTo>
                <a:lnTo>
                  <a:pt x="284" y="350"/>
                </a:lnTo>
                <a:lnTo>
                  <a:pt x="254" y="350"/>
                </a:lnTo>
                <a:lnTo>
                  <a:pt x="254" y="350"/>
                </a:lnTo>
                <a:lnTo>
                  <a:pt x="225" y="350"/>
                </a:lnTo>
                <a:lnTo>
                  <a:pt x="197" y="354"/>
                </a:lnTo>
                <a:lnTo>
                  <a:pt x="168" y="360"/>
                </a:lnTo>
                <a:lnTo>
                  <a:pt x="142" y="370"/>
                </a:lnTo>
                <a:lnTo>
                  <a:pt x="142" y="370"/>
                </a:lnTo>
                <a:close/>
                <a:moveTo>
                  <a:pt x="142" y="299"/>
                </a:moveTo>
                <a:lnTo>
                  <a:pt x="142" y="299"/>
                </a:lnTo>
                <a:lnTo>
                  <a:pt x="138" y="299"/>
                </a:lnTo>
                <a:lnTo>
                  <a:pt x="132" y="297"/>
                </a:lnTo>
                <a:lnTo>
                  <a:pt x="130" y="295"/>
                </a:lnTo>
                <a:lnTo>
                  <a:pt x="126" y="291"/>
                </a:lnTo>
                <a:lnTo>
                  <a:pt x="126" y="291"/>
                </a:lnTo>
                <a:lnTo>
                  <a:pt x="126" y="287"/>
                </a:lnTo>
                <a:lnTo>
                  <a:pt x="126" y="281"/>
                </a:lnTo>
                <a:lnTo>
                  <a:pt x="130" y="277"/>
                </a:lnTo>
                <a:lnTo>
                  <a:pt x="134" y="275"/>
                </a:lnTo>
                <a:lnTo>
                  <a:pt x="134" y="275"/>
                </a:lnTo>
                <a:lnTo>
                  <a:pt x="162" y="265"/>
                </a:lnTo>
                <a:lnTo>
                  <a:pt x="193" y="259"/>
                </a:lnTo>
                <a:lnTo>
                  <a:pt x="223" y="255"/>
                </a:lnTo>
                <a:lnTo>
                  <a:pt x="254" y="253"/>
                </a:lnTo>
                <a:lnTo>
                  <a:pt x="254" y="253"/>
                </a:lnTo>
                <a:lnTo>
                  <a:pt x="286" y="255"/>
                </a:lnTo>
                <a:lnTo>
                  <a:pt x="318" y="259"/>
                </a:lnTo>
                <a:lnTo>
                  <a:pt x="351" y="265"/>
                </a:lnTo>
                <a:lnTo>
                  <a:pt x="383" y="275"/>
                </a:lnTo>
                <a:lnTo>
                  <a:pt x="383" y="275"/>
                </a:lnTo>
                <a:lnTo>
                  <a:pt x="387" y="277"/>
                </a:lnTo>
                <a:lnTo>
                  <a:pt x="389" y="281"/>
                </a:lnTo>
                <a:lnTo>
                  <a:pt x="391" y="285"/>
                </a:lnTo>
                <a:lnTo>
                  <a:pt x="391" y="291"/>
                </a:lnTo>
                <a:lnTo>
                  <a:pt x="391" y="291"/>
                </a:lnTo>
                <a:lnTo>
                  <a:pt x="389" y="295"/>
                </a:lnTo>
                <a:lnTo>
                  <a:pt x="385" y="297"/>
                </a:lnTo>
                <a:lnTo>
                  <a:pt x="381" y="299"/>
                </a:lnTo>
                <a:lnTo>
                  <a:pt x="375" y="299"/>
                </a:lnTo>
                <a:lnTo>
                  <a:pt x="375" y="299"/>
                </a:lnTo>
                <a:lnTo>
                  <a:pt x="345" y="289"/>
                </a:lnTo>
                <a:lnTo>
                  <a:pt x="314" y="283"/>
                </a:lnTo>
                <a:lnTo>
                  <a:pt x="284" y="279"/>
                </a:lnTo>
                <a:lnTo>
                  <a:pt x="254" y="277"/>
                </a:lnTo>
                <a:lnTo>
                  <a:pt x="254" y="277"/>
                </a:lnTo>
                <a:lnTo>
                  <a:pt x="225" y="279"/>
                </a:lnTo>
                <a:lnTo>
                  <a:pt x="197" y="283"/>
                </a:lnTo>
                <a:lnTo>
                  <a:pt x="168" y="289"/>
                </a:lnTo>
                <a:lnTo>
                  <a:pt x="142" y="299"/>
                </a:lnTo>
                <a:lnTo>
                  <a:pt x="142" y="299"/>
                </a:lnTo>
                <a:close/>
                <a:moveTo>
                  <a:pt x="142" y="223"/>
                </a:moveTo>
                <a:lnTo>
                  <a:pt x="142" y="223"/>
                </a:lnTo>
                <a:lnTo>
                  <a:pt x="138" y="225"/>
                </a:lnTo>
                <a:lnTo>
                  <a:pt x="132" y="223"/>
                </a:lnTo>
                <a:lnTo>
                  <a:pt x="130" y="221"/>
                </a:lnTo>
                <a:lnTo>
                  <a:pt x="126" y="216"/>
                </a:lnTo>
                <a:lnTo>
                  <a:pt x="126" y="216"/>
                </a:lnTo>
                <a:lnTo>
                  <a:pt x="126" y="210"/>
                </a:lnTo>
                <a:lnTo>
                  <a:pt x="126" y="206"/>
                </a:lnTo>
                <a:lnTo>
                  <a:pt x="130" y="202"/>
                </a:lnTo>
                <a:lnTo>
                  <a:pt x="134" y="200"/>
                </a:lnTo>
                <a:lnTo>
                  <a:pt x="134" y="200"/>
                </a:lnTo>
                <a:lnTo>
                  <a:pt x="162" y="190"/>
                </a:lnTo>
                <a:lnTo>
                  <a:pt x="193" y="182"/>
                </a:lnTo>
                <a:lnTo>
                  <a:pt x="223" y="178"/>
                </a:lnTo>
                <a:lnTo>
                  <a:pt x="254" y="178"/>
                </a:lnTo>
                <a:lnTo>
                  <a:pt x="254" y="178"/>
                </a:lnTo>
                <a:lnTo>
                  <a:pt x="286" y="178"/>
                </a:lnTo>
                <a:lnTo>
                  <a:pt x="318" y="184"/>
                </a:lnTo>
                <a:lnTo>
                  <a:pt x="351" y="190"/>
                </a:lnTo>
                <a:lnTo>
                  <a:pt x="383" y="200"/>
                </a:lnTo>
                <a:lnTo>
                  <a:pt x="383" y="200"/>
                </a:lnTo>
                <a:lnTo>
                  <a:pt x="387" y="202"/>
                </a:lnTo>
                <a:lnTo>
                  <a:pt x="389" y="206"/>
                </a:lnTo>
                <a:lnTo>
                  <a:pt x="391" y="210"/>
                </a:lnTo>
                <a:lnTo>
                  <a:pt x="391" y="214"/>
                </a:lnTo>
                <a:lnTo>
                  <a:pt x="391" y="214"/>
                </a:lnTo>
                <a:lnTo>
                  <a:pt x="389" y="221"/>
                </a:lnTo>
                <a:lnTo>
                  <a:pt x="385" y="223"/>
                </a:lnTo>
                <a:lnTo>
                  <a:pt x="381" y="225"/>
                </a:lnTo>
                <a:lnTo>
                  <a:pt x="375" y="223"/>
                </a:lnTo>
                <a:lnTo>
                  <a:pt x="375" y="223"/>
                </a:lnTo>
                <a:lnTo>
                  <a:pt x="345" y="214"/>
                </a:lnTo>
                <a:lnTo>
                  <a:pt x="314" y="208"/>
                </a:lnTo>
                <a:lnTo>
                  <a:pt x="284" y="204"/>
                </a:lnTo>
                <a:lnTo>
                  <a:pt x="254" y="202"/>
                </a:lnTo>
                <a:lnTo>
                  <a:pt x="254" y="202"/>
                </a:lnTo>
                <a:lnTo>
                  <a:pt x="225" y="204"/>
                </a:lnTo>
                <a:lnTo>
                  <a:pt x="197" y="206"/>
                </a:lnTo>
                <a:lnTo>
                  <a:pt x="168" y="214"/>
                </a:lnTo>
                <a:lnTo>
                  <a:pt x="142" y="223"/>
                </a:lnTo>
                <a:lnTo>
                  <a:pt x="142" y="223"/>
                </a:lnTo>
                <a:close/>
                <a:moveTo>
                  <a:pt x="142" y="154"/>
                </a:moveTo>
                <a:lnTo>
                  <a:pt x="142" y="154"/>
                </a:lnTo>
                <a:lnTo>
                  <a:pt x="138" y="156"/>
                </a:lnTo>
                <a:lnTo>
                  <a:pt x="132" y="154"/>
                </a:lnTo>
                <a:lnTo>
                  <a:pt x="130" y="152"/>
                </a:lnTo>
                <a:lnTo>
                  <a:pt x="126" y="148"/>
                </a:lnTo>
                <a:lnTo>
                  <a:pt x="126" y="148"/>
                </a:lnTo>
                <a:lnTo>
                  <a:pt x="126" y="144"/>
                </a:lnTo>
                <a:lnTo>
                  <a:pt x="126" y="138"/>
                </a:lnTo>
                <a:lnTo>
                  <a:pt x="130" y="134"/>
                </a:lnTo>
                <a:lnTo>
                  <a:pt x="134" y="131"/>
                </a:lnTo>
                <a:lnTo>
                  <a:pt x="134" y="131"/>
                </a:lnTo>
                <a:lnTo>
                  <a:pt x="162" y="121"/>
                </a:lnTo>
                <a:lnTo>
                  <a:pt x="193" y="115"/>
                </a:lnTo>
                <a:lnTo>
                  <a:pt x="223" y="111"/>
                </a:lnTo>
                <a:lnTo>
                  <a:pt x="254" y="109"/>
                </a:lnTo>
                <a:lnTo>
                  <a:pt x="254" y="109"/>
                </a:lnTo>
                <a:lnTo>
                  <a:pt x="286" y="111"/>
                </a:lnTo>
                <a:lnTo>
                  <a:pt x="318" y="115"/>
                </a:lnTo>
                <a:lnTo>
                  <a:pt x="351" y="121"/>
                </a:lnTo>
                <a:lnTo>
                  <a:pt x="383" y="131"/>
                </a:lnTo>
                <a:lnTo>
                  <a:pt x="383" y="131"/>
                </a:lnTo>
                <a:lnTo>
                  <a:pt x="387" y="134"/>
                </a:lnTo>
                <a:lnTo>
                  <a:pt x="389" y="138"/>
                </a:lnTo>
                <a:lnTo>
                  <a:pt x="391" y="142"/>
                </a:lnTo>
                <a:lnTo>
                  <a:pt x="391" y="148"/>
                </a:lnTo>
                <a:lnTo>
                  <a:pt x="391" y="148"/>
                </a:lnTo>
                <a:lnTo>
                  <a:pt x="389" y="152"/>
                </a:lnTo>
                <a:lnTo>
                  <a:pt x="385" y="154"/>
                </a:lnTo>
                <a:lnTo>
                  <a:pt x="381" y="156"/>
                </a:lnTo>
                <a:lnTo>
                  <a:pt x="375" y="156"/>
                </a:lnTo>
                <a:lnTo>
                  <a:pt x="375" y="156"/>
                </a:lnTo>
                <a:lnTo>
                  <a:pt x="345" y="146"/>
                </a:lnTo>
                <a:lnTo>
                  <a:pt x="314" y="140"/>
                </a:lnTo>
                <a:lnTo>
                  <a:pt x="284" y="136"/>
                </a:lnTo>
                <a:lnTo>
                  <a:pt x="254" y="134"/>
                </a:lnTo>
                <a:lnTo>
                  <a:pt x="254" y="134"/>
                </a:lnTo>
                <a:lnTo>
                  <a:pt x="225" y="136"/>
                </a:lnTo>
                <a:lnTo>
                  <a:pt x="197" y="140"/>
                </a:lnTo>
                <a:lnTo>
                  <a:pt x="168" y="146"/>
                </a:lnTo>
                <a:lnTo>
                  <a:pt x="142" y="154"/>
                </a:lnTo>
                <a:lnTo>
                  <a:pt x="142" y="154"/>
                </a:lnTo>
                <a:close/>
                <a:moveTo>
                  <a:pt x="871" y="125"/>
                </a:moveTo>
                <a:lnTo>
                  <a:pt x="871" y="125"/>
                </a:lnTo>
                <a:lnTo>
                  <a:pt x="877" y="125"/>
                </a:lnTo>
                <a:lnTo>
                  <a:pt x="885" y="129"/>
                </a:lnTo>
                <a:lnTo>
                  <a:pt x="891" y="131"/>
                </a:lnTo>
                <a:lnTo>
                  <a:pt x="895" y="138"/>
                </a:lnTo>
                <a:lnTo>
                  <a:pt x="901" y="142"/>
                </a:lnTo>
                <a:lnTo>
                  <a:pt x="903" y="150"/>
                </a:lnTo>
                <a:lnTo>
                  <a:pt x="905" y="156"/>
                </a:lnTo>
                <a:lnTo>
                  <a:pt x="907" y="164"/>
                </a:lnTo>
                <a:lnTo>
                  <a:pt x="907" y="682"/>
                </a:lnTo>
                <a:lnTo>
                  <a:pt x="907" y="682"/>
                </a:lnTo>
                <a:lnTo>
                  <a:pt x="905" y="690"/>
                </a:lnTo>
                <a:lnTo>
                  <a:pt x="903" y="696"/>
                </a:lnTo>
                <a:lnTo>
                  <a:pt x="899" y="702"/>
                </a:lnTo>
                <a:lnTo>
                  <a:pt x="895" y="708"/>
                </a:lnTo>
                <a:lnTo>
                  <a:pt x="889" y="712"/>
                </a:lnTo>
                <a:lnTo>
                  <a:pt x="883" y="716"/>
                </a:lnTo>
                <a:lnTo>
                  <a:pt x="877" y="719"/>
                </a:lnTo>
                <a:lnTo>
                  <a:pt x="869" y="721"/>
                </a:lnTo>
                <a:lnTo>
                  <a:pt x="626" y="721"/>
                </a:lnTo>
                <a:lnTo>
                  <a:pt x="626" y="793"/>
                </a:lnTo>
                <a:lnTo>
                  <a:pt x="626" y="793"/>
                </a:lnTo>
                <a:lnTo>
                  <a:pt x="626" y="793"/>
                </a:lnTo>
                <a:lnTo>
                  <a:pt x="624" y="799"/>
                </a:lnTo>
                <a:lnTo>
                  <a:pt x="620" y="806"/>
                </a:lnTo>
                <a:lnTo>
                  <a:pt x="620" y="806"/>
                </a:lnTo>
                <a:lnTo>
                  <a:pt x="614" y="808"/>
                </a:lnTo>
                <a:lnTo>
                  <a:pt x="608" y="810"/>
                </a:lnTo>
                <a:lnTo>
                  <a:pt x="602" y="808"/>
                </a:lnTo>
                <a:lnTo>
                  <a:pt x="596" y="804"/>
                </a:lnTo>
                <a:lnTo>
                  <a:pt x="545" y="741"/>
                </a:lnTo>
                <a:lnTo>
                  <a:pt x="492" y="808"/>
                </a:lnTo>
                <a:lnTo>
                  <a:pt x="492" y="808"/>
                </a:lnTo>
                <a:lnTo>
                  <a:pt x="486" y="812"/>
                </a:lnTo>
                <a:lnTo>
                  <a:pt x="478" y="814"/>
                </a:lnTo>
                <a:lnTo>
                  <a:pt x="478" y="814"/>
                </a:lnTo>
                <a:lnTo>
                  <a:pt x="472" y="814"/>
                </a:lnTo>
                <a:lnTo>
                  <a:pt x="468" y="810"/>
                </a:lnTo>
                <a:lnTo>
                  <a:pt x="464" y="804"/>
                </a:lnTo>
                <a:lnTo>
                  <a:pt x="462" y="797"/>
                </a:lnTo>
                <a:lnTo>
                  <a:pt x="462" y="721"/>
                </a:lnTo>
                <a:lnTo>
                  <a:pt x="39" y="721"/>
                </a:lnTo>
                <a:lnTo>
                  <a:pt x="39" y="721"/>
                </a:lnTo>
                <a:lnTo>
                  <a:pt x="31" y="719"/>
                </a:lnTo>
                <a:lnTo>
                  <a:pt x="23" y="716"/>
                </a:lnTo>
                <a:lnTo>
                  <a:pt x="17" y="712"/>
                </a:lnTo>
                <a:lnTo>
                  <a:pt x="11" y="708"/>
                </a:lnTo>
                <a:lnTo>
                  <a:pt x="7" y="702"/>
                </a:lnTo>
                <a:lnTo>
                  <a:pt x="3" y="696"/>
                </a:lnTo>
                <a:lnTo>
                  <a:pt x="0" y="690"/>
                </a:lnTo>
                <a:lnTo>
                  <a:pt x="0" y="682"/>
                </a:lnTo>
                <a:lnTo>
                  <a:pt x="0" y="164"/>
                </a:lnTo>
                <a:lnTo>
                  <a:pt x="0" y="164"/>
                </a:lnTo>
                <a:lnTo>
                  <a:pt x="0" y="156"/>
                </a:lnTo>
                <a:lnTo>
                  <a:pt x="3" y="150"/>
                </a:lnTo>
                <a:lnTo>
                  <a:pt x="9" y="138"/>
                </a:lnTo>
                <a:lnTo>
                  <a:pt x="21" y="129"/>
                </a:lnTo>
                <a:lnTo>
                  <a:pt x="27" y="127"/>
                </a:lnTo>
                <a:lnTo>
                  <a:pt x="33" y="125"/>
                </a:lnTo>
                <a:lnTo>
                  <a:pt x="33" y="75"/>
                </a:lnTo>
                <a:lnTo>
                  <a:pt x="33" y="75"/>
                </a:lnTo>
                <a:lnTo>
                  <a:pt x="33" y="67"/>
                </a:lnTo>
                <a:lnTo>
                  <a:pt x="37" y="61"/>
                </a:lnTo>
                <a:lnTo>
                  <a:pt x="43" y="55"/>
                </a:lnTo>
                <a:lnTo>
                  <a:pt x="49" y="51"/>
                </a:lnTo>
                <a:lnTo>
                  <a:pt x="49" y="51"/>
                </a:lnTo>
                <a:lnTo>
                  <a:pt x="75" y="38"/>
                </a:lnTo>
                <a:lnTo>
                  <a:pt x="102" y="26"/>
                </a:lnTo>
                <a:lnTo>
                  <a:pt x="128" y="18"/>
                </a:lnTo>
                <a:lnTo>
                  <a:pt x="154" y="10"/>
                </a:lnTo>
                <a:lnTo>
                  <a:pt x="181" y="6"/>
                </a:lnTo>
                <a:lnTo>
                  <a:pt x="207" y="2"/>
                </a:lnTo>
                <a:lnTo>
                  <a:pt x="233" y="0"/>
                </a:lnTo>
                <a:lnTo>
                  <a:pt x="260" y="0"/>
                </a:lnTo>
                <a:lnTo>
                  <a:pt x="260" y="0"/>
                </a:lnTo>
                <a:lnTo>
                  <a:pt x="284" y="0"/>
                </a:lnTo>
                <a:lnTo>
                  <a:pt x="308" y="2"/>
                </a:lnTo>
                <a:lnTo>
                  <a:pt x="332" y="6"/>
                </a:lnTo>
                <a:lnTo>
                  <a:pt x="357" y="12"/>
                </a:lnTo>
                <a:lnTo>
                  <a:pt x="381" y="18"/>
                </a:lnTo>
                <a:lnTo>
                  <a:pt x="403" y="26"/>
                </a:lnTo>
                <a:lnTo>
                  <a:pt x="452" y="46"/>
                </a:lnTo>
                <a:lnTo>
                  <a:pt x="452" y="46"/>
                </a:lnTo>
                <a:lnTo>
                  <a:pt x="476" y="34"/>
                </a:lnTo>
                <a:lnTo>
                  <a:pt x="503" y="24"/>
                </a:lnTo>
                <a:lnTo>
                  <a:pt x="527" y="16"/>
                </a:lnTo>
                <a:lnTo>
                  <a:pt x="553" y="10"/>
                </a:lnTo>
                <a:lnTo>
                  <a:pt x="577" y="4"/>
                </a:lnTo>
                <a:lnTo>
                  <a:pt x="604" y="2"/>
                </a:lnTo>
                <a:lnTo>
                  <a:pt x="628" y="0"/>
                </a:lnTo>
                <a:lnTo>
                  <a:pt x="652" y="0"/>
                </a:lnTo>
                <a:lnTo>
                  <a:pt x="652" y="0"/>
                </a:lnTo>
                <a:lnTo>
                  <a:pt x="679" y="0"/>
                </a:lnTo>
                <a:lnTo>
                  <a:pt x="705" y="4"/>
                </a:lnTo>
                <a:lnTo>
                  <a:pt x="729" y="8"/>
                </a:lnTo>
                <a:lnTo>
                  <a:pt x="756" y="14"/>
                </a:lnTo>
                <a:lnTo>
                  <a:pt x="780" y="20"/>
                </a:lnTo>
                <a:lnTo>
                  <a:pt x="806" y="28"/>
                </a:lnTo>
                <a:lnTo>
                  <a:pt x="830" y="38"/>
                </a:lnTo>
                <a:lnTo>
                  <a:pt x="855" y="51"/>
                </a:lnTo>
                <a:lnTo>
                  <a:pt x="855" y="51"/>
                </a:lnTo>
                <a:lnTo>
                  <a:pt x="863" y="55"/>
                </a:lnTo>
                <a:lnTo>
                  <a:pt x="867" y="61"/>
                </a:lnTo>
                <a:lnTo>
                  <a:pt x="869" y="67"/>
                </a:lnTo>
                <a:lnTo>
                  <a:pt x="871" y="75"/>
                </a:lnTo>
                <a:lnTo>
                  <a:pt x="871" y="75"/>
                </a:lnTo>
                <a:lnTo>
                  <a:pt x="871" y="125"/>
                </a:lnTo>
                <a:lnTo>
                  <a:pt x="871" y="125"/>
                </a:lnTo>
                <a:close/>
                <a:moveTo>
                  <a:pt x="626" y="557"/>
                </a:moveTo>
                <a:lnTo>
                  <a:pt x="626" y="557"/>
                </a:lnTo>
                <a:lnTo>
                  <a:pt x="652" y="557"/>
                </a:lnTo>
                <a:lnTo>
                  <a:pt x="652" y="557"/>
                </a:lnTo>
                <a:lnTo>
                  <a:pt x="695" y="559"/>
                </a:lnTo>
                <a:lnTo>
                  <a:pt x="735" y="567"/>
                </a:lnTo>
                <a:lnTo>
                  <a:pt x="776" y="577"/>
                </a:lnTo>
                <a:lnTo>
                  <a:pt x="816" y="593"/>
                </a:lnTo>
                <a:lnTo>
                  <a:pt x="816" y="91"/>
                </a:lnTo>
                <a:lnTo>
                  <a:pt x="816" y="91"/>
                </a:lnTo>
                <a:lnTo>
                  <a:pt x="776" y="75"/>
                </a:lnTo>
                <a:lnTo>
                  <a:pt x="735" y="63"/>
                </a:lnTo>
                <a:lnTo>
                  <a:pt x="693" y="55"/>
                </a:lnTo>
                <a:lnTo>
                  <a:pt x="652" y="53"/>
                </a:lnTo>
                <a:lnTo>
                  <a:pt x="652" y="53"/>
                </a:lnTo>
                <a:lnTo>
                  <a:pt x="626" y="53"/>
                </a:lnTo>
                <a:lnTo>
                  <a:pt x="626" y="557"/>
                </a:lnTo>
                <a:lnTo>
                  <a:pt x="626" y="557"/>
                </a:lnTo>
                <a:close/>
                <a:moveTo>
                  <a:pt x="260" y="53"/>
                </a:moveTo>
                <a:lnTo>
                  <a:pt x="260" y="53"/>
                </a:lnTo>
                <a:lnTo>
                  <a:pt x="237" y="53"/>
                </a:lnTo>
                <a:lnTo>
                  <a:pt x="217" y="55"/>
                </a:lnTo>
                <a:lnTo>
                  <a:pt x="195" y="57"/>
                </a:lnTo>
                <a:lnTo>
                  <a:pt x="173" y="61"/>
                </a:lnTo>
                <a:lnTo>
                  <a:pt x="152" y="67"/>
                </a:lnTo>
                <a:lnTo>
                  <a:pt x="130" y="73"/>
                </a:lnTo>
                <a:lnTo>
                  <a:pt x="108" y="81"/>
                </a:lnTo>
                <a:lnTo>
                  <a:pt x="85" y="91"/>
                </a:lnTo>
                <a:lnTo>
                  <a:pt x="85" y="593"/>
                </a:lnTo>
                <a:lnTo>
                  <a:pt x="85" y="593"/>
                </a:lnTo>
                <a:lnTo>
                  <a:pt x="108" y="583"/>
                </a:lnTo>
                <a:lnTo>
                  <a:pt x="130" y="575"/>
                </a:lnTo>
                <a:lnTo>
                  <a:pt x="152" y="569"/>
                </a:lnTo>
                <a:lnTo>
                  <a:pt x="173" y="565"/>
                </a:lnTo>
                <a:lnTo>
                  <a:pt x="195" y="561"/>
                </a:lnTo>
                <a:lnTo>
                  <a:pt x="217" y="557"/>
                </a:lnTo>
                <a:lnTo>
                  <a:pt x="260" y="557"/>
                </a:lnTo>
                <a:lnTo>
                  <a:pt x="260" y="557"/>
                </a:lnTo>
                <a:lnTo>
                  <a:pt x="302" y="559"/>
                </a:lnTo>
                <a:lnTo>
                  <a:pt x="343" y="567"/>
                </a:lnTo>
                <a:lnTo>
                  <a:pt x="383" y="577"/>
                </a:lnTo>
                <a:lnTo>
                  <a:pt x="424" y="593"/>
                </a:lnTo>
                <a:lnTo>
                  <a:pt x="424" y="91"/>
                </a:lnTo>
                <a:lnTo>
                  <a:pt x="424" y="91"/>
                </a:lnTo>
                <a:lnTo>
                  <a:pt x="383" y="75"/>
                </a:lnTo>
                <a:lnTo>
                  <a:pt x="343" y="63"/>
                </a:lnTo>
                <a:lnTo>
                  <a:pt x="300" y="55"/>
                </a:lnTo>
                <a:lnTo>
                  <a:pt x="260" y="53"/>
                </a:lnTo>
                <a:lnTo>
                  <a:pt x="260" y="53"/>
                </a:lnTo>
                <a:close/>
              </a:path>
            </a:pathLst>
          </a:custGeom>
          <a:solidFill>
            <a:schemeClr val="accent1"/>
          </a:solidFill>
          <a:ln>
            <a:noFill/>
          </a:ln>
        </p:spPr>
        <p:txBody>
          <a:bodyPr anchor="t" anchorCtr="0" bIns="34290" compatLnSpc="1" lIns="68580" numCol="1" rIns="68580" tIns="34290" vert="horz" wrap="square"/>
          <a:lstStyle/>
          <a:p>
            <a:endParaRPr altLang="en-US" lang="zh-CN" sz="1350">
              <a:solidFill>
                <a:schemeClr val="tx1">
                  <a:lumMod val="75000"/>
                  <a:lumOff val="25000"/>
                </a:schemeClr>
              </a:solidFill>
              <a:cs typeface="+mn-ea"/>
              <a:sym typeface="+mn-lt"/>
            </a:endParaRPr>
          </a:p>
        </p:txBody>
      </p:sp>
      <p:sp>
        <p:nvSpPr>
          <p:cNvPr id="61" name="文本框 60"/>
          <p:cNvSpPr txBox="1"/>
          <p:nvPr/>
        </p:nvSpPr>
        <p:spPr>
          <a:xfrm>
            <a:off x="5124452" y="1119981"/>
            <a:ext cx="2496026" cy="39624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cs typeface="+mn-ea"/>
                <a:sym typeface="+mn-lt"/>
              </a:rPr>
              <a:t>点击此处更换文本                 点击此处更换文本</a:t>
            </a:r>
          </a:p>
        </p:txBody>
      </p:sp>
      <p:sp>
        <p:nvSpPr>
          <p:cNvPr id="62" name="文本框 61"/>
          <p:cNvSpPr txBox="1"/>
          <p:nvPr/>
        </p:nvSpPr>
        <p:spPr>
          <a:xfrm>
            <a:off x="5124452" y="3651250"/>
            <a:ext cx="2496026" cy="39624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cs typeface="+mn-ea"/>
                <a:sym typeface="+mn-lt"/>
              </a:rPr>
              <a:t>点击此处更换文本                 点击此处更换文本</a:t>
            </a:r>
          </a:p>
        </p:txBody>
      </p:sp>
      <p:sp>
        <p:nvSpPr>
          <p:cNvPr id="63" name="文本框 62"/>
          <p:cNvSpPr txBox="1"/>
          <p:nvPr/>
        </p:nvSpPr>
        <p:spPr>
          <a:xfrm>
            <a:off x="5124452" y="2021999"/>
            <a:ext cx="2496026" cy="39624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cs typeface="+mn-ea"/>
                <a:sym typeface="+mn-lt"/>
              </a:rPr>
              <a:t>点击此处更换文本                 点击此处更换文本</a:t>
            </a:r>
          </a:p>
        </p:txBody>
      </p:sp>
      <p:sp>
        <p:nvSpPr>
          <p:cNvPr id="64" name="文本框 63"/>
          <p:cNvSpPr txBox="1"/>
          <p:nvPr/>
        </p:nvSpPr>
        <p:spPr>
          <a:xfrm>
            <a:off x="5124452" y="2917825"/>
            <a:ext cx="2496026" cy="396240"/>
          </a:xfrm>
          <a:prstGeom prst="rect">
            <a:avLst/>
          </a:prstGeom>
          <a:noFill/>
          <a:ln>
            <a:solidFill>
              <a:schemeClr val="bg1"/>
            </a:solidFill>
          </a:ln>
          <a:effectLst/>
          <a:extLst>
            <a:ext uri="{909E8E84-426E-40DD-AFC4-6F175D3DCCD1}">
              <a14:hiddenFill>
                <a:solidFill>
                  <a:srgbClr val="424B51"/>
                </a:solidFill>
              </a14:hiddenFill>
            </a:ext>
          </a:ex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bg1">
                    <a:lumMod val="50000"/>
                  </a:schemeClr>
                </a:solidFill>
                <a:cs typeface="+mn-ea"/>
                <a:sym typeface="+mn-lt"/>
              </a:rPr>
              <a:t>点击此处更换文本                 点击此处更换文本</a:t>
            </a:r>
          </a:p>
        </p:txBody>
      </p:sp>
      <p:grpSp>
        <p:nvGrpSpPr>
          <p:cNvPr id="9" name="组合 8"/>
          <p:cNvGrpSpPr/>
          <p:nvPr/>
        </p:nvGrpSpPr>
        <p:grpSpPr>
          <a:xfrm>
            <a:off x="4590098" y="1960563"/>
            <a:ext cx="440055" cy="440055"/>
            <a:chOff x="1698" y="3659"/>
            <a:chExt cx="1160" cy="1160"/>
          </a:xfrm>
        </p:grpSpPr>
        <p:sp>
          <p:nvSpPr>
            <p:cNvPr id="10" name="椭圆 9"/>
            <p:cNvSpPr/>
            <p:nvPr/>
          </p:nvSpPr>
          <p:spPr>
            <a:xfrm>
              <a:off x="1698" y="3659"/>
              <a:ext cx="1161" cy="1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cs typeface="+mn-ea"/>
                <a:sym typeface="+mn-lt"/>
              </a:endParaRPr>
            </a:p>
          </p:txBody>
        </p:sp>
        <p:sp>
          <p:nvSpPr>
            <p:cNvPr id="12" name="Freeform 11"/>
            <p:cNvSpPr>
              <a:spLocks noEditPoints="1"/>
            </p:cNvSpPr>
            <p:nvPr/>
          </p:nvSpPr>
          <p:spPr>
            <a:xfrm>
              <a:off x="1842" y="3781"/>
              <a:ext cx="939" cy="779"/>
            </a:xfrm>
            <a:custGeom>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b="0" l="0" r="0" t="0"/>
              <a:pathLst>
                <a:path h="236" w="28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altLang="en-US" lang="zh-CN" sz="1350">
                <a:solidFill>
                  <a:schemeClr val="tx1">
                    <a:lumMod val="65000"/>
                    <a:lumOff val="35000"/>
                  </a:schemeClr>
                </a:solidFill>
                <a:cs typeface="+mn-ea"/>
                <a:sym typeface="+mn-lt"/>
              </a:endParaRPr>
            </a:p>
          </p:txBody>
        </p:sp>
      </p:grpSp>
      <p:grpSp>
        <p:nvGrpSpPr>
          <p:cNvPr id="13" name="组合 12"/>
          <p:cNvGrpSpPr/>
          <p:nvPr/>
        </p:nvGrpSpPr>
        <p:grpSpPr>
          <a:xfrm>
            <a:off x="4590097" y="1079977"/>
            <a:ext cx="440435" cy="440435"/>
            <a:chOff x="1733" y="2211"/>
            <a:chExt cx="1161" cy="1161"/>
          </a:xfrm>
        </p:grpSpPr>
        <p:sp>
          <p:nvSpPr>
            <p:cNvPr id="15" name="椭圆 14"/>
            <p:cNvSpPr/>
            <p:nvPr/>
          </p:nvSpPr>
          <p:spPr>
            <a:xfrm>
              <a:off x="1733" y="2211"/>
              <a:ext cx="1161" cy="1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cs typeface="+mn-ea"/>
                <a:sym typeface="+mn-lt"/>
              </a:endParaRPr>
            </a:p>
          </p:txBody>
        </p:sp>
        <p:sp>
          <p:nvSpPr>
            <p:cNvPr id="20" name="稻壳儿小白白(http://dwz.cn/Wu2UP)"/>
            <p:cNvSpPr>
              <a:spLocks noEditPoints="1"/>
            </p:cNvSpPr>
            <p:nvPr/>
          </p:nvSpPr>
          <p:spPr>
            <a:xfrm>
              <a:off x="1842" y="2403"/>
              <a:ext cx="733" cy="733"/>
            </a:xfrm>
            <a:custGeom>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b="0" l="0" r="0" t="0"/>
              <a:pathLst>
                <a:path h="123" w="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altLang="en-US" lang="zh-CN" sz="1350">
                <a:solidFill>
                  <a:schemeClr val="tx1">
                    <a:lumMod val="65000"/>
                    <a:lumOff val="35000"/>
                  </a:schemeClr>
                </a:solidFill>
                <a:cs typeface="+mn-ea"/>
                <a:sym typeface="+mn-lt"/>
              </a:endParaRPr>
            </a:p>
          </p:txBody>
        </p:sp>
      </p:grpSp>
      <p:grpSp>
        <p:nvGrpSpPr>
          <p:cNvPr id="24" name="组合 23"/>
          <p:cNvGrpSpPr/>
          <p:nvPr/>
        </p:nvGrpSpPr>
        <p:grpSpPr>
          <a:xfrm>
            <a:off x="4560887" y="2829950"/>
            <a:ext cx="440435" cy="440435"/>
            <a:chOff x="1648" y="5039"/>
            <a:chExt cx="1161" cy="1161"/>
          </a:xfrm>
        </p:grpSpPr>
        <p:sp>
          <p:nvSpPr>
            <p:cNvPr id="25" name="椭圆 24"/>
            <p:cNvSpPr/>
            <p:nvPr/>
          </p:nvSpPr>
          <p:spPr>
            <a:xfrm>
              <a:off x="1648" y="5039"/>
              <a:ext cx="1161" cy="1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cs typeface="+mn-ea"/>
                <a:sym typeface="+mn-lt"/>
              </a:endParaRPr>
            </a:p>
          </p:txBody>
        </p:sp>
        <p:sp>
          <p:nvSpPr>
            <p:cNvPr id="27" name="稻壳儿小白白(http://dwz.cn/Wu2UP)"/>
            <p:cNvSpPr>
              <a:spLocks noEditPoints="1"/>
            </p:cNvSpPr>
            <p:nvPr/>
          </p:nvSpPr>
          <p:spPr>
            <a:xfrm>
              <a:off x="1802" y="5242"/>
              <a:ext cx="744" cy="637"/>
            </a:xfrm>
            <a:custGeom>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b="0" l="0" r="0" t="0"/>
              <a:pathLst>
                <a:path h="41" w="48">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350">
                <a:solidFill>
                  <a:schemeClr val="tx1">
                    <a:lumMod val="65000"/>
                    <a:lumOff val="35000"/>
                  </a:schemeClr>
                </a:solidFill>
                <a:cs typeface="+mn-ea"/>
                <a:sym typeface="+mn-lt"/>
              </a:endParaRPr>
            </a:p>
          </p:txBody>
        </p:sp>
      </p:grpSp>
      <p:grpSp>
        <p:nvGrpSpPr>
          <p:cNvPr id="28" name="组合 27"/>
          <p:cNvGrpSpPr/>
          <p:nvPr/>
        </p:nvGrpSpPr>
        <p:grpSpPr>
          <a:xfrm>
            <a:off x="4580096" y="3628390"/>
            <a:ext cx="440055" cy="440055"/>
            <a:chOff x="1679" y="6488"/>
            <a:chExt cx="1160" cy="1160"/>
          </a:xfrm>
        </p:grpSpPr>
        <p:sp>
          <p:nvSpPr>
            <p:cNvPr id="29" name="椭圆 28"/>
            <p:cNvSpPr/>
            <p:nvPr/>
          </p:nvSpPr>
          <p:spPr>
            <a:xfrm>
              <a:off x="1679" y="6488"/>
              <a:ext cx="1161" cy="1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lumMod val="65000"/>
                    <a:lumOff val="35000"/>
                  </a:schemeClr>
                </a:solidFill>
                <a:cs typeface="+mn-ea"/>
                <a:sym typeface="+mn-lt"/>
              </a:endParaRPr>
            </a:p>
          </p:txBody>
        </p:sp>
        <p:sp>
          <p:nvSpPr>
            <p:cNvPr id="4" name="稻壳儿小白白(http://dwz.cn/Wu2UP)"/>
            <p:cNvSpPr>
              <a:spLocks noEditPoints="1"/>
            </p:cNvSpPr>
            <p:nvPr/>
          </p:nvSpPr>
          <p:spPr bwMode="auto">
            <a:xfrm>
              <a:off x="1936" y="6619"/>
              <a:ext cx="617" cy="899"/>
            </a:xfrm>
            <a:custGeom>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b="b" l="0" r="r" t="0"/>
              <a:pathLst>
                <a:path h="123" w="85">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685800">
                <a:defRPr/>
              </a:pPr>
              <a:endParaRPr lang="en-US">
                <a:solidFill>
                  <a:schemeClr val="tx1">
                    <a:lumMod val="65000"/>
                    <a:lumOff val="35000"/>
                  </a:schemeClr>
                </a:solidFill>
                <a:cs typeface="+mn-ea"/>
                <a:sym typeface="+mn-lt"/>
              </a:endParaRP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0"/>
                                        </p:tgtEl>
                                        <p:attrNameLst>
                                          <p:attrName>style.visibility</p:attrName>
                                        </p:attrNameLst>
                                      </p:cBhvr>
                                      <p:to>
                                        <p:strVal val="visible"/>
                                      </p:to>
                                    </p:set>
                                    <p:animEffect filter="wipe(down)" transition="in">
                                      <p:cBhvr>
                                        <p:cTn dur="500" id="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3" name="Rectangle 5"/>
          <p:cNvSpPr>
            <a:spLocks noChangeArrowheads="1"/>
          </p:cNvSpPr>
          <p:nvPr/>
        </p:nvSpPr>
        <p:spPr bwMode="auto">
          <a:xfrm>
            <a:off x="2425229" y="1504402"/>
            <a:ext cx="1774825" cy="317598"/>
          </a:xfrm>
          <a:prstGeom prst="rect">
            <a:avLst/>
          </a:prstGeom>
          <a:solidFill>
            <a:schemeClr val="accent1"/>
          </a:solidFill>
          <a:ln>
            <a:no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sz="1600">
              <a:solidFill>
                <a:srgbClr val="000000"/>
              </a:solidFill>
              <a:latin typeface="+mn-lt"/>
              <a:ea typeface="+mn-ea"/>
              <a:cs typeface="+mn-ea"/>
              <a:sym typeface="+mn-lt"/>
            </a:endParaRPr>
          </a:p>
        </p:txBody>
      </p:sp>
      <p:sp>
        <p:nvSpPr>
          <p:cNvPr id="114" name="Rectangle 6"/>
          <p:cNvSpPr>
            <a:spLocks noChangeArrowheads="1"/>
          </p:cNvSpPr>
          <p:nvPr/>
        </p:nvSpPr>
        <p:spPr bwMode="auto">
          <a:xfrm>
            <a:off x="2425229" y="1866464"/>
            <a:ext cx="1774825" cy="527213"/>
          </a:xfrm>
          <a:prstGeom prst="rect">
            <a:avLst/>
          </a:prstGeom>
          <a:solidFill>
            <a:schemeClr val="accent2"/>
          </a:solidFill>
          <a:ln>
            <a:no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sz="1600">
              <a:solidFill>
                <a:srgbClr val="000000"/>
              </a:solidFill>
              <a:latin typeface="+mn-lt"/>
              <a:ea typeface="+mn-ea"/>
              <a:cs typeface="+mn-ea"/>
              <a:sym typeface="+mn-lt"/>
            </a:endParaRPr>
          </a:p>
        </p:txBody>
      </p:sp>
      <p:sp>
        <p:nvSpPr>
          <p:cNvPr id="115" name="Rectangle 7"/>
          <p:cNvSpPr>
            <a:spLocks noChangeArrowheads="1"/>
          </p:cNvSpPr>
          <p:nvPr/>
        </p:nvSpPr>
        <p:spPr bwMode="auto">
          <a:xfrm>
            <a:off x="2425229" y="2434965"/>
            <a:ext cx="1774825" cy="314422"/>
          </a:xfrm>
          <a:prstGeom prst="rect">
            <a:avLst/>
          </a:prstGeom>
          <a:solidFill>
            <a:schemeClr val="accent3"/>
          </a:solidFill>
          <a:ln>
            <a:no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sz="1600">
              <a:solidFill>
                <a:srgbClr val="000000"/>
              </a:solidFill>
              <a:latin typeface="+mn-lt"/>
              <a:ea typeface="+mn-ea"/>
              <a:cs typeface="+mn-ea"/>
              <a:sym typeface="+mn-lt"/>
            </a:endParaRPr>
          </a:p>
        </p:txBody>
      </p:sp>
      <p:sp>
        <p:nvSpPr>
          <p:cNvPr id="116" name="Rectangle 8"/>
          <p:cNvSpPr>
            <a:spLocks noChangeArrowheads="1"/>
          </p:cNvSpPr>
          <p:nvPr/>
        </p:nvSpPr>
        <p:spPr bwMode="auto">
          <a:xfrm>
            <a:off x="2425229" y="2790674"/>
            <a:ext cx="1774825" cy="319187"/>
          </a:xfrm>
          <a:prstGeom prst="rect">
            <a:avLst/>
          </a:prstGeom>
          <a:solidFill>
            <a:schemeClr val="accent4"/>
          </a:solidFill>
          <a:ln>
            <a:no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sz="1600">
              <a:solidFill>
                <a:srgbClr val="000000"/>
              </a:solidFill>
              <a:latin typeface="+mn-lt"/>
              <a:ea typeface="+mn-ea"/>
              <a:cs typeface="+mn-ea"/>
              <a:sym typeface="+mn-lt"/>
            </a:endParaRPr>
          </a:p>
        </p:txBody>
      </p:sp>
      <p:sp>
        <p:nvSpPr>
          <p:cNvPr id="117" name="Rectangle 9"/>
          <p:cNvSpPr>
            <a:spLocks noChangeArrowheads="1"/>
          </p:cNvSpPr>
          <p:nvPr/>
        </p:nvSpPr>
        <p:spPr bwMode="auto">
          <a:xfrm>
            <a:off x="2425229" y="3146384"/>
            <a:ext cx="1774825" cy="431933"/>
          </a:xfrm>
          <a:prstGeom prst="rect">
            <a:avLst/>
          </a:prstGeom>
          <a:solidFill>
            <a:schemeClr val="accent1"/>
          </a:solidFill>
          <a:ln>
            <a:no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sz="1600">
              <a:solidFill>
                <a:srgbClr val="000000"/>
              </a:solidFill>
              <a:latin typeface="+mn-lt"/>
              <a:ea typeface="+mn-ea"/>
              <a:cs typeface="+mn-ea"/>
              <a:sym typeface="+mn-lt"/>
            </a:endParaRPr>
          </a:p>
        </p:txBody>
      </p:sp>
      <p:sp>
        <p:nvSpPr>
          <p:cNvPr id="118" name="Rectangle 10"/>
          <p:cNvSpPr>
            <a:spLocks noChangeArrowheads="1"/>
          </p:cNvSpPr>
          <p:nvPr/>
        </p:nvSpPr>
        <p:spPr bwMode="auto">
          <a:xfrm>
            <a:off x="2425229" y="3619605"/>
            <a:ext cx="1774825" cy="319187"/>
          </a:xfrm>
          <a:prstGeom prst="rect">
            <a:avLst/>
          </a:prstGeom>
          <a:solidFill>
            <a:schemeClr val="accent2"/>
          </a:solidFill>
          <a:ln>
            <a:no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sz="1600">
              <a:solidFill>
                <a:srgbClr val="000000"/>
              </a:solidFill>
              <a:latin typeface="+mn-lt"/>
              <a:ea typeface="+mn-ea"/>
              <a:cs typeface="+mn-ea"/>
              <a:sym typeface="+mn-lt"/>
            </a:endParaRPr>
          </a:p>
        </p:txBody>
      </p:sp>
      <p:sp>
        <p:nvSpPr>
          <p:cNvPr id="119" name="Rectangle 11"/>
          <p:cNvSpPr>
            <a:spLocks noChangeArrowheads="1"/>
          </p:cNvSpPr>
          <p:nvPr/>
        </p:nvSpPr>
        <p:spPr bwMode="auto">
          <a:xfrm>
            <a:off x="2425229" y="3975315"/>
            <a:ext cx="1774825" cy="317598"/>
          </a:xfrm>
          <a:prstGeom prst="rect">
            <a:avLst/>
          </a:prstGeom>
          <a:solidFill>
            <a:schemeClr val="accent3"/>
          </a:solidFill>
          <a:ln>
            <a:no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sz="1600">
              <a:solidFill>
                <a:srgbClr val="000000"/>
              </a:solidFill>
              <a:latin typeface="+mn-lt"/>
              <a:ea typeface="+mn-ea"/>
              <a:cs typeface="+mn-ea"/>
              <a:sym typeface="+mn-lt"/>
            </a:endParaRPr>
          </a:p>
        </p:txBody>
      </p:sp>
      <p:sp>
        <p:nvSpPr>
          <p:cNvPr id="120" name="Freeform 37"/>
          <p:cNvSpPr>
            <a:spLocks noChangeArrowheads="1"/>
          </p:cNvSpPr>
          <p:nvPr/>
        </p:nvSpPr>
        <p:spPr bwMode="auto">
          <a:xfrm>
            <a:off x="4181004" y="2142775"/>
            <a:ext cx="1943100" cy="817815"/>
          </a:xfrm>
          <a:custGeom>
            <a:gdLst>
              <a:gd fmla="*/ 0 w 518" name="T0"/>
              <a:gd fmla="*/ 0 h 218" name="T1"/>
              <a:gd fmla="*/ 518 w 518" name="T2"/>
              <a:gd fmla="*/ 211 h 218" name="T3"/>
              <a:gd fmla="*/ 0 60000 65536" name="T4"/>
              <a:gd fmla="*/ 0 60000 65536" name="T5"/>
              <a:gd fmla="*/ 0 w 518" name="T6"/>
              <a:gd fmla="*/ 0 h 218" name="T7"/>
              <a:gd fmla="*/ 518 w 518" name="T8"/>
              <a:gd fmla="*/ 218 h 218" name="T9"/>
            </a:gdLst>
            <a:cxnLst>
              <a:cxn ang="T4">
                <a:pos x="T0" y="T1"/>
              </a:cxn>
              <a:cxn ang="T5">
                <a:pos x="T2" y="T3"/>
              </a:cxn>
            </a:cxnLst>
            <a:rect b="T9" l="T6" r="T8" t="T7"/>
            <a:pathLst>
              <a:path h="218" w="518">
                <a:moveTo>
                  <a:pt x="0" y="0"/>
                </a:moveTo>
                <a:cubicBezTo>
                  <a:pt x="411" y="0"/>
                  <a:pt x="260" y="218"/>
                  <a:pt x="518" y="211"/>
                </a:cubicBezTo>
              </a:path>
            </a:pathLst>
          </a:custGeom>
          <a:noFill/>
          <a:ln cap="flat" cmpd="sng" w="14">
            <a:solidFill>
              <a:schemeClr val="accent3"/>
            </a:solidFill>
            <a:miter lim="800000"/>
          </a:ln>
          <a:extLst>
            <a:ext uri="{909E8E84-426E-40DD-AFC4-6F175D3DCCD1}">
              <a14:hiddenFill>
                <a:solidFill>
                  <a:srgbClr val="FFFFFF"/>
                </a:solid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1" name="Freeform 38"/>
          <p:cNvSpPr>
            <a:spLocks noChangeArrowheads="1"/>
          </p:cNvSpPr>
          <p:nvPr/>
        </p:nvSpPr>
        <p:spPr bwMode="auto">
          <a:xfrm>
            <a:off x="4181004" y="2590587"/>
            <a:ext cx="1943100" cy="355710"/>
          </a:xfrm>
          <a:custGeom>
            <a:gdLst>
              <a:gd fmla="*/ 0 w 518" name="T0"/>
              <a:gd fmla="*/ 0 h 95" name="T1"/>
              <a:gd fmla="*/ 518 w 518" name="T2"/>
              <a:gd fmla="*/ 92 h 95" name="T3"/>
              <a:gd fmla="*/ 0 60000 65536" name="T4"/>
              <a:gd fmla="*/ 0 60000 65536" name="T5"/>
              <a:gd fmla="*/ 0 w 518" name="T6"/>
              <a:gd fmla="*/ 0 h 95" name="T7"/>
              <a:gd fmla="*/ 518 w 518" name="T8"/>
              <a:gd fmla="*/ 95 h 95" name="T9"/>
            </a:gdLst>
            <a:cxnLst>
              <a:cxn ang="T4">
                <a:pos x="T0" y="T1"/>
              </a:cxn>
              <a:cxn ang="T5">
                <a:pos x="T2" y="T3"/>
              </a:cxn>
            </a:cxnLst>
            <a:rect b="T9" l="T6" r="T8" t="T7"/>
            <a:pathLst>
              <a:path h="95" w="518">
                <a:moveTo>
                  <a:pt x="0" y="0"/>
                </a:moveTo>
                <a:cubicBezTo>
                  <a:pt x="411" y="0"/>
                  <a:pt x="260" y="95"/>
                  <a:pt x="518" y="92"/>
                </a:cubicBezTo>
              </a:path>
            </a:pathLst>
          </a:custGeom>
          <a:noFill/>
          <a:ln cap="flat" cmpd="sng" w="14">
            <a:solidFill>
              <a:schemeClr val="accent3"/>
            </a:solidFill>
            <a:miter lim="800000"/>
          </a:ln>
          <a:extLst>
            <a:ext uri="{909E8E84-426E-40DD-AFC4-6F175D3DCCD1}">
              <a14:hiddenFill>
                <a:solidFill>
                  <a:srgbClr val="FFFFFF"/>
                </a:solid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2" name="Freeform 39"/>
          <p:cNvSpPr>
            <a:spLocks noChangeArrowheads="1"/>
          </p:cNvSpPr>
          <p:nvPr/>
        </p:nvSpPr>
        <p:spPr bwMode="auto">
          <a:xfrm>
            <a:off x="4181004" y="1656850"/>
            <a:ext cx="1943100" cy="1318032"/>
          </a:xfrm>
          <a:custGeom>
            <a:gdLst>
              <a:gd fmla="*/ 0 w 518" name="T0"/>
              <a:gd fmla="*/ 0 h 351" name="T1"/>
              <a:gd fmla="*/ 518 w 518" name="T2"/>
              <a:gd fmla="*/ 340 h 351" name="T3"/>
              <a:gd fmla="*/ 0 60000 65536" name="T4"/>
              <a:gd fmla="*/ 0 60000 65536" name="T5"/>
              <a:gd fmla="*/ 0 w 518" name="T6"/>
              <a:gd fmla="*/ 0 h 351" name="T7"/>
              <a:gd fmla="*/ 518 w 518" name="T8"/>
              <a:gd fmla="*/ 351 h 351" name="T9"/>
            </a:gdLst>
            <a:cxnLst>
              <a:cxn ang="T4">
                <a:pos x="T0" y="T1"/>
              </a:cxn>
              <a:cxn ang="T5">
                <a:pos x="T2" y="T3"/>
              </a:cxn>
            </a:cxnLst>
            <a:rect b="T9" l="T6" r="T8" t="T7"/>
            <a:pathLst>
              <a:path h="351" w="518">
                <a:moveTo>
                  <a:pt x="0" y="0"/>
                </a:moveTo>
                <a:cubicBezTo>
                  <a:pt x="411" y="0"/>
                  <a:pt x="260" y="351"/>
                  <a:pt x="518" y="340"/>
                </a:cubicBezTo>
              </a:path>
            </a:pathLst>
          </a:custGeom>
          <a:noFill/>
          <a:ln cap="flat" cmpd="sng" w="14">
            <a:solidFill>
              <a:schemeClr val="accent3"/>
            </a:solidFill>
            <a:miter lim="800000"/>
          </a:ln>
          <a:extLst>
            <a:ext uri="{909E8E84-426E-40DD-AFC4-6F175D3DCCD1}">
              <a14:hiddenFill>
                <a:solidFill>
                  <a:srgbClr val="FFFFFF"/>
                </a:solid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3" name="Freeform 40"/>
          <p:cNvSpPr>
            <a:spLocks noChangeArrowheads="1"/>
          </p:cNvSpPr>
          <p:nvPr/>
        </p:nvSpPr>
        <p:spPr bwMode="auto">
          <a:xfrm>
            <a:off x="4181004" y="2920890"/>
            <a:ext cx="1943100" cy="879747"/>
          </a:xfrm>
          <a:custGeom>
            <a:gdLst>
              <a:gd fmla="*/ 0 w 518" name="T0"/>
              <a:gd fmla="*/ 234 h 234" name="T1"/>
              <a:gd fmla="*/ 518 w 518" name="T2"/>
              <a:gd fmla="*/ 7 h 234" name="T3"/>
              <a:gd fmla="*/ 0 60000 65536" name="T4"/>
              <a:gd fmla="*/ 0 60000 65536" name="T5"/>
              <a:gd fmla="*/ 0 w 518" name="T6"/>
              <a:gd fmla="*/ 0 h 234" name="T7"/>
              <a:gd fmla="*/ 518 w 518" name="T8"/>
              <a:gd fmla="*/ 234 h 234" name="T9"/>
            </a:gdLst>
            <a:cxnLst>
              <a:cxn ang="T4">
                <a:pos x="T0" y="T1"/>
              </a:cxn>
              <a:cxn ang="T5">
                <a:pos x="T2" y="T3"/>
              </a:cxn>
            </a:cxnLst>
            <a:rect b="T9" l="T6" r="T8" t="T7"/>
            <a:pathLst>
              <a:path h="234" w="518">
                <a:moveTo>
                  <a:pt x="0" y="234"/>
                </a:moveTo>
                <a:cubicBezTo>
                  <a:pt x="411" y="234"/>
                  <a:pt x="260" y="0"/>
                  <a:pt x="518" y="7"/>
                </a:cubicBezTo>
              </a:path>
            </a:pathLst>
          </a:custGeom>
          <a:noFill/>
          <a:ln cap="flat" cmpd="sng" w="14">
            <a:solidFill>
              <a:schemeClr val="accent3"/>
            </a:solidFill>
            <a:miter lim="800000"/>
          </a:ln>
          <a:extLst>
            <a:ext uri="{909E8E84-426E-40DD-AFC4-6F175D3DCCD1}">
              <a14:hiddenFill>
                <a:solidFill>
                  <a:srgbClr val="FFFFFF"/>
                </a:solid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4" name="Freeform 41"/>
          <p:cNvSpPr>
            <a:spLocks noChangeArrowheads="1"/>
          </p:cNvSpPr>
          <p:nvPr/>
        </p:nvSpPr>
        <p:spPr bwMode="auto">
          <a:xfrm>
            <a:off x="4181004" y="2933594"/>
            <a:ext cx="1943100" cy="438285"/>
          </a:xfrm>
          <a:custGeom>
            <a:gdLst>
              <a:gd fmla="*/ 0 w 518" name="T0"/>
              <a:gd fmla="*/ 117 h 117" name="T1"/>
              <a:gd fmla="*/ 518 w 518" name="T2"/>
              <a:gd fmla="*/ 4 h 117" name="T3"/>
              <a:gd fmla="*/ 0 60000 65536" name="T4"/>
              <a:gd fmla="*/ 0 60000 65536" name="T5"/>
              <a:gd fmla="*/ 0 w 518" name="T6"/>
              <a:gd fmla="*/ 0 h 117" name="T7"/>
              <a:gd fmla="*/ 518 w 518" name="T8"/>
              <a:gd fmla="*/ 117 h 117" name="T9"/>
            </a:gdLst>
            <a:cxnLst>
              <a:cxn ang="T4">
                <a:pos x="T0" y="T1"/>
              </a:cxn>
              <a:cxn ang="T5">
                <a:pos x="T2" y="T3"/>
              </a:cxn>
            </a:cxnLst>
            <a:rect b="T9" l="T6" r="T8" t="T7"/>
            <a:pathLst>
              <a:path h="117" w="518">
                <a:moveTo>
                  <a:pt x="0" y="117"/>
                </a:moveTo>
                <a:cubicBezTo>
                  <a:pt x="411" y="117"/>
                  <a:pt x="260" y="0"/>
                  <a:pt x="518" y="4"/>
                </a:cubicBezTo>
              </a:path>
            </a:pathLst>
          </a:custGeom>
          <a:noFill/>
          <a:ln cap="flat" cmpd="sng" w="14">
            <a:solidFill>
              <a:schemeClr val="accent3"/>
            </a:solidFill>
            <a:miter lim="800000"/>
          </a:ln>
          <a:extLst>
            <a:ext uri="{909E8E84-426E-40DD-AFC4-6F175D3DCCD1}">
              <a14:hiddenFill>
                <a:solidFill>
                  <a:srgbClr val="FFFFFF"/>
                </a:solid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5" name="Freeform 42"/>
          <p:cNvSpPr>
            <a:spLocks noChangeArrowheads="1"/>
          </p:cNvSpPr>
          <p:nvPr/>
        </p:nvSpPr>
        <p:spPr bwMode="auto">
          <a:xfrm>
            <a:off x="4181004" y="2914538"/>
            <a:ext cx="1943100" cy="1225928"/>
          </a:xfrm>
          <a:custGeom>
            <a:gdLst>
              <a:gd fmla="*/ 0 w 518" name="T0"/>
              <a:gd fmla="*/ 327 h 327" name="T1"/>
              <a:gd fmla="*/ 518 w 518" name="T2"/>
              <a:gd fmla="*/ 10 h 327" name="T3"/>
              <a:gd fmla="*/ 0 60000 65536" name="T4"/>
              <a:gd fmla="*/ 0 60000 65536" name="T5"/>
              <a:gd fmla="*/ 0 w 518" name="T6"/>
              <a:gd fmla="*/ 0 h 327" name="T7"/>
              <a:gd fmla="*/ 518 w 518" name="T8"/>
              <a:gd fmla="*/ 327 h 327" name="T9"/>
            </a:gdLst>
            <a:cxnLst>
              <a:cxn ang="T4">
                <a:pos x="T0" y="T1"/>
              </a:cxn>
              <a:cxn ang="T5">
                <a:pos x="T2" y="T3"/>
              </a:cxn>
            </a:cxnLst>
            <a:rect b="T9" l="T6" r="T8" t="T7"/>
            <a:pathLst>
              <a:path h="327" w="518">
                <a:moveTo>
                  <a:pt x="0" y="327"/>
                </a:moveTo>
                <a:cubicBezTo>
                  <a:pt x="411" y="327"/>
                  <a:pt x="260" y="0"/>
                  <a:pt x="518" y="10"/>
                </a:cubicBezTo>
              </a:path>
            </a:pathLst>
          </a:custGeom>
          <a:noFill/>
          <a:ln cap="flat" cmpd="sng" w="14">
            <a:solidFill>
              <a:schemeClr val="accent3"/>
            </a:solidFill>
            <a:miter lim="800000"/>
          </a:ln>
          <a:extLst>
            <a:ext uri="{909E8E84-426E-40DD-AFC4-6F175D3DCCD1}">
              <a14:hiddenFill>
                <a:solidFill>
                  <a:srgbClr val="FFFFFF"/>
                </a:solid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6" name="Line 43"/>
          <p:cNvSpPr>
            <a:spLocks noChangeShapeType="1"/>
          </p:cNvSpPr>
          <p:nvPr/>
        </p:nvSpPr>
        <p:spPr bwMode="auto">
          <a:xfrm>
            <a:off x="4136554" y="2946298"/>
            <a:ext cx="1987550" cy="1588"/>
          </a:xfrm>
          <a:prstGeom prst="line">
            <a:avLst/>
          </a:prstGeom>
          <a:noFill/>
          <a:ln cap="flat" cmpd="sng" w="14">
            <a:solidFill>
              <a:schemeClr val="accent3"/>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7" name="Freeform 227"/>
          <p:cNvSpPr>
            <a:spLocks noChangeArrowheads="1"/>
          </p:cNvSpPr>
          <p:nvPr/>
        </p:nvSpPr>
        <p:spPr bwMode="auto">
          <a:xfrm>
            <a:off x="6003455" y="2854194"/>
            <a:ext cx="244475" cy="187383"/>
          </a:xfrm>
          <a:custGeom>
            <a:gdLst>
              <a:gd fmla="*/ 0 w 154" name="T0"/>
              <a:gd fmla="*/ 0 h 118" name="T1"/>
              <a:gd fmla="*/ 154 w 154" name="T2"/>
              <a:gd fmla="*/ 59 h 118" name="T3"/>
              <a:gd fmla="*/ 0 w 154" name="T4"/>
              <a:gd fmla="*/ 118 h 118" name="T5"/>
              <a:gd fmla="*/ 0 w 154" name="T6"/>
              <a:gd fmla="*/ 0 h 118" name="T7"/>
              <a:gd fmla="*/ 0 60000 65536" name="T8"/>
              <a:gd fmla="*/ 0 60000 65536" name="T9"/>
              <a:gd fmla="*/ 0 60000 65536" name="T10"/>
              <a:gd fmla="*/ 0 60000 65536" name="T11"/>
              <a:gd fmla="*/ 0 w 154" name="T12"/>
              <a:gd fmla="*/ 0 h 118" name="T13"/>
              <a:gd fmla="*/ 154 w 154" name="T14"/>
              <a:gd fmla="*/ 118 h 118" name="T15"/>
            </a:gdLst>
            <a:cxnLst>
              <a:cxn ang="T8">
                <a:pos x="T0" y="T1"/>
              </a:cxn>
              <a:cxn ang="T9">
                <a:pos x="T2" y="T3"/>
              </a:cxn>
              <a:cxn ang="T10">
                <a:pos x="T4" y="T5"/>
              </a:cxn>
              <a:cxn ang="T11">
                <a:pos x="T6" y="T7"/>
              </a:cxn>
            </a:cxnLst>
            <a:rect b="T15" l="T12" r="T14" t="T13"/>
            <a:pathLst>
              <a:path h="118" w="154">
                <a:moveTo>
                  <a:pt x="0" y="0"/>
                </a:moveTo>
                <a:lnTo>
                  <a:pt x="154" y="59"/>
                </a:lnTo>
                <a:lnTo>
                  <a:pt x="0" y="118"/>
                </a:lnTo>
                <a:lnTo>
                  <a:pt x="0" y="0"/>
                </a:lnTo>
                <a:close/>
              </a:path>
            </a:pathLst>
          </a:custGeom>
          <a:solidFill>
            <a:schemeClr val="accent3"/>
          </a:solidFill>
          <a:ln>
            <a:solidFill>
              <a:schemeClr val="accent3"/>
            </a:solidFill>
          </a:ln>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latin typeface="+mn-lt"/>
              <a:ea typeface="+mn-ea"/>
              <a:cs typeface="+mn-ea"/>
              <a:sym typeface="+mn-lt"/>
            </a:endParaRPr>
          </a:p>
        </p:txBody>
      </p:sp>
      <p:sp>
        <p:nvSpPr>
          <p:cNvPr id="128" name="TextBox 254"/>
          <p:cNvSpPr>
            <a:spLocks noChangeArrowheads="1"/>
          </p:cNvSpPr>
          <p:nvPr/>
        </p:nvSpPr>
        <p:spPr bwMode="auto">
          <a:xfrm>
            <a:off x="2843808" y="1526042"/>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bg1"/>
                </a:solidFill>
                <a:latin typeface="+mn-lt"/>
                <a:ea typeface="+mn-ea"/>
                <a:cs typeface="+mn-ea"/>
                <a:sym typeface="+mn-lt"/>
              </a:rPr>
              <a:t>添加标题</a:t>
            </a:r>
          </a:p>
        </p:txBody>
      </p:sp>
      <p:sp>
        <p:nvSpPr>
          <p:cNvPr id="129" name="TextBox 261"/>
          <p:cNvSpPr>
            <a:spLocks noChangeArrowheads="1"/>
          </p:cNvSpPr>
          <p:nvPr/>
        </p:nvSpPr>
        <p:spPr bwMode="auto">
          <a:xfrm>
            <a:off x="2843808" y="1984970"/>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bg1"/>
                </a:solidFill>
                <a:latin typeface="+mn-lt"/>
                <a:ea typeface="+mn-ea"/>
                <a:cs typeface="+mn-ea"/>
                <a:sym typeface="+mn-lt"/>
              </a:rPr>
              <a:t>添加标题</a:t>
            </a:r>
          </a:p>
        </p:txBody>
      </p:sp>
      <p:sp>
        <p:nvSpPr>
          <p:cNvPr id="130" name="TextBox 267"/>
          <p:cNvSpPr>
            <a:spLocks noChangeArrowheads="1"/>
          </p:cNvSpPr>
          <p:nvPr/>
        </p:nvSpPr>
        <p:spPr bwMode="auto">
          <a:xfrm>
            <a:off x="2843808" y="2455015"/>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bg1"/>
                </a:solidFill>
                <a:latin typeface="+mn-lt"/>
                <a:ea typeface="+mn-ea"/>
                <a:cs typeface="+mn-ea"/>
                <a:sym typeface="+mn-lt"/>
              </a:rPr>
              <a:t>添加标题</a:t>
            </a:r>
          </a:p>
        </p:txBody>
      </p:sp>
      <p:sp>
        <p:nvSpPr>
          <p:cNvPr id="131" name="TextBox 273"/>
          <p:cNvSpPr>
            <a:spLocks noChangeArrowheads="1"/>
          </p:cNvSpPr>
          <p:nvPr/>
        </p:nvSpPr>
        <p:spPr bwMode="auto">
          <a:xfrm>
            <a:off x="2843808" y="2817077"/>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bg1"/>
                </a:solidFill>
                <a:latin typeface="+mn-lt"/>
                <a:ea typeface="+mn-ea"/>
                <a:cs typeface="+mn-ea"/>
                <a:sym typeface="+mn-lt"/>
              </a:rPr>
              <a:t>添加标题</a:t>
            </a:r>
          </a:p>
        </p:txBody>
      </p:sp>
      <p:sp>
        <p:nvSpPr>
          <p:cNvPr id="132" name="TextBox 279"/>
          <p:cNvSpPr>
            <a:spLocks noChangeArrowheads="1"/>
          </p:cNvSpPr>
          <p:nvPr/>
        </p:nvSpPr>
        <p:spPr bwMode="auto">
          <a:xfrm>
            <a:off x="2843808" y="3225192"/>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bg1"/>
                </a:solidFill>
                <a:latin typeface="+mn-lt"/>
                <a:ea typeface="+mn-ea"/>
                <a:cs typeface="+mn-ea"/>
                <a:sym typeface="+mn-lt"/>
              </a:rPr>
              <a:t>添加标题</a:t>
            </a:r>
          </a:p>
        </p:txBody>
      </p:sp>
      <p:sp>
        <p:nvSpPr>
          <p:cNvPr id="133" name="TextBox 285"/>
          <p:cNvSpPr>
            <a:spLocks noChangeArrowheads="1"/>
          </p:cNvSpPr>
          <p:nvPr/>
        </p:nvSpPr>
        <p:spPr bwMode="auto">
          <a:xfrm>
            <a:off x="2843808" y="3641245"/>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bg1"/>
                </a:solidFill>
                <a:latin typeface="+mn-lt"/>
                <a:ea typeface="+mn-ea"/>
                <a:cs typeface="+mn-ea"/>
                <a:sym typeface="+mn-lt"/>
              </a:rPr>
              <a:t>添加标题</a:t>
            </a:r>
          </a:p>
        </p:txBody>
      </p:sp>
      <p:sp>
        <p:nvSpPr>
          <p:cNvPr id="134" name="TextBox 291"/>
          <p:cNvSpPr>
            <a:spLocks noChangeArrowheads="1"/>
          </p:cNvSpPr>
          <p:nvPr/>
        </p:nvSpPr>
        <p:spPr bwMode="auto">
          <a:xfrm>
            <a:off x="2843808" y="3992190"/>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bg1"/>
                </a:solidFill>
                <a:latin typeface="+mn-lt"/>
                <a:ea typeface="+mn-ea"/>
                <a:cs typeface="+mn-ea"/>
                <a:sym typeface="+mn-lt"/>
              </a:rPr>
              <a:t>添加标题</a:t>
            </a:r>
          </a:p>
        </p:txBody>
      </p:sp>
      <p:sp>
        <p:nvSpPr>
          <p:cNvPr id="135" name="TextBox 292"/>
          <p:cNvSpPr>
            <a:spLocks noChangeArrowheads="1"/>
          </p:cNvSpPr>
          <p:nvPr/>
        </p:nvSpPr>
        <p:spPr bwMode="auto">
          <a:xfrm>
            <a:off x="6192180" y="1827493"/>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lang="zh-CN" sz="1200">
                <a:solidFill>
                  <a:schemeClr val="tx1">
                    <a:lumMod val="75000"/>
                    <a:lumOff val="25000"/>
                  </a:schemeClr>
                </a:solidFill>
                <a:latin typeface="+mn-lt"/>
                <a:ea typeface="+mn-ea"/>
                <a:cs typeface="+mn-ea"/>
                <a:sym typeface="+mn-lt"/>
              </a:rPr>
              <a:t>添加标题</a:t>
            </a:r>
          </a:p>
        </p:txBody>
      </p:sp>
      <p:sp>
        <p:nvSpPr>
          <p:cNvPr id="136" name="矩形 135"/>
          <p:cNvSpPr>
            <a:spLocks noChangeArrowheads="1"/>
          </p:cNvSpPr>
          <p:nvPr/>
        </p:nvSpPr>
        <p:spPr bwMode="auto">
          <a:xfrm>
            <a:off x="6195541" y="2145951"/>
            <a:ext cx="2363788"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lnSpc>
                <a:spcPct val="150000"/>
              </a:lnSpc>
            </a:pPr>
            <a:r>
              <a:rPr altLang="en-US" lang="zh-CN" sz="900">
                <a:solidFill>
                  <a:schemeClr val="tx1">
                    <a:lumMod val="50000"/>
                    <a:lumOff val="50000"/>
                  </a:schemeClr>
                </a:solidFill>
                <a:latin typeface="+mn-lt"/>
                <a:ea typeface="+mn-ea"/>
                <a:cs typeface="+mn-ea"/>
                <a:sym typeface="+mn-lt"/>
              </a:rPr>
              <a:t>在这里输入年度工作概况阐述内容在这里输入年度工作概况阐述内容在这里输入年度工作概况阐述内容在这里输入年度工作概况阐述内容在这里输入年度工作概况阐述内容在这里输入年度工作概况阐述内容在这里输入年度工作概况阐述内容</a:t>
            </a:r>
          </a:p>
        </p:txBody>
      </p:sp>
      <p:sp>
        <p:nvSpPr>
          <p:cNvPr id="139" name="矩形 138"/>
          <p:cNvSpPr>
            <a:spLocks noChangeArrowheads="1"/>
          </p:cNvSpPr>
          <p:nvPr/>
        </p:nvSpPr>
        <p:spPr bwMode="auto">
          <a:xfrm>
            <a:off x="539552" y="1494874"/>
            <a:ext cx="1697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r>
              <a:rPr altLang="en-US" lang="zh-CN" sz="90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0" name="矩形 139"/>
          <p:cNvSpPr>
            <a:spLocks noChangeArrowheads="1"/>
          </p:cNvSpPr>
          <p:nvPr/>
        </p:nvSpPr>
        <p:spPr bwMode="auto">
          <a:xfrm>
            <a:off x="503548" y="1933159"/>
            <a:ext cx="173372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r>
              <a:rPr altLang="en-US" lang="zh-CN" sz="90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1" name="矩形 140"/>
          <p:cNvSpPr>
            <a:spLocks noChangeArrowheads="1"/>
          </p:cNvSpPr>
          <p:nvPr/>
        </p:nvSpPr>
        <p:spPr bwMode="auto">
          <a:xfrm>
            <a:off x="498017" y="2428612"/>
            <a:ext cx="176972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r>
              <a:rPr altLang="en-US" lang="zh-CN" sz="90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2" name="矩形 141"/>
          <p:cNvSpPr>
            <a:spLocks noChangeArrowheads="1"/>
          </p:cNvSpPr>
          <p:nvPr/>
        </p:nvSpPr>
        <p:spPr bwMode="auto">
          <a:xfrm>
            <a:off x="539552" y="2771618"/>
            <a:ext cx="1697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r>
              <a:rPr altLang="en-US" lang="zh-CN" sz="90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3" name="矩形 142"/>
          <p:cNvSpPr>
            <a:spLocks noChangeArrowheads="1"/>
          </p:cNvSpPr>
          <p:nvPr/>
        </p:nvSpPr>
        <p:spPr bwMode="auto">
          <a:xfrm>
            <a:off x="539552" y="3181320"/>
            <a:ext cx="1697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r>
              <a:rPr altLang="en-US" lang="zh-CN" sz="90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44" name="矩形 143"/>
          <p:cNvSpPr>
            <a:spLocks noChangeArrowheads="1"/>
          </p:cNvSpPr>
          <p:nvPr/>
        </p:nvSpPr>
        <p:spPr bwMode="auto">
          <a:xfrm>
            <a:off x="539552" y="3591021"/>
            <a:ext cx="1697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r>
              <a:rPr altLang="en-US" lang="zh-CN" sz="90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57" name="矩形 156"/>
          <p:cNvSpPr>
            <a:spLocks noChangeArrowheads="1"/>
          </p:cNvSpPr>
          <p:nvPr/>
        </p:nvSpPr>
        <p:spPr bwMode="auto">
          <a:xfrm>
            <a:off x="539552" y="3962610"/>
            <a:ext cx="1697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a:r>
              <a:rPr altLang="en-US" lang="zh-CN" sz="900">
                <a:solidFill>
                  <a:schemeClr val="tx1">
                    <a:lumMod val="50000"/>
                    <a:lumOff val="50000"/>
                  </a:schemeClr>
                </a:solidFill>
                <a:latin typeface="+mn-lt"/>
                <a:ea typeface="+mn-ea"/>
                <a:cs typeface="+mn-ea"/>
                <a:sym typeface="+mn-lt"/>
              </a:rPr>
              <a:t>在这里输入年度工作概况阐述内容在这里输入年度工作概况</a:t>
            </a:r>
          </a:p>
        </p:txBody>
      </p:sp>
      <p:sp>
        <p:nvSpPr>
          <p:cNvPr id="158" name="直接连接符 157"/>
          <p:cNvSpPr>
            <a:spLocks noChangeShapeType="1"/>
          </p:cNvSpPr>
          <p:nvPr/>
        </p:nvSpPr>
        <p:spPr bwMode="auto">
          <a:xfrm>
            <a:off x="6220941" y="2125308"/>
            <a:ext cx="2343150" cy="1587"/>
          </a:xfrm>
          <a:prstGeom prst="line">
            <a:avLst/>
          </a:prstGeom>
          <a:noFill/>
          <a:ln cap="flat" cmpd="sng" w="12700">
            <a:solidFill>
              <a:srgbClr val="7F7F7F"/>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latin typeface="+mn-lt"/>
              <a:ea typeface="+mn-ea"/>
              <a:cs typeface="+mn-ea"/>
              <a:sym typeface="+mn-lt"/>
            </a:endParaRP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3"/>
                                        </p:tgtEl>
                                        <p:attrNameLst>
                                          <p:attrName>style.visibility</p:attrName>
                                        </p:attrNameLst>
                                      </p:cBhvr>
                                      <p:to>
                                        <p:strVal val="visible"/>
                                      </p:to>
                                    </p:set>
                                    <p:anim calcmode="lin" valueType="num">
                                      <p:cBhvr additive="base">
                                        <p:cTn dur="500" fill="hold" id="7"/>
                                        <p:tgtEl>
                                          <p:spTgt spid="113"/>
                                        </p:tgtEl>
                                        <p:attrNameLst>
                                          <p:attrName>ppt_x</p:attrName>
                                        </p:attrNameLst>
                                      </p:cBhvr>
                                      <p:tavLst>
                                        <p:tav tm="0">
                                          <p:val>
                                            <p:strVal val="0-#ppt_w/2"/>
                                          </p:val>
                                        </p:tav>
                                        <p:tav tm="100000">
                                          <p:val>
                                            <p:strVal val="#ppt_x"/>
                                          </p:val>
                                        </p:tav>
                                      </p:tavLst>
                                    </p:anim>
                                    <p:anim calcmode="lin" valueType="num">
                                      <p:cBhvr additive="base">
                                        <p:cTn dur="500" fill="hold" id="8"/>
                                        <p:tgtEl>
                                          <p:spTgt spid="1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4"/>
                                        </p:tgtEl>
                                        <p:attrNameLst>
                                          <p:attrName>style.visibility</p:attrName>
                                        </p:attrNameLst>
                                      </p:cBhvr>
                                      <p:to>
                                        <p:strVal val="visible"/>
                                      </p:to>
                                    </p:set>
                                    <p:anim calcmode="lin" valueType="num">
                                      <p:cBhvr additive="base">
                                        <p:cTn dur="500" fill="hold" id="11"/>
                                        <p:tgtEl>
                                          <p:spTgt spid="114"/>
                                        </p:tgtEl>
                                        <p:attrNameLst>
                                          <p:attrName>ppt_x</p:attrName>
                                        </p:attrNameLst>
                                      </p:cBhvr>
                                      <p:tavLst>
                                        <p:tav tm="0">
                                          <p:val>
                                            <p:strVal val="0-#ppt_w/2"/>
                                          </p:val>
                                        </p:tav>
                                        <p:tav tm="100000">
                                          <p:val>
                                            <p:strVal val="#ppt_x"/>
                                          </p:val>
                                        </p:tav>
                                      </p:tavLst>
                                    </p:anim>
                                    <p:anim calcmode="lin" valueType="num">
                                      <p:cBhvr additive="base">
                                        <p:cTn dur="500" fill="hold" id="12"/>
                                        <p:tgtEl>
                                          <p:spTgt spid="11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15"/>
                                        </p:tgtEl>
                                        <p:attrNameLst>
                                          <p:attrName>style.visibility</p:attrName>
                                        </p:attrNameLst>
                                      </p:cBhvr>
                                      <p:to>
                                        <p:strVal val="visible"/>
                                      </p:to>
                                    </p:set>
                                    <p:anim calcmode="lin" valueType="num">
                                      <p:cBhvr additive="base">
                                        <p:cTn dur="500" fill="hold" id="15"/>
                                        <p:tgtEl>
                                          <p:spTgt spid="115"/>
                                        </p:tgtEl>
                                        <p:attrNameLst>
                                          <p:attrName>ppt_x</p:attrName>
                                        </p:attrNameLst>
                                      </p:cBhvr>
                                      <p:tavLst>
                                        <p:tav tm="0">
                                          <p:val>
                                            <p:strVal val="0-#ppt_w/2"/>
                                          </p:val>
                                        </p:tav>
                                        <p:tav tm="100000">
                                          <p:val>
                                            <p:strVal val="#ppt_x"/>
                                          </p:val>
                                        </p:tav>
                                      </p:tavLst>
                                    </p:anim>
                                    <p:anim calcmode="lin" valueType="num">
                                      <p:cBhvr additive="base">
                                        <p:cTn dur="500" fill="hold" id="16"/>
                                        <p:tgtEl>
                                          <p:spTgt spid="11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16"/>
                                        </p:tgtEl>
                                        <p:attrNameLst>
                                          <p:attrName>style.visibility</p:attrName>
                                        </p:attrNameLst>
                                      </p:cBhvr>
                                      <p:to>
                                        <p:strVal val="visible"/>
                                      </p:to>
                                    </p:set>
                                    <p:anim calcmode="lin" valueType="num">
                                      <p:cBhvr additive="base">
                                        <p:cTn dur="500" fill="hold" id="19"/>
                                        <p:tgtEl>
                                          <p:spTgt spid="116"/>
                                        </p:tgtEl>
                                        <p:attrNameLst>
                                          <p:attrName>ppt_x</p:attrName>
                                        </p:attrNameLst>
                                      </p:cBhvr>
                                      <p:tavLst>
                                        <p:tav tm="0">
                                          <p:val>
                                            <p:strVal val="0-#ppt_w/2"/>
                                          </p:val>
                                        </p:tav>
                                        <p:tav tm="100000">
                                          <p:val>
                                            <p:strVal val="#ppt_x"/>
                                          </p:val>
                                        </p:tav>
                                      </p:tavLst>
                                    </p:anim>
                                    <p:anim calcmode="lin" valueType="num">
                                      <p:cBhvr additive="base">
                                        <p:cTn dur="500" fill="hold" id="20"/>
                                        <p:tgtEl>
                                          <p:spTgt spid="11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17"/>
                                        </p:tgtEl>
                                        <p:attrNameLst>
                                          <p:attrName>style.visibility</p:attrName>
                                        </p:attrNameLst>
                                      </p:cBhvr>
                                      <p:to>
                                        <p:strVal val="visible"/>
                                      </p:to>
                                    </p:set>
                                    <p:anim calcmode="lin" valueType="num">
                                      <p:cBhvr additive="base">
                                        <p:cTn dur="500" fill="hold" id="23"/>
                                        <p:tgtEl>
                                          <p:spTgt spid="117"/>
                                        </p:tgtEl>
                                        <p:attrNameLst>
                                          <p:attrName>ppt_x</p:attrName>
                                        </p:attrNameLst>
                                      </p:cBhvr>
                                      <p:tavLst>
                                        <p:tav tm="0">
                                          <p:val>
                                            <p:strVal val="0-#ppt_w/2"/>
                                          </p:val>
                                        </p:tav>
                                        <p:tav tm="100000">
                                          <p:val>
                                            <p:strVal val="#ppt_x"/>
                                          </p:val>
                                        </p:tav>
                                      </p:tavLst>
                                    </p:anim>
                                    <p:anim calcmode="lin" valueType="num">
                                      <p:cBhvr additive="base">
                                        <p:cTn dur="500" fill="hold" id="24"/>
                                        <p:tgtEl>
                                          <p:spTgt spid="11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18"/>
                                        </p:tgtEl>
                                        <p:attrNameLst>
                                          <p:attrName>style.visibility</p:attrName>
                                        </p:attrNameLst>
                                      </p:cBhvr>
                                      <p:to>
                                        <p:strVal val="visible"/>
                                      </p:to>
                                    </p:set>
                                    <p:anim calcmode="lin" valueType="num">
                                      <p:cBhvr additive="base">
                                        <p:cTn dur="500" fill="hold" id="27"/>
                                        <p:tgtEl>
                                          <p:spTgt spid="118"/>
                                        </p:tgtEl>
                                        <p:attrNameLst>
                                          <p:attrName>ppt_x</p:attrName>
                                        </p:attrNameLst>
                                      </p:cBhvr>
                                      <p:tavLst>
                                        <p:tav tm="0">
                                          <p:val>
                                            <p:strVal val="0-#ppt_w/2"/>
                                          </p:val>
                                        </p:tav>
                                        <p:tav tm="100000">
                                          <p:val>
                                            <p:strVal val="#ppt_x"/>
                                          </p:val>
                                        </p:tav>
                                      </p:tavLst>
                                    </p:anim>
                                    <p:anim calcmode="lin" valueType="num">
                                      <p:cBhvr additive="base">
                                        <p:cTn dur="500" fill="hold" id="28"/>
                                        <p:tgtEl>
                                          <p:spTgt spid="118"/>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19"/>
                                        </p:tgtEl>
                                        <p:attrNameLst>
                                          <p:attrName>style.visibility</p:attrName>
                                        </p:attrNameLst>
                                      </p:cBhvr>
                                      <p:to>
                                        <p:strVal val="visible"/>
                                      </p:to>
                                    </p:set>
                                    <p:anim calcmode="lin" valueType="num">
                                      <p:cBhvr additive="base">
                                        <p:cTn dur="500" fill="hold" id="31"/>
                                        <p:tgtEl>
                                          <p:spTgt spid="119"/>
                                        </p:tgtEl>
                                        <p:attrNameLst>
                                          <p:attrName>ppt_x</p:attrName>
                                        </p:attrNameLst>
                                      </p:cBhvr>
                                      <p:tavLst>
                                        <p:tav tm="0">
                                          <p:val>
                                            <p:strVal val="0-#ppt_w/2"/>
                                          </p:val>
                                        </p:tav>
                                        <p:tav tm="100000">
                                          <p:val>
                                            <p:strVal val="#ppt_x"/>
                                          </p:val>
                                        </p:tav>
                                      </p:tavLst>
                                    </p:anim>
                                    <p:anim calcmode="lin" valueType="num">
                                      <p:cBhvr additive="base">
                                        <p:cTn dur="500" fill="hold" id="32"/>
                                        <p:tgtEl>
                                          <p:spTgt spid="11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28"/>
                                        </p:tgtEl>
                                        <p:attrNameLst>
                                          <p:attrName>style.visibility</p:attrName>
                                        </p:attrNameLst>
                                      </p:cBhvr>
                                      <p:to>
                                        <p:strVal val="visible"/>
                                      </p:to>
                                    </p:set>
                                    <p:anim calcmode="lin" valueType="num">
                                      <p:cBhvr additive="base">
                                        <p:cTn dur="500" fill="hold" id="35"/>
                                        <p:tgtEl>
                                          <p:spTgt spid="128"/>
                                        </p:tgtEl>
                                        <p:attrNameLst>
                                          <p:attrName>ppt_x</p:attrName>
                                        </p:attrNameLst>
                                      </p:cBhvr>
                                      <p:tavLst>
                                        <p:tav tm="0">
                                          <p:val>
                                            <p:strVal val="0-#ppt_w/2"/>
                                          </p:val>
                                        </p:tav>
                                        <p:tav tm="100000">
                                          <p:val>
                                            <p:strVal val="#ppt_x"/>
                                          </p:val>
                                        </p:tav>
                                      </p:tavLst>
                                    </p:anim>
                                    <p:anim calcmode="lin" valueType="num">
                                      <p:cBhvr additive="base">
                                        <p:cTn dur="500" fill="hold" id="36"/>
                                        <p:tgtEl>
                                          <p:spTgt spid="128"/>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129"/>
                                        </p:tgtEl>
                                        <p:attrNameLst>
                                          <p:attrName>style.visibility</p:attrName>
                                        </p:attrNameLst>
                                      </p:cBhvr>
                                      <p:to>
                                        <p:strVal val="visible"/>
                                      </p:to>
                                    </p:set>
                                    <p:anim calcmode="lin" valueType="num">
                                      <p:cBhvr additive="base">
                                        <p:cTn dur="500" fill="hold" id="39"/>
                                        <p:tgtEl>
                                          <p:spTgt spid="129"/>
                                        </p:tgtEl>
                                        <p:attrNameLst>
                                          <p:attrName>ppt_x</p:attrName>
                                        </p:attrNameLst>
                                      </p:cBhvr>
                                      <p:tavLst>
                                        <p:tav tm="0">
                                          <p:val>
                                            <p:strVal val="0-#ppt_w/2"/>
                                          </p:val>
                                        </p:tav>
                                        <p:tav tm="100000">
                                          <p:val>
                                            <p:strVal val="#ppt_x"/>
                                          </p:val>
                                        </p:tav>
                                      </p:tavLst>
                                    </p:anim>
                                    <p:anim calcmode="lin" valueType="num">
                                      <p:cBhvr additive="base">
                                        <p:cTn dur="500" fill="hold" id="40"/>
                                        <p:tgtEl>
                                          <p:spTgt spid="129"/>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30"/>
                                        </p:tgtEl>
                                        <p:attrNameLst>
                                          <p:attrName>style.visibility</p:attrName>
                                        </p:attrNameLst>
                                      </p:cBhvr>
                                      <p:to>
                                        <p:strVal val="visible"/>
                                      </p:to>
                                    </p:set>
                                    <p:anim calcmode="lin" valueType="num">
                                      <p:cBhvr additive="base">
                                        <p:cTn dur="500" fill="hold" id="43"/>
                                        <p:tgtEl>
                                          <p:spTgt spid="130"/>
                                        </p:tgtEl>
                                        <p:attrNameLst>
                                          <p:attrName>ppt_x</p:attrName>
                                        </p:attrNameLst>
                                      </p:cBhvr>
                                      <p:tavLst>
                                        <p:tav tm="0">
                                          <p:val>
                                            <p:strVal val="0-#ppt_w/2"/>
                                          </p:val>
                                        </p:tav>
                                        <p:tav tm="100000">
                                          <p:val>
                                            <p:strVal val="#ppt_x"/>
                                          </p:val>
                                        </p:tav>
                                      </p:tavLst>
                                    </p:anim>
                                    <p:anim calcmode="lin" valueType="num">
                                      <p:cBhvr additive="base">
                                        <p:cTn dur="500" fill="hold" id="44"/>
                                        <p:tgtEl>
                                          <p:spTgt spid="13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31"/>
                                        </p:tgtEl>
                                        <p:attrNameLst>
                                          <p:attrName>style.visibility</p:attrName>
                                        </p:attrNameLst>
                                      </p:cBhvr>
                                      <p:to>
                                        <p:strVal val="visible"/>
                                      </p:to>
                                    </p:set>
                                    <p:anim calcmode="lin" valueType="num">
                                      <p:cBhvr additive="base">
                                        <p:cTn dur="500" fill="hold" id="47"/>
                                        <p:tgtEl>
                                          <p:spTgt spid="131"/>
                                        </p:tgtEl>
                                        <p:attrNameLst>
                                          <p:attrName>ppt_x</p:attrName>
                                        </p:attrNameLst>
                                      </p:cBhvr>
                                      <p:tavLst>
                                        <p:tav tm="0">
                                          <p:val>
                                            <p:strVal val="0-#ppt_w/2"/>
                                          </p:val>
                                        </p:tav>
                                        <p:tav tm="100000">
                                          <p:val>
                                            <p:strVal val="#ppt_x"/>
                                          </p:val>
                                        </p:tav>
                                      </p:tavLst>
                                    </p:anim>
                                    <p:anim calcmode="lin" valueType="num">
                                      <p:cBhvr additive="base">
                                        <p:cTn dur="500" fill="hold" id="48"/>
                                        <p:tgtEl>
                                          <p:spTgt spid="131"/>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32"/>
                                        </p:tgtEl>
                                        <p:attrNameLst>
                                          <p:attrName>style.visibility</p:attrName>
                                        </p:attrNameLst>
                                      </p:cBhvr>
                                      <p:to>
                                        <p:strVal val="visible"/>
                                      </p:to>
                                    </p:set>
                                    <p:anim calcmode="lin" valueType="num">
                                      <p:cBhvr additive="base">
                                        <p:cTn dur="500" fill="hold" id="51"/>
                                        <p:tgtEl>
                                          <p:spTgt spid="132"/>
                                        </p:tgtEl>
                                        <p:attrNameLst>
                                          <p:attrName>ppt_x</p:attrName>
                                        </p:attrNameLst>
                                      </p:cBhvr>
                                      <p:tavLst>
                                        <p:tav tm="0">
                                          <p:val>
                                            <p:strVal val="0-#ppt_w/2"/>
                                          </p:val>
                                        </p:tav>
                                        <p:tav tm="100000">
                                          <p:val>
                                            <p:strVal val="#ppt_x"/>
                                          </p:val>
                                        </p:tav>
                                      </p:tavLst>
                                    </p:anim>
                                    <p:anim calcmode="lin" valueType="num">
                                      <p:cBhvr additive="base">
                                        <p:cTn dur="500" fill="hold" id="52"/>
                                        <p:tgtEl>
                                          <p:spTgt spid="132"/>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133"/>
                                        </p:tgtEl>
                                        <p:attrNameLst>
                                          <p:attrName>style.visibility</p:attrName>
                                        </p:attrNameLst>
                                      </p:cBhvr>
                                      <p:to>
                                        <p:strVal val="visible"/>
                                      </p:to>
                                    </p:set>
                                    <p:anim calcmode="lin" valueType="num">
                                      <p:cBhvr additive="base">
                                        <p:cTn dur="500" fill="hold" id="55"/>
                                        <p:tgtEl>
                                          <p:spTgt spid="133"/>
                                        </p:tgtEl>
                                        <p:attrNameLst>
                                          <p:attrName>ppt_x</p:attrName>
                                        </p:attrNameLst>
                                      </p:cBhvr>
                                      <p:tavLst>
                                        <p:tav tm="0">
                                          <p:val>
                                            <p:strVal val="0-#ppt_w/2"/>
                                          </p:val>
                                        </p:tav>
                                        <p:tav tm="100000">
                                          <p:val>
                                            <p:strVal val="#ppt_x"/>
                                          </p:val>
                                        </p:tav>
                                      </p:tavLst>
                                    </p:anim>
                                    <p:anim calcmode="lin" valueType="num">
                                      <p:cBhvr additive="base">
                                        <p:cTn dur="500" fill="hold" id="56"/>
                                        <p:tgtEl>
                                          <p:spTgt spid="133"/>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134"/>
                                        </p:tgtEl>
                                        <p:attrNameLst>
                                          <p:attrName>style.visibility</p:attrName>
                                        </p:attrNameLst>
                                      </p:cBhvr>
                                      <p:to>
                                        <p:strVal val="visible"/>
                                      </p:to>
                                    </p:set>
                                    <p:anim calcmode="lin" valueType="num">
                                      <p:cBhvr additive="base">
                                        <p:cTn dur="500" fill="hold" id="59"/>
                                        <p:tgtEl>
                                          <p:spTgt spid="134"/>
                                        </p:tgtEl>
                                        <p:attrNameLst>
                                          <p:attrName>ppt_x</p:attrName>
                                        </p:attrNameLst>
                                      </p:cBhvr>
                                      <p:tavLst>
                                        <p:tav tm="0">
                                          <p:val>
                                            <p:strVal val="0-#ppt_w/2"/>
                                          </p:val>
                                        </p:tav>
                                        <p:tav tm="100000">
                                          <p:val>
                                            <p:strVal val="#ppt_x"/>
                                          </p:val>
                                        </p:tav>
                                      </p:tavLst>
                                    </p:anim>
                                    <p:anim calcmode="lin" valueType="num">
                                      <p:cBhvr additive="base">
                                        <p:cTn dur="500" fill="hold" id="60"/>
                                        <p:tgtEl>
                                          <p:spTgt spid="134"/>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00"/>
                            </p:stCondLst>
                            <p:childTnLst>
                              <p:par>
                                <p:cTn fill="hold" grpId="0" id="62" nodeType="afterEffect" presetClass="entr" presetID="22" presetSubtype="2">
                                  <p:stCondLst>
                                    <p:cond delay="0"/>
                                  </p:stCondLst>
                                  <p:childTnLst>
                                    <p:set>
                                      <p:cBhvr>
                                        <p:cTn dur="1" fill="hold" id="63">
                                          <p:stCondLst>
                                            <p:cond delay="0"/>
                                          </p:stCondLst>
                                        </p:cTn>
                                        <p:tgtEl>
                                          <p:spTgt spid="139"/>
                                        </p:tgtEl>
                                        <p:attrNameLst>
                                          <p:attrName>style.visibility</p:attrName>
                                        </p:attrNameLst>
                                      </p:cBhvr>
                                      <p:to>
                                        <p:strVal val="visible"/>
                                      </p:to>
                                    </p:set>
                                    <p:animEffect filter="wipe(right)" transition="in">
                                      <p:cBhvr>
                                        <p:cTn dur="500" id="64"/>
                                        <p:tgtEl>
                                          <p:spTgt spid="139"/>
                                        </p:tgtEl>
                                      </p:cBhvr>
                                    </p:animEffect>
                                  </p:childTnLst>
                                </p:cTn>
                              </p:par>
                              <p:par>
                                <p:cTn fill="hold" grpId="0" id="65" nodeType="withEffect" presetClass="entr" presetID="22" presetSubtype="2">
                                  <p:stCondLst>
                                    <p:cond delay="0"/>
                                  </p:stCondLst>
                                  <p:childTnLst>
                                    <p:set>
                                      <p:cBhvr>
                                        <p:cTn dur="1" fill="hold" id="66">
                                          <p:stCondLst>
                                            <p:cond delay="0"/>
                                          </p:stCondLst>
                                        </p:cTn>
                                        <p:tgtEl>
                                          <p:spTgt spid="140"/>
                                        </p:tgtEl>
                                        <p:attrNameLst>
                                          <p:attrName>style.visibility</p:attrName>
                                        </p:attrNameLst>
                                      </p:cBhvr>
                                      <p:to>
                                        <p:strVal val="visible"/>
                                      </p:to>
                                    </p:set>
                                    <p:animEffect filter="wipe(right)" transition="in">
                                      <p:cBhvr>
                                        <p:cTn dur="500" id="67"/>
                                        <p:tgtEl>
                                          <p:spTgt spid="140"/>
                                        </p:tgtEl>
                                      </p:cBhvr>
                                    </p:animEffect>
                                  </p:childTnLst>
                                </p:cTn>
                              </p:par>
                              <p:par>
                                <p:cTn fill="hold" grpId="0" id="68" nodeType="withEffect" presetClass="entr" presetID="22" presetSubtype="2">
                                  <p:stCondLst>
                                    <p:cond delay="0"/>
                                  </p:stCondLst>
                                  <p:childTnLst>
                                    <p:set>
                                      <p:cBhvr>
                                        <p:cTn dur="1" fill="hold" id="69">
                                          <p:stCondLst>
                                            <p:cond delay="0"/>
                                          </p:stCondLst>
                                        </p:cTn>
                                        <p:tgtEl>
                                          <p:spTgt spid="141"/>
                                        </p:tgtEl>
                                        <p:attrNameLst>
                                          <p:attrName>style.visibility</p:attrName>
                                        </p:attrNameLst>
                                      </p:cBhvr>
                                      <p:to>
                                        <p:strVal val="visible"/>
                                      </p:to>
                                    </p:set>
                                    <p:animEffect filter="wipe(right)" transition="in">
                                      <p:cBhvr>
                                        <p:cTn dur="500" id="70"/>
                                        <p:tgtEl>
                                          <p:spTgt spid="141"/>
                                        </p:tgtEl>
                                      </p:cBhvr>
                                    </p:animEffect>
                                  </p:childTnLst>
                                </p:cTn>
                              </p:par>
                              <p:par>
                                <p:cTn fill="hold" grpId="0" id="71" nodeType="withEffect" presetClass="entr" presetID="22" presetSubtype="2">
                                  <p:stCondLst>
                                    <p:cond delay="0"/>
                                  </p:stCondLst>
                                  <p:childTnLst>
                                    <p:set>
                                      <p:cBhvr>
                                        <p:cTn dur="1" fill="hold" id="72">
                                          <p:stCondLst>
                                            <p:cond delay="0"/>
                                          </p:stCondLst>
                                        </p:cTn>
                                        <p:tgtEl>
                                          <p:spTgt spid="142"/>
                                        </p:tgtEl>
                                        <p:attrNameLst>
                                          <p:attrName>style.visibility</p:attrName>
                                        </p:attrNameLst>
                                      </p:cBhvr>
                                      <p:to>
                                        <p:strVal val="visible"/>
                                      </p:to>
                                    </p:set>
                                    <p:animEffect filter="wipe(right)" transition="in">
                                      <p:cBhvr>
                                        <p:cTn dur="500" id="73"/>
                                        <p:tgtEl>
                                          <p:spTgt spid="142"/>
                                        </p:tgtEl>
                                      </p:cBhvr>
                                    </p:animEffect>
                                  </p:childTnLst>
                                </p:cTn>
                              </p:par>
                              <p:par>
                                <p:cTn fill="hold" grpId="0" id="74" nodeType="withEffect" presetClass="entr" presetID="22" presetSubtype="2">
                                  <p:stCondLst>
                                    <p:cond delay="0"/>
                                  </p:stCondLst>
                                  <p:childTnLst>
                                    <p:set>
                                      <p:cBhvr>
                                        <p:cTn dur="1" fill="hold" id="75">
                                          <p:stCondLst>
                                            <p:cond delay="0"/>
                                          </p:stCondLst>
                                        </p:cTn>
                                        <p:tgtEl>
                                          <p:spTgt spid="143"/>
                                        </p:tgtEl>
                                        <p:attrNameLst>
                                          <p:attrName>style.visibility</p:attrName>
                                        </p:attrNameLst>
                                      </p:cBhvr>
                                      <p:to>
                                        <p:strVal val="visible"/>
                                      </p:to>
                                    </p:set>
                                    <p:animEffect filter="wipe(right)" transition="in">
                                      <p:cBhvr>
                                        <p:cTn dur="500" id="76"/>
                                        <p:tgtEl>
                                          <p:spTgt spid="143"/>
                                        </p:tgtEl>
                                      </p:cBhvr>
                                    </p:animEffect>
                                  </p:childTnLst>
                                </p:cTn>
                              </p:par>
                              <p:par>
                                <p:cTn fill="hold" grpId="0" id="77" nodeType="withEffect" presetClass="entr" presetID="22" presetSubtype="2">
                                  <p:stCondLst>
                                    <p:cond delay="0"/>
                                  </p:stCondLst>
                                  <p:childTnLst>
                                    <p:set>
                                      <p:cBhvr>
                                        <p:cTn dur="1" fill="hold" id="78">
                                          <p:stCondLst>
                                            <p:cond delay="0"/>
                                          </p:stCondLst>
                                        </p:cTn>
                                        <p:tgtEl>
                                          <p:spTgt spid="144"/>
                                        </p:tgtEl>
                                        <p:attrNameLst>
                                          <p:attrName>style.visibility</p:attrName>
                                        </p:attrNameLst>
                                      </p:cBhvr>
                                      <p:to>
                                        <p:strVal val="visible"/>
                                      </p:to>
                                    </p:set>
                                    <p:animEffect filter="wipe(right)" transition="in">
                                      <p:cBhvr>
                                        <p:cTn dur="500" id="79"/>
                                        <p:tgtEl>
                                          <p:spTgt spid="144"/>
                                        </p:tgtEl>
                                      </p:cBhvr>
                                    </p:animEffect>
                                  </p:childTnLst>
                                </p:cTn>
                              </p:par>
                              <p:par>
                                <p:cTn fill="hold" grpId="0" id="80" nodeType="withEffect" presetClass="entr" presetID="22" presetSubtype="2">
                                  <p:stCondLst>
                                    <p:cond delay="0"/>
                                  </p:stCondLst>
                                  <p:childTnLst>
                                    <p:set>
                                      <p:cBhvr>
                                        <p:cTn dur="1" fill="hold" id="81">
                                          <p:stCondLst>
                                            <p:cond delay="0"/>
                                          </p:stCondLst>
                                        </p:cTn>
                                        <p:tgtEl>
                                          <p:spTgt spid="157"/>
                                        </p:tgtEl>
                                        <p:attrNameLst>
                                          <p:attrName>style.visibility</p:attrName>
                                        </p:attrNameLst>
                                      </p:cBhvr>
                                      <p:to>
                                        <p:strVal val="visible"/>
                                      </p:to>
                                    </p:set>
                                    <p:animEffect filter="wipe(right)" transition="in">
                                      <p:cBhvr>
                                        <p:cTn dur="500" id="82"/>
                                        <p:tgtEl>
                                          <p:spTgt spid="157"/>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120"/>
                                        </p:tgtEl>
                                        <p:attrNameLst>
                                          <p:attrName>style.visibility</p:attrName>
                                        </p:attrNameLst>
                                      </p:cBhvr>
                                      <p:to>
                                        <p:strVal val="visible"/>
                                      </p:to>
                                    </p:set>
                                    <p:animEffect filter="wipe(left)" transition="in">
                                      <p:cBhvr>
                                        <p:cTn dur="500" id="85"/>
                                        <p:tgtEl>
                                          <p:spTgt spid="120"/>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121"/>
                                        </p:tgtEl>
                                        <p:attrNameLst>
                                          <p:attrName>style.visibility</p:attrName>
                                        </p:attrNameLst>
                                      </p:cBhvr>
                                      <p:to>
                                        <p:strVal val="visible"/>
                                      </p:to>
                                    </p:set>
                                    <p:animEffect filter="wipe(left)" transition="in">
                                      <p:cBhvr>
                                        <p:cTn dur="500" id="88"/>
                                        <p:tgtEl>
                                          <p:spTgt spid="121"/>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122"/>
                                        </p:tgtEl>
                                        <p:attrNameLst>
                                          <p:attrName>style.visibility</p:attrName>
                                        </p:attrNameLst>
                                      </p:cBhvr>
                                      <p:to>
                                        <p:strVal val="visible"/>
                                      </p:to>
                                    </p:set>
                                    <p:animEffect filter="wipe(left)" transition="in">
                                      <p:cBhvr>
                                        <p:cTn dur="500" id="91"/>
                                        <p:tgtEl>
                                          <p:spTgt spid="122"/>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123"/>
                                        </p:tgtEl>
                                        <p:attrNameLst>
                                          <p:attrName>style.visibility</p:attrName>
                                        </p:attrNameLst>
                                      </p:cBhvr>
                                      <p:to>
                                        <p:strVal val="visible"/>
                                      </p:to>
                                    </p:set>
                                    <p:animEffect filter="wipe(left)" transition="in">
                                      <p:cBhvr>
                                        <p:cTn dur="500" id="94"/>
                                        <p:tgtEl>
                                          <p:spTgt spid="123"/>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124"/>
                                        </p:tgtEl>
                                        <p:attrNameLst>
                                          <p:attrName>style.visibility</p:attrName>
                                        </p:attrNameLst>
                                      </p:cBhvr>
                                      <p:to>
                                        <p:strVal val="visible"/>
                                      </p:to>
                                    </p:set>
                                    <p:animEffect filter="wipe(left)" transition="in">
                                      <p:cBhvr>
                                        <p:cTn dur="500" id="97"/>
                                        <p:tgtEl>
                                          <p:spTgt spid="124"/>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125"/>
                                        </p:tgtEl>
                                        <p:attrNameLst>
                                          <p:attrName>style.visibility</p:attrName>
                                        </p:attrNameLst>
                                      </p:cBhvr>
                                      <p:to>
                                        <p:strVal val="visible"/>
                                      </p:to>
                                    </p:set>
                                    <p:animEffect filter="wipe(left)" transition="in">
                                      <p:cBhvr>
                                        <p:cTn dur="500" id="100"/>
                                        <p:tgtEl>
                                          <p:spTgt spid="125"/>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126"/>
                                        </p:tgtEl>
                                        <p:attrNameLst>
                                          <p:attrName>style.visibility</p:attrName>
                                        </p:attrNameLst>
                                      </p:cBhvr>
                                      <p:to>
                                        <p:strVal val="visible"/>
                                      </p:to>
                                    </p:set>
                                    <p:animEffect filter="wipe(left)" transition="in">
                                      <p:cBhvr>
                                        <p:cTn dur="500" id="103"/>
                                        <p:tgtEl>
                                          <p:spTgt spid="126"/>
                                        </p:tgtEl>
                                      </p:cBhvr>
                                    </p:animEffect>
                                  </p:childTnLst>
                                </p:cTn>
                              </p:par>
                              <p:par>
                                <p:cTn fill="hold" grpId="0" id="104" nodeType="withEffect" presetClass="entr" presetID="22" presetSubtype="8">
                                  <p:stCondLst>
                                    <p:cond delay="0"/>
                                  </p:stCondLst>
                                  <p:childTnLst>
                                    <p:set>
                                      <p:cBhvr>
                                        <p:cTn dur="1" fill="hold" id="105">
                                          <p:stCondLst>
                                            <p:cond delay="0"/>
                                          </p:stCondLst>
                                        </p:cTn>
                                        <p:tgtEl>
                                          <p:spTgt spid="127"/>
                                        </p:tgtEl>
                                        <p:attrNameLst>
                                          <p:attrName>style.visibility</p:attrName>
                                        </p:attrNameLst>
                                      </p:cBhvr>
                                      <p:to>
                                        <p:strVal val="visible"/>
                                      </p:to>
                                    </p:set>
                                    <p:animEffect filter="wipe(left)" transition="in">
                                      <p:cBhvr>
                                        <p:cTn dur="500" id="106"/>
                                        <p:tgtEl>
                                          <p:spTgt spid="127"/>
                                        </p:tgtEl>
                                      </p:cBhvr>
                                    </p:animEffect>
                                  </p:childTnLst>
                                </p:cTn>
                              </p:par>
                            </p:childTnLst>
                          </p:cTn>
                        </p:par>
                        <p:par>
                          <p:cTn fill="hold" id="107" nodeType="afterGroup">
                            <p:stCondLst>
                              <p:cond delay="1000"/>
                            </p:stCondLst>
                            <p:childTnLst>
                              <p:par>
                                <p:cTn fill="hold" grpId="0" id="108" nodeType="afterEffect" presetClass="entr" presetID="42" presetSubtype="0">
                                  <p:stCondLst>
                                    <p:cond delay="0"/>
                                  </p:stCondLst>
                                  <p:childTnLst>
                                    <p:set>
                                      <p:cBhvr>
                                        <p:cTn dur="1" fill="hold" id="109">
                                          <p:stCondLst>
                                            <p:cond delay="0"/>
                                          </p:stCondLst>
                                        </p:cTn>
                                        <p:tgtEl>
                                          <p:spTgt spid="135"/>
                                        </p:tgtEl>
                                        <p:attrNameLst>
                                          <p:attrName>style.visibility</p:attrName>
                                        </p:attrNameLst>
                                      </p:cBhvr>
                                      <p:to>
                                        <p:strVal val="visible"/>
                                      </p:to>
                                    </p:set>
                                    <p:animEffect filter="fade" transition="in">
                                      <p:cBhvr>
                                        <p:cTn dur="1000" id="110"/>
                                        <p:tgtEl>
                                          <p:spTgt spid="135"/>
                                        </p:tgtEl>
                                      </p:cBhvr>
                                    </p:animEffect>
                                    <p:anim calcmode="lin" valueType="num">
                                      <p:cBhvr>
                                        <p:cTn dur="1000" fill="hold" id="111"/>
                                        <p:tgtEl>
                                          <p:spTgt spid="135"/>
                                        </p:tgtEl>
                                        <p:attrNameLst>
                                          <p:attrName>ppt_x</p:attrName>
                                        </p:attrNameLst>
                                      </p:cBhvr>
                                      <p:tavLst>
                                        <p:tav tm="0">
                                          <p:val>
                                            <p:strVal val="#ppt_x"/>
                                          </p:val>
                                        </p:tav>
                                        <p:tav tm="100000">
                                          <p:val>
                                            <p:strVal val="#ppt_x"/>
                                          </p:val>
                                        </p:tav>
                                      </p:tavLst>
                                    </p:anim>
                                    <p:anim calcmode="lin" valueType="num">
                                      <p:cBhvr>
                                        <p:cTn dur="1000" fill="hold" id="112"/>
                                        <p:tgtEl>
                                          <p:spTgt spid="135"/>
                                        </p:tgtEl>
                                        <p:attrNameLst>
                                          <p:attrName>ppt_y</p:attrName>
                                        </p:attrNameLst>
                                      </p:cBhvr>
                                      <p:tavLst>
                                        <p:tav tm="0">
                                          <p:val>
                                            <p:strVal val="#ppt_y+.1"/>
                                          </p:val>
                                        </p:tav>
                                        <p:tav tm="100000">
                                          <p:val>
                                            <p:strVal val="#ppt_y"/>
                                          </p:val>
                                        </p:tav>
                                      </p:tavLst>
                                    </p:anim>
                                  </p:childTnLst>
                                </p:cTn>
                              </p:par>
                            </p:childTnLst>
                          </p:cTn>
                        </p:par>
                        <p:par>
                          <p:cTn fill="hold" id="113" nodeType="afterGroup">
                            <p:stCondLst>
                              <p:cond delay="2000"/>
                            </p:stCondLst>
                            <p:childTnLst>
                              <p:par>
                                <p:cTn fill="hold" grpId="0" id="114" nodeType="afterEffect" presetClass="entr" presetID="16" presetSubtype="21">
                                  <p:stCondLst>
                                    <p:cond delay="0"/>
                                  </p:stCondLst>
                                  <p:childTnLst>
                                    <p:set>
                                      <p:cBhvr>
                                        <p:cTn dur="1" fill="hold" id="115">
                                          <p:stCondLst>
                                            <p:cond delay="0"/>
                                          </p:stCondLst>
                                        </p:cTn>
                                        <p:tgtEl>
                                          <p:spTgt spid="158"/>
                                        </p:tgtEl>
                                        <p:attrNameLst>
                                          <p:attrName>style.visibility</p:attrName>
                                        </p:attrNameLst>
                                      </p:cBhvr>
                                      <p:to>
                                        <p:strVal val="visible"/>
                                      </p:to>
                                    </p:set>
                                    <p:animEffect filter="barn(inVertical)" transition="in">
                                      <p:cBhvr>
                                        <p:cTn dur="500" id="116"/>
                                        <p:tgtEl>
                                          <p:spTgt spid="158"/>
                                        </p:tgtEl>
                                      </p:cBhvr>
                                    </p:animEffect>
                                  </p:childTnLst>
                                </p:cTn>
                              </p:par>
                            </p:childTnLst>
                          </p:cTn>
                        </p:par>
                        <p:par>
                          <p:cTn fill="hold" id="117" nodeType="afterGroup">
                            <p:stCondLst>
                              <p:cond delay="2500"/>
                            </p:stCondLst>
                            <p:childTnLst>
                              <p:par>
                                <p:cTn fill="hold" grpId="0" id="118" nodeType="afterEffect" presetClass="entr" presetID="22" presetSubtype="1">
                                  <p:stCondLst>
                                    <p:cond delay="0"/>
                                  </p:stCondLst>
                                  <p:childTnLst>
                                    <p:set>
                                      <p:cBhvr>
                                        <p:cTn dur="1" fill="hold" id="119">
                                          <p:stCondLst>
                                            <p:cond delay="0"/>
                                          </p:stCondLst>
                                        </p:cTn>
                                        <p:tgtEl>
                                          <p:spTgt spid="136"/>
                                        </p:tgtEl>
                                        <p:attrNameLst>
                                          <p:attrName>style.visibility</p:attrName>
                                        </p:attrNameLst>
                                      </p:cBhvr>
                                      <p:to>
                                        <p:strVal val="visible"/>
                                      </p:to>
                                    </p:set>
                                    <p:animEffect filter="wipe(up)" transition="in">
                                      <p:cBhvr>
                                        <p:cTn dur="500" id="120"/>
                                        <p:tgtEl>
                                          <p:spTgt spid="1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9"/>
      <p:bldP grpId="0" spid="140"/>
      <p:bldP grpId="0" spid="141"/>
      <p:bldP grpId="0" spid="142"/>
      <p:bldP grpId="0" spid="143"/>
      <p:bldP grpId="0" spid="144"/>
      <p:bldP grpId="0" spid="157"/>
      <p:bldP grpId="0" spid="15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1004872" y="1996480"/>
            <a:ext cx="2864801" cy="427713"/>
          </a:xfrm>
          <a:prstGeom prst="rect">
            <a:avLst/>
          </a:prstGeom>
        </p:spPr>
        <p:txBody>
          <a:bodyPr bIns="45717" lIns="91435" rIns="91435" tIns="45717" wrap="square">
            <a:normAutofit/>
          </a:bodyPr>
          <a:lstStyle/>
          <a:p>
            <a:pPr>
              <a:lnSpc>
                <a:spcPct val="120000"/>
              </a:lnSpc>
            </a:pPr>
            <a:r>
              <a:rPr altLang="en-US" lang="zh-CN" sz="1100">
                <a:solidFill>
                  <a:schemeClr val="bg1">
                    <a:lumMod val="50000"/>
                  </a:schemeClr>
                </a:solidFill>
                <a:cs typeface="+mn-ea"/>
                <a:sym typeface="+mn-lt"/>
              </a:rPr>
              <a:t>此部分内容作为文字排版占位显示（建议使用主题字体）</a:t>
            </a:r>
            <a:br>
              <a:rPr altLang="en-US" lang="zh-CN" sz="1100">
                <a:solidFill>
                  <a:schemeClr val="bg1">
                    <a:lumMod val="50000"/>
                  </a:schemeClr>
                </a:solidFill>
                <a:cs typeface="+mn-ea"/>
                <a:sym typeface="+mn-lt"/>
              </a:rPr>
            </a:br>
            <a:r>
              <a:rPr altLang="en-US" lang="zh-CN" sz="1100">
                <a:solidFill>
                  <a:schemeClr val="bg1">
                    <a:lumMod val="50000"/>
                  </a:schemeClr>
                </a:solidFill>
                <a:cs typeface="+mn-ea"/>
                <a:sym typeface="+mn-lt"/>
              </a:rPr>
              <a:t>如需更改请在（设置形状格式）菜单下（文本选项）中调整</a:t>
            </a:r>
          </a:p>
        </p:txBody>
      </p:sp>
      <p:grpSp>
        <p:nvGrpSpPr>
          <p:cNvPr id="2" name="组合 10"/>
          <p:cNvGrpSpPr/>
          <p:nvPr/>
        </p:nvGrpSpPr>
        <p:grpSpPr>
          <a:xfrm>
            <a:off x="3884800" y="1312404"/>
            <a:ext cx="4487827" cy="2972324"/>
            <a:chOff x="3635896" y="1131590"/>
            <a:chExt cx="4487827" cy="3360440"/>
          </a:xfrm>
        </p:grpSpPr>
        <p:sp>
          <p:nvSpPr>
            <p:cNvPr id="4" name="Rectangle 1"/>
            <p:cNvSpPr/>
            <p:nvPr/>
          </p:nvSpPr>
          <p:spPr>
            <a:xfrm>
              <a:off x="3782981" y="1291630"/>
              <a:ext cx="4340742" cy="32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Rectangle 3"/>
            <p:cNvSpPr/>
            <p:nvPr/>
          </p:nvSpPr>
          <p:spPr>
            <a:xfrm>
              <a:off x="3635896" y="1131590"/>
              <a:ext cx="4340741" cy="3200400"/>
            </a:xfrm>
            <a:prstGeom prst="rect">
              <a:avLst/>
            </a:prstGeom>
            <a:blipFill dpi="0" rotWithShape="1">
              <a:blip r:embed="rId3"/>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 name="组合 11"/>
          <p:cNvGrpSpPr/>
          <p:nvPr/>
        </p:nvGrpSpPr>
        <p:grpSpPr>
          <a:xfrm>
            <a:off x="1151620" y="1420416"/>
            <a:ext cx="1944215" cy="360128"/>
            <a:chOff x="134923" y="1985399"/>
            <a:chExt cx="3610685" cy="668809"/>
          </a:xfrm>
        </p:grpSpPr>
        <p:sp>
          <p:nvSpPr>
            <p:cNvPr id="10" name="矩形: 圆角 9"/>
            <p:cNvSpPr/>
            <p:nvPr/>
          </p:nvSpPr>
          <p:spPr>
            <a:xfrm>
              <a:off x="134923" y="1985399"/>
              <a:ext cx="3610685" cy="668809"/>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cs typeface="+mn-ea"/>
                <a:sym typeface="+mn-lt"/>
              </a:endParaRPr>
            </a:p>
          </p:txBody>
        </p:sp>
        <p:sp>
          <p:nvSpPr>
            <p:cNvPr id="9" name="TextBox 8"/>
            <p:cNvSpPr txBox="1"/>
            <p:nvPr/>
          </p:nvSpPr>
          <p:spPr>
            <a:xfrm>
              <a:off x="843841" y="2118965"/>
              <a:ext cx="2215991" cy="484748"/>
            </a:xfrm>
            <a:prstGeom prst="rect">
              <a:avLst/>
            </a:prstGeom>
            <a:noFill/>
          </p:spPr>
          <p:txBody>
            <a:bodyPr wrap="none">
              <a:normAutofit fontScale="62500" lnSpcReduction="20000"/>
            </a:bodyPr>
            <a:lstStyle/>
            <a:p>
              <a:r>
                <a:rPr altLang="en-US" b="1" lang="zh-CN" sz="2000">
                  <a:solidFill>
                    <a:schemeClr val="bg1"/>
                  </a:solidFill>
                  <a:cs typeface="+mn-ea"/>
                  <a:sym typeface="+mn-lt"/>
                </a:rPr>
                <a:t>标题文本预设</a:t>
              </a:r>
            </a:p>
          </p:txBody>
        </p:sp>
      </p:grpSp>
      <p:sp>
        <p:nvSpPr>
          <p:cNvPr id="11" name="Rectangle 5"/>
          <p:cNvSpPr/>
          <p:nvPr/>
        </p:nvSpPr>
        <p:spPr>
          <a:xfrm>
            <a:off x="1004872" y="3472644"/>
            <a:ext cx="2864801" cy="427713"/>
          </a:xfrm>
          <a:prstGeom prst="rect">
            <a:avLst/>
          </a:prstGeom>
        </p:spPr>
        <p:txBody>
          <a:bodyPr bIns="45717" lIns="91435" rIns="91435" tIns="45717" wrap="square">
            <a:normAutofit/>
          </a:bodyPr>
          <a:lstStyle/>
          <a:p>
            <a:pPr>
              <a:lnSpc>
                <a:spcPct val="120000"/>
              </a:lnSpc>
            </a:pPr>
            <a:r>
              <a:rPr altLang="en-US" lang="zh-CN" sz="1100">
                <a:solidFill>
                  <a:schemeClr val="bg1">
                    <a:lumMod val="50000"/>
                  </a:schemeClr>
                </a:solidFill>
                <a:cs typeface="+mn-ea"/>
                <a:sym typeface="+mn-lt"/>
              </a:rPr>
              <a:t>此部分内容作为文字排版占位显示（建议使用主题字体）</a:t>
            </a:r>
            <a:br>
              <a:rPr altLang="en-US" lang="zh-CN" sz="1100">
                <a:solidFill>
                  <a:schemeClr val="bg1">
                    <a:lumMod val="50000"/>
                  </a:schemeClr>
                </a:solidFill>
                <a:cs typeface="+mn-ea"/>
                <a:sym typeface="+mn-lt"/>
              </a:rPr>
            </a:br>
            <a:r>
              <a:rPr altLang="en-US" lang="zh-CN" sz="1100">
                <a:solidFill>
                  <a:schemeClr val="bg1">
                    <a:lumMod val="50000"/>
                  </a:schemeClr>
                </a:solidFill>
                <a:cs typeface="+mn-ea"/>
                <a:sym typeface="+mn-lt"/>
              </a:rPr>
              <a:t>如需更改请在（设置形状格式）菜单下（文本选项）中调整</a:t>
            </a:r>
          </a:p>
        </p:txBody>
      </p:sp>
      <p:grpSp>
        <p:nvGrpSpPr>
          <p:cNvPr id="12" name="组合 11"/>
          <p:cNvGrpSpPr/>
          <p:nvPr/>
        </p:nvGrpSpPr>
        <p:grpSpPr>
          <a:xfrm>
            <a:off x="1151620" y="2896580"/>
            <a:ext cx="1944215" cy="360128"/>
            <a:chOff x="134923" y="1985399"/>
            <a:chExt cx="3610685" cy="668809"/>
          </a:xfrm>
        </p:grpSpPr>
        <p:sp>
          <p:nvSpPr>
            <p:cNvPr id="13" name="矩形: 圆角 12"/>
            <p:cNvSpPr/>
            <p:nvPr/>
          </p:nvSpPr>
          <p:spPr>
            <a:xfrm>
              <a:off x="134923" y="1985399"/>
              <a:ext cx="3610685" cy="668809"/>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cs typeface="+mn-ea"/>
                <a:sym typeface="+mn-lt"/>
              </a:endParaRPr>
            </a:p>
          </p:txBody>
        </p:sp>
        <p:sp>
          <p:nvSpPr>
            <p:cNvPr id="14" name="TextBox 8"/>
            <p:cNvSpPr txBox="1"/>
            <p:nvPr/>
          </p:nvSpPr>
          <p:spPr>
            <a:xfrm>
              <a:off x="843841" y="2118965"/>
              <a:ext cx="2215991" cy="484748"/>
            </a:xfrm>
            <a:prstGeom prst="rect">
              <a:avLst/>
            </a:prstGeom>
            <a:noFill/>
          </p:spPr>
          <p:txBody>
            <a:bodyPr wrap="none">
              <a:normAutofit fontScale="62500" lnSpcReduction="20000"/>
            </a:bodyPr>
            <a:lstStyle/>
            <a:p>
              <a:r>
                <a:rPr altLang="en-US" b="1" lang="zh-CN" sz="2000">
                  <a:solidFill>
                    <a:schemeClr val="bg1"/>
                  </a:solidFill>
                  <a:cs typeface="+mn-ea"/>
                  <a:sym typeface="+mn-lt"/>
                </a:rPr>
                <a:t>标题文本预设</a:t>
              </a:r>
            </a:p>
          </p:txBody>
        </p:sp>
      </p:grpSp>
    </p:spTree>
  </p:cSld>
  <p:clrMapOvr>
    <a:masterClrMapping/>
  </p:clrMapOvr>
  <p:transition spd="slow">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57044" y="2483854"/>
            <a:ext cx="4034032" cy="1296543"/>
            <a:chOff x="2557044" y="2483087"/>
            <a:chExt cx="4034032" cy="1296143"/>
          </a:xfrm>
        </p:grpSpPr>
        <p:sp>
          <p:nvSpPr>
            <p:cNvPr id="3" name="Line 34"/>
            <p:cNvSpPr>
              <a:spLocks noChangeShapeType="1"/>
            </p:cNvSpPr>
            <p:nvPr/>
          </p:nvSpPr>
          <p:spPr bwMode="auto">
            <a:xfrm flipV="1" rot="618245">
              <a:off x="4879539" y="2483087"/>
              <a:ext cx="117053" cy="1046336"/>
            </a:xfrm>
            <a:prstGeom prst="line">
              <a:avLst/>
            </a:prstGeom>
            <a:noFill/>
            <a:ln w="9525">
              <a:solidFill>
                <a:schemeClr val="tx1"/>
              </a:solidFill>
              <a:prstDash val="dash"/>
              <a:round/>
              <a:tailEnd len="med" type="triangle" w="med"/>
            </a:ln>
          </p:spPr>
          <p:txBody>
            <a:bodyPr/>
            <a:lstStyle/>
            <a:p>
              <a:endParaRPr altLang="en-US" lang="zh-CN">
                <a:solidFill>
                  <a:schemeClr val="accent2"/>
                </a:solidFill>
                <a:cs typeface="+mn-ea"/>
                <a:sym typeface="+mn-lt"/>
              </a:endParaRPr>
            </a:p>
          </p:txBody>
        </p:sp>
        <p:sp>
          <p:nvSpPr>
            <p:cNvPr id="4" name="Line 35"/>
            <p:cNvSpPr>
              <a:spLocks noChangeShapeType="1"/>
            </p:cNvSpPr>
            <p:nvPr/>
          </p:nvSpPr>
          <p:spPr bwMode="auto">
            <a:xfrm flipH="1" flipV="1" rot="618245">
              <a:off x="4208628" y="2554460"/>
              <a:ext cx="432523" cy="849346"/>
            </a:xfrm>
            <a:prstGeom prst="line">
              <a:avLst/>
            </a:prstGeom>
            <a:noFill/>
            <a:ln w="9525">
              <a:solidFill>
                <a:schemeClr val="tx1"/>
              </a:solidFill>
              <a:prstDash val="dash"/>
              <a:round/>
              <a:tailEnd len="med" type="triangle" w="med"/>
            </a:ln>
          </p:spPr>
          <p:txBody>
            <a:bodyPr/>
            <a:lstStyle/>
            <a:p>
              <a:endParaRPr altLang="en-US" lang="zh-CN">
                <a:solidFill>
                  <a:schemeClr val="accent2"/>
                </a:solidFill>
                <a:cs typeface="+mn-ea"/>
                <a:sym typeface="+mn-lt"/>
              </a:endParaRPr>
            </a:p>
          </p:txBody>
        </p:sp>
        <p:sp>
          <p:nvSpPr>
            <p:cNvPr id="5" name="Line 36"/>
            <p:cNvSpPr>
              <a:spLocks noChangeShapeType="1"/>
            </p:cNvSpPr>
            <p:nvPr/>
          </p:nvSpPr>
          <p:spPr bwMode="auto">
            <a:xfrm flipH="1" flipV="1" rot="618245">
              <a:off x="3363565" y="2982702"/>
              <a:ext cx="1029206" cy="466783"/>
            </a:xfrm>
            <a:prstGeom prst="line">
              <a:avLst/>
            </a:prstGeom>
            <a:noFill/>
            <a:ln w="9525">
              <a:solidFill>
                <a:schemeClr val="tx1"/>
              </a:solidFill>
              <a:prstDash val="dash"/>
              <a:round/>
              <a:tailEnd len="med" type="triangle" w="med"/>
            </a:ln>
          </p:spPr>
          <p:txBody>
            <a:bodyPr/>
            <a:lstStyle/>
            <a:p>
              <a:endParaRPr altLang="en-US" lang="zh-CN">
                <a:solidFill>
                  <a:schemeClr val="accent2"/>
                </a:solidFill>
                <a:cs typeface="+mn-ea"/>
                <a:sym typeface="+mn-lt"/>
              </a:endParaRPr>
            </a:p>
          </p:txBody>
        </p:sp>
        <p:sp>
          <p:nvSpPr>
            <p:cNvPr id="6" name="Line 37"/>
            <p:cNvSpPr>
              <a:spLocks noChangeShapeType="1"/>
            </p:cNvSpPr>
            <p:nvPr/>
          </p:nvSpPr>
          <p:spPr bwMode="auto">
            <a:xfrm flipH="1" rot="618245">
              <a:off x="2557044" y="3566538"/>
              <a:ext cx="1750079" cy="24267"/>
            </a:xfrm>
            <a:prstGeom prst="line">
              <a:avLst/>
            </a:prstGeom>
            <a:noFill/>
            <a:ln w="9525">
              <a:solidFill>
                <a:schemeClr val="tx1"/>
              </a:solidFill>
              <a:prstDash val="dash"/>
              <a:round/>
              <a:tailEnd len="med" type="triangle" w="med"/>
            </a:ln>
          </p:spPr>
          <p:txBody>
            <a:bodyPr/>
            <a:lstStyle/>
            <a:p>
              <a:endParaRPr altLang="en-US" lang="zh-CN">
                <a:solidFill>
                  <a:schemeClr val="accent2"/>
                </a:solidFill>
                <a:cs typeface="+mn-ea"/>
                <a:sym typeface="+mn-lt"/>
              </a:endParaRPr>
            </a:p>
          </p:txBody>
        </p:sp>
        <p:sp>
          <p:nvSpPr>
            <p:cNvPr id="7" name="Line 38"/>
            <p:cNvSpPr>
              <a:spLocks noChangeShapeType="1"/>
            </p:cNvSpPr>
            <p:nvPr/>
          </p:nvSpPr>
          <p:spPr bwMode="auto">
            <a:xfrm flipV="1" rot="618245">
              <a:off x="5096515" y="2825680"/>
              <a:ext cx="662346" cy="765124"/>
            </a:xfrm>
            <a:prstGeom prst="line">
              <a:avLst/>
            </a:prstGeom>
            <a:noFill/>
            <a:ln w="9525">
              <a:solidFill>
                <a:schemeClr val="tx2"/>
              </a:solidFill>
              <a:round/>
              <a:tailEnd len="med" type="triangle" w="med"/>
            </a:ln>
          </p:spPr>
          <p:txBody>
            <a:bodyPr/>
            <a:lstStyle/>
            <a:p>
              <a:endParaRPr altLang="en-US" lang="zh-CN">
                <a:solidFill>
                  <a:schemeClr val="accent2"/>
                </a:solidFill>
                <a:cs typeface="+mn-ea"/>
                <a:sym typeface="+mn-lt"/>
              </a:endParaRPr>
            </a:p>
          </p:txBody>
        </p:sp>
        <p:sp>
          <p:nvSpPr>
            <p:cNvPr id="8" name="Line 39"/>
            <p:cNvSpPr>
              <a:spLocks noChangeShapeType="1"/>
            </p:cNvSpPr>
            <p:nvPr/>
          </p:nvSpPr>
          <p:spPr bwMode="auto">
            <a:xfrm flipV="1" rot="618245">
              <a:off x="5293506" y="3303883"/>
              <a:ext cx="1297570" cy="475347"/>
            </a:xfrm>
            <a:prstGeom prst="line">
              <a:avLst/>
            </a:prstGeom>
            <a:noFill/>
            <a:ln w="9525">
              <a:solidFill>
                <a:schemeClr val="tx1"/>
              </a:solidFill>
              <a:prstDash val="dash"/>
              <a:round/>
              <a:tailEnd len="med" type="triangle" w="med"/>
            </a:ln>
          </p:spPr>
          <p:txBody>
            <a:bodyPr/>
            <a:lstStyle/>
            <a:p>
              <a:endParaRPr altLang="en-US" lang="zh-CN">
                <a:solidFill>
                  <a:schemeClr val="accent2"/>
                </a:solidFill>
                <a:cs typeface="+mn-ea"/>
                <a:sym typeface="+mn-lt"/>
              </a:endParaRPr>
            </a:p>
          </p:txBody>
        </p:sp>
      </p:grpSp>
      <p:sp>
        <p:nvSpPr>
          <p:cNvPr id="9" name="Oval 20"/>
          <p:cNvSpPr>
            <a:spLocks noChangeArrowheads="1"/>
          </p:cNvSpPr>
          <p:nvPr/>
        </p:nvSpPr>
        <p:spPr bwMode="auto">
          <a:xfrm>
            <a:off x="3770394" y="1577130"/>
            <a:ext cx="807948" cy="805343"/>
          </a:xfrm>
          <a:prstGeom prst="ellipse">
            <a:avLst/>
          </a:prstGeom>
          <a:solidFill>
            <a:schemeClr val="accent3"/>
          </a:solidFill>
          <a:ln algn="ctr" w="9525">
            <a:noFill/>
            <a:round/>
          </a:ln>
        </p:spPr>
        <p:txBody>
          <a:bodyPr anchor="ctr" wrap="none"/>
          <a:lstStyle/>
          <a:p>
            <a:pPr algn="ctr"/>
            <a:r>
              <a:rPr altLang="zh-CN" lang="en-US" sz="2400">
                <a:solidFill>
                  <a:schemeClr val="bg1">
                    <a:lumMod val="95000"/>
                  </a:schemeClr>
                </a:solidFill>
                <a:cs typeface="+mn-ea"/>
                <a:sym typeface="+mn-lt"/>
              </a:rPr>
              <a:t>3</a:t>
            </a:r>
          </a:p>
        </p:txBody>
      </p:sp>
      <p:sp>
        <p:nvSpPr>
          <p:cNvPr id="10" name="Oval 25"/>
          <p:cNvSpPr>
            <a:spLocks noChangeArrowheads="1"/>
          </p:cNvSpPr>
          <p:nvPr/>
        </p:nvSpPr>
        <p:spPr bwMode="auto">
          <a:xfrm>
            <a:off x="4918082" y="1611401"/>
            <a:ext cx="807949" cy="805342"/>
          </a:xfrm>
          <a:prstGeom prst="ellipse">
            <a:avLst/>
          </a:prstGeom>
          <a:solidFill>
            <a:schemeClr val="accent4"/>
          </a:solidFill>
          <a:ln algn="ctr" w="9525">
            <a:noFill/>
            <a:round/>
          </a:ln>
        </p:spPr>
        <p:txBody>
          <a:bodyPr anchor="ctr" wrap="none"/>
          <a:lstStyle/>
          <a:p>
            <a:pPr algn="ctr"/>
            <a:r>
              <a:rPr altLang="zh-CN" lang="en-US" sz="2400">
                <a:solidFill>
                  <a:schemeClr val="bg1">
                    <a:lumMod val="95000"/>
                  </a:schemeClr>
                </a:solidFill>
                <a:cs typeface="+mn-ea"/>
                <a:sym typeface="+mn-lt"/>
              </a:rPr>
              <a:t>4</a:t>
            </a:r>
          </a:p>
        </p:txBody>
      </p:sp>
      <p:sp>
        <p:nvSpPr>
          <p:cNvPr id="11" name="Oval 5"/>
          <p:cNvSpPr>
            <a:spLocks noChangeArrowheads="1"/>
          </p:cNvSpPr>
          <p:nvPr/>
        </p:nvSpPr>
        <p:spPr bwMode="auto">
          <a:xfrm>
            <a:off x="1714836" y="2947924"/>
            <a:ext cx="807948" cy="805343"/>
          </a:xfrm>
          <a:prstGeom prst="ellipse">
            <a:avLst/>
          </a:prstGeom>
          <a:solidFill>
            <a:schemeClr val="accent1"/>
          </a:solidFill>
          <a:ln algn="ctr" w="9525">
            <a:noFill/>
            <a:round/>
          </a:ln>
        </p:spPr>
        <p:txBody>
          <a:bodyPr anchor="ctr" wrap="none"/>
          <a:lstStyle/>
          <a:p>
            <a:pPr algn="ctr"/>
            <a:r>
              <a:rPr altLang="zh-CN" lang="en-US" sz="2400">
                <a:solidFill>
                  <a:schemeClr val="bg1">
                    <a:lumMod val="95000"/>
                  </a:schemeClr>
                </a:solidFill>
                <a:cs typeface="+mn-ea"/>
                <a:sym typeface="+mn-lt"/>
              </a:rPr>
              <a:t>1</a:t>
            </a:r>
          </a:p>
        </p:txBody>
      </p:sp>
      <p:sp>
        <p:nvSpPr>
          <p:cNvPr id="12" name="Oval 30"/>
          <p:cNvSpPr>
            <a:spLocks noChangeArrowheads="1"/>
          </p:cNvSpPr>
          <p:nvPr/>
        </p:nvSpPr>
        <p:spPr bwMode="auto">
          <a:xfrm>
            <a:off x="6733823" y="2982194"/>
            <a:ext cx="807948" cy="805343"/>
          </a:xfrm>
          <a:prstGeom prst="ellipse">
            <a:avLst/>
          </a:prstGeom>
          <a:solidFill>
            <a:schemeClr val="accent2"/>
          </a:solidFill>
          <a:ln algn="ctr" w="9525">
            <a:noFill/>
            <a:round/>
          </a:ln>
        </p:spPr>
        <p:txBody>
          <a:bodyPr anchor="ctr" wrap="none"/>
          <a:lstStyle/>
          <a:p>
            <a:pPr algn="ctr"/>
            <a:r>
              <a:rPr altLang="zh-CN" lang="en-US" sz="2400">
                <a:solidFill>
                  <a:schemeClr val="bg1">
                    <a:lumMod val="95000"/>
                  </a:schemeClr>
                </a:solidFill>
                <a:cs typeface="+mn-ea"/>
                <a:sym typeface="+mn-lt"/>
              </a:rPr>
              <a:t>6</a:t>
            </a:r>
          </a:p>
        </p:txBody>
      </p:sp>
      <p:sp>
        <p:nvSpPr>
          <p:cNvPr id="13" name="Oval 10"/>
          <p:cNvSpPr>
            <a:spLocks noChangeArrowheads="1"/>
          </p:cNvSpPr>
          <p:nvPr/>
        </p:nvSpPr>
        <p:spPr bwMode="auto">
          <a:xfrm>
            <a:off x="2554192" y="2142582"/>
            <a:ext cx="807949" cy="805342"/>
          </a:xfrm>
          <a:prstGeom prst="ellipse">
            <a:avLst/>
          </a:prstGeom>
          <a:solidFill>
            <a:schemeClr val="accent2"/>
          </a:solidFill>
          <a:ln algn="ctr" w="9525">
            <a:noFill/>
            <a:round/>
          </a:ln>
        </p:spPr>
        <p:txBody>
          <a:bodyPr anchor="ctr" wrap="none"/>
          <a:lstStyle/>
          <a:p>
            <a:pPr algn="ctr"/>
            <a:r>
              <a:rPr altLang="zh-CN" lang="en-US" sz="2400">
                <a:solidFill>
                  <a:schemeClr val="bg1">
                    <a:lumMod val="95000"/>
                  </a:schemeClr>
                </a:solidFill>
                <a:cs typeface="+mn-ea"/>
                <a:sym typeface="+mn-lt"/>
              </a:rPr>
              <a:t>2</a:t>
            </a:r>
          </a:p>
        </p:txBody>
      </p:sp>
      <p:sp>
        <p:nvSpPr>
          <p:cNvPr id="14" name="Oval 15"/>
          <p:cNvSpPr>
            <a:spLocks noChangeArrowheads="1"/>
          </p:cNvSpPr>
          <p:nvPr/>
        </p:nvSpPr>
        <p:spPr bwMode="auto">
          <a:xfrm>
            <a:off x="5891613" y="2118309"/>
            <a:ext cx="807948" cy="805343"/>
          </a:xfrm>
          <a:prstGeom prst="ellipse">
            <a:avLst/>
          </a:prstGeom>
          <a:solidFill>
            <a:schemeClr val="accent1"/>
          </a:solidFill>
          <a:ln algn="ctr" w="9525">
            <a:noFill/>
            <a:round/>
          </a:ln>
        </p:spPr>
        <p:txBody>
          <a:bodyPr anchor="ctr" wrap="none"/>
          <a:lstStyle/>
          <a:p>
            <a:pPr algn="ctr"/>
            <a:r>
              <a:rPr altLang="zh-CN" lang="en-US" sz="2400">
                <a:solidFill>
                  <a:schemeClr val="bg1">
                    <a:lumMod val="95000"/>
                  </a:schemeClr>
                </a:solidFill>
                <a:cs typeface="+mn-ea"/>
                <a:sym typeface="+mn-lt"/>
              </a:rPr>
              <a:t>5</a:t>
            </a:r>
          </a:p>
        </p:txBody>
      </p:sp>
      <p:grpSp>
        <p:nvGrpSpPr>
          <p:cNvPr id="15" name="组合 14"/>
          <p:cNvGrpSpPr/>
          <p:nvPr/>
        </p:nvGrpSpPr>
        <p:grpSpPr>
          <a:xfrm>
            <a:off x="467544" y="1059387"/>
            <a:ext cx="8280920" cy="1754229"/>
            <a:chOff x="467544" y="1059061"/>
            <a:chExt cx="8280920" cy="1753688"/>
          </a:xfrm>
        </p:grpSpPr>
        <p:sp>
          <p:nvSpPr>
            <p:cNvPr id="16" name="Rectangle 58"/>
            <p:cNvSpPr>
              <a:spLocks noChangeArrowheads="1"/>
            </p:cNvSpPr>
            <p:nvPr/>
          </p:nvSpPr>
          <p:spPr bwMode="auto">
            <a:xfrm>
              <a:off x="3186561" y="1059061"/>
              <a:ext cx="1781483" cy="393071"/>
            </a:xfrm>
            <a:prstGeom prst="rect">
              <a:avLst/>
            </a:prstGeom>
            <a:noFill/>
            <a:ln w="9525">
              <a:noFill/>
              <a:miter lim="800000"/>
            </a:ln>
          </p:spPr>
          <p:txBody>
            <a:bodyPr>
              <a:spAutoFit/>
            </a:bodyPr>
            <a:lstStyle/>
            <a:p>
              <a:pPr algn="ct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a:p>
              <a:pPr algn="ct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p:txBody>
        </p:sp>
        <p:sp>
          <p:nvSpPr>
            <p:cNvPr id="17" name="Rectangle 61"/>
            <p:cNvSpPr>
              <a:spLocks noChangeArrowheads="1"/>
            </p:cNvSpPr>
            <p:nvPr/>
          </p:nvSpPr>
          <p:spPr bwMode="auto">
            <a:xfrm>
              <a:off x="4716016" y="1059062"/>
              <a:ext cx="1781483" cy="393071"/>
            </a:xfrm>
            <a:prstGeom prst="rect">
              <a:avLst/>
            </a:prstGeom>
            <a:noFill/>
            <a:ln w="9525">
              <a:noFill/>
              <a:miter lim="800000"/>
            </a:ln>
          </p:spPr>
          <p:txBody>
            <a:bodyPr>
              <a:spAutoFit/>
            </a:bodyPr>
            <a:lstStyle/>
            <a:p>
              <a:pPr algn="ct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a:p>
              <a:pPr algn="ct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p:txBody>
        </p:sp>
        <p:sp>
          <p:nvSpPr>
            <p:cNvPr id="18" name="Rectangle 64"/>
            <p:cNvSpPr>
              <a:spLocks noChangeArrowheads="1"/>
            </p:cNvSpPr>
            <p:nvPr/>
          </p:nvSpPr>
          <p:spPr bwMode="auto">
            <a:xfrm>
              <a:off x="467544" y="2355726"/>
              <a:ext cx="1781483" cy="393071"/>
            </a:xfrm>
            <a:prstGeom prst="rect">
              <a:avLst/>
            </a:prstGeom>
            <a:noFill/>
            <a:ln w="9525">
              <a:noFill/>
              <a:miter lim="800000"/>
            </a:ln>
          </p:spPr>
          <p:txBody>
            <a:bodyPr>
              <a:spAutoFit/>
            </a:bodyPr>
            <a:lstStyle/>
            <a:p>
              <a:pPr algn="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a:p>
              <a:pPr algn="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p:txBody>
        </p:sp>
        <p:sp>
          <p:nvSpPr>
            <p:cNvPr id="19" name="Rectangle 67"/>
            <p:cNvSpPr>
              <a:spLocks noChangeArrowheads="1"/>
            </p:cNvSpPr>
            <p:nvPr/>
          </p:nvSpPr>
          <p:spPr bwMode="auto">
            <a:xfrm>
              <a:off x="6966980" y="2415839"/>
              <a:ext cx="1781483" cy="393071"/>
            </a:xfrm>
            <a:prstGeom prst="rect">
              <a:avLst/>
            </a:prstGeom>
            <a:noFill/>
            <a:ln w="9525">
              <a:noFill/>
              <a:miter lim="800000"/>
            </a:ln>
          </p:spPr>
          <p:txBody>
            <a:bodyPr>
              <a:spAutoFit/>
            </a:bodyPr>
            <a:lstStyle/>
            <a:p>
              <a:pP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a:p>
              <a:pP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p:txBody>
        </p:sp>
        <p:sp>
          <p:nvSpPr>
            <p:cNvPr id="20" name="Rectangle 70"/>
            <p:cNvSpPr>
              <a:spLocks noChangeArrowheads="1"/>
            </p:cNvSpPr>
            <p:nvPr/>
          </p:nvSpPr>
          <p:spPr bwMode="auto">
            <a:xfrm>
              <a:off x="1187624" y="1553754"/>
              <a:ext cx="1781484" cy="393071"/>
            </a:xfrm>
            <a:prstGeom prst="rect">
              <a:avLst/>
            </a:prstGeom>
            <a:noFill/>
            <a:ln w="9525">
              <a:noFill/>
              <a:miter lim="800000"/>
            </a:ln>
          </p:spPr>
          <p:txBody>
            <a:bodyPr>
              <a:spAutoFit/>
            </a:bodyPr>
            <a:lstStyle/>
            <a:p>
              <a:pPr algn="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a:p>
              <a:pPr algn="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p:txBody>
        </p:sp>
        <p:sp>
          <p:nvSpPr>
            <p:cNvPr id="21" name="Rectangle 73"/>
            <p:cNvSpPr>
              <a:spLocks noChangeArrowheads="1"/>
            </p:cNvSpPr>
            <p:nvPr/>
          </p:nvSpPr>
          <p:spPr bwMode="auto">
            <a:xfrm>
              <a:off x="6750958" y="1641106"/>
              <a:ext cx="1781482" cy="393071"/>
            </a:xfrm>
            <a:prstGeom prst="rect">
              <a:avLst/>
            </a:prstGeom>
            <a:noFill/>
            <a:ln w="9525">
              <a:noFill/>
              <a:miter lim="800000"/>
            </a:ln>
          </p:spPr>
          <p:txBody>
            <a:bodyPr>
              <a:spAutoFit/>
            </a:bodyPr>
            <a:lstStyle/>
            <a:p>
              <a:pP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a:p>
              <a:pPr>
                <a:spcBef>
                  <a:spcPct val="20000"/>
                </a:spcBef>
                <a:buClr>
                  <a:srgbClr val="E1B40C"/>
                </a:buClr>
                <a:buFont charset="-122" pitchFamily="34" typeface="微软雅黑"/>
                <a:buNone/>
              </a:pPr>
              <a:r>
                <a:rPr altLang="en-US" b="0" lang="zh-CN" sz="900">
                  <a:solidFill>
                    <a:schemeClr val="tx1">
                      <a:lumMod val="50000"/>
                      <a:lumOff val="50000"/>
                    </a:schemeClr>
                  </a:solidFill>
                  <a:cs typeface="+mn-ea"/>
                  <a:sym typeface="+mn-lt"/>
                </a:rPr>
                <a:t>单击此处添加文字内容</a:t>
              </a:r>
            </a:p>
          </p:txBody>
        </p:sp>
      </p:grpSp>
      <p:sp>
        <p:nvSpPr>
          <p:cNvPr id="22" name="Oval 44"/>
          <p:cNvSpPr>
            <a:spLocks noChangeArrowheads="1"/>
          </p:cNvSpPr>
          <p:nvPr/>
        </p:nvSpPr>
        <p:spPr bwMode="gray">
          <a:xfrm>
            <a:off x="4004502" y="3363449"/>
            <a:ext cx="1313274" cy="1297972"/>
          </a:xfrm>
          <a:prstGeom prst="ellipse">
            <a:avLst/>
          </a:prstGeom>
          <a:solidFill>
            <a:schemeClr val="accent1"/>
          </a:solidFill>
          <a:ln algn="ctr" w="9525">
            <a:noFill/>
            <a:round/>
          </a:ln>
        </p:spPr>
        <p:txBody>
          <a:bodyPr anchor="ctr" wrap="none"/>
          <a:lstStyle/>
          <a:p>
            <a:pPr algn="ctr"/>
            <a:r>
              <a:rPr altLang="en-US" lang="zh-CN" sz="1200">
                <a:solidFill>
                  <a:schemeClr val="bg1">
                    <a:lumMod val="95000"/>
                  </a:schemeClr>
                </a:solidFill>
                <a:cs typeface="+mn-ea"/>
                <a:sym typeface="+mn-lt"/>
              </a:rPr>
              <a:t>单击此处</a:t>
            </a:r>
          </a:p>
          <a:p>
            <a:pPr algn="ctr"/>
            <a:r>
              <a:rPr altLang="en-US" lang="zh-CN" sz="1200">
                <a:solidFill>
                  <a:schemeClr val="bg1">
                    <a:lumMod val="95000"/>
                  </a:schemeClr>
                </a:solidFill>
                <a:cs typeface="+mn-ea"/>
                <a:sym typeface="+mn-lt"/>
              </a:rPr>
              <a:t>添加文字</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2"/>
                                        </p:tgtEl>
                                        <p:attrNameLst>
                                          <p:attrName>style.visibility</p:attrName>
                                        </p:attrNameLst>
                                      </p:cBhvr>
                                      <p:to>
                                        <p:strVal val="visible"/>
                                      </p:to>
                                    </p:set>
                                    <p:animEffect filter="wipe(down)" transition="in">
                                      <p:cBhvr>
                                        <p:cTn dur="500" id="13"/>
                                        <p:tgtEl>
                                          <p:spTgt spid="2"/>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nodeType="afterGroup">
                            <p:stCondLst>
                              <p:cond delay="2500"/>
                            </p:stCondLst>
                            <p:childTnLst>
                              <p:par>
                                <p:cTn fill="hold" grpId="0" id="27" nodeType="after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par>
                          <p:cTn fill="hold" id="34" nodeType="afterGroup">
                            <p:stCondLst>
                              <p:cond delay="3500"/>
                            </p:stCondLst>
                            <p:childTnLst>
                              <p:par>
                                <p:cTn fill="hold" grpId="0" id="35" nodeType="afterEffect" presetClass="entr" presetID="10"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childTnLst>
                                </p:cTn>
                              </p:par>
                            </p:childTnLst>
                          </p:cTn>
                        </p:par>
                        <p:par>
                          <p:cTn fill="hold" id="38" nodeType="afterGroup">
                            <p:stCondLst>
                              <p:cond delay="4000"/>
                            </p:stCondLst>
                            <p:childTnLst>
                              <p:par>
                                <p:cTn fill="hold" id="39" nodeType="after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1000" id="41"/>
                                        <p:tgtEl>
                                          <p:spTgt spid="15"/>
                                        </p:tgtEl>
                                      </p:cBhvr>
                                    </p:animEffect>
                                    <p:anim calcmode="lin" valueType="num">
                                      <p:cBhvr>
                                        <p:cTn dur="1000" fill="hold" id="42"/>
                                        <p:tgtEl>
                                          <p:spTgt spid="15"/>
                                        </p:tgtEl>
                                        <p:attrNameLst>
                                          <p:attrName>ppt_x</p:attrName>
                                        </p:attrNameLst>
                                      </p:cBhvr>
                                      <p:tavLst>
                                        <p:tav tm="0">
                                          <p:val>
                                            <p:strVal val="#ppt_x"/>
                                          </p:val>
                                        </p:tav>
                                        <p:tav tm="100000">
                                          <p:val>
                                            <p:strVal val="#ppt_x"/>
                                          </p:val>
                                        </p:tav>
                                      </p:tavLst>
                                    </p:anim>
                                    <p:anim calcmode="lin" valueType="num">
                                      <p:cBhvr>
                                        <p:cTn dur="1000" fill="hold" id="4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stretch>
            <a:fillRect/>
          </a:stretch>
        </p:blipFill>
        <p:spPr>
          <a:xfrm rot="16200000">
            <a:off x="1991188" y="-1986779"/>
            <a:ext cx="5161644" cy="9138377"/>
          </a:xfrm>
          <a:prstGeom prst="rect">
            <a:avLst/>
          </a:prstGeom>
        </p:spPr>
      </p:pic>
      <p:sp>
        <p:nvSpPr>
          <p:cNvPr id="15" name="TextBox 11"/>
          <p:cNvSpPr txBox="1">
            <a:spLocks noChangeArrowheads="1"/>
          </p:cNvSpPr>
          <p:nvPr/>
        </p:nvSpPr>
        <p:spPr bwMode="auto">
          <a:xfrm>
            <a:off x="4303099" y="2141240"/>
            <a:ext cx="1356324" cy="434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r>
              <a:rPr altLang="en-US" lang="zh-CN" sz="2400">
                <a:solidFill>
                  <a:schemeClr val="bg1"/>
                </a:solidFill>
                <a:latin typeface="+mn-lt"/>
                <a:ea typeface="+mn-ea"/>
                <a:cs typeface="+mn-ea"/>
                <a:sym typeface="+mn-lt"/>
              </a:rPr>
              <a:t>自我评价</a:t>
            </a:r>
          </a:p>
        </p:txBody>
      </p:sp>
      <p:sp>
        <p:nvSpPr>
          <p:cNvPr id="17" name="TextBox 1"/>
          <p:cNvSpPr txBox="1">
            <a:spLocks noChangeArrowheads="1"/>
          </p:cNvSpPr>
          <p:nvPr/>
        </p:nvSpPr>
        <p:spPr bwMode="auto">
          <a:xfrm>
            <a:off x="4286314" y="2711646"/>
            <a:ext cx="2489193" cy="4800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900">
                <a:solidFill>
                  <a:schemeClr val="bg1"/>
                </a:solidFill>
                <a:latin typeface="+mn-lt"/>
                <a:ea typeface="+mn-ea"/>
                <a:cs typeface="+mn-ea"/>
                <a:sym typeface="+mn-lt"/>
              </a:rPr>
              <a:t>这里可以用一段简洁的文字描述出本章中心思想，或者作为章节导语。还可以列出本章的小节标题。</a:t>
            </a:r>
          </a:p>
        </p:txBody>
      </p:sp>
      <p:grpSp>
        <p:nvGrpSpPr>
          <p:cNvPr id="10" name="组合 9"/>
          <p:cNvGrpSpPr/>
          <p:nvPr/>
        </p:nvGrpSpPr>
        <p:grpSpPr>
          <a:xfrm>
            <a:off x="3213485" y="2117405"/>
            <a:ext cx="1068818" cy="1068817"/>
            <a:chOff x="4353170" y="1223943"/>
            <a:chExt cx="1068877" cy="1068876"/>
          </a:xfrm>
        </p:grpSpPr>
        <p:sp>
          <p:nvSpPr>
            <p:cNvPr id="11" name="Freeform: Shape 2"/>
            <p:cNvSpPr/>
            <p:nvPr/>
          </p:nvSpPr>
          <p:spPr bwMode="auto">
            <a:xfrm>
              <a:off x="4353170" y="1223943"/>
              <a:ext cx="1068877" cy="10688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solidFill>
                  <a:schemeClr val="bg1"/>
                </a:solidFill>
                <a:cs typeface="+mn-ea"/>
                <a:sym typeface="+mn-lt"/>
              </a:endParaRPr>
            </a:p>
          </p:txBody>
        </p:sp>
        <p:sp>
          <p:nvSpPr>
            <p:cNvPr id="12" name="Freeform: Shape 9"/>
            <p:cNvSpPr/>
            <p:nvPr/>
          </p:nvSpPr>
          <p:spPr bwMode="auto">
            <a:xfrm>
              <a:off x="4661998" y="1406987"/>
              <a:ext cx="760049" cy="68312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wrap="none">
              <a:normAutofit/>
            </a:bodyPr>
            <a:lstStyle/>
            <a:p>
              <a:r>
                <a:rPr b="1" lang="en-US" sz="3200">
                  <a:solidFill>
                    <a:schemeClr val="bg1"/>
                  </a:solidFill>
                  <a:cs typeface="+mn-ea"/>
                  <a:sym typeface="+mn-lt"/>
                </a:rPr>
                <a:t>02</a:t>
              </a:r>
            </a:p>
          </p:txBody>
        </p:sp>
      </p:grpSp>
    </p:spTree>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17"/>
                                        </p:tgtEl>
                                        <p:attrNameLst>
                                          <p:attrName>style.visibility</p:attrName>
                                        </p:attrNameLst>
                                      </p:cBhvr>
                                      <p:to>
                                        <p:strVal val="visible"/>
                                      </p:to>
                                    </p:set>
                                    <p:animEffect filter="wipe(up)" transition="in">
                                      <p:cBhvr>
                                        <p:cTn dur="500" id="1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6"/>
          <p:cNvSpPr txBox="1">
            <a:spLocks noChangeArrowheads="1"/>
          </p:cNvSpPr>
          <p:nvPr/>
        </p:nvSpPr>
        <p:spPr bwMode="auto">
          <a:xfrm>
            <a:off x="1136754" y="2471804"/>
            <a:ext cx="929294" cy="335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p>
            <a:pPr algn="ctr" defTabSz="913765" fontAlgn="base">
              <a:spcBef>
                <a:spcPct val="0"/>
              </a:spcBef>
              <a:spcAft>
                <a:spcPct val="0"/>
              </a:spcAft>
            </a:pPr>
            <a:r>
              <a:rPr altLang="zh-CN" lang="en-US" sz="1600">
                <a:solidFill>
                  <a:schemeClr val="accent1"/>
                </a:solidFill>
                <a:cs typeface="+mn-ea"/>
                <a:sym typeface="+mn-lt"/>
              </a:rPr>
              <a:t>Step1</a:t>
            </a:r>
          </a:p>
        </p:txBody>
      </p:sp>
      <p:sp>
        <p:nvSpPr>
          <p:cNvPr id="3" name="TextBox 6"/>
          <p:cNvSpPr txBox="1">
            <a:spLocks noChangeArrowheads="1"/>
          </p:cNvSpPr>
          <p:nvPr/>
        </p:nvSpPr>
        <p:spPr bwMode="auto">
          <a:xfrm>
            <a:off x="1191670" y="2863640"/>
            <a:ext cx="1570415" cy="1691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itchFamily="34" typeface="微软雅黑"/>
                <a:cs typeface="+mn-ea"/>
              </a:defRPr>
            </a:lvl1pPr>
          </a:lstStyle>
          <a:p>
            <a:r>
              <a:rPr altLang="en-US" lang="zh-CN">
                <a:ea typeface="+mn-ea"/>
                <a:sym typeface="+mn-lt"/>
              </a:rPr>
              <a:t>这里是具体内容这里是具体内容,这里是具体内容,这里是具体内容,这里是具体内容</a:t>
            </a:r>
          </a:p>
        </p:txBody>
      </p:sp>
      <p:grpSp>
        <p:nvGrpSpPr>
          <p:cNvPr id="4" name="组合 3"/>
          <p:cNvGrpSpPr/>
          <p:nvPr/>
        </p:nvGrpSpPr>
        <p:grpSpPr>
          <a:xfrm>
            <a:off x="3297469" y="1813375"/>
            <a:ext cx="450017" cy="385349"/>
            <a:chOff x="3339328" y="2268579"/>
            <a:chExt cx="601746" cy="515118"/>
          </a:xfrm>
          <a:solidFill>
            <a:schemeClr val="tx1">
              <a:lumMod val="65000"/>
              <a:lumOff val="35000"/>
            </a:schemeClr>
          </a:solidFill>
        </p:grpSpPr>
        <p:sp>
          <p:nvSpPr>
            <p:cNvPr id="5" name="同心圆 4"/>
            <p:cNvSpPr/>
            <p:nvPr/>
          </p:nvSpPr>
          <p:spPr>
            <a:xfrm>
              <a:off x="3400158" y="2280623"/>
              <a:ext cx="503078" cy="503074"/>
            </a:xfrm>
            <a:prstGeom prst="donut">
              <a:avLst>
                <a:gd fmla="val 802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6" name="同侧圆角矩形 12"/>
            <p:cNvSpPr/>
            <p:nvPr/>
          </p:nvSpPr>
          <p:spPr>
            <a:xfrm rot="2493361">
              <a:off x="3735828" y="2268579"/>
              <a:ext cx="205246" cy="101466"/>
            </a:xfrm>
            <a:custGeom>
              <a:gdLst>
                <a:gd fmla="*/ 197557 w 1010159" name="connsiteX0"/>
                <a:gd fmla="*/ 0 h 499538" name="connsiteY0"/>
                <a:gd fmla="*/ 812602 w 1010159" name="connsiteX1"/>
                <a:gd fmla="*/ 0 h 499538" name="connsiteY1"/>
                <a:gd fmla="*/ 1010159 w 1010159" name="connsiteX2"/>
                <a:gd fmla="*/ 197557 h 499538" name="connsiteY2"/>
                <a:gd fmla="*/ 1010159 w 1010159" name="connsiteX3"/>
                <a:gd fmla="*/ 499538 h 499538" name="connsiteY3"/>
                <a:gd fmla="*/ 1010159 w 1010159" name="connsiteX4"/>
                <a:gd fmla="*/ 499538 h 499538" name="connsiteY4"/>
                <a:gd fmla="*/ 0 w 1010159" name="connsiteX5"/>
                <a:gd fmla="*/ 499538 h 499538" name="connsiteY5"/>
                <a:gd fmla="*/ 0 w 1010159" name="connsiteX6"/>
                <a:gd fmla="*/ 499538 h 499538" name="connsiteY6"/>
                <a:gd fmla="*/ 0 w 1010159" name="connsiteX7"/>
                <a:gd fmla="*/ 197557 h 499538" name="connsiteY7"/>
                <a:gd fmla="*/ 197557 w 1010159" name="connsiteX8"/>
                <a:gd fmla="*/ 0 h 499538" name="connsiteY8"/>
                <a:gd fmla="*/ 197557 w 1010159" name="connsiteX0-1"/>
                <a:gd fmla="*/ 0 h 499538" name="connsiteY0-2"/>
                <a:gd fmla="*/ 812602 w 1010159" name="connsiteX1-3"/>
                <a:gd fmla="*/ 0 h 499538" name="connsiteY1-4"/>
                <a:gd fmla="*/ 1010159 w 1010159" name="connsiteX2-5"/>
                <a:gd fmla="*/ 197557 h 499538" name="connsiteY2-6"/>
                <a:gd fmla="*/ 1010159 w 1010159" name="connsiteX3-7"/>
                <a:gd fmla="*/ 499538 h 499538" name="connsiteY3-8"/>
                <a:gd fmla="*/ 1010159 w 1010159" name="connsiteX4-9"/>
                <a:gd fmla="*/ 499538 h 499538" name="connsiteY4-10"/>
                <a:gd fmla="*/ 0 w 1010159" name="connsiteX5-11"/>
                <a:gd fmla="*/ 499538 h 499538" name="connsiteY5-12"/>
                <a:gd fmla="*/ 0 w 1010159" name="connsiteX6-13"/>
                <a:gd fmla="*/ 499538 h 499538" name="connsiteY6-14"/>
                <a:gd fmla="*/ 0 w 1010159" name="connsiteX7-15"/>
                <a:gd fmla="*/ 197557 h 499538" name="connsiteY7-16"/>
                <a:gd fmla="*/ 197557 w 1010159" name="connsiteX8-17"/>
                <a:gd fmla="*/ 0 h 499538" name="connsiteY8-18"/>
                <a:gd fmla="*/ 197557 w 1010159" name="connsiteX0-19"/>
                <a:gd fmla="*/ 0 h 499538" name="connsiteY0-20"/>
                <a:gd fmla="*/ 812602 w 1010159" name="connsiteX1-21"/>
                <a:gd fmla="*/ 0 h 499538" name="connsiteY1-22"/>
                <a:gd fmla="*/ 1010159 w 1010159" name="connsiteX2-23"/>
                <a:gd fmla="*/ 197557 h 499538" name="connsiteY2-24"/>
                <a:gd fmla="*/ 1010159 w 1010159" name="connsiteX3-25"/>
                <a:gd fmla="*/ 499538 h 499538" name="connsiteY3-26"/>
                <a:gd fmla="*/ 1010159 w 1010159" name="connsiteX4-27"/>
                <a:gd fmla="*/ 499538 h 499538" name="connsiteY4-28"/>
                <a:gd fmla="*/ 0 w 1010159" name="connsiteX5-29"/>
                <a:gd fmla="*/ 499538 h 499538" name="connsiteY5-30"/>
                <a:gd fmla="*/ 0 w 1010159" name="connsiteX6-31"/>
                <a:gd fmla="*/ 499538 h 499538" name="connsiteY6-32"/>
                <a:gd fmla="*/ 0 w 1010159" name="connsiteX7-33"/>
                <a:gd fmla="*/ 197557 h 499538" name="connsiteY7-34"/>
                <a:gd fmla="*/ 197557 w 1010159" name="connsiteX8-35"/>
                <a:gd fmla="*/ 0 h 499538" name="connsiteY8-36"/>
                <a:gd fmla="*/ 197557 w 1010159" name="connsiteX0-37"/>
                <a:gd fmla="*/ 0 h 628638" name="connsiteY0-38"/>
                <a:gd fmla="*/ 812602 w 1010159" name="connsiteX1-39"/>
                <a:gd fmla="*/ 0 h 628638" name="connsiteY1-40"/>
                <a:gd fmla="*/ 1010159 w 1010159" name="connsiteX2-41"/>
                <a:gd fmla="*/ 197557 h 628638" name="connsiteY2-42"/>
                <a:gd fmla="*/ 1010159 w 1010159" name="connsiteX3-43"/>
                <a:gd fmla="*/ 499538 h 628638" name="connsiteY3-44"/>
                <a:gd fmla="*/ 997046 w 1010159" name="connsiteX4-45"/>
                <a:gd fmla="*/ 628638 h 628638" name="connsiteY4-46"/>
                <a:gd fmla="*/ 0 w 1010159" name="connsiteX5-47"/>
                <a:gd fmla="*/ 499538 h 628638" name="connsiteY5-48"/>
                <a:gd fmla="*/ 0 w 1010159" name="connsiteX6-49"/>
                <a:gd fmla="*/ 499538 h 628638" name="connsiteY6-50"/>
                <a:gd fmla="*/ 0 w 1010159" name="connsiteX7-51"/>
                <a:gd fmla="*/ 197557 h 628638" name="connsiteY7-52"/>
                <a:gd fmla="*/ 197557 w 1010159" name="connsiteX8-53"/>
                <a:gd fmla="*/ 0 h 628638" name="connsiteY8-54"/>
                <a:gd fmla="*/ 197557 w 1010159" name="connsiteX0-55"/>
                <a:gd fmla="*/ 0 h 628638" name="connsiteY0-56"/>
                <a:gd fmla="*/ 812602 w 1010159" name="connsiteX1-57"/>
                <a:gd fmla="*/ 0 h 628638" name="connsiteY1-58"/>
                <a:gd fmla="*/ 1010159 w 1010159" name="connsiteX2-59"/>
                <a:gd fmla="*/ 197557 h 628638" name="connsiteY2-60"/>
                <a:gd fmla="*/ 1010159 w 1010159" name="connsiteX3-61"/>
                <a:gd fmla="*/ 499538 h 628638" name="connsiteY3-62"/>
                <a:gd fmla="*/ 997046 w 1010159" name="connsiteX4-63"/>
                <a:gd fmla="*/ 628638 h 628638" name="connsiteY4-64"/>
                <a:gd fmla="*/ 0 w 1010159" name="connsiteX5-65"/>
                <a:gd fmla="*/ 499538 h 628638" name="connsiteY5-66"/>
                <a:gd fmla="*/ 0 w 1010159" name="connsiteX6-67"/>
                <a:gd fmla="*/ 499538 h 628638" name="connsiteY6-68"/>
                <a:gd fmla="*/ 0 w 1010159" name="connsiteX7-69"/>
                <a:gd fmla="*/ 197557 h 628638" name="connsiteY7-70"/>
                <a:gd fmla="*/ 197557 w 1010159" name="connsiteX8-71"/>
                <a:gd fmla="*/ 0 h 628638" name="connsiteY8-72"/>
                <a:gd fmla="*/ 197557 w 1083335" name="connsiteX0-73"/>
                <a:gd fmla="*/ 0 h 628638" name="connsiteY0-74"/>
                <a:gd fmla="*/ 812602 w 1083335" name="connsiteX1-75"/>
                <a:gd fmla="*/ 0 h 628638" name="connsiteY1-76"/>
                <a:gd fmla="*/ 1010159 w 1083335" name="connsiteX2-77"/>
                <a:gd fmla="*/ 197557 h 628638" name="connsiteY2-78"/>
                <a:gd fmla="*/ 997046 w 1083335" name="connsiteX3-79"/>
                <a:gd fmla="*/ 628638 h 628638" name="connsiteY3-80"/>
                <a:gd fmla="*/ 0 w 1083335" name="connsiteX4-81"/>
                <a:gd fmla="*/ 499538 h 628638" name="connsiteY4-82"/>
                <a:gd fmla="*/ 0 w 1083335" name="connsiteX5-83"/>
                <a:gd fmla="*/ 499538 h 628638" name="connsiteY5-84"/>
                <a:gd fmla="*/ 0 w 1083335" name="connsiteX6-85"/>
                <a:gd fmla="*/ 197557 h 628638" name="connsiteY6-86"/>
                <a:gd fmla="*/ 197557 w 1083335" name="connsiteX7-87"/>
                <a:gd fmla="*/ 0 h 628638" name="connsiteY7-88"/>
                <a:gd fmla="*/ 197557 w 1023007" name="connsiteX0-89"/>
                <a:gd fmla="*/ 0 h 628638" name="connsiteY0-90"/>
                <a:gd fmla="*/ 812602 w 1023007" name="connsiteX1-91"/>
                <a:gd fmla="*/ 0 h 628638" name="connsiteY1-92"/>
                <a:gd fmla="*/ 1010159 w 1023007" name="connsiteX2-93"/>
                <a:gd fmla="*/ 197557 h 628638" name="connsiteY2-94"/>
                <a:gd fmla="*/ 997046 w 1023007" name="connsiteX3-95"/>
                <a:gd fmla="*/ 628638 h 628638" name="connsiteY3-96"/>
                <a:gd fmla="*/ 0 w 1023007" name="connsiteX4-97"/>
                <a:gd fmla="*/ 499538 h 628638" name="connsiteY4-98"/>
                <a:gd fmla="*/ 0 w 1023007" name="connsiteX5-99"/>
                <a:gd fmla="*/ 499538 h 628638" name="connsiteY5-100"/>
                <a:gd fmla="*/ 0 w 1023007" name="connsiteX6-101"/>
                <a:gd fmla="*/ 197557 h 628638" name="connsiteY6-102"/>
                <a:gd fmla="*/ 197557 w 1023007" name="connsiteX7-103"/>
                <a:gd fmla="*/ 0 h 628638" name="connsiteY7-104"/>
                <a:gd fmla="*/ 197557 w 1026878" name="connsiteX0-105"/>
                <a:gd fmla="*/ 0 h 499538" name="connsiteY0-106"/>
                <a:gd fmla="*/ 812602 w 1026878" name="connsiteX1-107"/>
                <a:gd fmla="*/ 0 h 499538" name="connsiteY1-108"/>
                <a:gd fmla="*/ 1010159 w 1026878" name="connsiteX2-109"/>
                <a:gd fmla="*/ 197557 h 499538" name="connsiteY2-110"/>
                <a:gd fmla="*/ 1010744 w 1026878" name="connsiteX3-111"/>
                <a:gd fmla="*/ 467216 h 499538" name="connsiteY3-112"/>
                <a:gd fmla="*/ 0 w 1026878" name="connsiteX4-113"/>
                <a:gd fmla="*/ 499538 h 499538" name="connsiteY4-114"/>
                <a:gd fmla="*/ 0 w 1026878" name="connsiteX5-115"/>
                <a:gd fmla="*/ 499538 h 499538" name="connsiteY5-116"/>
                <a:gd fmla="*/ 0 w 1026878" name="connsiteX6-117"/>
                <a:gd fmla="*/ 197557 h 499538" name="connsiteY6-118"/>
                <a:gd fmla="*/ 197557 w 1026878" name="connsiteX7-119"/>
                <a:gd fmla="*/ 0 h 499538" name="connsiteY7-120"/>
                <a:gd fmla="*/ 197557 w 1026878" name="connsiteX0-121"/>
                <a:gd fmla="*/ 0 h 499538" name="connsiteY0-122"/>
                <a:gd fmla="*/ 812602 w 1026878" name="connsiteX1-123"/>
                <a:gd fmla="*/ 0 h 499538" name="connsiteY1-124"/>
                <a:gd fmla="*/ 1010159 w 1026878" name="connsiteX2-125"/>
                <a:gd fmla="*/ 197557 h 499538" name="connsiteY2-126"/>
                <a:gd fmla="*/ 1010744 w 1026878" name="connsiteX3-127"/>
                <a:gd fmla="*/ 467216 h 499538" name="connsiteY3-128"/>
                <a:gd fmla="*/ 0 w 1026878" name="connsiteX4-129"/>
                <a:gd fmla="*/ 499538 h 499538" name="connsiteY4-130"/>
                <a:gd fmla="*/ 0 w 1026878" name="connsiteX5-131"/>
                <a:gd fmla="*/ 499538 h 499538" name="connsiteY5-132"/>
                <a:gd fmla="*/ 0 w 1026878" name="connsiteX6-133"/>
                <a:gd fmla="*/ 197557 h 499538" name="connsiteY6-134"/>
                <a:gd fmla="*/ 197557 w 1026878" name="connsiteX7-135"/>
                <a:gd fmla="*/ 0 h 499538" name="connsiteY7-136"/>
                <a:gd fmla="*/ 197557 w 1022863" name="connsiteX0-137"/>
                <a:gd fmla="*/ 0 h 499538" name="connsiteY0-138"/>
                <a:gd fmla="*/ 812602 w 1022863" name="connsiteX1-139"/>
                <a:gd fmla="*/ 0 h 499538" name="connsiteY1-140"/>
                <a:gd fmla="*/ 1010159 w 1022863" name="connsiteX2-141"/>
                <a:gd fmla="*/ 197557 h 499538" name="connsiteY2-142"/>
                <a:gd fmla="*/ 1010744 w 1022863" name="connsiteX3-143"/>
                <a:gd fmla="*/ 467216 h 499538" name="connsiteY3-144"/>
                <a:gd fmla="*/ 0 w 1022863" name="connsiteX4-145"/>
                <a:gd fmla="*/ 499538 h 499538" name="connsiteY4-146"/>
                <a:gd fmla="*/ 0 w 1022863" name="connsiteX5-147"/>
                <a:gd fmla="*/ 499538 h 499538" name="connsiteY5-148"/>
                <a:gd fmla="*/ 0 w 1022863" name="connsiteX6-149"/>
                <a:gd fmla="*/ 197557 h 499538" name="connsiteY6-150"/>
                <a:gd fmla="*/ 197557 w 1022863" name="connsiteX7-151"/>
                <a:gd fmla="*/ 0 h 499538" name="connsiteY7-152"/>
                <a:gd fmla="*/ 197557 w 1022863" name="connsiteX0-153"/>
                <a:gd fmla="*/ 0 h 499538" name="connsiteY0-154"/>
                <a:gd fmla="*/ 812602 w 1022863" name="connsiteX1-155"/>
                <a:gd fmla="*/ 0 h 499538" name="connsiteY1-156"/>
                <a:gd fmla="*/ 1010159 w 1022863" name="connsiteX2-157"/>
                <a:gd fmla="*/ 197557 h 499538" name="connsiteY2-158"/>
                <a:gd fmla="*/ 1010744 w 1022863" name="connsiteX3-159"/>
                <a:gd fmla="*/ 467216 h 499538" name="connsiteY3-160"/>
                <a:gd fmla="*/ 0 w 1022863" name="connsiteX4-161"/>
                <a:gd fmla="*/ 499538 h 499538" name="connsiteY4-162"/>
                <a:gd fmla="*/ 0 w 1022863" name="connsiteX5-163"/>
                <a:gd fmla="*/ 499538 h 499538" name="connsiteY5-164"/>
                <a:gd fmla="*/ 0 w 1022863" name="connsiteX6-165"/>
                <a:gd fmla="*/ 197557 h 499538" name="connsiteY6-166"/>
                <a:gd fmla="*/ 197557 w 1022863" name="connsiteX7-167"/>
                <a:gd fmla="*/ 0 h 499538" name="connsiteY7-168"/>
                <a:gd fmla="*/ 197557 w 1020770" name="connsiteX0-169"/>
                <a:gd fmla="*/ 0 h 499538" name="connsiteY0-170"/>
                <a:gd fmla="*/ 812602 w 1020770" name="connsiteX1-171"/>
                <a:gd fmla="*/ 0 h 499538" name="connsiteY1-172"/>
                <a:gd fmla="*/ 1010159 w 1020770" name="connsiteX2-173"/>
                <a:gd fmla="*/ 197557 h 499538" name="connsiteY2-174"/>
                <a:gd fmla="*/ 999775 w 1020770" name="connsiteX3-175"/>
                <a:gd fmla="*/ 477795 h 499538" name="connsiteY3-176"/>
                <a:gd fmla="*/ 0 w 1020770" name="connsiteX4-177"/>
                <a:gd fmla="*/ 499538 h 499538" name="connsiteY4-178"/>
                <a:gd fmla="*/ 0 w 1020770" name="connsiteX5-179"/>
                <a:gd fmla="*/ 499538 h 499538" name="connsiteY5-180"/>
                <a:gd fmla="*/ 0 w 1020770" name="connsiteX6-181"/>
                <a:gd fmla="*/ 197557 h 499538" name="connsiteY6-182"/>
                <a:gd fmla="*/ 197557 w 1020770" name="connsiteX7-183"/>
                <a:gd fmla="*/ 0 h 499538" name="connsiteY7-184"/>
                <a:gd fmla="*/ 197557 w 1022775" name="connsiteX0-185"/>
                <a:gd fmla="*/ 0 h 499538" name="connsiteY0-186"/>
                <a:gd fmla="*/ 812602 w 1022775" name="connsiteX1-187"/>
                <a:gd fmla="*/ 0 h 499538" name="connsiteY1-188"/>
                <a:gd fmla="*/ 1010159 w 1022775" name="connsiteX2-189"/>
                <a:gd fmla="*/ 197557 h 499538" name="connsiteY2-190"/>
                <a:gd fmla="*/ 1010354 w 1022775" name="connsiteX3-191"/>
                <a:gd fmla="*/ 488764 h 499538" name="connsiteY3-192"/>
                <a:gd fmla="*/ 0 w 1022775" name="connsiteX4-193"/>
                <a:gd fmla="*/ 499538 h 499538" name="connsiteY4-194"/>
                <a:gd fmla="*/ 0 w 1022775" name="connsiteX5-195"/>
                <a:gd fmla="*/ 499538 h 499538" name="connsiteY5-196"/>
                <a:gd fmla="*/ 0 w 1022775" name="connsiteX6-197"/>
                <a:gd fmla="*/ 197557 h 499538" name="connsiteY6-198"/>
                <a:gd fmla="*/ 197557 w 1022775" name="connsiteX7-199"/>
                <a:gd fmla="*/ 0 h 499538" name="connsiteY7-200"/>
                <a:gd fmla="*/ 197557 w 1010465" name="connsiteX0-201"/>
                <a:gd fmla="*/ 0 h 499538" name="connsiteY0-202"/>
                <a:gd fmla="*/ 812602 w 1010465" name="connsiteX1-203"/>
                <a:gd fmla="*/ 0 h 499538" name="connsiteY1-204"/>
                <a:gd fmla="*/ 1010159 w 1010465" name="connsiteX2-205"/>
                <a:gd fmla="*/ 197557 h 499538" name="connsiteY2-206"/>
                <a:gd fmla="*/ 1010354 w 1010465" name="connsiteX3-207"/>
                <a:gd fmla="*/ 488764 h 499538" name="connsiteY3-208"/>
                <a:gd fmla="*/ 0 w 1010465" name="connsiteX4-209"/>
                <a:gd fmla="*/ 499538 h 499538" name="connsiteY4-210"/>
                <a:gd fmla="*/ 0 w 1010465" name="connsiteX5-211"/>
                <a:gd fmla="*/ 499538 h 499538" name="connsiteY5-212"/>
                <a:gd fmla="*/ 0 w 1010465" name="connsiteX6-213"/>
                <a:gd fmla="*/ 197557 h 499538" name="connsiteY6-214"/>
                <a:gd fmla="*/ 197557 w 1010465" name="connsiteX7-215"/>
                <a:gd fmla="*/ 0 h 499538" name="connsiteY7-21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b="b" l="l" r="r" t="t"/>
              <a:pathLst>
                <a:path h="499538" w="1010465">
                  <a:moveTo>
                    <a:pt x="197557" y="0"/>
                  </a:moveTo>
                  <a:lnTo>
                    <a:pt x="812602" y="0"/>
                  </a:lnTo>
                  <a:cubicBezTo>
                    <a:pt x="921710" y="0"/>
                    <a:pt x="1010159" y="88449"/>
                    <a:pt x="1010159" y="197557"/>
                  </a:cubicBezTo>
                  <a:cubicBezTo>
                    <a:pt x="1011945" y="320331"/>
                    <a:pt x="1005124" y="203566"/>
                    <a:pt x="1010354" y="488764"/>
                  </a:cubicBezTo>
                  <a:cubicBezTo>
                    <a:pt x="839345" y="265421"/>
                    <a:pt x="195453" y="265254"/>
                    <a:pt x="0" y="499538"/>
                  </a:cubicBezTo>
                  <a:lnTo>
                    <a:pt x="0" y="499538"/>
                  </a:lnTo>
                  <a:lnTo>
                    <a:pt x="0" y="197557"/>
                  </a:lnTo>
                  <a:cubicBezTo>
                    <a:pt x="0" y="88449"/>
                    <a:pt x="88449" y="0"/>
                    <a:pt x="197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7" name="椭圆 6"/>
            <p:cNvSpPr/>
            <p:nvPr/>
          </p:nvSpPr>
          <p:spPr>
            <a:xfrm>
              <a:off x="3601859" y="2492467"/>
              <a:ext cx="91713" cy="917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8" name="圆角矩形 7"/>
            <p:cNvSpPr/>
            <p:nvPr/>
          </p:nvSpPr>
          <p:spPr>
            <a:xfrm>
              <a:off x="3625575" y="2406774"/>
              <a:ext cx="54359" cy="131550"/>
            </a:xfrm>
            <a:prstGeom prst="roundRect">
              <a:avLst>
                <a:gd fmla="val 4774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9" name="圆角矩形 8"/>
            <p:cNvSpPr/>
            <p:nvPr/>
          </p:nvSpPr>
          <p:spPr>
            <a:xfrm rot="16200000">
              <a:off x="3587943" y="2472548"/>
              <a:ext cx="54359" cy="131550"/>
            </a:xfrm>
            <a:prstGeom prst="roundRect">
              <a:avLst>
                <a:gd fmla="val 4774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10" name="同侧圆角矩形 12"/>
            <p:cNvSpPr/>
            <p:nvPr/>
          </p:nvSpPr>
          <p:spPr>
            <a:xfrm rot="18949228">
              <a:off x="3339328" y="2286683"/>
              <a:ext cx="205246" cy="101466"/>
            </a:xfrm>
            <a:custGeom>
              <a:gdLst>
                <a:gd fmla="*/ 197557 w 1010159" name="connsiteX0"/>
                <a:gd fmla="*/ 0 h 499538" name="connsiteY0"/>
                <a:gd fmla="*/ 812602 w 1010159" name="connsiteX1"/>
                <a:gd fmla="*/ 0 h 499538" name="connsiteY1"/>
                <a:gd fmla="*/ 1010159 w 1010159" name="connsiteX2"/>
                <a:gd fmla="*/ 197557 h 499538" name="connsiteY2"/>
                <a:gd fmla="*/ 1010159 w 1010159" name="connsiteX3"/>
                <a:gd fmla="*/ 499538 h 499538" name="connsiteY3"/>
                <a:gd fmla="*/ 1010159 w 1010159" name="connsiteX4"/>
                <a:gd fmla="*/ 499538 h 499538" name="connsiteY4"/>
                <a:gd fmla="*/ 0 w 1010159" name="connsiteX5"/>
                <a:gd fmla="*/ 499538 h 499538" name="connsiteY5"/>
                <a:gd fmla="*/ 0 w 1010159" name="connsiteX6"/>
                <a:gd fmla="*/ 499538 h 499538" name="connsiteY6"/>
                <a:gd fmla="*/ 0 w 1010159" name="connsiteX7"/>
                <a:gd fmla="*/ 197557 h 499538" name="connsiteY7"/>
                <a:gd fmla="*/ 197557 w 1010159" name="connsiteX8"/>
                <a:gd fmla="*/ 0 h 499538" name="connsiteY8"/>
                <a:gd fmla="*/ 197557 w 1010159" name="connsiteX0-1"/>
                <a:gd fmla="*/ 0 h 499538" name="connsiteY0-2"/>
                <a:gd fmla="*/ 812602 w 1010159" name="connsiteX1-3"/>
                <a:gd fmla="*/ 0 h 499538" name="connsiteY1-4"/>
                <a:gd fmla="*/ 1010159 w 1010159" name="connsiteX2-5"/>
                <a:gd fmla="*/ 197557 h 499538" name="connsiteY2-6"/>
                <a:gd fmla="*/ 1010159 w 1010159" name="connsiteX3-7"/>
                <a:gd fmla="*/ 499538 h 499538" name="connsiteY3-8"/>
                <a:gd fmla="*/ 1010159 w 1010159" name="connsiteX4-9"/>
                <a:gd fmla="*/ 499538 h 499538" name="connsiteY4-10"/>
                <a:gd fmla="*/ 0 w 1010159" name="connsiteX5-11"/>
                <a:gd fmla="*/ 499538 h 499538" name="connsiteY5-12"/>
                <a:gd fmla="*/ 0 w 1010159" name="connsiteX6-13"/>
                <a:gd fmla="*/ 499538 h 499538" name="connsiteY6-14"/>
                <a:gd fmla="*/ 0 w 1010159" name="connsiteX7-15"/>
                <a:gd fmla="*/ 197557 h 499538" name="connsiteY7-16"/>
                <a:gd fmla="*/ 197557 w 1010159" name="connsiteX8-17"/>
                <a:gd fmla="*/ 0 h 499538" name="connsiteY8-18"/>
                <a:gd fmla="*/ 197557 w 1010159" name="connsiteX0-19"/>
                <a:gd fmla="*/ 0 h 499538" name="connsiteY0-20"/>
                <a:gd fmla="*/ 812602 w 1010159" name="connsiteX1-21"/>
                <a:gd fmla="*/ 0 h 499538" name="connsiteY1-22"/>
                <a:gd fmla="*/ 1010159 w 1010159" name="connsiteX2-23"/>
                <a:gd fmla="*/ 197557 h 499538" name="connsiteY2-24"/>
                <a:gd fmla="*/ 1010159 w 1010159" name="connsiteX3-25"/>
                <a:gd fmla="*/ 499538 h 499538" name="connsiteY3-26"/>
                <a:gd fmla="*/ 1010159 w 1010159" name="connsiteX4-27"/>
                <a:gd fmla="*/ 499538 h 499538" name="connsiteY4-28"/>
                <a:gd fmla="*/ 0 w 1010159" name="connsiteX5-29"/>
                <a:gd fmla="*/ 499538 h 499538" name="connsiteY5-30"/>
                <a:gd fmla="*/ 0 w 1010159" name="connsiteX6-31"/>
                <a:gd fmla="*/ 499538 h 499538" name="connsiteY6-32"/>
                <a:gd fmla="*/ 0 w 1010159" name="connsiteX7-33"/>
                <a:gd fmla="*/ 197557 h 499538" name="connsiteY7-34"/>
                <a:gd fmla="*/ 197557 w 1010159" name="connsiteX8-35"/>
                <a:gd fmla="*/ 0 h 499538" name="connsiteY8-36"/>
                <a:gd fmla="*/ 197557 w 1010159" name="connsiteX0-37"/>
                <a:gd fmla="*/ 0 h 628638" name="connsiteY0-38"/>
                <a:gd fmla="*/ 812602 w 1010159" name="connsiteX1-39"/>
                <a:gd fmla="*/ 0 h 628638" name="connsiteY1-40"/>
                <a:gd fmla="*/ 1010159 w 1010159" name="connsiteX2-41"/>
                <a:gd fmla="*/ 197557 h 628638" name="connsiteY2-42"/>
                <a:gd fmla="*/ 1010159 w 1010159" name="connsiteX3-43"/>
                <a:gd fmla="*/ 499538 h 628638" name="connsiteY3-44"/>
                <a:gd fmla="*/ 997046 w 1010159" name="connsiteX4-45"/>
                <a:gd fmla="*/ 628638 h 628638" name="connsiteY4-46"/>
                <a:gd fmla="*/ 0 w 1010159" name="connsiteX5-47"/>
                <a:gd fmla="*/ 499538 h 628638" name="connsiteY5-48"/>
                <a:gd fmla="*/ 0 w 1010159" name="connsiteX6-49"/>
                <a:gd fmla="*/ 499538 h 628638" name="connsiteY6-50"/>
                <a:gd fmla="*/ 0 w 1010159" name="connsiteX7-51"/>
                <a:gd fmla="*/ 197557 h 628638" name="connsiteY7-52"/>
                <a:gd fmla="*/ 197557 w 1010159" name="connsiteX8-53"/>
                <a:gd fmla="*/ 0 h 628638" name="connsiteY8-54"/>
                <a:gd fmla="*/ 197557 w 1010159" name="connsiteX0-55"/>
                <a:gd fmla="*/ 0 h 628638" name="connsiteY0-56"/>
                <a:gd fmla="*/ 812602 w 1010159" name="connsiteX1-57"/>
                <a:gd fmla="*/ 0 h 628638" name="connsiteY1-58"/>
                <a:gd fmla="*/ 1010159 w 1010159" name="connsiteX2-59"/>
                <a:gd fmla="*/ 197557 h 628638" name="connsiteY2-60"/>
                <a:gd fmla="*/ 1010159 w 1010159" name="connsiteX3-61"/>
                <a:gd fmla="*/ 499538 h 628638" name="connsiteY3-62"/>
                <a:gd fmla="*/ 997046 w 1010159" name="connsiteX4-63"/>
                <a:gd fmla="*/ 628638 h 628638" name="connsiteY4-64"/>
                <a:gd fmla="*/ 0 w 1010159" name="connsiteX5-65"/>
                <a:gd fmla="*/ 499538 h 628638" name="connsiteY5-66"/>
                <a:gd fmla="*/ 0 w 1010159" name="connsiteX6-67"/>
                <a:gd fmla="*/ 499538 h 628638" name="connsiteY6-68"/>
                <a:gd fmla="*/ 0 w 1010159" name="connsiteX7-69"/>
                <a:gd fmla="*/ 197557 h 628638" name="connsiteY7-70"/>
                <a:gd fmla="*/ 197557 w 1010159" name="connsiteX8-71"/>
                <a:gd fmla="*/ 0 h 628638" name="connsiteY8-72"/>
                <a:gd fmla="*/ 197557 w 1083335" name="connsiteX0-73"/>
                <a:gd fmla="*/ 0 h 628638" name="connsiteY0-74"/>
                <a:gd fmla="*/ 812602 w 1083335" name="connsiteX1-75"/>
                <a:gd fmla="*/ 0 h 628638" name="connsiteY1-76"/>
                <a:gd fmla="*/ 1010159 w 1083335" name="connsiteX2-77"/>
                <a:gd fmla="*/ 197557 h 628638" name="connsiteY2-78"/>
                <a:gd fmla="*/ 997046 w 1083335" name="connsiteX3-79"/>
                <a:gd fmla="*/ 628638 h 628638" name="connsiteY3-80"/>
                <a:gd fmla="*/ 0 w 1083335" name="connsiteX4-81"/>
                <a:gd fmla="*/ 499538 h 628638" name="connsiteY4-82"/>
                <a:gd fmla="*/ 0 w 1083335" name="connsiteX5-83"/>
                <a:gd fmla="*/ 499538 h 628638" name="connsiteY5-84"/>
                <a:gd fmla="*/ 0 w 1083335" name="connsiteX6-85"/>
                <a:gd fmla="*/ 197557 h 628638" name="connsiteY6-86"/>
                <a:gd fmla="*/ 197557 w 1083335" name="connsiteX7-87"/>
                <a:gd fmla="*/ 0 h 628638" name="connsiteY7-88"/>
                <a:gd fmla="*/ 197557 w 1023007" name="connsiteX0-89"/>
                <a:gd fmla="*/ 0 h 628638" name="connsiteY0-90"/>
                <a:gd fmla="*/ 812602 w 1023007" name="connsiteX1-91"/>
                <a:gd fmla="*/ 0 h 628638" name="connsiteY1-92"/>
                <a:gd fmla="*/ 1010159 w 1023007" name="connsiteX2-93"/>
                <a:gd fmla="*/ 197557 h 628638" name="connsiteY2-94"/>
                <a:gd fmla="*/ 997046 w 1023007" name="connsiteX3-95"/>
                <a:gd fmla="*/ 628638 h 628638" name="connsiteY3-96"/>
                <a:gd fmla="*/ 0 w 1023007" name="connsiteX4-97"/>
                <a:gd fmla="*/ 499538 h 628638" name="connsiteY4-98"/>
                <a:gd fmla="*/ 0 w 1023007" name="connsiteX5-99"/>
                <a:gd fmla="*/ 499538 h 628638" name="connsiteY5-100"/>
                <a:gd fmla="*/ 0 w 1023007" name="connsiteX6-101"/>
                <a:gd fmla="*/ 197557 h 628638" name="connsiteY6-102"/>
                <a:gd fmla="*/ 197557 w 1023007" name="connsiteX7-103"/>
                <a:gd fmla="*/ 0 h 628638" name="connsiteY7-104"/>
                <a:gd fmla="*/ 197557 w 1026878" name="connsiteX0-105"/>
                <a:gd fmla="*/ 0 h 499538" name="connsiteY0-106"/>
                <a:gd fmla="*/ 812602 w 1026878" name="connsiteX1-107"/>
                <a:gd fmla="*/ 0 h 499538" name="connsiteY1-108"/>
                <a:gd fmla="*/ 1010159 w 1026878" name="connsiteX2-109"/>
                <a:gd fmla="*/ 197557 h 499538" name="connsiteY2-110"/>
                <a:gd fmla="*/ 1010744 w 1026878" name="connsiteX3-111"/>
                <a:gd fmla="*/ 467216 h 499538" name="connsiteY3-112"/>
                <a:gd fmla="*/ 0 w 1026878" name="connsiteX4-113"/>
                <a:gd fmla="*/ 499538 h 499538" name="connsiteY4-114"/>
                <a:gd fmla="*/ 0 w 1026878" name="connsiteX5-115"/>
                <a:gd fmla="*/ 499538 h 499538" name="connsiteY5-116"/>
                <a:gd fmla="*/ 0 w 1026878" name="connsiteX6-117"/>
                <a:gd fmla="*/ 197557 h 499538" name="connsiteY6-118"/>
                <a:gd fmla="*/ 197557 w 1026878" name="connsiteX7-119"/>
                <a:gd fmla="*/ 0 h 499538" name="connsiteY7-120"/>
                <a:gd fmla="*/ 197557 w 1026878" name="connsiteX0-121"/>
                <a:gd fmla="*/ 0 h 499538" name="connsiteY0-122"/>
                <a:gd fmla="*/ 812602 w 1026878" name="connsiteX1-123"/>
                <a:gd fmla="*/ 0 h 499538" name="connsiteY1-124"/>
                <a:gd fmla="*/ 1010159 w 1026878" name="connsiteX2-125"/>
                <a:gd fmla="*/ 197557 h 499538" name="connsiteY2-126"/>
                <a:gd fmla="*/ 1010744 w 1026878" name="connsiteX3-127"/>
                <a:gd fmla="*/ 467216 h 499538" name="connsiteY3-128"/>
                <a:gd fmla="*/ 0 w 1026878" name="connsiteX4-129"/>
                <a:gd fmla="*/ 499538 h 499538" name="connsiteY4-130"/>
                <a:gd fmla="*/ 0 w 1026878" name="connsiteX5-131"/>
                <a:gd fmla="*/ 499538 h 499538" name="connsiteY5-132"/>
                <a:gd fmla="*/ 0 w 1026878" name="connsiteX6-133"/>
                <a:gd fmla="*/ 197557 h 499538" name="connsiteY6-134"/>
                <a:gd fmla="*/ 197557 w 1026878" name="connsiteX7-135"/>
                <a:gd fmla="*/ 0 h 499538" name="connsiteY7-136"/>
                <a:gd fmla="*/ 197557 w 1022863" name="connsiteX0-137"/>
                <a:gd fmla="*/ 0 h 499538" name="connsiteY0-138"/>
                <a:gd fmla="*/ 812602 w 1022863" name="connsiteX1-139"/>
                <a:gd fmla="*/ 0 h 499538" name="connsiteY1-140"/>
                <a:gd fmla="*/ 1010159 w 1022863" name="connsiteX2-141"/>
                <a:gd fmla="*/ 197557 h 499538" name="connsiteY2-142"/>
                <a:gd fmla="*/ 1010744 w 1022863" name="connsiteX3-143"/>
                <a:gd fmla="*/ 467216 h 499538" name="connsiteY3-144"/>
                <a:gd fmla="*/ 0 w 1022863" name="connsiteX4-145"/>
                <a:gd fmla="*/ 499538 h 499538" name="connsiteY4-146"/>
                <a:gd fmla="*/ 0 w 1022863" name="connsiteX5-147"/>
                <a:gd fmla="*/ 499538 h 499538" name="connsiteY5-148"/>
                <a:gd fmla="*/ 0 w 1022863" name="connsiteX6-149"/>
                <a:gd fmla="*/ 197557 h 499538" name="connsiteY6-150"/>
                <a:gd fmla="*/ 197557 w 1022863" name="connsiteX7-151"/>
                <a:gd fmla="*/ 0 h 499538" name="connsiteY7-152"/>
                <a:gd fmla="*/ 197557 w 1022863" name="connsiteX0-153"/>
                <a:gd fmla="*/ 0 h 499538" name="connsiteY0-154"/>
                <a:gd fmla="*/ 812602 w 1022863" name="connsiteX1-155"/>
                <a:gd fmla="*/ 0 h 499538" name="connsiteY1-156"/>
                <a:gd fmla="*/ 1010159 w 1022863" name="connsiteX2-157"/>
                <a:gd fmla="*/ 197557 h 499538" name="connsiteY2-158"/>
                <a:gd fmla="*/ 1010744 w 1022863" name="connsiteX3-159"/>
                <a:gd fmla="*/ 467216 h 499538" name="connsiteY3-160"/>
                <a:gd fmla="*/ 0 w 1022863" name="connsiteX4-161"/>
                <a:gd fmla="*/ 499538 h 499538" name="connsiteY4-162"/>
                <a:gd fmla="*/ 0 w 1022863" name="connsiteX5-163"/>
                <a:gd fmla="*/ 499538 h 499538" name="connsiteY5-164"/>
                <a:gd fmla="*/ 0 w 1022863" name="connsiteX6-165"/>
                <a:gd fmla="*/ 197557 h 499538" name="connsiteY6-166"/>
                <a:gd fmla="*/ 197557 w 1022863" name="connsiteX7-167"/>
                <a:gd fmla="*/ 0 h 499538" name="connsiteY7-168"/>
                <a:gd fmla="*/ 197557 w 1020770" name="connsiteX0-169"/>
                <a:gd fmla="*/ 0 h 499538" name="connsiteY0-170"/>
                <a:gd fmla="*/ 812602 w 1020770" name="connsiteX1-171"/>
                <a:gd fmla="*/ 0 h 499538" name="connsiteY1-172"/>
                <a:gd fmla="*/ 1010159 w 1020770" name="connsiteX2-173"/>
                <a:gd fmla="*/ 197557 h 499538" name="connsiteY2-174"/>
                <a:gd fmla="*/ 999775 w 1020770" name="connsiteX3-175"/>
                <a:gd fmla="*/ 477795 h 499538" name="connsiteY3-176"/>
                <a:gd fmla="*/ 0 w 1020770" name="connsiteX4-177"/>
                <a:gd fmla="*/ 499538 h 499538" name="connsiteY4-178"/>
                <a:gd fmla="*/ 0 w 1020770" name="connsiteX5-179"/>
                <a:gd fmla="*/ 499538 h 499538" name="connsiteY5-180"/>
                <a:gd fmla="*/ 0 w 1020770" name="connsiteX6-181"/>
                <a:gd fmla="*/ 197557 h 499538" name="connsiteY6-182"/>
                <a:gd fmla="*/ 197557 w 1020770" name="connsiteX7-183"/>
                <a:gd fmla="*/ 0 h 499538" name="connsiteY7-184"/>
                <a:gd fmla="*/ 197557 w 1022775" name="connsiteX0-185"/>
                <a:gd fmla="*/ 0 h 499538" name="connsiteY0-186"/>
                <a:gd fmla="*/ 812602 w 1022775" name="connsiteX1-187"/>
                <a:gd fmla="*/ 0 h 499538" name="connsiteY1-188"/>
                <a:gd fmla="*/ 1010159 w 1022775" name="connsiteX2-189"/>
                <a:gd fmla="*/ 197557 h 499538" name="connsiteY2-190"/>
                <a:gd fmla="*/ 1010354 w 1022775" name="connsiteX3-191"/>
                <a:gd fmla="*/ 488764 h 499538" name="connsiteY3-192"/>
                <a:gd fmla="*/ 0 w 1022775" name="connsiteX4-193"/>
                <a:gd fmla="*/ 499538 h 499538" name="connsiteY4-194"/>
                <a:gd fmla="*/ 0 w 1022775" name="connsiteX5-195"/>
                <a:gd fmla="*/ 499538 h 499538" name="connsiteY5-196"/>
                <a:gd fmla="*/ 0 w 1022775" name="connsiteX6-197"/>
                <a:gd fmla="*/ 197557 h 499538" name="connsiteY6-198"/>
                <a:gd fmla="*/ 197557 w 1022775" name="connsiteX7-199"/>
                <a:gd fmla="*/ 0 h 499538" name="connsiteY7-200"/>
                <a:gd fmla="*/ 197557 w 1010465" name="connsiteX0-201"/>
                <a:gd fmla="*/ 0 h 499538" name="connsiteY0-202"/>
                <a:gd fmla="*/ 812602 w 1010465" name="connsiteX1-203"/>
                <a:gd fmla="*/ 0 h 499538" name="connsiteY1-204"/>
                <a:gd fmla="*/ 1010159 w 1010465" name="connsiteX2-205"/>
                <a:gd fmla="*/ 197557 h 499538" name="connsiteY2-206"/>
                <a:gd fmla="*/ 1010354 w 1010465" name="connsiteX3-207"/>
                <a:gd fmla="*/ 488764 h 499538" name="connsiteY3-208"/>
                <a:gd fmla="*/ 0 w 1010465" name="connsiteX4-209"/>
                <a:gd fmla="*/ 499538 h 499538" name="connsiteY4-210"/>
                <a:gd fmla="*/ 0 w 1010465" name="connsiteX5-211"/>
                <a:gd fmla="*/ 499538 h 499538" name="connsiteY5-212"/>
                <a:gd fmla="*/ 0 w 1010465" name="connsiteX6-213"/>
                <a:gd fmla="*/ 197557 h 499538" name="connsiteY6-214"/>
                <a:gd fmla="*/ 197557 w 1010465" name="connsiteX7-215"/>
                <a:gd fmla="*/ 0 h 499538" name="connsiteY7-21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b="b" l="l" r="r" t="t"/>
              <a:pathLst>
                <a:path h="499538" w="1010465">
                  <a:moveTo>
                    <a:pt x="197557" y="0"/>
                  </a:moveTo>
                  <a:lnTo>
                    <a:pt x="812602" y="0"/>
                  </a:lnTo>
                  <a:cubicBezTo>
                    <a:pt x="921710" y="0"/>
                    <a:pt x="1010159" y="88449"/>
                    <a:pt x="1010159" y="197557"/>
                  </a:cubicBezTo>
                  <a:cubicBezTo>
                    <a:pt x="1011945" y="320331"/>
                    <a:pt x="1005124" y="203566"/>
                    <a:pt x="1010354" y="488764"/>
                  </a:cubicBezTo>
                  <a:cubicBezTo>
                    <a:pt x="839345" y="265421"/>
                    <a:pt x="195453" y="265254"/>
                    <a:pt x="0" y="499538"/>
                  </a:cubicBezTo>
                  <a:lnTo>
                    <a:pt x="0" y="499538"/>
                  </a:lnTo>
                  <a:lnTo>
                    <a:pt x="0" y="197557"/>
                  </a:lnTo>
                  <a:cubicBezTo>
                    <a:pt x="0" y="88449"/>
                    <a:pt x="88449" y="0"/>
                    <a:pt x="197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grpSp>
      <p:grpSp>
        <p:nvGrpSpPr>
          <p:cNvPr id="11" name="组合 10"/>
          <p:cNvGrpSpPr/>
          <p:nvPr/>
        </p:nvGrpSpPr>
        <p:grpSpPr>
          <a:xfrm>
            <a:off x="5107300" y="1817885"/>
            <a:ext cx="537941" cy="340239"/>
            <a:chOff x="7093015" y="2314743"/>
            <a:chExt cx="450069" cy="239167"/>
          </a:xfrm>
          <a:solidFill>
            <a:schemeClr val="tx1">
              <a:lumMod val="65000"/>
              <a:lumOff val="35000"/>
            </a:schemeClr>
          </a:solidFill>
        </p:grpSpPr>
        <p:sp>
          <p:nvSpPr>
            <p:cNvPr id="12" name="矩形 11"/>
            <p:cNvSpPr/>
            <p:nvPr/>
          </p:nvSpPr>
          <p:spPr>
            <a:xfrm>
              <a:off x="7109765" y="2314743"/>
              <a:ext cx="18000" cy="2251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cxnSp>
          <p:nvCxnSpPr>
            <p:cNvPr id="13" name="直接连接符 12"/>
            <p:cNvCxnSpPr/>
            <p:nvPr/>
          </p:nvCxnSpPr>
          <p:spPr>
            <a:xfrm flipH="1">
              <a:off x="7169943"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236296"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308304"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380312"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452320"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7169943" y="2324099"/>
              <a:ext cx="311943" cy="176214"/>
            </a:xfrm>
            <a:custGeom>
              <a:gdLst>
                <a:gd fmla="*/ 0 w 328612" name="connsiteX0"/>
                <a:gd fmla="*/ 185738 h 185738" name="connsiteY0"/>
                <a:gd fmla="*/ 102394 w 328612" name="connsiteX1"/>
                <a:gd fmla="*/ 133350 h 185738" name="connsiteY1"/>
                <a:gd fmla="*/ 204787 w 328612" name="connsiteX2"/>
                <a:gd fmla="*/ 126206 h 185738" name="connsiteY2"/>
                <a:gd fmla="*/ 269081 w 328612" name="connsiteX3"/>
                <a:gd fmla="*/ 45244 h 185738" name="connsiteY3"/>
                <a:gd fmla="*/ 247650 w 328612" name="connsiteX4"/>
                <a:gd fmla="*/ 28575 h 185738" name="connsiteY4"/>
                <a:gd fmla="*/ 316706 w 328612" name="connsiteX5"/>
                <a:gd fmla="*/ 0 h 185738" name="connsiteY5"/>
                <a:gd fmla="*/ 328612 w 328612" name="connsiteX6"/>
                <a:gd fmla="*/ 69056 h 185738" name="connsiteY6"/>
                <a:gd fmla="*/ 300037 w 328612" name="connsiteX7"/>
                <a:gd fmla="*/ 52388 h 185738" name="connsiteY7"/>
                <a:gd fmla="*/ 228600 w 328612" name="connsiteX8"/>
                <a:gd fmla="*/ 140494 h 185738" name="connsiteY8"/>
                <a:gd fmla="*/ 114300 w 328612" name="connsiteX9"/>
                <a:gd fmla="*/ 147638 h 185738" name="connsiteY9"/>
                <a:gd fmla="*/ 0 w 328612" name="connsiteX10"/>
                <a:gd fmla="*/ 185738 h 185738" name="connsiteY10"/>
                <a:gd fmla="*/ 0 w 328612" name="connsiteX0-1"/>
                <a:gd fmla="*/ 185738 h 185738" name="connsiteY0-2"/>
                <a:gd fmla="*/ 102394 w 328612" name="connsiteX1-3"/>
                <a:gd fmla="*/ 133350 h 185738" name="connsiteY1-4"/>
                <a:gd fmla="*/ 204787 w 328612" name="connsiteX2-5"/>
                <a:gd fmla="*/ 126206 h 185738" name="connsiteY2-6"/>
                <a:gd fmla="*/ 269081 w 328612" name="connsiteX3-7"/>
                <a:gd fmla="*/ 45244 h 185738" name="connsiteY3-8"/>
                <a:gd fmla="*/ 247650 w 328612" name="connsiteX4-9"/>
                <a:gd fmla="*/ 28575 h 185738" name="connsiteY4-10"/>
                <a:gd fmla="*/ 316706 w 328612" name="connsiteX5-11"/>
                <a:gd fmla="*/ 0 h 185738" name="connsiteY5-12"/>
                <a:gd fmla="*/ 328612 w 328612" name="connsiteX6-13"/>
                <a:gd fmla="*/ 69056 h 185738" name="connsiteY6-14"/>
                <a:gd fmla="*/ 297656 w 328612" name="connsiteX7-15"/>
                <a:gd fmla="*/ 59532 h 185738" name="connsiteY7-16"/>
                <a:gd fmla="*/ 228600 w 328612" name="connsiteX8-17"/>
                <a:gd fmla="*/ 140494 h 185738" name="connsiteY8-18"/>
                <a:gd fmla="*/ 114300 w 328612" name="connsiteX9-19"/>
                <a:gd fmla="*/ 147638 h 185738" name="connsiteY9-20"/>
                <a:gd fmla="*/ 0 w 328612" name="connsiteX10-21"/>
                <a:gd fmla="*/ 185738 h 185738" name="connsiteY10-22"/>
                <a:gd fmla="*/ 0 w 328612" name="connsiteX0-23"/>
                <a:gd fmla="*/ 185738 h 185738" name="connsiteY0-24"/>
                <a:gd fmla="*/ 102394 w 328612" name="connsiteX1-25"/>
                <a:gd fmla="*/ 133350 h 185738" name="connsiteY1-26"/>
                <a:gd fmla="*/ 204787 w 328612" name="connsiteX2-27"/>
                <a:gd fmla="*/ 126206 h 185738" name="connsiteY2-28"/>
                <a:gd fmla="*/ 269081 w 328612" name="connsiteX3-29"/>
                <a:gd fmla="*/ 45244 h 185738" name="connsiteY3-30"/>
                <a:gd fmla="*/ 247650 w 328612" name="connsiteX4-31"/>
                <a:gd fmla="*/ 28575 h 185738" name="connsiteY4-32"/>
                <a:gd fmla="*/ 316706 w 328612" name="connsiteX5-33"/>
                <a:gd fmla="*/ 0 h 185738" name="connsiteY5-34"/>
                <a:gd fmla="*/ 328612 w 328612" name="connsiteX6-35"/>
                <a:gd fmla="*/ 76199 h 185738" name="connsiteY6-36"/>
                <a:gd fmla="*/ 297656 w 328612" name="connsiteX7-37"/>
                <a:gd fmla="*/ 59532 h 185738" name="connsiteY7-38"/>
                <a:gd fmla="*/ 228600 w 328612" name="connsiteX8-39"/>
                <a:gd fmla="*/ 140494 h 185738" name="connsiteY8-40"/>
                <a:gd fmla="*/ 114300 w 328612" name="connsiteX9-41"/>
                <a:gd fmla="*/ 147638 h 185738" name="connsiteY9-42"/>
                <a:gd fmla="*/ 0 w 328612" name="connsiteX10-43"/>
                <a:gd fmla="*/ 185738 h 185738" name="connsiteY10-44"/>
                <a:gd fmla="*/ 0 w 328612" name="connsiteX0-45"/>
                <a:gd fmla="*/ 185738 h 185738" name="connsiteY0-46"/>
                <a:gd fmla="*/ 102394 w 328612" name="connsiteX1-47"/>
                <a:gd fmla="*/ 133350 h 185738" name="connsiteY1-48"/>
                <a:gd fmla="*/ 204787 w 328612" name="connsiteX2-49"/>
                <a:gd fmla="*/ 114300 h 185738" name="connsiteY2-50"/>
                <a:gd fmla="*/ 269081 w 328612" name="connsiteX3-51"/>
                <a:gd fmla="*/ 45244 h 185738" name="connsiteY3-52"/>
                <a:gd fmla="*/ 247650 w 328612" name="connsiteX4-53"/>
                <a:gd fmla="*/ 28575 h 185738" name="connsiteY4-54"/>
                <a:gd fmla="*/ 316706 w 328612" name="connsiteX5-55"/>
                <a:gd fmla="*/ 0 h 185738" name="connsiteY5-56"/>
                <a:gd fmla="*/ 328612 w 328612" name="connsiteX6-57"/>
                <a:gd fmla="*/ 76199 h 185738" name="connsiteY6-58"/>
                <a:gd fmla="*/ 297656 w 328612" name="connsiteX7-59"/>
                <a:gd fmla="*/ 59532 h 185738" name="connsiteY7-60"/>
                <a:gd fmla="*/ 228600 w 328612" name="connsiteX8-61"/>
                <a:gd fmla="*/ 140494 h 185738" name="connsiteY8-62"/>
                <a:gd fmla="*/ 114300 w 328612" name="connsiteX9-63"/>
                <a:gd fmla="*/ 147638 h 185738" name="connsiteY9-64"/>
                <a:gd fmla="*/ 0 w 328612" name="connsiteX10-65"/>
                <a:gd fmla="*/ 185738 h 185738" name="connsiteY10-66"/>
                <a:gd fmla="*/ 0 w 328612" name="connsiteX0-67"/>
                <a:gd fmla="*/ 185738 h 185738" name="connsiteY0-68"/>
                <a:gd fmla="*/ 102394 w 328612" name="connsiteX1-69"/>
                <a:gd fmla="*/ 133350 h 185738" name="connsiteY1-70"/>
                <a:gd fmla="*/ 204787 w 328612" name="connsiteX2-71"/>
                <a:gd fmla="*/ 114300 h 185738" name="connsiteY2-72"/>
                <a:gd fmla="*/ 269081 w 328612" name="connsiteX3-73"/>
                <a:gd fmla="*/ 45244 h 185738" name="connsiteY3-74"/>
                <a:gd fmla="*/ 247650 w 328612" name="connsiteX4-75"/>
                <a:gd fmla="*/ 28575 h 185738" name="connsiteY4-76"/>
                <a:gd fmla="*/ 316706 w 328612" name="connsiteX5-77"/>
                <a:gd fmla="*/ 0 h 185738" name="connsiteY5-78"/>
                <a:gd fmla="*/ 328612 w 328612" name="connsiteX6-79"/>
                <a:gd fmla="*/ 76199 h 185738" name="connsiteY6-80"/>
                <a:gd fmla="*/ 297656 w 328612" name="connsiteX7-81"/>
                <a:gd fmla="*/ 59532 h 185738" name="connsiteY7-82"/>
                <a:gd fmla="*/ 214313 w 328612" name="connsiteX8-83"/>
                <a:gd fmla="*/ 135732 h 185738" name="connsiteY8-84"/>
                <a:gd fmla="*/ 114300 w 328612" name="connsiteX9-85"/>
                <a:gd fmla="*/ 147638 h 185738" name="connsiteY9-86"/>
                <a:gd fmla="*/ 0 w 328612" name="connsiteX10-87"/>
                <a:gd fmla="*/ 185738 h 185738" name="connsiteY10-88"/>
                <a:gd fmla="*/ 0 w 328612" name="connsiteX0-89"/>
                <a:gd fmla="*/ 185738 h 185738" name="connsiteY0-90"/>
                <a:gd fmla="*/ 102394 w 328612" name="connsiteX1-91"/>
                <a:gd fmla="*/ 121444 h 185738" name="connsiteY1-92"/>
                <a:gd fmla="*/ 204787 w 328612" name="connsiteX2-93"/>
                <a:gd fmla="*/ 114300 h 185738" name="connsiteY2-94"/>
                <a:gd fmla="*/ 269081 w 328612" name="connsiteX3-95"/>
                <a:gd fmla="*/ 45244 h 185738" name="connsiteY3-96"/>
                <a:gd fmla="*/ 247650 w 328612" name="connsiteX4-97"/>
                <a:gd fmla="*/ 28575 h 185738" name="connsiteY4-98"/>
                <a:gd fmla="*/ 316706 w 328612" name="connsiteX5-99"/>
                <a:gd fmla="*/ 0 h 185738" name="connsiteY5-100"/>
                <a:gd fmla="*/ 328612 w 328612" name="connsiteX6-101"/>
                <a:gd fmla="*/ 76199 h 185738" name="connsiteY6-102"/>
                <a:gd fmla="*/ 297656 w 328612" name="connsiteX7-103"/>
                <a:gd fmla="*/ 59532 h 185738" name="connsiteY7-104"/>
                <a:gd fmla="*/ 214313 w 328612" name="connsiteX8-105"/>
                <a:gd fmla="*/ 135732 h 185738" name="connsiteY8-106"/>
                <a:gd fmla="*/ 114300 w 328612" name="connsiteX9-107"/>
                <a:gd fmla="*/ 147638 h 185738" name="connsiteY9-108"/>
                <a:gd fmla="*/ 0 w 328612" name="connsiteX10-109"/>
                <a:gd fmla="*/ 185738 h 185738" name="connsiteY10-110"/>
                <a:gd fmla="*/ 0 w 328612" name="connsiteX0-111"/>
                <a:gd fmla="*/ 185738 h 185738" name="connsiteY0-112"/>
                <a:gd fmla="*/ 102394 w 328612" name="connsiteX1-113"/>
                <a:gd fmla="*/ 121444 h 185738" name="connsiteY1-114"/>
                <a:gd fmla="*/ 204787 w 328612" name="connsiteX2-115"/>
                <a:gd fmla="*/ 114300 h 185738" name="connsiteY2-116"/>
                <a:gd fmla="*/ 269081 w 328612" name="connsiteX3-117"/>
                <a:gd fmla="*/ 45244 h 185738" name="connsiteY3-118"/>
                <a:gd fmla="*/ 247650 w 328612" name="connsiteX4-119"/>
                <a:gd fmla="*/ 28575 h 185738" name="connsiteY4-120"/>
                <a:gd fmla="*/ 316706 w 328612" name="connsiteX5-121"/>
                <a:gd fmla="*/ 0 h 185738" name="connsiteY5-122"/>
                <a:gd fmla="*/ 328612 w 328612" name="connsiteX6-123"/>
                <a:gd fmla="*/ 76199 h 185738" name="connsiteY6-124"/>
                <a:gd fmla="*/ 297656 w 328612" name="connsiteX7-125"/>
                <a:gd fmla="*/ 59532 h 185738" name="connsiteY7-126"/>
                <a:gd fmla="*/ 214313 w 328612" name="connsiteX8-127"/>
                <a:gd fmla="*/ 135732 h 185738" name="connsiteY8-128"/>
                <a:gd fmla="*/ 109537 w 328612" name="connsiteX9-129"/>
                <a:gd fmla="*/ 135732 h 185738" name="connsiteY9-130"/>
                <a:gd fmla="*/ 0 w 328612" name="connsiteX10-131"/>
                <a:gd fmla="*/ 185738 h 185738" name="connsiteY10-132"/>
                <a:gd fmla="*/ 0 w 328612" name="connsiteX0-133"/>
                <a:gd fmla="*/ 185738 h 185738" name="connsiteY0-134"/>
                <a:gd fmla="*/ 102394 w 328612" name="connsiteX1-135"/>
                <a:gd fmla="*/ 121444 h 185738" name="connsiteY1-136"/>
                <a:gd fmla="*/ 195262 w 328612" name="connsiteX2-137"/>
                <a:gd fmla="*/ 97631 h 185738" name="connsiteY2-138"/>
                <a:gd fmla="*/ 269081 w 328612" name="connsiteX3-139"/>
                <a:gd fmla="*/ 45244 h 185738" name="connsiteY3-140"/>
                <a:gd fmla="*/ 247650 w 328612" name="connsiteX4-141"/>
                <a:gd fmla="*/ 28575 h 185738" name="connsiteY4-142"/>
                <a:gd fmla="*/ 316706 w 328612" name="connsiteX5-143"/>
                <a:gd fmla="*/ 0 h 185738" name="connsiteY5-144"/>
                <a:gd fmla="*/ 328612 w 328612" name="connsiteX6-145"/>
                <a:gd fmla="*/ 76199 h 185738" name="connsiteY6-146"/>
                <a:gd fmla="*/ 297656 w 328612" name="connsiteX7-147"/>
                <a:gd fmla="*/ 59532 h 185738" name="connsiteY7-148"/>
                <a:gd fmla="*/ 214313 w 328612" name="connsiteX8-149"/>
                <a:gd fmla="*/ 135732 h 185738" name="connsiteY8-150"/>
                <a:gd fmla="*/ 109537 w 328612" name="connsiteX9-151"/>
                <a:gd fmla="*/ 135732 h 185738" name="connsiteY9-152"/>
                <a:gd fmla="*/ 0 w 328612" name="connsiteX10-153"/>
                <a:gd fmla="*/ 185738 h 185738" name="connsiteY10-154"/>
                <a:gd fmla="*/ 0 w 328612" name="connsiteX0-155"/>
                <a:gd fmla="*/ 185738 h 185738" name="connsiteY0-156"/>
                <a:gd fmla="*/ 102394 w 328612" name="connsiteX1-157"/>
                <a:gd fmla="*/ 121444 h 185738" name="connsiteY1-158"/>
                <a:gd fmla="*/ 195262 w 328612" name="connsiteX2-159"/>
                <a:gd fmla="*/ 97631 h 185738" name="connsiteY2-160"/>
                <a:gd fmla="*/ 269081 w 328612" name="connsiteX3-161"/>
                <a:gd fmla="*/ 45244 h 185738" name="connsiteY3-162"/>
                <a:gd fmla="*/ 247650 w 328612" name="connsiteX4-163"/>
                <a:gd fmla="*/ 28575 h 185738" name="connsiteY4-164"/>
                <a:gd fmla="*/ 316706 w 328612" name="connsiteX5-165"/>
                <a:gd fmla="*/ 0 h 185738" name="connsiteY5-166"/>
                <a:gd fmla="*/ 328612 w 328612" name="connsiteX6-167"/>
                <a:gd fmla="*/ 76199 h 185738" name="connsiteY6-168"/>
                <a:gd fmla="*/ 297656 w 328612" name="connsiteX7-169"/>
                <a:gd fmla="*/ 59532 h 185738" name="connsiteY7-170"/>
                <a:gd fmla="*/ 202407 w 328612" name="connsiteX8-171"/>
                <a:gd fmla="*/ 114301 h 185738" name="connsiteY8-172"/>
                <a:gd fmla="*/ 109537 w 328612" name="connsiteX9-173"/>
                <a:gd fmla="*/ 135732 h 185738" name="connsiteY9-174"/>
                <a:gd fmla="*/ 0 w 328612" name="connsiteX10-175"/>
                <a:gd fmla="*/ 185738 h 185738" name="connsiteY10-176"/>
                <a:gd fmla="*/ 0 w 328612" name="connsiteX0-177"/>
                <a:gd fmla="*/ 185738 h 185738" name="connsiteY0-178"/>
                <a:gd fmla="*/ 102394 w 328612" name="connsiteX1-179"/>
                <a:gd fmla="*/ 121444 h 185738" name="connsiteY1-180"/>
                <a:gd fmla="*/ 195262 w 328612" name="connsiteX2-181"/>
                <a:gd fmla="*/ 97631 h 185738" name="connsiteY2-182"/>
                <a:gd fmla="*/ 254793 w 328612" name="connsiteX3-183"/>
                <a:gd fmla="*/ 47626 h 185738" name="connsiteY3-184"/>
                <a:gd fmla="*/ 247650 w 328612" name="connsiteX4-185"/>
                <a:gd fmla="*/ 28575 h 185738" name="connsiteY4-186"/>
                <a:gd fmla="*/ 316706 w 328612" name="connsiteX5-187"/>
                <a:gd fmla="*/ 0 h 185738" name="connsiteY5-188"/>
                <a:gd fmla="*/ 328612 w 328612" name="connsiteX6-189"/>
                <a:gd fmla="*/ 76199 h 185738" name="connsiteY6-190"/>
                <a:gd fmla="*/ 297656 w 328612" name="connsiteX7-191"/>
                <a:gd fmla="*/ 59532 h 185738" name="connsiteY7-192"/>
                <a:gd fmla="*/ 202407 w 328612" name="connsiteX8-193"/>
                <a:gd fmla="*/ 114301 h 185738" name="connsiteY8-194"/>
                <a:gd fmla="*/ 109537 w 328612" name="connsiteX9-195"/>
                <a:gd fmla="*/ 135732 h 185738" name="connsiteY9-196"/>
                <a:gd fmla="*/ 0 w 328612" name="connsiteX10-197"/>
                <a:gd fmla="*/ 185738 h 185738" name="connsiteY10-198"/>
                <a:gd fmla="*/ 0 w 328612" name="connsiteX0-199"/>
                <a:gd fmla="*/ 185738 h 185738" name="connsiteY0-200"/>
                <a:gd fmla="*/ 102394 w 328612" name="connsiteX1-201"/>
                <a:gd fmla="*/ 121444 h 185738" name="connsiteY1-202"/>
                <a:gd fmla="*/ 195262 w 328612" name="connsiteX2-203"/>
                <a:gd fmla="*/ 97631 h 185738" name="connsiteY2-204"/>
                <a:gd fmla="*/ 254793 w 328612" name="connsiteX3-205"/>
                <a:gd fmla="*/ 47626 h 185738" name="connsiteY3-206"/>
                <a:gd fmla="*/ 221456 w 328612" name="connsiteX4-207"/>
                <a:gd fmla="*/ 28575 h 185738" name="connsiteY4-208"/>
                <a:gd fmla="*/ 316706 w 328612" name="connsiteX5-209"/>
                <a:gd fmla="*/ 0 h 185738" name="connsiteY5-210"/>
                <a:gd fmla="*/ 328612 w 328612" name="connsiteX6-211"/>
                <a:gd fmla="*/ 76199 h 185738" name="connsiteY6-212"/>
                <a:gd fmla="*/ 297656 w 328612" name="connsiteX7-213"/>
                <a:gd fmla="*/ 59532 h 185738" name="connsiteY7-214"/>
                <a:gd fmla="*/ 202407 w 328612" name="connsiteX8-215"/>
                <a:gd fmla="*/ 114301 h 185738" name="connsiteY8-216"/>
                <a:gd fmla="*/ 109537 w 328612" name="connsiteX9-217"/>
                <a:gd fmla="*/ 135732 h 185738" name="connsiteY9-218"/>
                <a:gd fmla="*/ 0 w 328612" name="connsiteX10-219"/>
                <a:gd fmla="*/ 185738 h 185738" name="connsiteY10-220"/>
                <a:gd fmla="*/ 0 w 328612" name="connsiteX0-221"/>
                <a:gd fmla="*/ 190501 h 190501" name="connsiteY0-222"/>
                <a:gd fmla="*/ 102394 w 328612" name="connsiteX1-223"/>
                <a:gd fmla="*/ 126207 h 190501" name="connsiteY1-224"/>
                <a:gd fmla="*/ 195262 w 328612" name="connsiteX2-225"/>
                <a:gd fmla="*/ 102394 h 190501" name="connsiteY2-226"/>
                <a:gd fmla="*/ 254793 w 328612" name="connsiteX3-227"/>
                <a:gd fmla="*/ 52389 h 190501" name="connsiteY3-228"/>
                <a:gd fmla="*/ 221456 w 328612" name="connsiteX4-229"/>
                <a:gd fmla="*/ 33338 h 190501" name="connsiteY4-230"/>
                <a:gd fmla="*/ 295275 w 328612" name="connsiteX5-231"/>
                <a:gd fmla="*/ 0 h 190501" name="connsiteY5-232"/>
                <a:gd fmla="*/ 328612 w 328612" name="connsiteX6-233"/>
                <a:gd fmla="*/ 80962 h 190501" name="connsiteY6-234"/>
                <a:gd fmla="*/ 297656 w 328612" name="connsiteX7-235"/>
                <a:gd fmla="*/ 64295 h 190501" name="connsiteY7-236"/>
                <a:gd fmla="*/ 202407 w 328612" name="connsiteX8-237"/>
                <a:gd fmla="*/ 119064 h 190501" name="connsiteY8-238"/>
                <a:gd fmla="*/ 109537 w 328612" name="connsiteX9-239"/>
                <a:gd fmla="*/ 140495 h 190501" name="connsiteY9-240"/>
                <a:gd fmla="*/ 0 w 328612" name="connsiteX10-241"/>
                <a:gd fmla="*/ 190501 h 190501" name="connsiteY10-242"/>
                <a:gd fmla="*/ 0 w 328612" name="connsiteX0-243"/>
                <a:gd fmla="*/ 190501 h 190501" name="connsiteY0-244"/>
                <a:gd fmla="*/ 102394 w 328612" name="connsiteX1-245"/>
                <a:gd fmla="*/ 126207 h 190501" name="connsiteY1-246"/>
                <a:gd fmla="*/ 195262 w 328612" name="connsiteX2-247"/>
                <a:gd fmla="*/ 102394 h 190501" name="connsiteY2-248"/>
                <a:gd fmla="*/ 254793 w 328612" name="connsiteX3-249"/>
                <a:gd fmla="*/ 52389 h 190501" name="connsiteY3-250"/>
                <a:gd fmla="*/ 221456 w 328612" name="connsiteX4-251"/>
                <a:gd fmla="*/ 33338 h 190501" name="connsiteY4-252"/>
                <a:gd fmla="*/ 295275 w 328612" name="connsiteX5-253"/>
                <a:gd fmla="*/ 0 h 190501" name="connsiteY5-254"/>
                <a:gd fmla="*/ 328612 w 328612" name="connsiteX6-255"/>
                <a:gd fmla="*/ 80962 h 190501" name="connsiteY6-256"/>
                <a:gd fmla="*/ 280987 w 328612" name="connsiteX7-257"/>
                <a:gd fmla="*/ 57151 h 190501" name="connsiteY7-258"/>
                <a:gd fmla="*/ 202407 w 328612" name="connsiteX8-259"/>
                <a:gd fmla="*/ 119064 h 190501" name="connsiteY8-260"/>
                <a:gd fmla="*/ 109537 w 328612" name="connsiteX9-261"/>
                <a:gd fmla="*/ 140495 h 190501" name="connsiteY9-262"/>
                <a:gd fmla="*/ 0 w 328612" name="connsiteX10-263"/>
                <a:gd fmla="*/ 190501 h 190501" name="connsiteY10-264"/>
                <a:gd fmla="*/ 0 w 311943" name="connsiteX0-265"/>
                <a:gd fmla="*/ 190501 h 190501" name="connsiteY0-266"/>
                <a:gd fmla="*/ 102394 w 311943" name="connsiteX1-267"/>
                <a:gd fmla="*/ 126207 h 190501" name="connsiteY1-268"/>
                <a:gd fmla="*/ 195262 w 311943" name="connsiteX2-269"/>
                <a:gd fmla="*/ 102394 h 190501" name="connsiteY2-270"/>
                <a:gd fmla="*/ 254793 w 311943" name="connsiteX3-271"/>
                <a:gd fmla="*/ 52389 h 190501" name="connsiteY3-272"/>
                <a:gd fmla="*/ 221456 w 311943" name="connsiteX4-273"/>
                <a:gd fmla="*/ 33338 h 190501" name="connsiteY4-274"/>
                <a:gd fmla="*/ 295275 w 311943" name="connsiteX5-275"/>
                <a:gd fmla="*/ 0 h 190501" name="connsiteY5-276"/>
                <a:gd fmla="*/ 311943 w 311943" name="connsiteX6-277"/>
                <a:gd fmla="*/ 66674 h 190501" name="connsiteY6-278"/>
                <a:gd fmla="*/ 280987 w 311943" name="connsiteX7-279"/>
                <a:gd fmla="*/ 57151 h 190501" name="connsiteY7-280"/>
                <a:gd fmla="*/ 202407 w 311943" name="connsiteX8-281"/>
                <a:gd fmla="*/ 119064 h 190501" name="connsiteY8-282"/>
                <a:gd fmla="*/ 109537 w 311943" name="connsiteX9-283"/>
                <a:gd fmla="*/ 140495 h 190501" name="connsiteY9-284"/>
                <a:gd fmla="*/ 0 w 311943" name="connsiteX10-285"/>
                <a:gd fmla="*/ 190501 h 190501" name="connsiteY10-286"/>
                <a:gd fmla="*/ 0 w 311943" name="connsiteX0-287"/>
                <a:gd fmla="*/ 176214 h 176214" name="connsiteY0-288"/>
                <a:gd fmla="*/ 102394 w 311943" name="connsiteX1-289"/>
                <a:gd fmla="*/ 111920 h 176214" name="connsiteY1-290"/>
                <a:gd fmla="*/ 195262 w 311943" name="connsiteX2-291"/>
                <a:gd fmla="*/ 88107 h 176214" name="connsiteY2-292"/>
                <a:gd fmla="*/ 254793 w 311943" name="connsiteX3-293"/>
                <a:gd fmla="*/ 38102 h 176214" name="connsiteY3-294"/>
                <a:gd fmla="*/ 221456 w 311943" name="connsiteX4-295"/>
                <a:gd fmla="*/ 19051 h 176214" name="connsiteY4-296"/>
                <a:gd fmla="*/ 292894 w 311943" name="connsiteX5-297"/>
                <a:gd fmla="*/ 0 h 176214" name="connsiteY5-298"/>
                <a:gd fmla="*/ 311943 w 311943" name="connsiteX6-299"/>
                <a:gd fmla="*/ 52387 h 176214" name="connsiteY6-300"/>
                <a:gd fmla="*/ 280987 w 311943" name="connsiteX7-301"/>
                <a:gd fmla="*/ 42864 h 176214" name="connsiteY7-302"/>
                <a:gd fmla="*/ 202407 w 311943" name="connsiteX8-303"/>
                <a:gd fmla="*/ 104777 h 176214" name="connsiteY8-304"/>
                <a:gd fmla="*/ 109537 w 311943" name="connsiteX9-305"/>
                <a:gd fmla="*/ 126208 h 176214" name="connsiteY9-306"/>
                <a:gd fmla="*/ 0 w 311943" name="connsiteX10-307"/>
                <a:gd fmla="*/ 176214 h 176214" name="connsiteY10-308"/>
                <a:gd fmla="*/ 0 w 311943" name="connsiteX0-309"/>
                <a:gd fmla="*/ 176214 h 176214" name="connsiteY0-310"/>
                <a:gd fmla="*/ 102394 w 311943" name="connsiteX1-311"/>
                <a:gd fmla="*/ 111920 h 176214" name="connsiteY1-312"/>
                <a:gd fmla="*/ 195262 w 311943" name="connsiteX2-313"/>
                <a:gd fmla="*/ 88107 h 176214" name="connsiteY2-314"/>
                <a:gd fmla="*/ 257174 w 311943" name="connsiteX3-315"/>
                <a:gd fmla="*/ 30958 h 176214" name="connsiteY3-316"/>
                <a:gd fmla="*/ 221456 w 311943" name="connsiteX4-317"/>
                <a:gd fmla="*/ 19051 h 176214" name="connsiteY4-318"/>
                <a:gd fmla="*/ 292894 w 311943" name="connsiteX5-319"/>
                <a:gd fmla="*/ 0 h 176214" name="connsiteY5-320"/>
                <a:gd fmla="*/ 311943 w 311943" name="connsiteX6-321"/>
                <a:gd fmla="*/ 52387 h 176214" name="connsiteY6-322"/>
                <a:gd fmla="*/ 280987 w 311943" name="connsiteX7-323"/>
                <a:gd fmla="*/ 42864 h 176214" name="connsiteY7-324"/>
                <a:gd fmla="*/ 202407 w 311943" name="connsiteX8-325"/>
                <a:gd fmla="*/ 104777 h 176214" name="connsiteY8-326"/>
                <a:gd fmla="*/ 109537 w 311943" name="connsiteX9-327"/>
                <a:gd fmla="*/ 126208 h 176214" name="connsiteY9-328"/>
                <a:gd fmla="*/ 0 w 311943" name="connsiteX10-329"/>
                <a:gd fmla="*/ 176214 h 176214" name="connsiteY10-33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b="b" l="l" r="r" t="t"/>
              <a:pathLst>
                <a:path h="176214" w="311943">
                  <a:moveTo>
                    <a:pt x="0" y="176214"/>
                  </a:moveTo>
                  <a:lnTo>
                    <a:pt x="102394" y="111920"/>
                  </a:lnTo>
                  <a:lnTo>
                    <a:pt x="195262" y="88107"/>
                  </a:lnTo>
                  <a:lnTo>
                    <a:pt x="257174" y="30958"/>
                  </a:lnTo>
                  <a:lnTo>
                    <a:pt x="221456" y="19051"/>
                  </a:lnTo>
                  <a:lnTo>
                    <a:pt x="292894" y="0"/>
                  </a:lnTo>
                  <a:lnTo>
                    <a:pt x="311943" y="52387"/>
                  </a:lnTo>
                  <a:lnTo>
                    <a:pt x="280987" y="42864"/>
                  </a:lnTo>
                  <a:lnTo>
                    <a:pt x="202407" y="104777"/>
                  </a:lnTo>
                  <a:lnTo>
                    <a:pt x="109537" y="126208"/>
                  </a:lnTo>
                  <a:lnTo>
                    <a:pt x="0" y="17621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19" name="矩形 18"/>
            <p:cNvSpPr/>
            <p:nvPr/>
          </p:nvSpPr>
          <p:spPr>
            <a:xfrm rot="5400000">
              <a:off x="7306384" y="2317210"/>
              <a:ext cx="23331" cy="4500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grpSp>
      <p:grpSp>
        <p:nvGrpSpPr>
          <p:cNvPr id="20" name="组合 19"/>
          <p:cNvGrpSpPr/>
          <p:nvPr/>
        </p:nvGrpSpPr>
        <p:grpSpPr>
          <a:xfrm>
            <a:off x="1573734" y="1743232"/>
            <a:ext cx="469499" cy="660501"/>
            <a:chOff x="985407" y="-380579"/>
            <a:chExt cx="1269922" cy="1786001"/>
          </a:xfrm>
        </p:grpSpPr>
        <p:sp>
          <p:nvSpPr>
            <p:cNvPr id="21" name="矩形 20"/>
            <p:cNvSpPr/>
            <p:nvPr/>
          </p:nvSpPr>
          <p:spPr>
            <a:xfrm rot="19206286">
              <a:off x="1124633" y="496942"/>
              <a:ext cx="207067" cy="201385"/>
            </a:xfrm>
            <a:prstGeom prst="rect">
              <a:avLst/>
            </a:prstGeom>
            <a:solidFill>
              <a:schemeClr val="tx1">
                <a:lumMod val="65000"/>
                <a:lumOff val="35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22" name="矩形 118"/>
            <p:cNvSpPr/>
            <p:nvPr/>
          </p:nvSpPr>
          <p:spPr>
            <a:xfrm rot="18762048">
              <a:off x="332972" y="511393"/>
              <a:ext cx="1546464" cy="241594"/>
            </a:xfrm>
            <a:custGeom>
              <a:gdLst>
                <a:gd fmla="*/ 0 w 207067" name="connsiteX0"/>
                <a:gd fmla="*/ 0 h 201385" name="connsiteY0"/>
                <a:gd fmla="*/ 207067 w 207067" name="connsiteX1"/>
                <a:gd fmla="*/ 0 h 201385" name="connsiteY1"/>
                <a:gd fmla="*/ 207067 w 207067" name="connsiteX2"/>
                <a:gd fmla="*/ 201385 h 201385" name="connsiteY2"/>
                <a:gd fmla="*/ 0 w 207067" name="connsiteX3"/>
                <a:gd fmla="*/ 201385 h 201385" name="connsiteY3"/>
                <a:gd fmla="*/ 0 w 207067" name="connsiteX4"/>
                <a:gd fmla="*/ 0 h 201385" name="connsiteY4"/>
                <a:gd fmla="*/ 0 w 207067" name="connsiteX0-1"/>
                <a:gd fmla="*/ 0 h 201385" name="connsiteY0-2"/>
                <a:gd fmla="*/ 207067 w 207067" name="connsiteX1-3"/>
                <a:gd fmla="*/ 201385 h 201385" name="connsiteY1-4"/>
                <a:gd fmla="*/ 0 w 207067" name="connsiteX2-5"/>
                <a:gd fmla="*/ 201385 h 201385" name="connsiteY2-6"/>
                <a:gd fmla="*/ 0 w 207067" name="connsiteX3-7"/>
                <a:gd fmla="*/ 0 h 201385" name="connsiteY3-8"/>
                <a:gd fmla="*/ 0 w 328536" name="connsiteX0-9"/>
                <a:gd fmla="*/ 0 h 201385" name="connsiteY0-10"/>
                <a:gd fmla="*/ 328536 w 328536" name="connsiteX1-11"/>
                <a:gd fmla="*/ 122913 h 201385" name="connsiteY1-12"/>
                <a:gd fmla="*/ 0 w 328536" name="connsiteX2-13"/>
                <a:gd fmla="*/ 201385 h 201385" name="connsiteY2-14"/>
                <a:gd fmla="*/ 0 w 328536" name="connsiteX3-15"/>
                <a:gd fmla="*/ 0 h 201385" name="connsiteY3-16"/>
                <a:gd fmla="*/ 0 w 1410707" name="connsiteX0-17"/>
                <a:gd fmla="*/ 0 h 239244" name="connsiteY0-18"/>
                <a:gd fmla="*/ 1410707 w 1410707" name="connsiteX1-19"/>
                <a:gd fmla="*/ 239244 h 239244" name="connsiteY1-20"/>
                <a:gd fmla="*/ 0 w 1410707" name="connsiteX2-21"/>
                <a:gd fmla="*/ 201385 h 239244" name="connsiteY2-22"/>
                <a:gd fmla="*/ 0 w 1410707" name="connsiteX3-23"/>
                <a:gd fmla="*/ 0 h 239244" name="connsiteY3-24"/>
                <a:gd fmla="*/ 71424 w 1482131" name="connsiteX0-25"/>
                <a:gd fmla="*/ 0 h 239244" name="connsiteY0-26"/>
                <a:gd fmla="*/ 1482131 w 1482131" name="connsiteX1-27"/>
                <a:gd fmla="*/ 239244 h 239244" name="connsiteY1-28"/>
                <a:gd fmla="*/ 71424 w 1482131" name="connsiteX2-29"/>
                <a:gd fmla="*/ 201385 h 239244" name="connsiteY2-30"/>
                <a:gd fmla="*/ 71424 w 1482131" name="connsiteX3-31"/>
                <a:gd fmla="*/ 0 h 239244" name="connsiteY3-32"/>
                <a:gd fmla="*/ 120956 w 1531663" name="connsiteX0-33"/>
                <a:gd fmla="*/ 0 h 239244" name="connsiteY0-34"/>
                <a:gd fmla="*/ 1531663 w 1531663" name="connsiteX1-35"/>
                <a:gd fmla="*/ 239244 h 239244" name="connsiteY1-36"/>
                <a:gd fmla="*/ 120956 w 1531663" name="connsiteX2-37"/>
                <a:gd fmla="*/ 201385 h 239244" name="connsiteY2-38"/>
                <a:gd fmla="*/ 120956 w 1531663" name="connsiteX3-39"/>
                <a:gd fmla="*/ 0 h 239244" name="connsiteY3-40"/>
                <a:gd fmla="*/ 111825 w 1522532" name="connsiteX0-41"/>
                <a:gd fmla="*/ 0 h 239244" name="connsiteY0-42"/>
                <a:gd fmla="*/ 1522532 w 1522532" name="connsiteX1-43"/>
                <a:gd fmla="*/ 239244 h 239244" name="connsiteY1-44"/>
                <a:gd fmla="*/ 111825 w 1522532" name="connsiteX2-45"/>
                <a:gd fmla="*/ 201385 h 239244" name="connsiteY2-46"/>
                <a:gd fmla="*/ 111825 w 1522532" name="connsiteX3-47"/>
                <a:gd fmla="*/ 0 h 239244" name="connsiteY3-48"/>
                <a:gd fmla="*/ 113938 w 1524645" name="connsiteX0-49"/>
                <a:gd fmla="*/ 2068 h 241312" name="connsiteY0-50"/>
                <a:gd fmla="*/ 1524645 w 1524645" name="connsiteX1-51"/>
                <a:gd fmla="*/ 241312 h 241312" name="connsiteY1-52"/>
                <a:gd fmla="*/ 113938 w 1524645" name="connsiteX2-53"/>
                <a:gd fmla="*/ 203453 h 241312" name="connsiteY2-54"/>
                <a:gd fmla="*/ 113938 w 1524645" name="connsiteX3-55"/>
                <a:gd fmla="*/ 2068 h 241312" name="connsiteY3-56"/>
                <a:gd fmla="*/ 135757 w 1546464" name="connsiteX0-57"/>
                <a:gd fmla="*/ 2350 h 241594" name="connsiteY0-58"/>
                <a:gd fmla="*/ 1546464 w 1546464" name="connsiteX1-59"/>
                <a:gd fmla="*/ 241594 h 241594" name="connsiteY1-60"/>
                <a:gd fmla="*/ 135757 w 1546464" name="connsiteX2-61"/>
                <a:gd fmla="*/ 203735 h 241594" name="connsiteY2-62"/>
                <a:gd fmla="*/ 135757 w 1546464" name="connsiteX3-63"/>
                <a:gd fmla="*/ 2350 h 241594" name="connsiteY3-64"/>
              </a:gdLst>
              <a:cxnLst>
                <a:cxn ang="0">
                  <a:pos x="connsiteX0-1" y="connsiteY0-2"/>
                </a:cxn>
                <a:cxn ang="0">
                  <a:pos x="connsiteX1-3" y="connsiteY1-4"/>
                </a:cxn>
                <a:cxn ang="0">
                  <a:pos x="connsiteX2-5" y="connsiteY2-6"/>
                </a:cxn>
                <a:cxn ang="0">
                  <a:pos x="connsiteX3-7" y="connsiteY3-8"/>
                </a:cxn>
              </a:cxnLst>
              <a:rect b="b" l="l" r="r" t="t"/>
              <a:pathLst>
                <a:path h="241594" w="1546464">
                  <a:moveTo>
                    <a:pt x="135757" y="2350"/>
                  </a:moveTo>
                  <a:lnTo>
                    <a:pt x="1546464" y="241594"/>
                  </a:lnTo>
                  <a:lnTo>
                    <a:pt x="135757" y="203735"/>
                  </a:lnTo>
                  <a:cubicBezTo>
                    <a:pt x="-58519" y="175938"/>
                    <a:pt x="-31482" y="-23775"/>
                    <a:pt x="135757" y="2350"/>
                  </a:cubicBezTo>
                  <a:close/>
                </a:path>
              </a:pathLst>
            </a:custGeom>
            <a:solidFill>
              <a:schemeClr val="tx1">
                <a:lumMod val="65000"/>
                <a:lumOff val="35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23" name="椭圆 22"/>
            <p:cNvSpPr/>
            <p:nvPr/>
          </p:nvSpPr>
          <p:spPr>
            <a:xfrm>
              <a:off x="1103202" y="-380579"/>
              <a:ext cx="1152127" cy="1152130"/>
            </a:xfrm>
            <a:prstGeom prst="ellipse">
              <a:avLst/>
            </a:prstGeom>
            <a:solidFill>
              <a:schemeClr val="bg1">
                <a:lumMod val="9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grpSp>
      <p:sp>
        <p:nvSpPr>
          <p:cNvPr id="24" name="任意多边形 23"/>
          <p:cNvSpPr/>
          <p:nvPr/>
        </p:nvSpPr>
        <p:spPr>
          <a:xfrm>
            <a:off x="2109391" y="1564432"/>
            <a:ext cx="1265964" cy="119199"/>
          </a:xfrm>
          <a:custGeom>
            <a:gdLst>
              <a:gd fmla="*/ 0 w 697706" name="connsiteX0"/>
              <a:gd fmla="*/ 269081 h 269081" name="connsiteY0"/>
              <a:gd fmla="*/ 316706 w 697706" name="connsiteX1"/>
              <a:gd fmla="*/ 0 h 269081" name="connsiteY1"/>
              <a:gd fmla="*/ 697706 w 697706" name="connsiteX2"/>
              <a:gd fmla="*/ 250031 h 269081" name="connsiteY2"/>
              <a:gd fmla="*/ 0 w 697706" name="connsiteX0-1"/>
              <a:gd fmla="*/ 238125 h 238125" name="connsiteY0-2"/>
              <a:gd fmla="*/ 352425 w 697706" name="connsiteX1-3"/>
              <a:gd fmla="*/ 0 h 238125" name="connsiteY1-4"/>
              <a:gd fmla="*/ 697706 w 697706" name="connsiteX2-5"/>
              <a:gd fmla="*/ 219075 h 238125" name="connsiteY2-6"/>
              <a:gd fmla="*/ 0 w 697706" name="connsiteX0-7"/>
              <a:gd fmla="*/ 240955 h 240955" name="connsiteY0-8"/>
              <a:gd fmla="*/ 352425 w 697706" name="connsiteX1-9"/>
              <a:gd fmla="*/ 2830 h 240955" name="connsiteY1-10"/>
              <a:gd fmla="*/ 697706 w 697706" name="connsiteX2-11"/>
              <a:gd fmla="*/ 221905 h 240955" name="connsiteY2-12"/>
              <a:gd fmla="*/ 0 w 697706" name="connsiteX0-13"/>
              <a:gd fmla="*/ 240955 h 240955" name="connsiteY0-14"/>
              <a:gd fmla="*/ 352425 w 697706" name="connsiteX1-15"/>
              <a:gd fmla="*/ 2830 h 240955" name="connsiteY1-16"/>
              <a:gd fmla="*/ 697706 w 697706" name="connsiteX2-17"/>
              <a:gd fmla="*/ 221905 h 240955" name="connsiteY2-18"/>
              <a:gd fmla="*/ 0 w 697706" name="connsiteX0-19"/>
              <a:gd fmla="*/ 105005 h 105005" name="connsiteY0-20"/>
              <a:gd fmla="*/ 347662 w 697706" name="connsiteX1-21"/>
              <a:gd fmla="*/ 9755 h 105005" name="connsiteY1-22"/>
              <a:gd fmla="*/ 697706 w 697706" name="connsiteX2-23"/>
              <a:gd fmla="*/ 85955 h 105005" name="connsiteY2-24"/>
              <a:gd fmla="*/ 0 w 697706" name="connsiteX0-25"/>
              <a:gd fmla="*/ 97438 h 97438" name="connsiteY0-26"/>
              <a:gd fmla="*/ 347662 w 697706" name="connsiteX1-27"/>
              <a:gd fmla="*/ 2188 h 97438" name="connsiteY1-28"/>
              <a:gd fmla="*/ 697706 w 697706" name="connsiteX2-29"/>
              <a:gd fmla="*/ 78388 h 97438" name="connsiteY2-30"/>
              <a:gd fmla="*/ 0 w 697706" name="connsiteX0-31"/>
              <a:gd fmla="*/ 97438 h 97438" name="connsiteY0-32"/>
              <a:gd fmla="*/ 347662 w 697706" name="connsiteX1-33"/>
              <a:gd fmla="*/ 2188 h 97438" name="connsiteY1-34"/>
              <a:gd fmla="*/ 697706 w 697706" name="connsiteX2-35"/>
              <a:gd fmla="*/ 78388 h 97438" name="connsiteY2-36"/>
              <a:gd fmla="*/ 0 w 697706" name="connsiteX0-37"/>
              <a:gd fmla="*/ 115305 h 115305" name="connsiteY0-38"/>
              <a:gd fmla="*/ 347662 w 697706" name="connsiteX1-39"/>
              <a:gd fmla="*/ 20055 h 115305" name="connsiteY1-40"/>
              <a:gd fmla="*/ 697706 w 697706" name="connsiteX2-41"/>
              <a:gd fmla="*/ 96255 h 115305" name="connsiteY2-42"/>
              <a:gd fmla="*/ 0 w 697706" name="connsiteX0-43"/>
              <a:gd fmla="*/ 95347 h 95347" name="connsiteY0-44"/>
              <a:gd fmla="*/ 347662 w 697706" name="connsiteX1-45"/>
              <a:gd fmla="*/ 97 h 95347" name="connsiteY1-46"/>
              <a:gd fmla="*/ 697706 w 697706" name="connsiteX2-47"/>
              <a:gd fmla="*/ 76297 h 95347" name="connsiteY2-48"/>
              <a:gd fmla="*/ 0 w 697706" name="connsiteX0-49"/>
              <a:gd fmla="*/ 95347 h 95347" name="connsiteY0-50"/>
              <a:gd fmla="*/ 347662 w 697706" name="connsiteX1-51"/>
              <a:gd fmla="*/ 97 h 95347" name="connsiteY1-52"/>
              <a:gd fmla="*/ 697706 w 697706" name="connsiteX2-53"/>
              <a:gd fmla="*/ 76297 h 95347" name="connsiteY2-54"/>
              <a:gd fmla="*/ 0 w 697706" name="connsiteX0-55"/>
              <a:gd fmla="*/ 95297 h 95297" name="connsiteY0-56"/>
              <a:gd fmla="*/ 347662 w 697706" name="connsiteX1-57"/>
              <a:gd fmla="*/ 47 h 95297" name="connsiteY1-58"/>
              <a:gd fmla="*/ 697706 w 697706" name="connsiteX2-59"/>
              <a:gd fmla="*/ 76247 h 95297" name="connsiteY2-60"/>
            </a:gdLst>
            <a:cxnLst>
              <a:cxn ang="0">
                <a:pos x="connsiteX0-1" y="connsiteY0-2"/>
              </a:cxn>
              <a:cxn ang="0">
                <a:pos x="connsiteX1-3" y="connsiteY1-4"/>
              </a:cxn>
              <a:cxn ang="0">
                <a:pos x="connsiteX2-5" y="connsiteY2-6"/>
              </a:cxn>
            </a:cxnLst>
            <a:rect b="b" l="l" r="r" t="t"/>
            <a:pathLst>
              <a:path h="95297" w="697706">
                <a:moveTo>
                  <a:pt x="0" y="95297"/>
                </a:moveTo>
                <a:cubicBezTo>
                  <a:pt x="122237" y="37353"/>
                  <a:pt x="270667" y="-1541"/>
                  <a:pt x="347662" y="47"/>
                </a:cubicBezTo>
                <a:cubicBezTo>
                  <a:pt x="424657" y="1635"/>
                  <a:pt x="549275" y="15128"/>
                  <a:pt x="697706" y="76247"/>
                </a:cubicBezTo>
              </a:path>
            </a:pathLst>
          </a:custGeom>
          <a:ln>
            <a:solidFill>
              <a:schemeClr val="bg1">
                <a:lumMod val="65000"/>
              </a:schemeClr>
            </a:solidFill>
            <a:prstDash val="sysDash"/>
            <a:headEnd len="med" type="stealth" w="sm"/>
            <a:tailEnd len="med" type="stealth"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800">
              <a:cs typeface="+mn-ea"/>
              <a:sym typeface="+mn-lt"/>
            </a:endParaRPr>
          </a:p>
        </p:txBody>
      </p:sp>
      <p:sp>
        <p:nvSpPr>
          <p:cNvPr id="25" name="任意多边形 24"/>
          <p:cNvSpPr/>
          <p:nvPr/>
        </p:nvSpPr>
        <p:spPr>
          <a:xfrm>
            <a:off x="6824836" y="1706255"/>
            <a:ext cx="417026" cy="442504"/>
          </a:xfrm>
          <a:custGeom>
            <a:gdLst>
              <a:gd fmla="*/ 61912 w 1524000" name="connsiteX0"/>
              <a:gd fmla="*/ 938212 h 2100262" name="connsiteY0"/>
              <a:gd fmla="*/ 781050 w 1524000" name="connsiteX1"/>
              <a:gd fmla="*/ 0 h 2100262" name="connsiteY1"/>
              <a:gd fmla="*/ 1009650 w 1524000" name="connsiteX2"/>
              <a:gd fmla="*/ 685800 h 2100262" name="connsiteY2"/>
              <a:gd fmla="*/ 1524000 w 1524000" name="connsiteX3"/>
              <a:gd fmla="*/ 1171575 h 2100262" name="connsiteY3"/>
              <a:gd fmla="*/ 1462087 w 1524000" name="connsiteX4"/>
              <a:gd fmla="*/ 1452562 h 2100262" name="connsiteY4"/>
              <a:gd fmla="*/ 1395412 w 1524000" name="connsiteX5"/>
              <a:gd fmla="*/ 1757362 h 2100262" name="connsiteY5"/>
              <a:gd fmla="*/ 1228725 w 1524000" name="connsiteX6"/>
              <a:gd fmla="*/ 2100262 h 2100262" name="connsiteY6"/>
              <a:gd fmla="*/ 0 w 1524000" name="connsiteX7"/>
              <a:gd fmla="*/ 1895475 h 2100262" name="connsiteY7"/>
              <a:gd fmla="*/ 61912 w 1524000" name="connsiteX8"/>
              <a:gd fmla="*/ 938212 h 2100262" name="connsiteY8"/>
              <a:gd fmla="*/ 14287 w 1524000" name="connsiteX0-1"/>
              <a:gd fmla="*/ 942974 h 2100262" name="connsiteY0-2"/>
              <a:gd fmla="*/ 781050 w 1524000" name="connsiteX1-3"/>
              <a:gd fmla="*/ 0 h 2100262" name="connsiteY1-4"/>
              <a:gd fmla="*/ 1009650 w 1524000" name="connsiteX2-5"/>
              <a:gd fmla="*/ 685800 h 2100262" name="connsiteY2-6"/>
              <a:gd fmla="*/ 1524000 w 1524000" name="connsiteX3-7"/>
              <a:gd fmla="*/ 1171575 h 2100262" name="connsiteY3-8"/>
              <a:gd fmla="*/ 1462087 w 1524000" name="connsiteX4-9"/>
              <a:gd fmla="*/ 1452562 h 2100262" name="connsiteY4-10"/>
              <a:gd fmla="*/ 1395412 w 1524000" name="connsiteX5-11"/>
              <a:gd fmla="*/ 1757362 h 2100262" name="connsiteY5-12"/>
              <a:gd fmla="*/ 1228725 w 1524000" name="connsiteX6-13"/>
              <a:gd fmla="*/ 2100262 h 2100262" name="connsiteY6-14"/>
              <a:gd fmla="*/ 0 w 1524000" name="connsiteX7-15"/>
              <a:gd fmla="*/ 1895475 h 2100262" name="connsiteY7-16"/>
              <a:gd fmla="*/ 14287 w 1524000" name="connsiteX8-17"/>
              <a:gd fmla="*/ 942974 h 2100262" name="connsiteY8-18"/>
              <a:gd fmla="*/ 14287 w 1524000" name="connsiteX0-19"/>
              <a:gd fmla="*/ 942974 h 2100262" name="connsiteY0-20"/>
              <a:gd fmla="*/ 781050 w 1524000" name="connsiteX1-21"/>
              <a:gd fmla="*/ 0 h 2100262" name="connsiteY1-22"/>
              <a:gd fmla="*/ 1009650 w 1524000" name="connsiteX2-23"/>
              <a:gd fmla="*/ 685800 h 2100262" name="connsiteY2-24"/>
              <a:gd fmla="*/ 1524000 w 1524000" name="connsiteX3-25"/>
              <a:gd fmla="*/ 1171575 h 2100262" name="connsiteY3-26"/>
              <a:gd fmla="*/ 1462087 w 1524000" name="connsiteX4-27"/>
              <a:gd fmla="*/ 1452562 h 2100262" name="connsiteY4-28"/>
              <a:gd fmla="*/ 1395412 w 1524000" name="connsiteX5-29"/>
              <a:gd fmla="*/ 1757362 h 2100262" name="connsiteY5-30"/>
              <a:gd fmla="*/ 1228725 w 1524000" name="connsiteX6-31"/>
              <a:gd fmla="*/ 2100262 h 2100262" name="connsiteY6-32"/>
              <a:gd fmla="*/ 0 w 1524000" name="connsiteX7-33"/>
              <a:gd fmla="*/ 1895475 h 2100262" name="connsiteY7-34"/>
              <a:gd fmla="*/ 14287 w 1524000" name="connsiteX8-35"/>
              <a:gd fmla="*/ 942974 h 2100262" name="connsiteY8-36"/>
              <a:gd fmla="*/ 14287 w 1524000" name="connsiteX0-37"/>
              <a:gd fmla="*/ 942974 h 2100262" name="connsiteY0-38"/>
              <a:gd fmla="*/ 781050 w 1524000" name="connsiteX1-39"/>
              <a:gd fmla="*/ 0 h 2100262" name="connsiteY1-40"/>
              <a:gd fmla="*/ 1009650 w 1524000" name="connsiteX2-41"/>
              <a:gd fmla="*/ 685800 h 2100262" name="connsiteY2-42"/>
              <a:gd fmla="*/ 1524000 w 1524000" name="connsiteX3-43"/>
              <a:gd fmla="*/ 1171575 h 2100262" name="connsiteY3-44"/>
              <a:gd fmla="*/ 1462087 w 1524000" name="connsiteX4-45"/>
              <a:gd fmla="*/ 1452562 h 2100262" name="connsiteY4-46"/>
              <a:gd fmla="*/ 1395412 w 1524000" name="connsiteX5-47"/>
              <a:gd fmla="*/ 1757362 h 2100262" name="connsiteY5-48"/>
              <a:gd fmla="*/ 1228725 w 1524000" name="connsiteX6-49"/>
              <a:gd fmla="*/ 2100262 h 2100262" name="connsiteY6-50"/>
              <a:gd fmla="*/ 0 w 1524000" name="connsiteX7-51"/>
              <a:gd fmla="*/ 1895475 h 2100262" name="connsiteY7-52"/>
              <a:gd fmla="*/ 14287 w 1524000" name="connsiteX8-53"/>
              <a:gd fmla="*/ 942974 h 2100262" name="connsiteY8-54"/>
              <a:gd fmla="*/ 14287 w 1524000" name="connsiteX0-55"/>
              <a:gd fmla="*/ 942974 h 2100262" name="connsiteY0-56"/>
              <a:gd fmla="*/ 781050 w 1524000" name="connsiteX1-57"/>
              <a:gd fmla="*/ 0 h 2100262" name="connsiteY1-58"/>
              <a:gd fmla="*/ 1009650 w 1524000" name="connsiteX2-59"/>
              <a:gd fmla="*/ 685800 h 2100262" name="connsiteY2-60"/>
              <a:gd fmla="*/ 1524000 w 1524000" name="connsiteX3-61"/>
              <a:gd fmla="*/ 1171575 h 2100262" name="connsiteY3-62"/>
              <a:gd fmla="*/ 1462087 w 1524000" name="connsiteX4-63"/>
              <a:gd fmla="*/ 1452562 h 2100262" name="connsiteY4-64"/>
              <a:gd fmla="*/ 1395412 w 1524000" name="connsiteX5-65"/>
              <a:gd fmla="*/ 1757362 h 2100262" name="connsiteY5-66"/>
              <a:gd fmla="*/ 1228725 w 1524000" name="connsiteX6-67"/>
              <a:gd fmla="*/ 2100262 h 2100262" name="connsiteY6-68"/>
              <a:gd fmla="*/ 0 w 1524000" name="connsiteX7-69"/>
              <a:gd fmla="*/ 1895475 h 2100262" name="connsiteY7-70"/>
              <a:gd fmla="*/ 14287 w 1524000" name="connsiteX8-71"/>
              <a:gd fmla="*/ 942974 h 2100262" name="connsiteY8-72"/>
              <a:gd fmla="*/ 14287 w 1524000" name="connsiteX0-73"/>
              <a:gd fmla="*/ 942974 h 2100262" name="connsiteY0-74"/>
              <a:gd fmla="*/ 781050 w 1524000" name="connsiteX1-75"/>
              <a:gd fmla="*/ 0 h 2100262" name="connsiteY1-76"/>
              <a:gd fmla="*/ 1009650 w 1524000" name="connsiteX2-77"/>
              <a:gd fmla="*/ 685800 h 2100262" name="connsiteY2-78"/>
              <a:gd fmla="*/ 1524000 w 1524000" name="connsiteX3-79"/>
              <a:gd fmla="*/ 1171575 h 2100262" name="connsiteY3-80"/>
              <a:gd fmla="*/ 1462087 w 1524000" name="connsiteX4-81"/>
              <a:gd fmla="*/ 1452562 h 2100262" name="connsiteY4-82"/>
              <a:gd fmla="*/ 1395412 w 1524000" name="connsiteX5-83"/>
              <a:gd fmla="*/ 1757362 h 2100262" name="connsiteY5-84"/>
              <a:gd fmla="*/ 1228725 w 1524000" name="connsiteX6-85"/>
              <a:gd fmla="*/ 2100262 h 2100262" name="connsiteY6-86"/>
              <a:gd fmla="*/ 0 w 1524000" name="connsiteX7-87"/>
              <a:gd fmla="*/ 1895475 h 2100262" name="connsiteY7-88"/>
              <a:gd fmla="*/ 14287 w 1524000" name="connsiteX8-89"/>
              <a:gd fmla="*/ 942974 h 2100262" name="connsiteY8-90"/>
              <a:gd fmla="*/ 14287 w 1524000" name="connsiteX0-91"/>
              <a:gd fmla="*/ 942974 h 2100262" name="connsiteY0-92"/>
              <a:gd fmla="*/ 781050 w 1524000" name="connsiteX1-93"/>
              <a:gd fmla="*/ 0 h 2100262" name="connsiteY1-94"/>
              <a:gd fmla="*/ 1009650 w 1524000" name="connsiteX2-95"/>
              <a:gd fmla="*/ 685800 h 2100262" name="connsiteY2-96"/>
              <a:gd fmla="*/ 1524000 w 1524000" name="connsiteX3-97"/>
              <a:gd fmla="*/ 1171575 h 2100262" name="connsiteY3-98"/>
              <a:gd fmla="*/ 1462087 w 1524000" name="connsiteX4-99"/>
              <a:gd fmla="*/ 1452562 h 2100262" name="connsiteY4-100"/>
              <a:gd fmla="*/ 1395412 w 1524000" name="connsiteX5-101"/>
              <a:gd fmla="*/ 1757362 h 2100262" name="connsiteY5-102"/>
              <a:gd fmla="*/ 1228725 w 1524000" name="connsiteX6-103"/>
              <a:gd fmla="*/ 2100262 h 2100262" name="connsiteY6-104"/>
              <a:gd fmla="*/ 0 w 1524000" name="connsiteX7-105"/>
              <a:gd fmla="*/ 1895475 h 2100262" name="connsiteY7-106"/>
              <a:gd fmla="*/ 14287 w 1524000" name="connsiteX8-107"/>
              <a:gd fmla="*/ 942974 h 2100262" name="connsiteY8-108"/>
              <a:gd fmla="*/ 14287 w 1524000" name="connsiteX0-109"/>
              <a:gd fmla="*/ 942974 h 2100262" name="connsiteY0-110"/>
              <a:gd fmla="*/ 781050 w 1524000" name="connsiteX1-111"/>
              <a:gd fmla="*/ 0 h 2100262" name="connsiteY1-112"/>
              <a:gd fmla="*/ 1009650 w 1524000" name="connsiteX2-113"/>
              <a:gd fmla="*/ 685800 h 2100262" name="connsiteY2-114"/>
              <a:gd fmla="*/ 1524000 w 1524000" name="connsiteX3-115"/>
              <a:gd fmla="*/ 1171575 h 2100262" name="connsiteY3-116"/>
              <a:gd fmla="*/ 1462087 w 1524000" name="connsiteX4-117"/>
              <a:gd fmla="*/ 1452562 h 2100262" name="connsiteY4-118"/>
              <a:gd fmla="*/ 1395412 w 1524000" name="connsiteX5-119"/>
              <a:gd fmla="*/ 1757362 h 2100262" name="connsiteY5-120"/>
              <a:gd fmla="*/ 1228725 w 1524000" name="connsiteX6-121"/>
              <a:gd fmla="*/ 2100262 h 2100262" name="connsiteY6-122"/>
              <a:gd fmla="*/ 0 w 1524000" name="connsiteX7-123"/>
              <a:gd fmla="*/ 1895475 h 2100262" name="connsiteY7-124"/>
              <a:gd fmla="*/ 14287 w 1524000" name="connsiteX8-125"/>
              <a:gd fmla="*/ 942974 h 2100262" name="connsiteY8-126"/>
              <a:gd fmla="*/ 14287 w 1524000" name="connsiteX0-127"/>
              <a:gd fmla="*/ 942974 h 2100262" name="connsiteY0-128"/>
              <a:gd fmla="*/ 781050 w 1524000" name="connsiteX1-129"/>
              <a:gd fmla="*/ 0 h 2100262" name="connsiteY1-130"/>
              <a:gd fmla="*/ 1062038 w 1524000" name="connsiteX2-131"/>
              <a:gd fmla="*/ 681038 h 2100262" name="connsiteY2-132"/>
              <a:gd fmla="*/ 1524000 w 1524000" name="connsiteX3-133"/>
              <a:gd fmla="*/ 1171575 h 2100262" name="connsiteY3-134"/>
              <a:gd fmla="*/ 1462087 w 1524000" name="connsiteX4-135"/>
              <a:gd fmla="*/ 1452562 h 2100262" name="connsiteY4-136"/>
              <a:gd fmla="*/ 1395412 w 1524000" name="connsiteX5-137"/>
              <a:gd fmla="*/ 1757362 h 2100262" name="connsiteY5-138"/>
              <a:gd fmla="*/ 1228725 w 1524000" name="connsiteX6-139"/>
              <a:gd fmla="*/ 2100262 h 2100262" name="connsiteY6-140"/>
              <a:gd fmla="*/ 0 w 1524000" name="connsiteX7-141"/>
              <a:gd fmla="*/ 1895475 h 2100262" name="connsiteY7-142"/>
              <a:gd fmla="*/ 14287 w 1524000" name="connsiteX8-143"/>
              <a:gd fmla="*/ 942974 h 2100262" name="connsiteY8-144"/>
              <a:gd fmla="*/ 14287 w 1566247" name="connsiteX0-145"/>
              <a:gd fmla="*/ 942974 h 2100262" name="connsiteY0-146"/>
              <a:gd fmla="*/ 781050 w 1566247" name="connsiteX1-147"/>
              <a:gd fmla="*/ 0 h 2100262" name="connsiteY1-148"/>
              <a:gd fmla="*/ 1062038 w 1566247" name="connsiteX2-149"/>
              <a:gd fmla="*/ 681038 h 2100262" name="connsiteY2-150"/>
              <a:gd fmla="*/ 1524000 w 1566247" name="connsiteX3-151"/>
              <a:gd fmla="*/ 1171575 h 2100262" name="connsiteY3-152"/>
              <a:gd fmla="*/ 1462087 w 1566247" name="connsiteX4-153"/>
              <a:gd fmla="*/ 1452562 h 2100262" name="connsiteY4-154"/>
              <a:gd fmla="*/ 1395412 w 1566247" name="connsiteX5-155"/>
              <a:gd fmla="*/ 1757362 h 2100262" name="connsiteY5-156"/>
              <a:gd fmla="*/ 1228725 w 1566247" name="connsiteX6-157"/>
              <a:gd fmla="*/ 2100262 h 2100262" name="connsiteY6-158"/>
              <a:gd fmla="*/ 0 w 1566247" name="connsiteX7-159"/>
              <a:gd fmla="*/ 1895475 h 2100262" name="connsiteY7-160"/>
              <a:gd fmla="*/ 14287 w 1566247" name="connsiteX8-161"/>
              <a:gd fmla="*/ 942974 h 2100262" name="connsiteY8-162"/>
              <a:gd fmla="*/ 14287 w 1567144" name="connsiteX0-163"/>
              <a:gd fmla="*/ 942974 h 2100262" name="connsiteY0-164"/>
              <a:gd fmla="*/ 781050 w 1567144" name="connsiteX1-165"/>
              <a:gd fmla="*/ 0 h 2100262" name="connsiteY1-166"/>
              <a:gd fmla="*/ 1062038 w 1567144" name="connsiteX2-167"/>
              <a:gd fmla="*/ 681038 h 2100262" name="connsiteY2-168"/>
              <a:gd fmla="*/ 1524000 w 1567144" name="connsiteX3-169"/>
              <a:gd fmla="*/ 1171575 h 2100262" name="connsiteY3-170"/>
              <a:gd fmla="*/ 1462087 w 1567144" name="connsiteX4-171"/>
              <a:gd fmla="*/ 1452562 h 2100262" name="connsiteY4-172"/>
              <a:gd fmla="*/ 1395412 w 1567144" name="connsiteX5-173"/>
              <a:gd fmla="*/ 1757362 h 2100262" name="connsiteY5-174"/>
              <a:gd fmla="*/ 1228725 w 1567144" name="connsiteX6-175"/>
              <a:gd fmla="*/ 2100262 h 2100262" name="connsiteY6-176"/>
              <a:gd fmla="*/ 0 w 1567144" name="connsiteX7-177"/>
              <a:gd fmla="*/ 1895475 h 2100262" name="connsiteY7-178"/>
              <a:gd fmla="*/ 14287 w 1567144" name="connsiteX8-179"/>
              <a:gd fmla="*/ 942974 h 2100262" name="connsiteY8-180"/>
              <a:gd fmla="*/ 14287 w 1545013" name="connsiteX0-181"/>
              <a:gd fmla="*/ 942974 h 2100262" name="connsiteY0-182"/>
              <a:gd fmla="*/ 781050 w 1545013" name="connsiteX1-183"/>
              <a:gd fmla="*/ 0 h 2100262" name="connsiteY1-184"/>
              <a:gd fmla="*/ 1062038 w 1545013" name="connsiteX2-185"/>
              <a:gd fmla="*/ 681038 h 2100262" name="connsiteY2-186"/>
              <a:gd fmla="*/ 1500187 w 1545013" name="connsiteX3-187"/>
              <a:gd fmla="*/ 1171575 h 2100262" name="connsiteY3-188"/>
              <a:gd fmla="*/ 1462087 w 1545013" name="connsiteX4-189"/>
              <a:gd fmla="*/ 1452562 h 2100262" name="connsiteY4-190"/>
              <a:gd fmla="*/ 1395412 w 1545013" name="connsiteX5-191"/>
              <a:gd fmla="*/ 1757362 h 2100262" name="connsiteY5-192"/>
              <a:gd fmla="*/ 1228725 w 1545013" name="connsiteX6-193"/>
              <a:gd fmla="*/ 2100262 h 2100262" name="connsiteY6-194"/>
              <a:gd fmla="*/ 0 w 1545013" name="connsiteX7-195"/>
              <a:gd fmla="*/ 1895475 h 2100262" name="connsiteY7-196"/>
              <a:gd fmla="*/ 14287 w 1545013" name="connsiteX8-197"/>
              <a:gd fmla="*/ 942974 h 2100262" name="connsiteY8-198"/>
              <a:gd fmla="*/ 14287 w 1545013" name="connsiteX0-199"/>
              <a:gd fmla="*/ 942974 h 2100262" name="connsiteY0-200"/>
              <a:gd fmla="*/ 781050 w 1545013" name="connsiteX1-201"/>
              <a:gd fmla="*/ 0 h 2100262" name="connsiteY1-202"/>
              <a:gd fmla="*/ 1062038 w 1545013" name="connsiteX2-203"/>
              <a:gd fmla="*/ 681038 h 2100262" name="connsiteY2-204"/>
              <a:gd fmla="*/ 1500187 w 1545013" name="connsiteX3-205"/>
              <a:gd fmla="*/ 1171575 h 2100262" name="connsiteY3-206"/>
              <a:gd fmla="*/ 1462087 w 1545013" name="connsiteX4-207"/>
              <a:gd fmla="*/ 1452562 h 2100262" name="connsiteY4-208"/>
              <a:gd fmla="*/ 1395412 w 1545013" name="connsiteX5-209"/>
              <a:gd fmla="*/ 1757362 h 2100262" name="connsiteY5-210"/>
              <a:gd fmla="*/ 1228725 w 1545013" name="connsiteX6-211"/>
              <a:gd fmla="*/ 2100262 h 2100262" name="connsiteY6-212"/>
              <a:gd fmla="*/ 0 w 1545013" name="connsiteX7-213"/>
              <a:gd fmla="*/ 1895475 h 2100262" name="connsiteY7-214"/>
              <a:gd fmla="*/ 14287 w 1545013" name="connsiteX8-215"/>
              <a:gd fmla="*/ 942974 h 2100262" name="connsiteY8-216"/>
              <a:gd fmla="*/ 14287 w 1545013" name="connsiteX0-217"/>
              <a:gd fmla="*/ 942974 h 2100262" name="connsiteY0-218"/>
              <a:gd fmla="*/ 781050 w 1545013" name="connsiteX1-219"/>
              <a:gd fmla="*/ 0 h 2100262" name="connsiteY1-220"/>
              <a:gd fmla="*/ 1062038 w 1545013" name="connsiteX2-221"/>
              <a:gd fmla="*/ 681038 h 2100262" name="connsiteY2-222"/>
              <a:gd fmla="*/ 1500187 w 1545013" name="connsiteX3-223"/>
              <a:gd fmla="*/ 1171575 h 2100262" name="connsiteY3-224"/>
              <a:gd fmla="*/ 1481137 w 1545013" name="connsiteX4-225"/>
              <a:gd fmla="*/ 1452562 h 2100262" name="connsiteY4-226"/>
              <a:gd fmla="*/ 1395412 w 1545013" name="connsiteX5-227"/>
              <a:gd fmla="*/ 1757362 h 2100262" name="connsiteY5-228"/>
              <a:gd fmla="*/ 1228725 w 1545013" name="connsiteX6-229"/>
              <a:gd fmla="*/ 2100262 h 2100262" name="connsiteY6-230"/>
              <a:gd fmla="*/ 0 w 1545013" name="connsiteX7-231"/>
              <a:gd fmla="*/ 1895475 h 2100262" name="connsiteY7-232"/>
              <a:gd fmla="*/ 14287 w 1545013" name="connsiteX8-233"/>
              <a:gd fmla="*/ 942974 h 2100262" name="connsiteY8-234"/>
              <a:gd fmla="*/ 14287 w 1545013" name="connsiteX0-235"/>
              <a:gd fmla="*/ 942974 h 2100262" name="connsiteY0-236"/>
              <a:gd fmla="*/ 781050 w 1545013" name="connsiteX1-237"/>
              <a:gd fmla="*/ 0 h 2100262" name="connsiteY1-238"/>
              <a:gd fmla="*/ 1062038 w 1545013" name="connsiteX2-239"/>
              <a:gd fmla="*/ 681038 h 2100262" name="connsiteY2-240"/>
              <a:gd fmla="*/ 1500187 w 1545013" name="connsiteX3-241"/>
              <a:gd fmla="*/ 1171575 h 2100262" name="connsiteY3-242"/>
              <a:gd fmla="*/ 1481137 w 1545013" name="connsiteX4-243"/>
              <a:gd fmla="*/ 1452562 h 2100262" name="connsiteY4-244"/>
              <a:gd fmla="*/ 1395412 w 1545013" name="connsiteX5-245"/>
              <a:gd fmla="*/ 1757362 h 2100262" name="connsiteY5-246"/>
              <a:gd fmla="*/ 1228725 w 1545013" name="connsiteX6-247"/>
              <a:gd fmla="*/ 2100262 h 2100262" name="connsiteY6-248"/>
              <a:gd fmla="*/ 0 w 1545013" name="connsiteX7-249"/>
              <a:gd fmla="*/ 1895475 h 2100262" name="connsiteY7-250"/>
              <a:gd fmla="*/ 14287 w 1545013" name="connsiteX8-251"/>
              <a:gd fmla="*/ 942974 h 2100262" name="connsiteY8-252"/>
              <a:gd fmla="*/ 14287 w 1545013" name="connsiteX0-253"/>
              <a:gd fmla="*/ 942974 h 2100262" name="connsiteY0-254"/>
              <a:gd fmla="*/ 781050 w 1545013" name="connsiteX1-255"/>
              <a:gd fmla="*/ 0 h 2100262" name="connsiteY1-256"/>
              <a:gd fmla="*/ 1062038 w 1545013" name="connsiteX2-257"/>
              <a:gd fmla="*/ 681038 h 2100262" name="connsiteY2-258"/>
              <a:gd fmla="*/ 1500187 w 1545013" name="connsiteX3-259"/>
              <a:gd fmla="*/ 1171575 h 2100262" name="connsiteY3-260"/>
              <a:gd fmla="*/ 1481137 w 1545013" name="connsiteX4-261"/>
              <a:gd fmla="*/ 1452562 h 2100262" name="connsiteY4-262"/>
              <a:gd fmla="*/ 1419224 w 1545013" name="connsiteX5-263"/>
              <a:gd fmla="*/ 1771650 h 2100262" name="connsiteY5-264"/>
              <a:gd fmla="*/ 1228725 w 1545013" name="connsiteX6-265"/>
              <a:gd fmla="*/ 2100262 h 2100262" name="connsiteY6-266"/>
              <a:gd fmla="*/ 0 w 1545013" name="connsiteX7-267"/>
              <a:gd fmla="*/ 1895475 h 2100262" name="connsiteY7-268"/>
              <a:gd fmla="*/ 14287 w 1545013" name="connsiteX8-269"/>
              <a:gd fmla="*/ 942974 h 2100262" name="connsiteY8-270"/>
              <a:gd fmla="*/ 14287 w 1545013" name="connsiteX0-271"/>
              <a:gd fmla="*/ 942974 h 2100262" name="connsiteY0-272"/>
              <a:gd fmla="*/ 781050 w 1545013" name="connsiteX1-273"/>
              <a:gd fmla="*/ 0 h 2100262" name="connsiteY1-274"/>
              <a:gd fmla="*/ 1062038 w 1545013" name="connsiteX2-275"/>
              <a:gd fmla="*/ 681038 h 2100262" name="connsiteY2-276"/>
              <a:gd fmla="*/ 1500187 w 1545013" name="connsiteX3-277"/>
              <a:gd fmla="*/ 1171575 h 2100262" name="connsiteY3-278"/>
              <a:gd fmla="*/ 1481137 w 1545013" name="connsiteX4-279"/>
              <a:gd fmla="*/ 1452562 h 2100262" name="connsiteY4-280"/>
              <a:gd fmla="*/ 1419224 w 1545013" name="connsiteX5-281"/>
              <a:gd fmla="*/ 1771650 h 2100262" name="connsiteY5-282"/>
              <a:gd fmla="*/ 1228725 w 1545013" name="connsiteX6-283"/>
              <a:gd fmla="*/ 2100262 h 2100262" name="connsiteY6-284"/>
              <a:gd fmla="*/ 0 w 1545013" name="connsiteX7-285"/>
              <a:gd fmla="*/ 1895475 h 2100262" name="connsiteY7-286"/>
              <a:gd fmla="*/ 14287 w 1545013" name="connsiteX8-287"/>
              <a:gd fmla="*/ 942974 h 2100262" name="connsiteY8-288"/>
              <a:gd fmla="*/ 14287 w 1545013" name="connsiteX0-289"/>
              <a:gd fmla="*/ 942974 h 2100262" name="connsiteY0-290"/>
              <a:gd fmla="*/ 781050 w 1545013" name="connsiteX1-291"/>
              <a:gd fmla="*/ 0 h 2100262" name="connsiteY1-292"/>
              <a:gd fmla="*/ 1062038 w 1545013" name="connsiteX2-293"/>
              <a:gd fmla="*/ 681038 h 2100262" name="connsiteY2-294"/>
              <a:gd fmla="*/ 1500187 w 1545013" name="connsiteX3-295"/>
              <a:gd fmla="*/ 1171575 h 2100262" name="connsiteY3-296"/>
              <a:gd fmla="*/ 1481137 w 1545013" name="connsiteX4-297"/>
              <a:gd fmla="*/ 1452562 h 2100262" name="connsiteY4-298"/>
              <a:gd fmla="*/ 1419224 w 1545013" name="connsiteX5-299"/>
              <a:gd fmla="*/ 1771650 h 2100262" name="connsiteY5-300"/>
              <a:gd fmla="*/ 1228725 w 1545013" name="connsiteX6-301"/>
              <a:gd fmla="*/ 2100262 h 2100262" name="connsiteY6-302"/>
              <a:gd fmla="*/ 0 w 1545013" name="connsiteX7-303"/>
              <a:gd fmla="*/ 1895475 h 2100262" name="connsiteY7-304"/>
              <a:gd fmla="*/ 14287 w 1545013" name="connsiteX8-305"/>
              <a:gd fmla="*/ 942974 h 2100262" name="connsiteY8-306"/>
              <a:gd fmla="*/ 14287 w 1545013" name="connsiteX0-307"/>
              <a:gd fmla="*/ 942974 h 2100262" name="connsiteY0-308"/>
              <a:gd fmla="*/ 781050 w 1545013" name="connsiteX1-309"/>
              <a:gd fmla="*/ 0 h 2100262" name="connsiteY1-310"/>
              <a:gd fmla="*/ 1062038 w 1545013" name="connsiteX2-311"/>
              <a:gd fmla="*/ 681038 h 2100262" name="connsiteY2-312"/>
              <a:gd fmla="*/ 1500187 w 1545013" name="connsiteX3-313"/>
              <a:gd fmla="*/ 1171575 h 2100262" name="connsiteY3-314"/>
              <a:gd fmla="*/ 1481137 w 1545013" name="connsiteX4-315"/>
              <a:gd fmla="*/ 1452562 h 2100262" name="connsiteY4-316"/>
              <a:gd fmla="*/ 1419224 w 1545013" name="connsiteX5-317"/>
              <a:gd fmla="*/ 1771650 h 2100262" name="connsiteY5-318"/>
              <a:gd fmla="*/ 1228725 w 1545013" name="connsiteX6-319"/>
              <a:gd fmla="*/ 2100262 h 2100262" name="connsiteY6-320"/>
              <a:gd fmla="*/ 0 w 1545013" name="connsiteX7-321"/>
              <a:gd fmla="*/ 1895475 h 2100262" name="connsiteY7-322"/>
              <a:gd fmla="*/ 14287 w 1545013" name="connsiteX8-323"/>
              <a:gd fmla="*/ 942974 h 2100262" name="connsiteY8-324"/>
              <a:gd fmla="*/ 14287 w 1545013" name="connsiteX0-325"/>
              <a:gd fmla="*/ 942974 h 2139775" name="connsiteY0-326"/>
              <a:gd fmla="*/ 781050 w 1545013" name="connsiteX1-327"/>
              <a:gd fmla="*/ 0 h 2139775" name="connsiteY1-328"/>
              <a:gd fmla="*/ 1062038 w 1545013" name="connsiteX2-329"/>
              <a:gd fmla="*/ 681038 h 2139775" name="connsiteY2-330"/>
              <a:gd fmla="*/ 1500187 w 1545013" name="connsiteX3-331"/>
              <a:gd fmla="*/ 1171575 h 2139775" name="connsiteY3-332"/>
              <a:gd fmla="*/ 1481137 w 1545013" name="connsiteX4-333"/>
              <a:gd fmla="*/ 1452562 h 2139775" name="connsiteY4-334"/>
              <a:gd fmla="*/ 1419224 w 1545013" name="connsiteX5-335"/>
              <a:gd fmla="*/ 1771650 h 2139775" name="connsiteY5-336"/>
              <a:gd fmla="*/ 1228725 w 1545013" name="connsiteX6-337"/>
              <a:gd fmla="*/ 2100262 h 2139775" name="connsiteY6-338"/>
              <a:gd fmla="*/ 0 w 1545013" name="connsiteX7-339"/>
              <a:gd fmla="*/ 1895475 h 2139775" name="connsiteY7-340"/>
              <a:gd fmla="*/ 14287 w 1545013" name="connsiteX8-341"/>
              <a:gd fmla="*/ 942974 h 2139775" name="connsiteY8-342"/>
              <a:gd fmla="*/ 14287 w 1545013" name="connsiteX0-343"/>
              <a:gd fmla="*/ 942974 h 2149539" name="connsiteY0-344"/>
              <a:gd fmla="*/ 781050 w 1545013" name="connsiteX1-345"/>
              <a:gd fmla="*/ 0 h 2149539" name="connsiteY1-346"/>
              <a:gd fmla="*/ 1062038 w 1545013" name="connsiteX2-347"/>
              <a:gd fmla="*/ 681038 h 2149539" name="connsiteY2-348"/>
              <a:gd fmla="*/ 1500187 w 1545013" name="connsiteX3-349"/>
              <a:gd fmla="*/ 1171575 h 2149539" name="connsiteY3-350"/>
              <a:gd fmla="*/ 1481137 w 1545013" name="connsiteX4-351"/>
              <a:gd fmla="*/ 1452562 h 2149539" name="connsiteY4-352"/>
              <a:gd fmla="*/ 1419224 w 1545013" name="connsiteX5-353"/>
              <a:gd fmla="*/ 1771650 h 2149539" name="connsiteY5-354"/>
              <a:gd fmla="*/ 1228725 w 1545013" name="connsiteX6-355"/>
              <a:gd fmla="*/ 2100262 h 2149539" name="connsiteY6-356"/>
              <a:gd fmla="*/ 0 w 1545013" name="connsiteX7-357"/>
              <a:gd fmla="*/ 1895475 h 2149539" name="connsiteY7-358"/>
              <a:gd fmla="*/ 14287 w 1545013" name="connsiteX8-359"/>
              <a:gd fmla="*/ 942974 h 2149539" name="connsiteY8-360"/>
              <a:gd fmla="*/ 0 w 1549776" name="connsiteX0-361"/>
              <a:gd fmla="*/ 952499 h 2149539" name="connsiteY0-362"/>
              <a:gd fmla="*/ 785813 w 1549776" name="connsiteX1-363"/>
              <a:gd fmla="*/ 0 h 2149539" name="connsiteY1-364"/>
              <a:gd fmla="*/ 1066801 w 1549776" name="connsiteX2-365"/>
              <a:gd fmla="*/ 681038 h 2149539" name="connsiteY2-366"/>
              <a:gd fmla="*/ 1504950 w 1549776" name="connsiteX3-367"/>
              <a:gd fmla="*/ 1171575 h 2149539" name="connsiteY3-368"/>
              <a:gd fmla="*/ 1485900 w 1549776" name="connsiteX4-369"/>
              <a:gd fmla="*/ 1452562 h 2149539" name="connsiteY4-370"/>
              <a:gd fmla="*/ 1423987 w 1549776" name="connsiteX5-371"/>
              <a:gd fmla="*/ 1771650 h 2149539" name="connsiteY5-372"/>
              <a:gd fmla="*/ 1233488 w 1549776" name="connsiteX6-373"/>
              <a:gd fmla="*/ 2100262 h 2149539" name="connsiteY6-374"/>
              <a:gd fmla="*/ 4763 w 1549776" name="connsiteX7-375"/>
              <a:gd fmla="*/ 1895475 h 2149539" name="connsiteY7-376"/>
              <a:gd fmla="*/ 0 w 1549776" name="connsiteX8-377"/>
              <a:gd fmla="*/ 952499 h 2149539" name="connsiteY8-378"/>
              <a:gd fmla="*/ 89310 w 1639086" name="connsiteX0-379"/>
              <a:gd fmla="*/ 952499 h 2149539" name="connsiteY0-380"/>
              <a:gd fmla="*/ 875123 w 1639086" name="connsiteX1-381"/>
              <a:gd fmla="*/ 0 h 2149539" name="connsiteY1-382"/>
              <a:gd fmla="*/ 1156111 w 1639086" name="connsiteX2-383"/>
              <a:gd fmla="*/ 681038 h 2149539" name="connsiteY2-384"/>
              <a:gd fmla="*/ 1594260 w 1639086" name="connsiteX3-385"/>
              <a:gd fmla="*/ 1171575 h 2149539" name="connsiteY3-386"/>
              <a:gd fmla="*/ 1575210 w 1639086" name="connsiteX4-387"/>
              <a:gd fmla="*/ 1452562 h 2149539" name="connsiteY4-388"/>
              <a:gd fmla="*/ 1513297 w 1639086" name="connsiteX5-389"/>
              <a:gd fmla="*/ 1771650 h 2149539" name="connsiteY5-390"/>
              <a:gd fmla="*/ 1322798 w 1639086" name="connsiteX6-391"/>
              <a:gd fmla="*/ 2100262 h 2149539" name="connsiteY6-392"/>
              <a:gd fmla="*/ 94073 w 1639086" name="connsiteX7-393"/>
              <a:gd fmla="*/ 1895475 h 2149539" name="connsiteY7-394"/>
              <a:gd fmla="*/ 84548 w 1639086" name="connsiteX8-395"/>
              <a:gd fmla="*/ 1385887 h 2149539" name="connsiteY8-396"/>
              <a:gd fmla="*/ 89310 w 1639086" name="connsiteX9"/>
              <a:gd fmla="*/ 952499 h 2149539" name="connsiteY9"/>
              <a:gd fmla="*/ 600076 w 2149852" name="connsiteX0-397"/>
              <a:gd fmla="*/ 952499 h 2149539" name="connsiteY0-398"/>
              <a:gd fmla="*/ 1385889 w 2149852" name="connsiteX1-399"/>
              <a:gd fmla="*/ 0 h 2149539" name="connsiteY1-400"/>
              <a:gd fmla="*/ 1666877 w 2149852" name="connsiteX2-401"/>
              <a:gd fmla="*/ 681038 h 2149539" name="connsiteY2-402"/>
              <a:gd fmla="*/ 2105026 w 2149852" name="connsiteX3-403"/>
              <a:gd fmla="*/ 1171575 h 2149539" name="connsiteY3-404"/>
              <a:gd fmla="*/ 2085976 w 2149852" name="connsiteX4-405"/>
              <a:gd fmla="*/ 1452562 h 2149539" name="connsiteY4-406"/>
              <a:gd fmla="*/ 2024063 w 2149852" name="connsiteX5-407"/>
              <a:gd fmla="*/ 1771650 h 2149539" name="connsiteY5-408"/>
              <a:gd fmla="*/ 1833564 w 2149852" name="connsiteX6-409"/>
              <a:gd fmla="*/ 2100262 h 2149539" name="connsiteY6-410"/>
              <a:gd fmla="*/ 604839 w 2149852" name="connsiteX7-411"/>
              <a:gd fmla="*/ 1895475 h 2149539" name="connsiteY7-412"/>
              <a:gd fmla="*/ 1 w 2149852" name="connsiteX8-413"/>
              <a:gd fmla="*/ 923925 h 2149539" name="connsiteY8-414"/>
              <a:gd fmla="*/ 600076 w 2149852" name="connsiteX9-415"/>
              <a:gd fmla="*/ 952499 h 2149539" name="connsiteY9-416"/>
              <a:gd fmla="*/ 608184 w 2157960" name="connsiteX0-417"/>
              <a:gd fmla="*/ 952499 h 2149539" name="connsiteY0-418"/>
              <a:gd fmla="*/ 1393997 w 2157960" name="connsiteX1-419"/>
              <a:gd fmla="*/ 0 h 2149539" name="connsiteY1-420"/>
              <a:gd fmla="*/ 1674985 w 2157960" name="connsiteX2-421"/>
              <a:gd fmla="*/ 681038 h 2149539" name="connsiteY2-422"/>
              <a:gd fmla="*/ 2113134 w 2157960" name="connsiteX3-423"/>
              <a:gd fmla="*/ 1171575 h 2149539" name="connsiteY3-424"/>
              <a:gd fmla="*/ 2094084 w 2157960" name="connsiteX4-425"/>
              <a:gd fmla="*/ 1452562 h 2149539" name="connsiteY4-426"/>
              <a:gd fmla="*/ 2032171 w 2157960" name="connsiteX5-427"/>
              <a:gd fmla="*/ 1771650 h 2149539" name="connsiteY5-428"/>
              <a:gd fmla="*/ 1841672 w 2157960" name="connsiteX6-429"/>
              <a:gd fmla="*/ 2100262 h 2149539" name="connsiteY6-430"/>
              <a:gd fmla="*/ 612947 w 2157960" name="connsiteX7-431"/>
              <a:gd fmla="*/ 1895475 h 2149539" name="connsiteY7-432"/>
              <a:gd fmla="*/ 284334 w 2157960" name="connsiteX8-433"/>
              <a:gd fmla="*/ 1504950 h 2149539" name="connsiteY8-434"/>
              <a:gd fmla="*/ 8109 w 2157960" name="connsiteX9-435"/>
              <a:gd fmla="*/ 923925 h 2149539" name="connsiteY9-436"/>
              <a:gd fmla="*/ 608184 w 2157960" name="connsiteX10"/>
              <a:gd fmla="*/ 952499 h 2149539" name="connsiteY10"/>
              <a:gd fmla="*/ 688629 w 2238405" name="connsiteX0-437"/>
              <a:gd fmla="*/ 952499 h 2149539" name="connsiteY0-438"/>
              <a:gd fmla="*/ 1474442 w 2238405" name="connsiteX1-439"/>
              <a:gd fmla="*/ 0 h 2149539" name="connsiteY1-440"/>
              <a:gd fmla="*/ 1755430 w 2238405" name="connsiteX2-441"/>
              <a:gd fmla="*/ 681038 h 2149539" name="connsiteY2-442"/>
              <a:gd fmla="*/ 2193579 w 2238405" name="connsiteX3-443"/>
              <a:gd fmla="*/ 1171575 h 2149539" name="connsiteY3-444"/>
              <a:gd fmla="*/ 2174529 w 2238405" name="connsiteX4-445"/>
              <a:gd fmla="*/ 1452562 h 2149539" name="connsiteY4-446"/>
              <a:gd fmla="*/ 2112616 w 2238405" name="connsiteX5-447"/>
              <a:gd fmla="*/ 1771650 h 2149539" name="connsiteY5-448"/>
              <a:gd fmla="*/ 1922117 w 2238405" name="connsiteX6-449"/>
              <a:gd fmla="*/ 2100262 h 2149539" name="connsiteY6-450"/>
              <a:gd fmla="*/ 693392 w 2238405" name="connsiteX7-451"/>
              <a:gd fmla="*/ 1895475 h 2149539" name="connsiteY7-452"/>
              <a:gd fmla="*/ 45692 w 2238405" name="connsiteX8-453"/>
              <a:gd fmla="*/ 1885950 h 2149539" name="connsiteY8-454"/>
              <a:gd fmla="*/ 88554 w 2238405" name="connsiteX9-455"/>
              <a:gd fmla="*/ 923925 h 2149539" name="connsiteY9-456"/>
              <a:gd fmla="*/ 688629 w 2238405" name="connsiteX10-457"/>
              <a:gd fmla="*/ 952499 h 2149539" name="connsiteY10-458"/>
              <a:gd fmla="*/ 688629 w 2238405" name="connsiteX0-459"/>
              <a:gd fmla="*/ 952499 h 2149539" name="connsiteY0-460"/>
              <a:gd fmla="*/ 1474442 w 2238405" name="connsiteX1-461"/>
              <a:gd fmla="*/ 0 h 2149539" name="connsiteY1-462"/>
              <a:gd fmla="*/ 1755430 w 2238405" name="connsiteX2-463"/>
              <a:gd fmla="*/ 681038 h 2149539" name="connsiteY2-464"/>
              <a:gd fmla="*/ 2193579 w 2238405" name="connsiteX3-465"/>
              <a:gd fmla="*/ 1171575 h 2149539" name="connsiteY3-466"/>
              <a:gd fmla="*/ 2174529 w 2238405" name="connsiteX4-467"/>
              <a:gd fmla="*/ 1452562 h 2149539" name="connsiteY4-468"/>
              <a:gd fmla="*/ 2112616 w 2238405" name="connsiteX5-469"/>
              <a:gd fmla="*/ 1771650 h 2149539" name="connsiteY5-470"/>
              <a:gd fmla="*/ 1922117 w 2238405" name="connsiteX6-471"/>
              <a:gd fmla="*/ 2100262 h 2149539" name="connsiteY6-472"/>
              <a:gd fmla="*/ 693392 w 2238405" name="connsiteX7-473"/>
              <a:gd fmla="*/ 1895475 h 2149539" name="connsiteY7-474"/>
              <a:gd fmla="*/ 45692 w 2238405" name="connsiteX8-475"/>
              <a:gd fmla="*/ 1885950 h 2149539" name="connsiteY8-476"/>
              <a:gd fmla="*/ 88554 w 2238405" name="connsiteX9-477"/>
              <a:gd fmla="*/ 923925 h 2149539" name="connsiteY9-478"/>
              <a:gd fmla="*/ 688629 w 2238405" name="connsiteX10-479"/>
              <a:gd fmla="*/ 952499 h 2149539" name="connsiteY10-480"/>
              <a:gd fmla="*/ 693946 w 2243722" name="connsiteX0-481"/>
              <a:gd fmla="*/ 952499 h 2149539" name="connsiteY0-482"/>
              <a:gd fmla="*/ 1479759 w 2243722" name="connsiteX1-483"/>
              <a:gd fmla="*/ 0 h 2149539" name="connsiteY1-484"/>
              <a:gd fmla="*/ 1760747 w 2243722" name="connsiteX2-485"/>
              <a:gd fmla="*/ 681038 h 2149539" name="connsiteY2-486"/>
              <a:gd fmla="*/ 2198896 w 2243722" name="connsiteX3-487"/>
              <a:gd fmla="*/ 1171575 h 2149539" name="connsiteY3-488"/>
              <a:gd fmla="*/ 2179846 w 2243722" name="connsiteX4-489"/>
              <a:gd fmla="*/ 1452562 h 2149539" name="connsiteY4-490"/>
              <a:gd fmla="*/ 2117933 w 2243722" name="connsiteX5-491"/>
              <a:gd fmla="*/ 1771650 h 2149539" name="connsiteY5-492"/>
              <a:gd fmla="*/ 1927434 w 2243722" name="connsiteX6-493"/>
              <a:gd fmla="*/ 2100262 h 2149539" name="connsiteY6-494"/>
              <a:gd fmla="*/ 698709 w 2243722" name="connsiteX7-495"/>
              <a:gd fmla="*/ 1895475 h 2149539" name="connsiteY7-496"/>
              <a:gd fmla="*/ 51009 w 2243722" name="connsiteX8-497"/>
              <a:gd fmla="*/ 1885950 h 2149539" name="connsiteY8-498"/>
              <a:gd fmla="*/ 74821 w 2243722" name="connsiteX9-499"/>
              <a:gd fmla="*/ 947738 h 2149539" name="connsiteY9-500"/>
              <a:gd fmla="*/ 693946 w 2243722" name="connsiteX10-501"/>
              <a:gd fmla="*/ 952499 h 2149539" name="connsiteY10-502"/>
              <a:gd fmla="*/ 693946 w 2243722" name="connsiteX0-503"/>
              <a:gd fmla="*/ 952499 h 2149539" name="connsiteY0-504"/>
              <a:gd fmla="*/ 1479759 w 2243722" name="connsiteX1-505"/>
              <a:gd fmla="*/ 0 h 2149539" name="connsiteY1-506"/>
              <a:gd fmla="*/ 1760747 w 2243722" name="connsiteX2-507"/>
              <a:gd fmla="*/ 681038 h 2149539" name="connsiteY2-508"/>
              <a:gd fmla="*/ 2198896 w 2243722" name="connsiteX3-509"/>
              <a:gd fmla="*/ 1171575 h 2149539" name="connsiteY3-510"/>
              <a:gd fmla="*/ 2179846 w 2243722" name="connsiteX4-511"/>
              <a:gd fmla="*/ 1452562 h 2149539" name="connsiteY4-512"/>
              <a:gd fmla="*/ 2117933 w 2243722" name="connsiteX5-513"/>
              <a:gd fmla="*/ 1771650 h 2149539" name="connsiteY5-514"/>
              <a:gd fmla="*/ 1927434 w 2243722" name="connsiteX6-515"/>
              <a:gd fmla="*/ 2100262 h 2149539" name="connsiteY6-516"/>
              <a:gd fmla="*/ 698709 w 2243722" name="connsiteX7-517"/>
              <a:gd fmla="*/ 1895475 h 2149539" name="connsiteY7-518"/>
              <a:gd fmla="*/ 51009 w 2243722" name="connsiteX8-519"/>
              <a:gd fmla="*/ 1885950 h 2149539" name="connsiteY8-520"/>
              <a:gd fmla="*/ 74821 w 2243722" name="connsiteX9-521"/>
              <a:gd fmla="*/ 947738 h 2149539" name="connsiteY9-522"/>
              <a:gd fmla="*/ 693946 w 2243722" name="connsiteX10-523"/>
              <a:gd fmla="*/ 952499 h 2149539" name="connsiteY10-524"/>
              <a:gd fmla="*/ 700422 w 2250198" name="connsiteX0-525"/>
              <a:gd fmla="*/ 952499 h 2149539" name="connsiteY0-526"/>
              <a:gd fmla="*/ 1486235 w 2250198" name="connsiteX1-527"/>
              <a:gd fmla="*/ 0 h 2149539" name="connsiteY1-528"/>
              <a:gd fmla="*/ 1767223 w 2250198" name="connsiteX2-529"/>
              <a:gd fmla="*/ 681038 h 2149539" name="connsiteY2-530"/>
              <a:gd fmla="*/ 2205372 w 2250198" name="connsiteX3-531"/>
              <a:gd fmla="*/ 1171575 h 2149539" name="connsiteY3-532"/>
              <a:gd fmla="*/ 2186322 w 2250198" name="connsiteX4-533"/>
              <a:gd fmla="*/ 1452562 h 2149539" name="connsiteY4-534"/>
              <a:gd fmla="*/ 2124409 w 2250198" name="connsiteX5-535"/>
              <a:gd fmla="*/ 1771650 h 2149539" name="connsiteY5-536"/>
              <a:gd fmla="*/ 1933910 w 2250198" name="connsiteX6-537"/>
              <a:gd fmla="*/ 2100262 h 2149539" name="connsiteY6-538"/>
              <a:gd fmla="*/ 705185 w 2250198" name="connsiteX7-539"/>
              <a:gd fmla="*/ 1895475 h 2149539" name="connsiteY7-540"/>
              <a:gd fmla="*/ 57485 w 2250198" name="connsiteX8-541"/>
              <a:gd fmla="*/ 1885950 h 2149539" name="connsiteY8-542"/>
              <a:gd fmla="*/ 62247 w 2250198" name="connsiteX9-543"/>
              <a:gd fmla="*/ 933450 h 2149539" name="connsiteY9-544"/>
              <a:gd fmla="*/ 700422 w 2250198" name="connsiteX10-545"/>
              <a:gd fmla="*/ 952499 h 2149539" name="connsiteY10-546"/>
              <a:gd fmla="*/ 700422 w 2250198" name="connsiteX0-547"/>
              <a:gd fmla="*/ 1183046 h 2380086" name="connsiteY0-548"/>
              <a:gd fmla="*/ 1499042 w 2250198" name="connsiteX1-549"/>
              <a:gd fmla="*/ 0 h 2380086" name="connsiteY1-550"/>
              <a:gd fmla="*/ 1767223 w 2250198" name="connsiteX2-551"/>
              <a:gd fmla="*/ 911585 h 2380086" name="connsiteY2-552"/>
              <a:gd fmla="*/ 2205372 w 2250198" name="connsiteX3-553"/>
              <a:gd fmla="*/ 1402122 h 2380086" name="connsiteY3-554"/>
              <a:gd fmla="*/ 2186322 w 2250198" name="connsiteX4-555"/>
              <a:gd fmla="*/ 1683109 h 2380086" name="connsiteY4-556"/>
              <a:gd fmla="*/ 2124409 w 2250198" name="connsiteX5-557"/>
              <a:gd fmla="*/ 2002197 h 2380086" name="connsiteY5-558"/>
              <a:gd fmla="*/ 1933910 w 2250198" name="connsiteX6-559"/>
              <a:gd fmla="*/ 2330809 h 2380086" name="connsiteY6-560"/>
              <a:gd fmla="*/ 705185 w 2250198" name="connsiteX7-561"/>
              <a:gd fmla="*/ 2126022 h 2380086" name="connsiteY7-562"/>
              <a:gd fmla="*/ 57485 w 2250198" name="connsiteX8-563"/>
              <a:gd fmla="*/ 2116497 h 2380086" name="connsiteY8-564"/>
              <a:gd fmla="*/ 62247 w 2250198" name="connsiteX9-565"/>
              <a:gd fmla="*/ 1163997 h 2380086" name="connsiteY9-566"/>
              <a:gd fmla="*/ 700422 w 2250198" name="connsiteX10-567"/>
              <a:gd fmla="*/ 1183046 h 2380086" name="connsiteY10-568"/>
              <a:gd fmla="*/ 700422 w 2250198" name="connsiteX0-569"/>
              <a:gd fmla="*/ 1183046 h 2380086" name="connsiteY0-570"/>
              <a:gd fmla="*/ 1499042 w 2250198" name="connsiteX1-571"/>
              <a:gd fmla="*/ 0 h 2380086" name="connsiteY1-572"/>
              <a:gd fmla="*/ 1767223 w 2250198" name="connsiteX2-573"/>
              <a:gd fmla="*/ 911585 h 2380086" name="connsiteY2-574"/>
              <a:gd fmla="*/ 2205372 w 2250198" name="connsiteX3-575"/>
              <a:gd fmla="*/ 1402122 h 2380086" name="connsiteY3-576"/>
              <a:gd fmla="*/ 2186322 w 2250198" name="connsiteX4-577"/>
              <a:gd fmla="*/ 1683109 h 2380086" name="connsiteY4-578"/>
              <a:gd fmla="*/ 2124409 w 2250198" name="connsiteX5-579"/>
              <a:gd fmla="*/ 2002197 h 2380086" name="connsiteY5-580"/>
              <a:gd fmla="*/ 1933910 w 2250198" name="connsiteX6-581"/>
              <a:gd fmla="*/ 2330809 h 2380086" name="connsiteY6-582"/>
              <a:gd fmla="*/ 705185 w 2250198" name="connsiteX7-583"/>
              <a:gd fmla="*/ 2126022 h 2380086" name="connsiteY7-584"/>
              <a:gd fmla="*/ 57485 w 2250198" name="connsiteX8-585"/>
              <a:gd fmla="*/ 2116497 h 2380086" name="connsiteY8-586"/>
              <a:gd fmla="*/ 62247 w 2250198" name="connsiteX9-587"/>
              <a:gd fmla="*/ 1163997 h 2380086" name="connsiteY9-588"/>
              <a:gd fmla="*/ 700422 w 2250198" name="connsiteX10-589"/>
              <a:gd fmla="*/ 1183046 h 2380086" name="connsiteY10-590"/>
              <a:gd fmla="*/ 700422 w 2243744" name="connsiteX0-591"/>
              <a:gd fmla="*/ 1183046 h 2380086" name="connsiteY0-592"/>
              <a:gd fmla="*/ 1499042 w 2243744" name="connsiteX1-593"/>
              <a:gd fmla="*/ 0 h 2380086" name="connsiteY1-594"/>
              <a:gd fmla="*/ 1664759 w 2243744" name="connsiteX2-595"/>
              <a:gd fmla="*/ 911586 h 2380086" name="connsiteY2-596"/>
              <a:gd fmla="*/ 2205372 w 2243744" name="connsiteX3-597"/>
              <a:gd fmla="*/ 1402122 h 2380086" name="connsiteY3-598"/>
              <a:gd fmla="*/ 2186322 w 2243744" name="connsiteX4-599"/>
              <a:gd fmla="*/ 1683109 h 2380086" name="connsiteY4-600"/>
              <a:gd fmla="*/ 2124409 w 2243744" name="connsiteX5-601"/>
              <a:gd fmla="*/ 2002197 h 2380086" name="connsiteY5-602"/>
              <a:gd fmla="*/ 1933910 w 2243744" name="connsiteX6-603"/>
              <a:gd fmla="*/ 2330809 h 2380086" name="connsiteY6-604"/>
              <a:gd fmla="*/ 705185 w 2243744" name="connsiteX7-605"/>
              <a:gd fmla="*/ 2126022 h 2380086" name="connsiteY7-606"/>
              <a:gd fmla="*/ 57485 w 2243744" name="connsiteX8-607"/>
              <a:gd fmla="*/ 2116497 h 2380086" name="connsiteY8-608"/>
              <a:gd fmla="*/ 62247 w 2243744" name="connsiteX9-609"/>
              <a:gd fmla="*/ 1163997 h 2380086" name="connsiteY9-610"/>
              <a:gd fmla="*/ 700422 w 2243744" name="connsiteX10-611"/>
              <a:gd fmla="*/ 1183046 h 2380086" name="connsiteY10-612"/>
              <a:gd fmla="*/ 700422 w 2243744" name="connsiteX0-613"/>
              <a:gd fmla="*/ 1183046 h 2380086" name="connsiteY0-614"/>
              <a:gd fmla="*/ 1499042 w 2243744" name="connsiteX1-615"/>
              <a:gd fmla="*/ 0 h 2380086" name="connsiteY1-616"/>
              <a:gd fmla="*/ 1664759 w 2243744" name="connsiteX2-617"/>
              <a:gd fmla="*/ 911586 h 2380086" name="connsiteY2-618"/>
              <a:gd fmla="*/ 2205372 w 2243744" name="connsiteX3-619"/>
              <a:gd fmla="*/ 1402122 h 2380086" name="connsiteY3-620"/>
              <a:gd fmla="*/ 2186322 w 2243744" name="connsiteX4-621"/>
              <a:gd fmla="*/ 1683109 h 2380086" name="connsiteY4-622"/>
              <a:gd fmla="*/ 2124409 w 2243744" name="connsiteX5-623"/>
              <a:gd fmla="*/ 2002197 h 2380086" name="connsiteY5-624"/>
              <a:gd fmla="*/ 1933910 w 2243744" name="connsiteX6-625"/>
              <a:gd fmla="*/ 2330809 h 2380086" name="connsiteY6-626"/>
              <a:gd fmla="*/ 705185 w 2243744" name="connsiteX7-627"/>
              <a:gd fmla="*/ 2126022 h 2380086" name="connsiteY7-628"/>
              <a:gd fmla="*/ 57485 w 2243744" name="connsiteX8-629"/>
              <a:gd fmla="*/ 2116497 h 2380086" name="connsiteY8-630"/>
              <a:gd fmla="*/ 62247 w 2243744" name="connsiteX9-631"/>
              <a:gd fmla="*/ 1163997 h 2380086" name="connsiteY9-632"/>
              <a:gd fmla="*/ 700422 w 2243744" name="connsiteX10-633"/>
              <a:gd fmla="*/ 1183046 h 2380086" name="connsiteY10-634"/>
              <a:gd fmla="*/ 700422 w 2243744" name="connsiteX0-635"/>
              <a:gd fmla="*/ 1183046 h 2380086" name="connsiteY0-636"/>
              <a:gd fmla="*/ 1499042 w 2243744" name="connsiteX1-637"/>
              <a:gd fmla="*/ 0 h 2380086" name="connsiteY1-638"/>
              <a:gd fmla="*/ 1664759 w 2243744" name="connsiteX2-639"/>
              <a:gd fmla="*/ 911586 h 2380086" name="connsiteY2-640"/>
              <a:gd fmla="*/ 2205372 w 2243744" name="connsiteX3-641"/>
              <a:gd fmla="*/ 1402122 h 2380086" name="connsiteY3-642"/>
              <a:gd fmla="*/ 2186322 w 2243744" name="connsiteX4-643"/>
              <a:gd fmla="*/ 1683109 h 2380086" name="connsiteY4-644"/>
              <a:gd fmla="*/ 2124409 w 2243744" name="connsiteX5-645"/>
              <a:gd fmla="*/ 2002197 h 2380086" name="connsiteY5-646"/>
              <a:gd fmla="*/ 1933910 w 2243744" name="connsiteX6-647"/>
              <a:gd fmla="*/ 2330809 h 2380086" name="connsiteY6-648"/>
              <a:gd fmla="*/ 705185 w 2243744" name="connsiteX7-649"/>
              <a:gd fmla="*/ 2126022 h 2380086" name="connsiteY7-650"/>
              <a:gd fmla="*/ 57485 w 2243744" name="connsiteX8-651"/>
              <a:gd fmla="*/ 2116497 h 2380086" name="connsiteY8-652"/>
              <a:gd fmla="*/ 62247 w 2243744" name="connsiteX9-653"/>
              <a:gd fmla="*/ 1163997 h 2380086" name="connsiteY9-654"/>
              <a:gd fmla="*/ 700422 w 2243744" name="connsiteX10-655"/>
              <a:gd fmla="*/ 1183046 h 2380086" name="connsiteY10-656"/>
              <a:gd fmla="*/ 700422 w 2243744" name="connsiteX0-657"/>
              <a:gd fmla="*/ 1183046 h 2380086" name="connsiteY0-658"/>
              <a:gd fmla="*/ 1499042 w 2243744" name="connsiteX1-659"/>
              <a:gd fmla="*/ 0 h 2380086" name="connsiteY1-660"/>
              <a:gd fmla="*/ 1664759 w 2243744" name="connsiteX2-661"/>
              <a:gd fmla="*/ 911586 h 2380086" name="connsiteY2-662"/>
              <a:gd fmla="*/ 2205372 w 2243744" name="connsiteX3-663"/>
              <a:gd fmla="*/ 1402122 h 2380086" name="connsiteY3-664"/>
              <a:gd fmla="*/ 2186322 w 2243744" name="connsiteX4-665"/>
              <a:gd fmla="*/ 1683109 h 2380086" name="connsiteY4-666"/>
              <a:gd fmla="*/ 2124409 w 2243744" name="connsiteX5-667"/>
              <a:gd fmla="*/ 2002197 h 2380086" name="connsiteY5-668"/>
              <a:gd fmla="*/ 1933910 w 2243744" name="connsiteX6-669"/>
              <a:gd fmla="*/ 2330809 h 2380086" name="connsiteY6-670"/>
              <a:gd fmla="*/ 705185 w 2243744" name="connsiteX7-671"/>
              <a:gd fmla="*/ 2126022 h 2380086" name="connsiteY7-672"/>
              <a:gd fmla="*/ 57485 w 2243744" name="connsiteX8-673"/>
              <a:gd fmla="*/ 2116497 h 2380086" name="connsiteY8-674"/>
              <a:gd fmla="*/ 62247 w 2243744" name="connsiteX9-675"/>
              <a:gd fmla="*/ 1163997 h 2380086" name="connsiteY9-676"/>
              <a:gd fmla="*/ 700422 w 2243744" name="connsiteX10-677"/>
              <a:gd fmla="*/ 1183046 h 2380086" name="connsiteY10-6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415" y="connsiteY9-416"/>
              </a:cxn>
              <a:cxn ang="0">
                <a:pos x="connsiteX10-457" y="connsiteY10-458"/>
              </a:cxn>
            </a:cxnLst>
            <a:rect b="b" l="l" r="r" t="t"/>
            <a:pathLst>
              <a:path h="2380086" w="2243744">
                <a:moveTo>
                  <a:pt x="700422" y="1183046"/>
                </a:moveTo>
                <a:cubicBezTo>
                  <a:pt x="1875137" y="499885"/>
                  <a:pt x="897129" y="63711"/>
                  <a:pt x="1499042" y="0"/>
                </a:cubicBezTo>
                <a:cubicBezTo>
                  <a:pt x="1880548" y="223334"/>
                  <a:pt x="1588559" y="682986"/>
                  <a:pt x="1664759" y="911586"/>
                </a:cubicBezTo>
                <a:cubicBezTo>
                  <a:pt x="1833034" y="860785"/>
                  <a:pt x="2394285" y="838560"/>
                  <a:pt x="2205372" y="1402122"/>
                </a:cubicBezTo>
                <a:cubicBezTo>
                  <a:pt x="2283160" y="1614846"/>
                  <a:pt x="2199022" y="1589447"/>
                  <a:pt x="2186322" y="1683109"/>
                </a:cubicBezTo>
                <a:cubicBezTo>
                  <a:pt x="2252997" y="1856147"/>
                  <a:pt x="2172034" y="1957747"/>
                  <a:pt x="2124409" y="2002197"/>
                </a:cubicBezTo>
                <a:cubicBezTo>
                  <a:pt x="2118059" y="2226034"/>
                  <a:pt x="2025985" y="2292710"/>
                  <a:pt x="1933910" y="2330809"/>
                </a:cubicBezTo>
                <a:cubicBezTo>
                  <a:pt x="1376698" y="2472097"/>
                  <a:pt x="1057610" y="2280009"/>
                  <a:pt x="705185" y="2126022"/>
                </a:cubicBezTo>
                <a:cubicBezTo>
                  <a:pt x="445629" y="2026803"/>
                  <a:pt x="158291" y="2278422"/>
                  <a:pt x="57485" y="2116497"/>
                </a:cubicBezTo>
                <a:cubicBezTo>
                  <a:pt x="-43321" y="1954572"/>
                  <a:pt x="8272" y="1256072"/>
                  <a:pt x="62247" y="1163997"/>
                </a:cubicBezTo>
                <a:cubicBezTo>
                  <a:pt x="209091" y="1073509"/>
                  <a:pt x="444834" y="1337827"/>
                  <a:pt x="700422" y="1183046"/>
                </a:cubicBez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cs typeface="+mn-ea"/>
              <a:sym typeface="+mn-lt"/>
            </a:endParaRPr>
          </a:p>
        </p:txBody>
      </p:sp>
      <p:sp>
        <p:nvSpPr>
          <p:cNvPr id="26" name="任意多边形 25"/>
          <p:cNvSpPr/>
          <p:nvPr/>
        </p:nvSpPr>
        <p:spPr>
          <a:xfrm>
            <a:off x="5622852" y="1564432"/>
            <a:ext cx="1265964" cy="119199"/>
          </a:xfrm>
          <a:custGeom>
            <a:gdLst>
              <a:gd fmla="*/ 0 w 697706" name="connsiteX0"/>
              <a:gd fmla="*/ 269081 h 269081" name="connsiteY0"/>
              <a:gd fmla="*/ 316706 w 697706" name="connsiteX1"/>
              <a:gd fmla="*/ 0 h 269081" name="connsiteY1"/>
              <a:gd fmla="*/ 697706 w 697706" name="connsiteX2"/>
              <a:gd fmla="*/ 250031 h 269081" name="connsiteY2"/>
              <a:gd fmla="*/ 0 w 697706" name="connsiteX0-1"/>
              <a:gd fmla="*/ 238125 h 238125" name="connsiteY0-2"/>
              <a:gd fmla="*/ 352425 w 697706" name="connsiteX1-3"/>
              <a:gd fmla="*/ 0 h 238125" name="connsiteY1-4"/>
              <a:gd fmla="*/ 697706 w 697706" name="connsiteX2-5"/>
              <a:gd fmla="*/ 219075 h 238125" name="connsiteY2-6"/>
              <a:gd fmla="*/ 0 w 697706" name="connsiteX0-7"/>
              <a:gd fmla="*/ 240955 h 240955" name="connsiteY0-8"/>
              <a:gd fmla="*/ 352425 w 697706" name="connsiteX1-9"/>
              <a:gd fmla="*/ 2830 h 240955" name="connsiteY1-10"/>
              <a:gd fmla="*/ 697706 w 697706" name="connsiteX2-11"/>
              <a:gd fmla="*/ 221905 h 240955" name="connsiteY2-12"/>
              <a:gd fmla="*/ 0 w 697706" name="connsiteX0-13"/>
              <a:gd fmla="*/ 240955 h 240955" name="connsiteY0-14"/>
              <a:gd fmla="*/ 352425 w 697706" name="connsiteX1-15"/>
              <a:gd fmla="*/ 2830 h 240955" name="connsiteY1-16"/>
              <a:gd fmla="*/ 697706 w 697706" name="connsiteX2-17"/>
              <a:gd fmla="*/ 221905 h 240955" name="connsiteY2-18"/>
              <a:gd fmla="*/ 0 w 697706" name="connsiteX0-19"/>
              <a:gd fmla="*/ 105005 h 105005" name="connsiteY0-20"/>
              <a:gd fmla="*/ 347662 w 697706" name="connsiteX1-21"/>
              <a:gd fmla="*/ 9755 h 105005" name="connsiteY1-22"/>
              <a:gd fmla="*/ 697706 w 697706" name="connsiteX2-23"/>
              <a:gd fmla="*/ 85955 h 105005" name="connsiteY2-24"/>
              <a:gd fmla="*/ 0 w 697706" name="connsiteX0-25"/>
              <a:gd fmla="*/ 97438 h 97438" name="connsiteY0-26"/>
              <a:gd fmla="*/ 347662 w 697706" name="connsiteX1-27"/>
              <a:gd fmla="*/ 2188 h 97438" name="connsiteY1-28"/>
              <a:gd fmla="*/ 697706 w 697706" name="connsiteX2-29"/>
              <a:gd fmla="*/ 78388 h 97438" name="connsiteY2-30"/>
              <a:gd fmla="*/ 0 w 697706" name="connsiteX0-31"/>
              <a:gd fmla="*/ 97438 h 97438" name="connsiteY0-32"/>
              <a:gd fmla="*/ 347662 w 697706" name="connsiteX1-33"/>
              <a:gd fmla="*/ 2188 h 97438" name="connsiteY1-34"/>
              <a:gd fmla="*/ 697706 w 697706" name="connsiteX2-35"/>
              <a:gd fmla="*/ 78388 h 97438" name="connsiteY2-36"/>
              <a:gd fmla="*/ 0 w 697706" name="connsiteX0-37"/>
              <a:gd fmla="*/ 115305 h 115305" name="connsiteY0-38"/>
              <a:gd fmla="*/ 347662 w 697706" name="connsiteX1-39"/>
              <a:gd fmla="*/ 20055 h 115305" name="connsiteY1-40"/>
              <a:gd fmla="*/ 697706 w 697706" name="connsiteX2-41"/>
              <a:gd fmla="*/ 96255 h 115305" name="connsiteY2-42"/>
              <a:gd fmla="*/ 0 w 697706" name="connsiteX0-43"/>
              <a:gd fmla="*/ 95347 h 95347" name="connsiteY0-44"/>
              <a:gd fmla="*/ 347662 w 697706" name="connsiteX1-45"/>
              <a:gd fmla="*/ 97 h 95347" name="connsiteY1-46"/>
              <a:gd fmla="*/ 697706 w 697706" name="connsiteX2-47"/>
              <a:gd fmla="*/ 76297 h 95347" name="connsiteY2-48"/>
              <a:gd fmla="*/ 0 w 697706" name="connsiteX0-49"/>
              <a:gd fmla="*/ 95347 h 95347" name="connsiteY0-50"/>
              <a:gd fmla="*/ 347662 w 697706" name="connsiteX1-51"/>
              <a:gd fmla="*/ 97 h 95347" name="connsiteY1-52"/>
              <a:gd fmla="*/ 697706 w 697706" name="connsiteX2-53"/>
              <a:gd fmla="*/ 76297 h 95347" name="connsiteY2-54"/>
              <a:gd fmla="*/ 0 w 697706" name="connsiteX0-55"/>
              <a:gd fmla="*/ 95297 h 95297" name="connsiteY0-56"/>
              <a:gd fmla="*/ 347662 w 697706" name="connsiteX1-57"/>
              <a:gd fmla="*/ 47 h 95297" name="connsiteY1-58"/>
              <a:gd fmla="*/ 697706 w 697706" name="connsiteX2-59"/>
              <a:gd fmla="*/ 76247 h 95297" name="connsiteY2-60"/>
            </a:gdLst>
            <a:cxnLst>
              <a:cxn ang="0">
                <a:pos x="connsiteX0-1" y="connsiteY0-2"/>
              </a:cxn>
              <a:cxn ang="0">
                <a:pos x="connsiteX1-3" y="connsiteY1-4"/>
              </a:cxn>
              <a:cxn ang="0">
                <a:pos x="connsiteX2-5" y="connsiteY2-6"/>
              </a:cxn>
            </a:cxnLst>
            <a:rect b="b" l="l" r="r" t="t"/>
            <a:pathLst>
              <a:path h="95297" w="697706">
                <a:moveTo>
                  <a:pt x="0" y="95297"/>
                </a:moveTo>
                <a:cubicBezTo>
                  <a:pt x="122237" y="37353"/>
                  <a:pt x="270667" y="-1541"/>
                  <a:pt x="347662" y="47"/>
                </a:cubicBezTo>
                <a:cubicBezTo>
                  <a:pt x="424657" y="1635"/>
                  <a:pt x="549275" y="15128"/>
                  <a:pt x="697706" y="76247"/>
                </a:cubicBezTo>
              </a:path>
            </a:pathLst>
          </a:custGeom>
          <a:ln>
            <a:solidFill>
              <a:schemeClr val="bg1">
                <a:lumMod val="65000"/>
              </a:schemeClr>
            </a:solidFill>
            <a:prstDash val="sysDash"/>
            <a:headEnd len="med" type="stealth" w="sm"/>
            <a:tailEnd len="med" type="stealth"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800">
              <a:cs typeface="+mn-ea"/>
              <a:sym typeface="+mn-lt"/>
            </a:endParaRPr>
          </a:p>
        </p:txBody>
      </p:sp>
      <p:sp>
        <p:nvSpPr>
          <p:cNvPr id="27" name="任意多边形 26"/>
          <p:cNvSpPr/>
          <p:nvPr/>
        </p:nvSpPr>
        <p:spPr>
          <a:xfrm rot="10800000">
            <a:off x="3753339" y="2245422"/>
            <a:ext cx="1265964" cy="119199"/>
          </a:xfrm>
          <a:custGeom>
            <a:gdLst>
              <a:gd fmla="*/ 0 w 697706" name="connsiteX0"/>
              <a:gd fmla="*/ 269081 h 269081" name="connsiteY0"/>
              <a:gd fmla="*/ 316706 w 697706" name="connsiteX1"/>
              <a:gd fmla="*/ 0 h 269081" name="connsiteY1"/>
              <a:gd fmla="*/ 697706 w 697706" name="connsiteX2"/>
              <a:gd fmla="*/ 250031 h 269081" name="connsiteY2"/>
              <a:gd fmla="*/ 0 w 697706" name="connsiteX0-1"/>
              <a:gd fmla="*/ 238125 h 238125" name="connsiteY0-2"/>
              <a:gd fmla="*/ 352425 w 697706" name="connsiteX1-3"/>
              <a:gd fmla="*/ 0 h 238125" name="connsiteY1-4"/>
              <a:gd fmla="*/ 697706 w 697706" name="connsiteX2-5"/>
              <a:gd fmla="*/ 219075 h 238125" name="connsiteY2-6"/>
              <a:gd fmla="*/ 0 w 697706" name="connsiteX0-7"/>
              <a:gd fmla="*/ 240955 h 240955" name="connsiteY0-8"/>
              <a:gd fmla="*/ 352425 w 697706" name="connsiteX1-9"/>
              <a:gd fmla="*/ 2830 h 240955" name="connsiteY1-10"/>
              <a:gd fmla="*/ 697706 w 697706" name="connsiteX2-11"/>
              <a:gd fmla="*/ 221905 h 240955" name="connsiteY2-12"/>
              <a:gd fmla="*/ 0 w 697706" name="connsiteX0-13"/>
              <a:gd fmla="*/ 240955 h 240955" name="connsiteY0-14"/>
              <a:gd fmla="*/ 352425 w 697706" name="connsiteX1-15"/>
              <a:gd fmla="*/ 2830 h 240955" name="connsiteY1-16"/>
              <a:gd fmla="*/ 697706 w 697706" name="connsiteX2-17"/>
              <a:gd fmla="*/ 221905 h 240955" name="connsiteY2-18"/>
              <a:gd fmla="*/ 0 w 697706" name="connsiteX0-19"/>
              <a:gd fmla="*/ 105005 h 105005" name="connsiteY0-20"/>
              <a:gd fmla="*/ 347662 w 697706" name="connsiteX1-21"/>
              <a:gd fmla="*/ 9755 h 105005" name="connsiteY1-22"/>
              <a:gd fmla="*/ 697706 w 697706" name="connsiteX2-23"/>
              <a:gd fmla="*/ 85955 h 105005" name="connsiteY2-24"/>
              <a:gd fmla="*/ 0 w 697706" name="connsiteX0-25"/>
              <a:gd fmla="*/ 97438 h 97438" name="connsiteY0-26"/>
              <a:gd fmla="*/ 347662 w 697706" name="connsiteX1-27"/>
              <a:gd fmla="*/ 2188 h 97438" name="connsiteY1-28"/>
              <a:gd fmla="*/ 697706 w 697706" name="connsiteX2-29"/>
              <a:gd fmla="*/ 78388 h 97438" name="connsiteY2-30"/>
              <a:gd fmla="*/ 0 w 697706" name="connsiteX0-31"/>
              <a:gd fmla="*/ 97438 h 97438" name="connsiteY0-32"/>
              <a:gd fmla="*/ 347662 w 697706" name="connsiteX1-33"/>
              <a:gd fmla="*/ 2188 h 97438" name="connsiteY1-34"/>
              <a:gd fmla="*/ 697706 w 697706" name="connsiteX2-35"/>
              <a:gd fmla="*/ 78388 h 97438" name="connsiteY2-36"/>
              <a:gd fmla="*/ 0 w 697706" name="connsiteX0-37"/>
              <a:gd fmla="*/ 115305 h 115305" name="connsiteY0-38"/>
              <a:gd fmla="*/ 347662 w 697706" name="connsiteX1-39"/>
              <a:gd fmla="*/ 20055 h 115305" name="connsiteY1-40"/>
              <a:gd fmla="*/ 697706 w 697706" name="connsiteX2-41"/>
              <a:gd fmla="*/ 96255 h 115305" name="connsiteY2-42"/>
              <a:gd fmla="*/ 0 w 697706" name="connsiteX0-43"/>
              <a:gd fmla="*/ 95347 h 95347" name="connsiteY0-44"/>
              <a:gd fmla="*/ 347662 w 697706" name="connsiteX1-45"/>
              <a:gd fmla="*/ 97 h 95347" name="connsiteY1-46"/>
              <a:gd fmla="*/ 697706 w 697706" name="connsiteX2-47"/>
              <a:gd fmla="*/ 76297 h 95347" name="connsiteY2-48"/>
              <a:gd fmla="*/ 0 w 697706" name="connsiteX0-49"/>
              <a:gd fmla="*/ 95347 h 95347" name="connsiteY0-50"/>
              <a:gd fmla="*/ 347662 w 697706" name="connsiteX1-51"/>
              <a:gd fmla="*/ 97 h 95347" name="connsiteY1-52"/>
              <a:gd fmla="*/ 697706 w 697706" name="connsiteX2-53"/>
              <a:gd fmla="*/ 76297 h 95347" name="connsiteY2-54"/>
              <a:gd fmla="*/ 0 w 697706" name="connsiteX0-55"/>
              <a:gd fmla="*/ 95297 h 95297" name="connsiteY0-56"/>
              <a:gd fmla="*/ 347662 w 697706" name="connsiteX1-57"/>
              <a:gd fmla="*/ 47 h 95297" name="connsiteY1-58"/>
              <a:gd fmla="*/ 697706 w 697706" name="connsiteX2-59"/>
              <a:gd fmla="*/ 76247 h 95297" name="connsiteY2-60"/>
            </a:gdLst>
            <a:cxnLst>
              <a:cxn ang="0">
                <a:pos x="connsiteX0-1" y="connsiteY0-2"/>
              </a:cxn>
              <a:cxn ang="0">
                <a:pos x="connsiteX1-3" y="connsiteY1-4"/>
              </a:cxn>
              <a:cxn ang="0">
                <a:pos x="connsiteX2-5" y="connsiteY2-6"/>
              </a:cxn>
            </a:cxnLst>
            <a:rect b="b" l="l" r="r" t="t"/>
            <a:pathLst>
              <a:path h="95297" w="697706">
                <a:moveTo>
                  <a:pt x="0" y="95297"/>
                </a:moveTo>
                <a:cubicBezTo>
                  <a:pt x="122237" y="37353"/>
                  <a:pt x="270667" y="-1541"/>
                  <a:pt x="347662" y="47"/>
                </a:cubicBezTo>
                <a:cubicBezTo>
                  <a:pt x="424657" y="1635"/>
                  <a:pt x="549275" y="15128"/>
                  <a:pt x="697706" y="76247"/>
                </a:cubicBezTo>
              </a:path>
            </a:pathLst>
          </a:custGeom>
          <a:ln>
            <a:solidFill>
              <a:schemeClr val="bg1">
                <a:lumMod val="65000"/>
              </a:schemeClr>
            </a:solidFill>
            <a:prstDash val="sysDash"/>
            <a:headEnd len="med" type="stealth" w="sm"/>
            <a:tailEnd len="med" type="stealth"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800">
              <a:cs typeface="+mn-ea"/>
              <a:sym typeface="+mn-lt"/>
            </a:endParaRPr>
          </a:p>
        </p:txBody>
      </p:sp>
      <p:sp>
        <p:nvSpPr>
          <p:cNvPr id="28" name="TextBox 6"/>
          <p:cNvSpPr txBox="1">
            <a:spLocks noChangeArrowheads="1"/>
          </p:cNvSpPr>
          <p:nvPr/>
        </p:nvSpPr>
        <p:spPr bwMode="auto">
          <a:xfrm>
            <a:off x="3001998" y="2471804"/>
            <a:ext cx="929294" cy="335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p>
            <a:pPr algn="ctr" defTabSz="913765" fontAlgn="base">
              <a:spcBef>
                <a:spcPct val="0"/>
              </a:spcBef>
              <a:spcAft>
                <a:spcPct val="0"/>
              </a:spcAft>
            </a:pPr>
            <a:r>
              <a:rPr altLang="zh-CN" lang="en-US" sz="1600">
                <a:solidFill>
                  <a:schemeClr val="accent1"/>
                </a:solidFill>
                <a:cs typeface="+mn-ea"/>
                <a:sym typeface="+mn-lt"/>
              </a:rPr>
              <a:t>Step2</a:t>
            </a:r>
          </a:p>
        </p:txBody>
      </p:sp>
      <p:sp>
        <p:nvSpPr>
          <p:cNvPr id="29" name="TextBox 6"/>
          <p:cNvSpPr txBox="1">
            <a:spLocks noChangeArrowheads="1"/>
          </p:cNvSpPr>
          <p:nvPr/>
        </p:nvSpPr>
        <p:spPr bwMode="auto">
          <a:xfrm>
            <a:off x="3056112" y="2863640"/>
            <a:ext cx="1530002" cy="1691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itchFamily="34" typeface="微软雅黑"/>
                <a:cs typeface="+mn-ea"/>
              </a:defRPr>
            </a:lvl1pPr>
          </a:lstStyle>
          <a:p>
            <a:r>
              <a:rPr altLang="en-US" lang="zh-CN">
                <a:ea typeface="+mn-ea"/>
                <a:sym typeface="+mn-lt"/>
              </a:rPr>
              <a:t>这里是具体内容这里是具体内容,这里是具体内容,这里是具体内容,这里是具体内容</a:t>
            </a:r>
          </a:p>
        </p:txBody>
      </p:sp>
      <p:sp>
        <p:nvSpPr>
          <p:cNvPr id="30" name="TextBox 6"/>
          <p:cNvSpPr txBox="1">
            <a:spLocks noChangeArrowheads="1"/>
          </p:cNvSpPr>
          <p:nvPr/>
        </p:nvSpPr>
        <p:spPr bwMode="auto">
          <a:xfrm>
            <a:off x="4840308" y="2471804"/>
            <a:ext cx="929294" cy="335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p>
            <a:pPr algn="ctr" defTabSz="913765" fontAlgn="base">
              <a:spcBef>
                <a:spcPct val="0"/>
              </a:spcBef>
              <a:spcAft>
                <a:spcPct val="0"/>
              </a:spcAft>
            </a:pPr>
            <a:r>
              <a:rPr altLang="zh-CN" lang="en-US" sz="1600">
                <a:solidFill>
                  <a:schemeClr val="accent1"/>
                </a:solidFill>
                <a:cs typeface="+mn-ea"/>
                <a:sym typeface="+mn-lt"/>
              </a:rPr>
              <a:t>Step3</a:t>
            </a:r>
          </a:p>
        </p:txBody>
      </p:sp>
      <p:sp>
        <p:nvSpPr>
          <p:cNvPr id="31" name="TextBox 6"/>
          <p:cNvSpPr txBox="1">
            <a:spLocks noChangeArrowheads="1"/>
          </p:cNvSpPr>
          <p:nvPr/>
        </p:nvSpPr>
        <p:spPr bwMode="auto">
          <a:xfrm>
            <a:off x="4880146" y="2863640"/>
            <a:ext cx="1485416" cy="1691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itchFamily="34" typeface="微软雅黑"/>
                <a:cs typeface="+mn-ea"/>
              </a:defRPr>
            </a:lvl1pPr>
          </a:lstStyle>
          <a:p>
            <a:r>
              <a:rPr altLang="en-US" lang="zh-CN">
                <a:ea typeface="+mn-ea"/>
                <a:sym typeface="+mn-lt"/>
              </a:rPr>
              <a:t>这里是具体内容这里是具体内容,这里是具体内容,这里是具体内容,这里是具体内容</a:t>
            </a:r>
          </a:p>
        </p:txBody>
      </p:sp>
      <p:sp>
        <p:nvSpPr>
          <p:cNvPr id="32" name="TextBox 6"/>
          <p:cNvSpPr txBox="1">
            <a:spLocks noChangeArrowheads="1"/>
          </p:cNvSpPr>
          <p:nvPr/>
        </p:nvSpPr>
        <p:spPr bwMode="auto">
          <a:xfrm>
            <a:off x="6529351" y="2471804"/>
            <a:ext cx="929294" cy="335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p>
            <a:pPr algn="ctr" defTabSz="913765" fontAlgn="base">
              <a:spcBef>
                <a:spcPct val="0"/>
              </a:spcBef>
              <a:spcAft>
                <a:spcPct val="0"/>
              </a:spcAft>
            </a:pPr>
            <a:r>
              <a:rPr altLang="zh-CN" lang="en-US" sz="1600">
                <a:solidFill>
                  <a:schemeClr val="accent1"/>
                </a:solidFill>
                <a:cs typeface="+mn-ea"/>
                <a:sym typeface="+mn-lt"/>
              </a:rPr>
              <a:t>Step4</a:t>
            </a:r>
          </a:p>
        </p:txBody>
      </p:sp>
      <p:sp>
        <p:nvSpPr>
          <p:cNvPr id="33" name="TextBox 6"/>
          <p:cNvSpPr txBox="1">
            <a:spLocks noChangeArrowheads="1"/>
          </p:cNvSpPr>
          <p:nvPr/>
        </p:nvSpPr>
        <p:spPr bwMode="auto">
          <a:xfrm>
            <a:off x="6659589" y="2863640"/>
            <a:ext cx="1511752" cy="1691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06" compatLnSpc="1" lIns="91412" numCol="1" rIns="91412" tIns="45706" vert="horz" wrap="square">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charset="-122" pitchFamily="34" typeface="微软雅黑"/>
                <a:cs typeface="+mn-ea"/>
              </a:defRPr>
            </a:lvl1pPr>
          </a:lstStyle>
          <a:p>
            <a:r>
              <a:rPr altLang="en-US" lang="zh-CN">
                <a:ea typeface="+mn-ea"/>
                <a:sym typeface="+mn-lt"/>
              </a:rPr>
              <a:t>这里是具体内容这里是具体内容,这里是具体内容,这里是具体内容,这里是具体内容</a:t>
            </a:r>
          </a:p>
        </p:txBody>
      </p:sp>
    </p:spTree>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50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24"/>
                                        </p:tgtEl>
                                        <p:attrNameLst>
                                          <p:attrName>style.visibility</p:attrName>
                                        </p:attrNameLst>
                                      </p:cBhvr>
                                      <p:to>
                                        <p:strVal val="visible"/>
                                      </p:to>
                                    </p:set>
                                    <p:animEffect filter="wipe(left)" transition="in">
                                      <p:cBhvr>
                                        <p:cTn dur="500" id="19"/>
                                        <p:tgtEl>
                                          <p:spTgt spid="24"/>
                                        </p:tgtEl>
                                      </p:cBhvr>
                                    </p:animEffect>
                                  </p:childTnLst>
                                </p:cTn>
                              </p:par>
                            </p:childTnLst>
                          </p:cTn>
                        </p:par>
                        <p:par>
                          <p:cTn fill="hold" id="20" nodeType="afterGroup">
                            <p:stCondLst>
                              <p:cond delay="500"/>
                            </p:stCondLst>
                            <p:childTnLst>
                              <p:par>
                                <p:cTn fill="hold"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childTnLst>
                          </p:cTn>
                        </p:par>
                        <p:par>
                          <p:cTn fill="hold" id="24" nodeType="afterGroup">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500" id="27"/>
                                        <p:tgtEl>
                                          <p:spTgt spid="28"/>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8">
                                  <p:stCondLst>
                                    <p:cond delay="0"/>
                                  </p:stCondLst>
                                  <p:childTnLst>
                                    <p:set>
                                      <p:cBhvr>
                                        <p:cTn dur="1" fill="hold" id="34">
                                          <p:stCondLst>
                                            <p:cond delay="0"/>
                                          </p:stCondLst>
                                        </p:cTn>
                                        <p:tgtEl>
                                          <p:spTgt spid="27"/>
                                        </p:tgtEl>
                                        <p:attrNameLst>
                                          <p:attrName>style.visibility</p:attrName>
                                        </p:attrNameLst>
                                      </p:cBhvr>
                                      <p:to>
                                        <p:strVal val="visible"/>
                                      </p:to>
                                    </p:set>
                                    <p:animEffect filter="wipe(left)" transition="in">
                                      <p:cBhvr>
                                        <p:cTn dur="500" id="35"/>
                                        <p:tgtEl>
                                          <p:spTgt spid="27"/>
                                        </p:tgtEl>
                                      </p:cBhvr>
                                    </p:animEffect>
                                  </p:childTnLst>
                                </p:cTn>
                              </p:par>
                            </p:childTnLst>
                          </p:cTn>
                        </p:par>
                        <p:par>
                          <p:cTn fill="hold" id="36" nodeType="afterGroup">
                            <p:stCondLst>
                              <p:cond delay="500"/>
                            </p:stCondLst>
                            <p:childTnLst>
                              <p:par>
                                <p:cTn fill="hold" id="37" nodeType="afterEffect" presetClass="entr" presetID="10"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500" id="39"/>
                                        <p:tgtEl>
                                          <p:spTgt spid="11"/>
                                        </p:tgtEl>
                                      </p:cBhvr>
                                    </p:animEffect>
                                  </p:childTnLst>
                                </p:cTn>
                              </p:par>
                            </p:childTnLst>
                          </p:cTn>
                        </p:par>
                        <p:par>
                          <p:cTn fill="hold" id="40" nodeType="afterGroup">
                            <p:stCondLst>
                              <p:cond delay="1000"/>
                            </p:stCondLst>
                            <p:childTnLst>
                              <p:par>
                                <p:cTn fill="hold" grpId="0" id="41" nodeType="afterEffect" presetClass="entr" presetID="10" presetSubtype="0">
                                  <p:stCondLst>
                                    <p:cond delay="0"/>
                                  </p:stCondLst>
                                  <p:childTnLst>
                                    <p:set>
                                      <p:cBhvr>
                                        <p:cTn dur="1" fill="hold" id="42">
                                          <p:stCondLst>
                                            <p:cond delay="0"/>
                                          </p:stCondLst>
                                        </p:cTn>
                                        <p:tgtEl>
                                          <p:spTgt spid="30"/>
                                        </p:tgtEl>
                                        <p:attrNameLst>
                                          <p:attrName>style.visibility</p:attrName>
                                        </p:attrNameLst>
                                      </p:cBhvr>
                                      <p:to>
                                        <p:strVal val="visible"/>
                                      </p:to>
                                    </p:set>
                                    <p:animEffect filter="fade" transition="in">
                                      <p:cBhvr>
                                        <p:cTn dur="500" id="43"/>
                                        <p:tgtEl>
                                          <p:spTgt spid="30"/>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1"/>
                                        </p:tgtEl>
                                        <p:attrNameLst>
                                          <p:attrName>style.visibility</p:attrName>
                                        </p:attrNameLst>
                                      </p:cBhvr>
                                      <p:to>
                                        <p:strVal val="visible"/>
                                      </p:to>
                                    </p:set>
                                    <p:animEffect filter="fade" transition="in">
                                      <p:cBhvr>
                                        <p:cTn dur="500" id="46"/>
                                        <p:tgtEl>
                                          <p:spTgt spid="31"/>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2" presetSubtype="8">
                                  <p:stCondLst>
                                    <p:cond delay="0"/>
                                  </p:stCondLst>
                                  <p:childTnLst>
                                    <p:set>
                                      <p:cBhvr>
                                        <p:cTn dur="1" fill="hold" id="50">
                                          <p:stCondLst>
                                            <p:cond delay="0"/>
                                          </p:stCondLst>
                                        </p:cTn>
                                        <p:tgtEl>
                                          <p:spTgt spid="26"/>
                                        </p:tgtEl>
                                        <p:attrNameLst>
                                          <p:attrName>style.visibility</p:attrName>
                                        </p:attrNameLst>
                                      </p:cBhvr>
                                      <p:to>
                                        <p:strVal val="visible"/>
                                      </p:to>
                                    </p:set>
                                    <p:animEffect filter="wipe(left)" transition="in">
                                      <p:cBhvr>
                                        <p:cTn dur="500" id="51"/>
                                        <p:tgtEl>
                                          <p:spTgt spid="26"/>
                                        </p:tgtEl>
                                      </p:cBhvr>
                                    </p:animEffect>
                                  </p:childTnLst>
                                </p:cTn>
                              </p:par>
                            </p:childTnLst>
                          </p:cTn>
                        </p:par>
                        <p:par>
                          <p:cTn fill="hold" id="52" nodeType="afterGroup">
                            <p:stCondLst>
                              <p:cond delay="500"/>
                            </p:stCondLst>
                            <p:childTnLst>
                              <p:par>
                                <p:cTn fill="hold" grpId="0" id="53" nodeType="afterEffect" presetClass="entr" presetID="10" presetSubtype="0">
                                  <p:stCondLst>
                                    <p:cond delay="0"/>
                                  </p:stCondLst>
                                  <p:childTnLst>
                                    <p:set>
                                      <p:cBhvr>
                                        <p:cTn dur="1" fill="hold" id="54">
                                          <p:stCondLst>
                                            <p:cond delay="0"/>
                                          </p:stCondLst>
                                        </p:cTn>
                                        <p:tgtEl>
                                          <p:spTgt spid="25"/>
                                        </p:tgtEl>
                                        <p:attrNameLst>
                                          <p:attrName>style.visibility</p:attrName>
                                        </p:attrNameLst>
                                      </p:cBhvr>
                                      <p:to>
                                        <p:strVal val="visible"/>
                                      </p:to>
                                    </p:set>
                                    <p:animEffect filter="fade" transition="in">
                                      <p:cBhvr>
                                        <p:cTn dur="500" id="55"/>
                                        <p:tgtEl>
                                          <p:spTgt spid="25"/>
                                        </p:tgtEl>
                                      </p:cBhvr>
                                    </p:animEffect>
                                  </p:childTnLst>
                                </p:cTn>
                              </p:par>
                            </p:childTnLst>
                          </p:cTn>
                        </p:par>
                        <p:par>
                          <p:cTn fill="hold" id="56" nodeType="afterGroup">
                            <p:stCondLst>
                              <p:cond delay="1000"/>
                            </p:stCondLst>
                            <p:childTnLst>
                              <p:par>
                                <p:cTn fill="hold" grpId="0" id="57" nodeType="afterEffect" presetClass="entr" presetID="10" presetSubtype="0">
                                  <p:stCondLst>
                                    <p:cond delay="0"/>
                                  </p:stCondLst>
                                  <p:childTnLst>
                                    <p:set>
                                      <p:cBhvr>
                                        <p:cTn dur="1" fill="hold" id="58">
                                          <p:stCondLst>
                                            <p:cond delay="0"/>
                                          </p:stCondLst>
                                        </p:cTn>
                                        <p:tgtEl>
                                          <p:spTgt spid="32"/>
                                        </p:tgtEl>
                                        <p:attrNameLst>
                                          <p:attrName>style.visibility</p:attrName>
                                        </p:attrNameLst>
                                      </p:cBhvr>
                                      <p:to>
                                        <p:strVal val="visible"/>
                                      </p:to>
                                    </p:set>
                                    <p:animEffect filter="fade" transition="in">
                                      <p:cBhvr>
                                        <p:cTn dur="500" id="59"/>
                                        <p:tgtEl>
                                          <p:spTgt spid="3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3"/>
                                        </p:tgtEl>
                                        <p:attrNameLst>
                                          <p:attrName>style.visibility</p:attrName>
                                        </p:attrNameLst>
                                      </p:cBhvr>
                                      <p:to>
                                        <p:strVal val="visible"/>
                                      </p:to>
                                    </p:set>
                                    <p:animEffect filter="fade" transition="in">
                                      <p:cBhvr>
                                        <p:cTn dur="500" id="6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4"/>
      <p:bldP grpId="0" spid="25"/>
      <p:bldP grpId="0" spid="26"/>
      <p:bldP grpId="0" spid="27"/>
      <p:bldP grpId="0" spid="28"/>
      <p:bldP grpId="0" spid="29"/>
      <p:bldP grpId="0" spid="30"/>
      <p:bldP grpId="0" spid="31"/>
      <p:bldP grpId="0" spid="32"/>
      <p:bldP grpId="0" spid="33"/>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自定义 2053">
      <a:dk1>
        <a:sysClr val="windowText" lastClr="000000"/>
      </a:dk1>
      <a:lt1>
        <a:sysClr val="window" lastClr="FFFFFF"/>
      </a:lt1>
      <a:dk2>
        <a:srgbClr val="44546A"/>
      </a:dk2>
      <a:lt2>
        <a:srgbClr val="E7E6E6"/>
      </a:lt2>
      <a:accent1>
        <a:srgbClr val="21563C"/>
      </a:accent1>
      <a:accent2>
        <a:srgbClr val="62AA1D"/>
      </a:accent2>
      <a:accent3>
        <a:srgbClr val="21563C"/>
      </a:accent3>
      <a:accent4>
        <a:srgbClr val="62AA1D"/>
      </a:accent4>
      <a:accent5>
        <a:srgbClr val="21563C"/>
      </a:accent5>
      <a:accent6>
        <a:srgbClr val="62AA1D"/>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203</Paragraphs>
  <Slides>24</Slides>
  <Notes>17</Notes>
  <TotalTime>3</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24</vt:i4>
      </vt:variant>
    </vt:vector>
  </HeadingPairs>
  <TitlesOfParts>
    <vt:vector baseType="lpstr" size="42">
      <vt:lpstr>Arial</vt:lpstr>
      <vt:lpstr>微软雅黑</vt:lpstr>
      <vt:lpstr>Lato Regular</vt:lpstr>
      <vt:lpstr>Lato Hairline</vt:lpstr>
      <vt:lpstr>Lato Light</vt:lpstr>
      <vt:lpstr>Glegoo</vt:lpstr>
      <vt:lpstr>Calibri</vt:lpstr>
      <vt:lpstr>Mission Gothic Regular</vt:lpstr>
      <vt:lpstr>Open Sans</vt:lpstr>
      <vt:lpstr>Roboto Condensed</vt:lpstr>
      <vt:lpstr>Calibri Light</vt:lpstr>
      <vt:lpstr>等线 Light</vt:lpstr>
      <vt:lpstr>等线</vt:lpstr>
      <vt:lpstr>宋体</vt:lpstr>
      <vt:lpstr>MS PGothic</vt:lpstr>
      <vt:lpstr>Roboto condensed</vt:lpstr>
      <vt:lpstr>叶根友行书繁</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2017-06-22T11:55:00Z</dcterms:created>
  <cp:lastModifiedBy>优品PPT</cp:lastModifiedBy>
  <dcterms:modified xsi:type="dcterms:W3CDTF">2021-08-20T11:21:03Z</dcterms:modified>
  <cp:revision>253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2052-10.1.0.5554</vt:lpwstr>
  </property>
</Properties>
</file>