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760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0160000" cy="5715000"/>
  <p:notesSz cx="6858000" cy="9144000"/>
  <p:custDataLst>
    <p:tags r:id="rId17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7" d="100"/>
          <a:sy n="127" d="100"/>
        </p:scale>
        <p:origin x="762" y="126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tags/tag1.xml" Type="http://schemas.openxmlformats.org/officeDocument/2006/relationships/tags"/><Relationship Id="rId18" Target="presProps.xml" Type="http://schemas.openxmlformats.org/officeDocument/2006/relationships/presProps"/><Relationship Id="rId19" Target="viewProps.xml" Type="http://schemas.openxmlformats.org/officeDocument/2006/relationships/viewProps"/><Relationship Id="rId2" Target="slideMasters/slideMaster2.xml" Type="http://schemas.openxmlformats.org/officeDocument/2006/relationships/slideMaster"/><Relationship Id="rId20" Target="theme/theme1.xml" Type="http://schemas.openxmlformats.org/officeDocument/2006/relationships/theme"/><Relationship Id="rId21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58395DF-4C94-4E87-95CA-A77156775441}" type="datetimeFigureOut">
              <a:rPr lang="zh-CN" altLang="en-US"/>
              <a:pPr>
                <a:defRPr/>
              </a:pPr>
              <a:t>2017/2/12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080FE14-6A2F-45C2-9D0A-8EDBD7B8C4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30576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87450953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media/image10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media/image1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2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3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media/image4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media/image5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media/image6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media/image7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media/image8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media/image9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G:\公司\杭州封面.jp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2423650504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G:\公司\南屏晚钟.jp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377741013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G:\公司\三潭映月.jp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45127373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97406-BCC3-4600-9BAA-64FA0B344D4C}" type="datetimeFigureOut">
              <a:rPr lang="zh-CN" altLang="en-US" smtClean="0"/>
              <a:pPr>
                <a:defRPr/>
              </a:pPr>
              <a:t>2017/2/12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26F65A-8386-4E95-9A23-6BF72FE8FA68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6425435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5EF4FC-0EA4-4FD6-97AB-36634854B84D}" type="datetimeFigureOut">
              <a:rPr lang="zh-CN" altLang="en-US" smtClean="0"/>
              <a:pPr>
                <a:defRPr/>
              </a:pPr>
              <a:t>2017/2/12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CD730-F09E-4D11-B8F5-C214CB17281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3789172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2"/>
            <a:ext cx="87630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824553"/>
            <a:ext cx="876300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6E3DED-5F9D-4D1B-BA31-A1BD5BD5D797}" type="datetimeFigureOut">
              <a:rPr lang="zh-CN" altLang="en-US" smtClean="0"/>
              <a:pPr>
                <a:defRPr/>
              </a:pPr>
              <a:t>2017/2/12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F20CD1-C581-4855-91A3-8432EF09DE77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4940620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C11435-FB75-4A27-B483-7664DAFD0F9F}" type="datetimeFigureOut">
              <a:rPr lang="zh-CN" altLang="en-US" smtClean="0"/>
              <a:pPr>
                <a:defRPr/>
              </a:pPr>
              <a:t>2017/2/12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06C99-489D-4E79-86CA-1E31F58A15A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9543396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738489-662F-498B-B237-6E981EEA1A26}" type="datetimeFigureOut">
              <a:rPr lang="zh-CN" altLang="en-US" smtClean="0"/>
              <a:pPr>
                <a:defRPr/>
              </a:pPr>
              <a:t>2017/2/12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46959-733B-456F-A66B-A1A102C94625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89624730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95EFC1-7283-4C01-9262-FA95A94FAA82}" type="datetimeFigureOut">
              <a:rPr lang="zh-CN" altLang="en-US" smtClean="0"/>
              <a:pPr>
                <a:defRPr/>
              </a:pPr>
              <a:t>2017/2/12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C4956C-4946-4DB6-858E-D1FED99E321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4713198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F6FB26-075F-4DB2-80E2-13DCD3AF2246}" type="datetimeFigureOut">
              <a:rPr lang="zh-CN" altLang="en-US" smtClean="0"/>
              <a:pPr>
                <a:defRPr/>
              </a:pPr>
              <a:t>2017/2/12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20C4D8-0B54-4D63-A297-3A545E82065D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1564260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5CB732-8E49-4329-BE22-EBEFC3CF3817}" type="datetimeFigureOut">
              <a:rPr lang="zh-CN" altLang="en-US" smtClean="0"/>
              <a:pPr>
                <a:defRPr/>
              </a:pPr>
              <a:t>2017/2/12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1ADA4B-2D14-468E-9F55-9132F6E82B4E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0544371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3534743704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9C9D14-EC42-429B-88AB-EAC38566C37C}" type="datetimeFigureOut">
              <a:rPr lang="zh-CN" altLang="en-US" smtClean="0"/>
              <a:pPr>
                <a:defRPr/>
              </a:pPr>
              <a:t>2017/2/12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88A2D6-CC03-4F6B-BFC2-88A464C337F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9164353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A2435C-8E0C-4161-B7F3-C9A03DBD48B1}" type="datetimeFigureOut">
              <a:rPr lang="zh-CN" altLang="en-US" smtClean="0"/>
              <a:pPr>
                <a:defRPr/>
              </a:pPr>
              <a:t>2017/2/12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E1340-7FFC-4995-B07D-097118446444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34489174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E35ED3-0855-4AB6-917A-62D5F9E93E4C}" type="datetimeFigureOut">
              <a:rPr lang="zh-CN" altLang="en-US" smtClean="0"/>
              <a:pPr>
                <a:defRPr/>
              </a:pPr>
              <a:t>2017/2/12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A1FDC-0814-468B-9E0A-B43F2B4C8DC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8389414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9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134648374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9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331539028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G:\公司\断桥残雪.jp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87859734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G:\公司\柳浪闻莺.jp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3227044715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38702080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G:\公司\雷峰夕照.jp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421166129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G:\公司\双峰插云.jp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4080939018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val="229852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iming/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media/image13.png" Type="http://schemas.openxmlformats.org/officeDocument/2006/relationships/image"/><Relationship Id="rId3" Target="../media/image2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2" Target="../media/image13.png" Type="http://schemas.openxmlformats.org/officeDocument/2006/relationships/image"/><Relationship Id="rId3" Target="../media/image2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2" Target="../media/image13.png" Type="http://schemas.openxmlformats.org/officeDocument/2006/relationships/image"/><Relationship Id="rId3" Target="http://www.51pptmoban.com/" TargetMode="External" Type="http://schemas.openxmlformats.org/officeDocument/2006/relationships/hyperlink"/></Relationships>
</file>

<file path=ppt/slides/_rels/slide13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13.png" Type="http://schemas.openxmlformats.org/officeDocument/2006/relationships/image"/><Relationship Id="rId3" Target="../media/image1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13.png" Type="http://schemas.openxmlformats.org/officeDocument/2006/relationships/image"/><Relationship Id="rId3" Target="../media/image1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13.png" Type="http://schemas.openxmlformats.org/officeDocument/2006/relationships/image"/><Relationship Id="rId3" Target="../media/image1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13.png" Type="http://schemas.openxmlformats.org/officeDocument/2006/relationships/image"/><Relationship Id="rId3" Target="../media/image1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13.png" Type="http://schemas.openxmlformats.org/officeDocument/2006/relationships/image"/><Relationship Id="rId3" Target="../media/image2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13.png" Type="http://schemas.openxmlformats.org/officeDocument/2006/relationships/image"/><Relationship Id="rId3" Target="../media/image21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6502400" y="1387475"/>
            <a:ext cx="1079500" cy="34051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grpSp>
        <p:nvGrpSpPr>
          <p:cNvPr id="11" name="组合 10"/>
          <p:cNvGrpSpPr/>
          <p:nvPr/>
        </p:nvGrpSpPr>
        <p:grpSpPr>
          <a:xfrm>
            <a:off x="6386646" y="4470561"/>
            <a:ext cx="1371488" cy="590612"/>
            <a:chOff x="198438" y="1811338"/>
            <a:chExt cx="7689850" cy="3311525"/>
          </a:xfrm>
          <a:gradFill flip="none" rotWithShape="1">
            <a:gsLst>
              <a:gs pos="0">
                <a:srgbClr val="640000"/>
              </a:gs>
              <a:gs pos="49000">
                <a:srgbClr val="C80000"/>
              </a:gs>
              <a:gs pos="100000">
                <a:srgbClr val="FF0000"/>
              </a:gs>
            </a:gsLst>
            <a:path path="shape">
              <a:fillToRect b="50000" l="50000" r="50000" t="50000"/>
            </a:path>
          </a:gradFill>
        </p:grpSpPr>
        <p:sp>
          <p:nvSpPr>
            <p:cNvPr id="8" name="Freeform 8"/>
            <p:cNvSpPr/>
            <p:nvPr/>
          </p:nvSpPr>
          <p:spPr bwMode="auto">
            <a:xfrm>
              <a:off x="198438" y="1811338"/>
              <a:ext cx="7394575" cy="3311525"/>
            </a:xfrm>
            <a:custGeom>
              <a:gdLst>
                <a:gd fmla="*/ 1674 w 4658" name="T0"/>
                <a:gd fmla="*/ 658 h 2086" name="T1"/>
                <a:gd fmla="*/ 1320 w 4658" name="T2"/>
                <a:gd fmla="*/ 820 h 2086" name="T3"/>
                <a:gd fmla="*/ 1068 w 4658" name="T4"/>
                <a:gd fmla="*/ 1096 h 2086" name="T5"/>
                <a:gd fmla="*/ 1166 w 4658" name="T6"/>
                <a:gd fmla="*/ 1402 h 2086" name="T7"/>
                <a:gd fmla="*/ 1510 w 4658" name="T8"/>
                <a:gd fmla="*/ 1610 h 2086" name="T9"/>
                <a:gd fmla="*/ 1986 w 4658" name="T10"/>
                <a:gd fmla="*/ 1886 h 2086" name="T11"/>
                <a:gd fmla="*/ 1932 w 4658" name="T12"/>
                <a:gd fmla="*/ 1980 h 2086" name="T13"/>
                <a:gd fmla="*/ 1350 w 4658" name="T14"/>
                <a:gd fmla="*/ 1714 h 2086" name="T15"/>
                <a:gd fmla="*/ 860 w 4658" name="T16"/>
                <a:gd fmla="*/ 1460 h 2086" name="T17"/>
                <a:gd fmla="*/ 432 w 4658" name="T18"/>
                <a:gd fmla="*/ 1624 h 2086" name="T19"/>
                <a:gd fmla="*/ 450 w 4658" name="T20"/>
                <a:gd fmla="*/ 1748 h 2086" name="T21"/>
                <a:gd fmla="*/ 604 w 4658" name="T22"/>
                <a:gd fmla="*/ 1592 h 2086" name="T23"/>
                <a:gd fmla="*/ 802 w 4658" name="T24"/>
                <a:gd fmla="*/ 1766 h 2086" name="T25"/>
                <a:gd fmla="*/ 584 w 4658" name="T26"/>
                <a:gd fmla="*/ 2058 h 2086" name="T27"/>
                <a:gd fmla="*/ 160 w 4658" name="T28"/>
                <a:gd fmla="*/ 1982 h 2086" name="T29"/>
                <a:gd fmla="*/ 80 w 4658" name="T30"/>
                <a:gd fmla="*/ 1550 h 2086" name="T31"/>
                <a:gd fmla="*/ 12 w 4658" name="T32"/>
                <a:gd fmla="*/ 1254 h 2086" name="T33"/>
                <a:gd fmla="*/ 290 w 4658" name="T34"/>
                <a:gd fmla="*/ 1070 h 2086" name="T35"/>
                <a:gd fmla="*/ 574 w 4658" name="T36"/>
                <a:gd fmla="*/ 1192 h 2086" name="T37"/>
                <a:gd fmla="*/ 976 w 4658" name="T38"/>
                <a:gd fmla="*/ 1070 h 2086" name="T39"/>
                <a:gd fmla="*/ 970 w 4658" name="T40"/>
                <a:gd fmla="*/ 796 h 2086" name="T41"/>
                <a:gd fmla="*/ 742 w 4658" name="T42"/>
                <a:gd fmla="*/ 774 h 2086" name="T43"/>
                <a:gd fmla="*/ 968 w 4658" name="T44"/>
                <a:gd fmla="*/ 956 h 2086" name="T45"/>
                <a:gd fmla="*/ 728 w 4658" name="T46"/>
                <a:gd fmla="*/ 1138 h 2086" name="T47"/>
                <a:gd fmla="*/ 462 w 4658" name="T48"/>
                <a:gd fmla="*/ 972 h 2086" name="T49"/>
                <a:gd fmla="*/ 578 w 4658" name="T50"/>
                <a:gd fmla="*/ 676 h 2086" name="T51"/>
                <a:gd fmla="*/ 684 w 4658" name="T52"/>
                <a:gd fmla="*/ 478 h 2086" name="T53"/>
                <a:gd fmla="*/ 930 w 4658" name="T54"/>
                <a:gd fmla="*/ 278 h 2086" name="T55"/>
                <a:gd fmla="*/ 1204 w 4658" name="T56"/>
                <a:gd fmla="*/ 154 h 2086" name="T57"/>
                <a:gd fmla="*/ 1586 w 4658" name="T58"/>
                <a:gd fmla="*/ 2 h 2086" name="T59"/>
                <a:gd fmla="*/ 1982 w 4658" name="T60"/>
                <a:gd fmla="*/ 116 h 2086" name="T61"/>
                <a:gd fmla="*/ 2314 w 4658" name="T62"/>
                <a:gd fmla="*/ 346 h 2086" name="T63"/>
                <a:gd fmla="*/ 2100 w 4658" name="T64"/>
                <a:gd fmla="*/ 666 h 2086" name="T65"/>
                <a:gd fmla="*/ 1940 w 4658" name="T66"/>
                <a:gd fmla="*/ 476 h 2086" name="T67"/>
                <a:gd fmla="*/ 1998 w 4658" name="T68"/>
                <a:gd fmla="*/ 350 h 2086" name="T69"/>
                <a:gd fmla="*/ 1918 w 4658" name="T70"/>
                <a:gd fmla="*/ 624 h 2086" name="T71"/>
                <a:gd fmla="*/ 2152 w 4658" name="T72"/>
                <a:gd fmla="*/ 722 h 2086" name="T73"/>
                <a:gd fmla="*/ 2378 w 4658" name="T74"/>
                <a:gd fmla="*/ 496 h 2086" name="T75"/>
                <a:gd fmla="*/ 2486 w 4658" name="T76"/>
                <a:gd fmla="*/ 276 h 2086" name="T77"/>
                <a:gd fmla="*/ 2728 w 4658" name="T78"/>
                <a:gd fmla="*/ 370 h 2086" name="T79"/>
                <a:gd fmla="*/ 3024 w 4658" name="T80"/>
                <a:gd fmla="*/ 402 h 2086" name="T81"/>
                <a:gd fmla="*/ 3094 w 4658" name="T82"/>
                <a:gd fmla="*/ 700 h 2086" name="T83"/>
                <a:gd fmla="*/ 3328 w 4658" name="T84"/>
                <a:gd fmla="*/ 822 h 2086" name="T85"/>
                <a:gd fmla="*/ 3334 w 4658" name="T86"/>
                <a:gd fmla="*/ 1086 h 2086" name="T87"/>
                <a:gd fmla="*/ 2968 w 4658" name="T88"/>
                <a:gd fmla="*/ 1184 h 2086" name="T89"/>
                <a:gd fmla="*/ 2938 w 4658" name="T90"/>
                <a:gd fmla="*/ 918 h 2086" name="T91"/>
                <a:gd fmla="*/ 3142 w 4658" name="T92"/>
                <a:gd fmla="*/ 974 h 2086" name="T93"/>
                <a:gd fmla="*/ 3190 w 4658" name="T94"/>
                <a:gd fmla="*/ 1014 h 2086" name="T95"/>
                <a:gd fmla="*/ 3048 w 4658" name="T96"/>
                <a:gd fmla="*/ 834 h 2086" name="T97"/>
                <a:gd fmla="*/ 2802 w 4658" name="T98"/>
                <a:gd fmla="*/ 1024 h 2086" name="T99"/>
                <a:gd fmla="*/ 3018 w 4658" name="T100"/>
                <a:gd fmla="*/ 1270 h 2086" name="T101"/>
                <a:gd fmla="*/ 3478 w 4658" name="T102"/>
                <a:gd fmla="*/ 1064 h 2086" name="T103"/>
                <a:gd fmla="*/ 4058 w 4658" name="T104"/>
                <a:gd fmla="*/ 1070 h 2086" name="T105"/>
                <a:gd fmla="*/ 4658 w 4658" name="T106"/>
                <a:gd fmla="*/ 1442 h 2086" name="T107"/>
                <a:gd fmla="*/ 4066 w 4658" name="T108"/>
                <a:gd fmla="*/ 1240 h 2086" name="T109"/>
                <a:gd fmla="*/ 3572 w 4658" name="T110"/>
                <a:gd fmla="*/ 1174 h 2086" name="T111"/>
                <a:gd fmla="*/ 2986 w 4658" name="T112"/>
                <a:gd fmla="*/ 1518 h 2086" name="T113"/>
                <a:gd fmla="*/ 2470 w 4658" name="T114"/>
                <a:gd fmla="*/ 1472 h 2086" name="T115"/>
                <a:gd fmla="*/ 2540 w 4658" name="T116"/>
                <a:gd fmla="*/ 1250 h 2086" name="T117"/>
                <a:gd fmla="*/ 2340 w 4658" name="T118"/>
                <a:gd fmla="*/ 872 h 2086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2086" w="4658">
                  <a:moveTo>
                    <a:pt x="1970" y="850"/>
                  </a:moveTo>
                  <a:lnTo>
                    <a:pt x="1970" y="850"/>
                  </a:lnTo>
                  <a:lnTo>
                    <a:pt x="1954" y="822"/>
                  </a:lnTo>
                  <a:lnTo>
                    <a:pt x="1938" y="796"/>
                  </a:lnTo>
                  <a:lnTo>
                    <a:pt x="1920" y="774"/>
                  </a:lnTo>
                  <a:lnTo>
                    <a:pt x="1900" y="752"/>
                  </a:lnTo>
                  <a:lnTo>
                    <a:pt x="1878" y="734"/>
                  </a:lnTo>
                  <a:lnTo>
                    <a:pt x="1856" y="716"/>
                  </a:lnTo>
                  <a:lnTo>
                    <a:pt x="1832" y="702"/>
                  </a:lnTo>
                  <a:lnTo>
                    <a:pt x="1808" y="690"/>
                  </a:lnTo>
                  <a:lnTo>
                    <a:pt x="1782" y="680"/>
                  </a:lnTo>
                  <a:lnTo>
                    <a:pt x="1756" y="672"/>
                  </a:lnTo>
                  <a:lnTo>
                    <a:pt x="1730" y="666"/>
                  </a:lnTo>
                  <a:lnTo>
                    <a:pt x="1702" y="660"/>
                  </a:lnTo>
                  <a:lnTo>
                    <a:pt x="1674" y="658"/>
                  </a:lnTo>
                  <a:lnTo>
                    <a:pt x="1648" y="658"/>
                  </a:lnTo>
                  <a:lnTo>
                    <a:pt x="1620" y="660"/>
                  </a:lnTo>
                  <a:lnTo>
                    <a:pt x="1592" y="662"/>
                  </a:lnTo>
                  <a:lnTo>
                    <a:pt x="1564" y="668"/>
                  </a:lnTo>
                  <a:lnTo>
                    <a:pt x="1538" y="674"/>
                  </a:lnTo>
                  <a:lnTo>
                    <a:pt x="1512" y="682"/>
                  </a:lnTo>
                  <a:lnTo>
                    <a:pt x="1486" y="692"/>
                  </a:lnTo>
                  <a:lnTo>
                    <a:pt x="1460" y="702"/>
                  </a:lnTo>
                  <a:lnTo>
                    <a:pt x="1436" y="716"/>
                  </a:lnTo>
                  <a:lnTo>
                    <a:pt x="1414" y="730"/>
                  </a:lnTo>
                  <a:lnTo>
                    <a:pt x="1392" y="744"/>
                  </a:lnTo>
                  <a:lnTo>
                    <a:pt x="1372" y="762"/>
                  </a:lnTo>
                  <a:lnTo>
                    <a:pt x="1352" y="780"/>
                  </a:lnTo>
                  <a:lnTo>
                    <a:pt x="1334" y="800"/>
                  </a:lnTo>
                  <a:lnTo>
                    <a:pt x="1320" y="820"/>
                  </a:lnTo>
                  <a:lnTo>
                    <a:pt x="1306" y="842"/>
                  </a:lnTo>
                  <a:lnTo>
                    <a:pt x="1294" y="864"/>
                  </a:lnTo>
                  <a:lnTo>
                    <a:pt x="1284" y="888"/>
                  </a:lnTo>
                  <a:lnTo>
                    <a:pt x="1276" y="914"/>
                  </a:lnTo>
                  <a:lnTo>
                    <a:pt x="1276" y="914"/>
                  </a:lnTo>
                  <a:lnTo>
                    <a:pt x="1246" y="920"/>
                  </a:lnTo>
                  <a:lnTo>
                    <a:pt x="1218" y="930"/>
                  </a:lnTo>
                  <a:lnTo>
                    <a:pt x="1192" y="942"/>
                  </a:lnTo>
                  <a:lnTo>
                    <a:pt x="1168" y="958"/>
                  </a:lnTo>
                  <a:lnTo>
                    <a:pt x="1146" y="978"/>
                  </a:lnTo>
                  <a:lnTo>
                    <a:pt x="1126" y="998"/>
                  </a:lnTo>
                  <a:lnTo>
                    <a:pt x="1108" y="1022"/>
                  </a:lnTo>
                  <a:lnTo>
                    <a:pt x="1094" y="1046"/>
                  </a:lnTo>
                  <a:lnTo>
                    <a:pt x="1080" y="1070"/>
                  </a:lnTo>
                  <a:lnTo>
                    <a:pt x="1068" y="1096"/>
                  </a:lnTo>
                  <a:lnTo>
                    <a:pt x="1060" y="1122"/>
                  </a:lnTo>
                  <a:lnTo>
                    <a:pt x="1054" y="1148"/>
                  </a:lnTo>
                  <a:lnTo>
                    <a:pt x="1050" y="1172"/>
                  </a:lnTo>
                  <a:lnTo>
                    <a:pt x="1048" y="1196"/>
                  </a:lnTo>
                  <a:lnTo>
                    <a:pt x="1048" y="1220"/>
                  </a:lnTo>
                  <a:lnTo>
                    <a:pt x="1050" y="1240"/>
                  </a:lnTo>
                  <a:lnTo>
                    <a:pt x="1050" y="1240"/>
                  </a:lnTo>
                  <a:lnTo>
                    <a:pt x="1056" y="1268"/>
                  </a:lnTo>
                  <a:lnTo>
                    <a:pt x="1066" y="1292"/>
                  </a:lnTo>
                  <a:lnTo>
                    <a:pt x="1078" y="1316"/>
                  </a:lnTo>
                  <a:lnTo>
                    <a:pt x="1090" y="1338"/>
                  </a:lnTo>
                  <a:lnTo>
                    <a:pt x="1106" y="1356"/>
                  </a:lnTo>
                  <a:lnTo>
                    <a:pt x="1124" y="1374"/>
                  </a:lnTo>
                  <a:lnTo>
                    <a:pt x="1144" y="1390"/>
                  </a:lnTo>
                  <a:lnTo>
                    <a:pt x="1166" y="1402"/>
                  </a:lnTo>
                  <a:lnTo>
                    <a:pt x="1188" y="1412"/>
                  </a:lnTo>
                  <a:lnTo>
                    <a:pt x="1212" y="1420"/>
                  </a:lnTo>
                  <a:lnTo>
                    <a:pt x="1238" y="1424"/>
                  </a:lnTo>
                  <a:lnTo>
                    <a:pt x="1264" y="1424"/>
                  </a:lnTo>
                  <a:lnTo>
                    <a:pt x="1290" y="1422"/>
                  </a:lnTo>
                  <a:lnTo>
                    <a:pt x="1318" y="1418"/>
                  </a:lnTo>
                  <a:lnTo>
                    <a:pt x="1344" y="1408"/>
                  </a:lnTo>
                  <a:lnTo>
                    <a:pt x="1374" y="1396"/>
                  </a:lnTo>
                  <a:lnTo>
                    <a:pt x="1374" y="1396"/>
                  </a:lnTo>
                  <a:lnTo>
                    <a:pt x="1394" y="1436"/>
                  </a:lnTo>
                  <a:lnTo>
                    <a:pt x="1416" y="1474"/>
                  </a:lnTo>
                  <a:lnTo>
                    <a:pt x="1438" y="1512"/>
                  </a:lnTo>
                  <a:lnTo>
                    <a:pt x="1460" y="1546"/>
                  </a:lnTo>
                  <a:lnTo>
                    <a:pt x="1484" y="1578"/>
                  </a:lnTo>
                  <a:lnTo>
                    <a:pt x="1510" y="1610"/>
                  </a:lnTo>
                  <a:lnTo>
                    <a:pt x="1534" y="1640"/>
                  </a:lnTo>
                  <a:lnTo>
                    <a:pt x="1560" y="1666"/>
                  </a:lnTo>
                  <a:lnTo>
                    <a:pt x="1588" y="1692"/>
                  </a:lnTo>
                  <a:lnTo>
                    <a:pt x="1616" y="1716"/>
                  </a:lnTo>
                  <a:lnTo>
                    <a:pt x="1644" y="1738"/>
                  </a:lnTo>
                  <a:lnTo>
                    <a:pt x="1674" y="1760"/>
                  </a:lnTo>
                  <a:lnTo>
                    <a:pt x="1706" y="1780"/>
                  </a:lnTo>
                  <a:lnTo>
                    <a:pt x="1736" y="1798"/>
                  </a:lnTo>
                  <a:lnTo>
                    <a:pt x="1770" y="1814"/>
                  </a:lnTo>
                  <a:lnTo>
                    <a:pt x="1802" y="1828"/>
                  </a:lnTo>
                  <a:lnTo>
                    <a:pt x="1838" y="1842"/>
                  </a:lnTo>
                  <a:lnTo>
                    <a:pt x="1872" y="1856"/>
                  </a:lnTo>
                  <a:lnTo>
                    <a:pt x="1910" y="1866"/>
                  </a:lnTo>
                  <a:lnTo>
                    <a:pt x="1946" y="1878"/>
                  </a:lnTo>
                  <a:lnTo>
                    <a:pt x="1986" y="1886"/>
                  </a:lnTo>
                  <a:lnTo>
                    <a:pt x="2024" y="1894"/>
                  </a:lnTo>
                  <a:lnTo>
                    <a:pt x="2108" y="1908"/>
                  </a:lnTo>
                  <a:lnTo>
                    <a:pt x="2194" y="1918"/>
                  </a:lnTo>
                  <a:lnTo>
                    <a:pt x="2286" y="1924"/>
                  </a:lnTo>
                  <a:lnTo>
                    <a:pt x="2382" y="1928"/>
                  </a:lnTo>
                  <a:lnTo>
                    <a:pt x="2484" y="1928"/>
                  </a:lnTo>
                  <a:lnTo>
                    <a:pt x="2484" y="1928"/>
                  </a:lnTo>
                  <a:lnTo>
                    <a:pt x="2364" y="1950"/>
                  </a:lnTo>
                  <a:lnTo>
                    <a:pt x="2254" y="1966"/>
                  </a:lnTo>
                  <a:lnTo>
                    <a:pt x="2152" y="1978"/>
                  </a:lnTo>
                  <a:lnTo>
                    <a:pt x="2104" y="1980"/>
                  </a:lnTo>
                  <a:lnTo>
                    <a:pt x="2058" y="1982"/>
                  </a:lnTo>
                  <a:lnTo>
                    <a:pt x="2014" y="1982"/>
                  </a:lnTo>
                  <a:lnTo>
                    <a:pt x="1972" y="1982"/>
                  </a:lnTo>
                  <a:lnTo>
                    <a:pt x="1932" y="1980"/>
                  </a:lnTo>
                  <a:lnTo>
                    <a:pt x="1894" y="1978"/>
                  </a:lnTo>
                  <a:lnTo>
                    <a:pt x="1856" y="1972"/>
                  </a:lnTo>
                  <a:lnTo>
                    <a:pt x="1820" y="1968"/>
                  </a:lnTo>
                  <a:lnTo>
                    <a:pt x="1786" y="1962"/>
                  </a:lnTo>
                  <a:lnTo>
                    <a:pt x="1754" y="1954"/>
                  </a:lnTo>
                  <a:lnTo>
                    <a:pt x="1722" y="1946"/>
                  </a:lnTo>
                  <a:lnTo>
                    <a:pt x="1692" y="1936"/>
                  </a:lnTo>
                  <a:lnTo>
                    <a:pt x="1662" y="1924"/>
                  </a:lnTo>
                  <a:lnTo>
                    <a:pt x="1634" y="1914"/>
                  </a:lnTo>
                  <a:lnTo>
                    <a:pt x="1582" y="1888"/>
                  </a:lnTo>
                  <a:lnTo>
                    <a:pt x="1530" y="1858"/>
                  </a:lnTo>
                  <a:lnTo>
                    <a:pt x="1484" y="1826"/>
                  </a:lnTo>
                  <a:lnTo>
                    <a:pt x="1438" y="1792"/>
                  </a:lnTo>
                  <a:lnTo>
                    <a:pt x="1392" y="1754"/>
                  </a:lnTo>
                  <a:lnTo>
                    <a:pt x="1350" y="1714"/>
                  </a:lnTo>
                  <a:lnTo>
                    <a:pt x="1350" y="1714"/>
                  </a:lnTo>
                  <a:lnTo>
                    <a:pt x="1316" y="1684"/>
                  </a:lnTo>
                  <a:lnTo>
                    <a:pt x="1282" y="1654"/>
                  </a:lnTo>
                  <a:lnTo>
                    <a:pt x="1246" y="1628"/>
                  </a:lnTo>
                  <a:lnTo>
                    <a:pt x="1210" y="1602"/>
                  </a:lnTo>
                  <a:lnTo>
                    <a:pt x="1174" y="1578"/>
                  </a:lnTo>
                  <a:lnTo>
                    <a:pt x="1136" y="1556"/>
                  </a:lnTo>
                  <a:lnTo>
                    <a:pt x="1100" y="1538"/>
                  </a:lnTo>
                  <a:lnTo>
                    <a:pt x="1064" y="1520"/>
                  </a:lnTo>
                  <a:lnTo>
                    <a:pt x="1028" y="1504"/>
                  </a:lnTo>
                  <a:lnTo>
                    <a:pt x="992" y="1490"/>
                  </a:lnTo>
                  <a:lnTo>
                    <a:pt x="958" y="1480"/>
                  </a:lnTo>
                  <a:lnTo>
                    <a:pt x="924" y="1470"/>
                  </a:lnTo>
                  <a:lnTo>
                    <a:pt x="892" y="1464"/>
                  </a:lnTo>
                  <a:lnTo>
                    <a:pt x="860" y="1460"/>
                  </a:lnTo>
                  <a:lnTo>
                    <a:pt x="832" y="1460"/>
                  </a:lnTo>
                  <a:lnTo>
                    <a:pt x="804" y="1462"/>
                  </a:lnTo>
                  <a:lnTo>
                    <a:pt x="804" y="1462"/>
                  </a:lnTo>
                  <a:lnTo>
                    <a:pt x="754" y="1468"/>
                  </a:lnTo>
                  <a:lnTo>
                    <a:pt x="706" y="1478"/>
                  </a:lnTo>
                  <a:lnTo>
                    <a:pt x="658" y="1490"/>
                  </a:lnTo>
                  <a:lnTo>
                    <a:pt x="614" y="1502"/>
                  </a:lnTo>
                  <a:lnTo>
                    <a:pt x="574" y="1518"/>
                  </a:lnTo>
                  <a:lnTo>
                    <a:pt x="536" y="1536"/>
                  </a:lnTo>
                  <a:lnTo>
                    <a:pt x="504" y="1556"/>
                  </a:lnTo>
                  <a:lnTo>
                    <a:pt x="474" y="1576"/>
                  </a:lnTo>
                  <a:lnTo>
                    <a:pt x="462" y="1588"/>
                  </a:lnTo>
                  <a:lnTo>
                    <a:pt x="450" y="1600"/>
                  </a:lnTo>
                  <a:lnTo>
                    <a:pt x="440" y="1612"/>
                  </a:lnTo>
                  <a:lnTo>
                    <a:pt x="432" y="1624"/>
                  </a:lnTo>
                  <a:lnTo>
                    <a:pt x="426" y="1636"/>
                  </a:lnTo>
                  <a:lnTo>
                    <a:pt x="420" y="1650"/>
                  </a:lnTo>
                  <a:lnTo>
                    <a:pt x="416" y="1662"/>
                  </a:lnTo>
                  <a:lnTo>
                    <a:pt x="414" y="1676"/>
                  </a:lnTo>
                  <a:lnTo>
                    <a:pt x="414" y="1690"/>
                  </a:lnTo>
                  <a:lnTo>
                    <a:pt x="414" y="1704"/>
                  </a:lnTo>
                  <a:lnTo>
                    <a:pt x="418" y="1720"/>
                  </a:lnTo>
                  <a:lnTo>
                    <a:pt x="422" y="1734"/>
                  </a:lnTo>
                  <a:lnTo>
                    <a:pt x="430" y="1750"/>
                  </a:lnTo>
                  <a:lnTo>
                    <a:pt x="438" y="1766"/>
                  </a:lnTo>
                  <a:lnTo>
                    <a:pt x="450" y="1782"/>
                  </a:lnTo>
                  <a:lnTo>
                    <a:pt x="462" y="1798"/>
                  </a:lnTo>
                  <a:lnTo>
                    <a:pt x="462" y="1798"/>
                  </a:lnTo>
                  <a:lnTo>
                    <a:pt x="454" y="1772"/>
                  </a:lnTo>
                  <a:lnTo>
                    <a:pt x="450" y="1748"/>
                  </a:lnTo>
                  <a:lnTo>
                    <a:pt x="446" y="1726"/>
                  </a:lnTo>
                  <a:lnTo>
                    <a:pt x="446" y="1704"/>
                  </a:lnTo>
                  <a:lnTo>
                    <a:pt x="450" y="1686"/>
                  </a:lnTo>
                  <a:lnTo>
                    <a:pt x="454" y="1670"/>
                  </a:lnTo>
                  <a:lnTo>
                    <a:pt x="460" y="1654"/>
                  </a:lnTo>
                  <a:lnTo>
                    <a:pt x="470" y="1640"/>
                  </a:lnTo>
                  <a:lnTo>
                    <a:pt x="480" y="1628"/>
                  </a:lnTo>
                  <a:lnTo>
                    <a:pt x="492" y="1618"/>
                  </a:lnTo>
                  <a:lnTo>
                    <a:pt x="504" y="1610"/>
                  </a:lnTo>
                  <a:lnTo>
                    <a:pt x="520" y="1602"/>
                  </a:lnTo>
                  <a:lnTo>
                    <a:pt x="534" y="1598"/>
                  </a:lnTo>
                  <a:lnTo>
                    <a:pt x="552" y="1594"/>
                  </a:lnTo>
                  <a:lnTo>
                    <a:pt x="568" y="1592"/>
                  </a:lnTo>
                  <a:lnTo>
                    <a:pt x="586" y="1590"/>
                  </a:lnTo>
                  <a:lnTo>
                    <a:pt x="604" y="1592"/>
                  </a:lnTo>
                  <a:lnTo>
                    <a:pt x="622" y="1594"/>
                  </a:lnTo>
                  <a:lnTo>
                    <a:pt x="640" y="1598"/>
                  </a:lnTo>
                  <a:lnTo>
                    <a:pt x="658" y="1602"/>
                  </a:lnTo>
                  <a:lnTo>
                    <a:pt x="676" y="1608"/>
                  </a:lnTo>
                  <a:lnTo>
                    <a:pt x="694" y="1616"/>
                  </a:lnTo>
                  <a:lnTo>
                    <a:pt x="710" y="1626"/>
                  </a:lnTo>
                  <a:lnTo>
                    <a:pt x="726" y="1636"/>
                  </a:lnTo>
                  <a:lnTo>
                    <a:pt x="740" y="1648"/>
                  </a:lnTo>
                  <a:lnTo>
                    <a:pt x="754" y="1662"/>
                  </a:lnTo>
                  <a:lnTo>
                    <a:pt x="766" y="1676"/>
                  </a:lnTo>
                  <a:lnTo>
                    <a:pt x="778" y="1692"/>
                  </a:lnTo>
                  <a:lnTo>
                    <a:pt x="786" y="1708"/>
                  </a:lnTo>
                  <a:lnTo>
                    <a:pt x="794" y="1726"/>
                  </a:lnTo>
                  <a:lnTo>
                    <a:pt x="798" y="1746"/>
                  </a:lnTo>
                  <a:lnTo>
                    <a:pt x="802" y="1766"/>
                  </a:lnTo>
                  <a:lnTo>
                    <a:pt x="802" y="1766"/>
                  </a:lnTo>
                  <a:lnTo>
                    <a:pt x="804" y="1784"/>
                  </a:lnTo>
                  <a:lnTo>
                    <a:pt x="802" y="1802"/>
                  </a:lnTo>
                  <a:lnTo>
                    <a:pt x="802" y="1820"/>
                  </a:lnTo>
                  <a:lnTo>
                    <a:pt x="798" y="1838"/>
                  </a:lnTo>
                  <a:lnTo>
                    <a:pt x="796" y="1854"/>
                  </a:lnTo>
                  <a:lnTo>
                    <a:pt x="790" y="1870"/>
                  </a:lnTo>
                  <a:lnTo>
                    <a:pt x="778" y="1902"/>
                  </a:lnTo>
                  <a:lnTo>
                    <a:pt x="760" y="1932"/>
                  </a:lnTo>
                  <a:lnTo>
                    <a:pt x="740" y="1958"/>
                  </a:lnTo>
                  <a:lnTo>
                    <a:pt x="714" y="1984"/>
                  </a:lnTo>
                  <a:lnTo>
                    <a:pt x="686" y="2006"/>
                  </a:lnTo>
                  <a:lnTo>
                    <a:pt x="656" y="2026"/>
                  </a:lnTo>
                  <a:lnTo>
                    <a:pt x="622" y="2044"/>
                  </a:lnTo>
                  <a:lnTo>
                    <a:pt x="584" y="2058"/>
                  </a:lnTo>
                  <a:lnTo>
                    <a:pt x="546" y="2070"/>
                  </a:lnTo>
                  <a:lnTo>
                    <a:pt x="504" y="2078"/>
                  </a:lnTo>
                  <a:lnTo>
                    <a:pt x="462" y="2084"/>
                  </a:lnTo>
                  <a:lnTo>
                    <a:pt x="418" y="2086"/>
                  </a:lnTo>
                  <a:lnTo>
                    <a:pt x="372" y="2082"/>
                  </a:lnTo>
                  <a:lnTo>
                    <a:pt x="372" y="2082"/>
                  </a:lnTo>
                  <a:lnTo>
                    <a:pt x="342" y="2078"/>
                  </a:lnTo>
                  <a:lnTo>
                    <a:pt x="312" y="2072"/>
                  </a:lnTo>
                  <a:lnTo>
                    <a:pt x="286" y="2064"/>
                  </a:lnTo>
                  <a:lnTo>
                    <a:pt x="262" y="2054"/>
                  </a:lnTo>
                  <a:lnTo>
                    <a:pt x="238" y="2044"/>
                  </a:lnTo>
                  <a:lnTo>
                    <a:pt x="216" y="2030"/>
                  </a:lnTo>
                  <a:lnTo>
                    <a:pt x="196" y="2016"/>
                  </a:lnTo>
                  <a:lnTo>
                    <a:pt x="176" y="2000"/>
                  </a:lnTo>
                  <a:lnTo>
                    <a:pt x="160" y="1982"/>
                  </a:lnTo>
                  <a:lnTo>
                    <a:pt x="144" y="1964"/>
                  </a:lnTo>
                  <a:lnTo>
                    <a:pt x="128" y="1944"/>
                  </a:lnTo>
                  <a:lnTo>
                    <a:pt x="116" y="1922"/>
                  </a:lnTo>
                  <a:lnTo>
                    <a:pt x="104" y="1902"/>
                  </a:lnTo>
                  <a:lnTo>
                    <a:pt x="94" y="1880"/>
                  </a:lnTo>
                  <a:lnTo>
                    <a:pt x="84" y="1858"/>
                  </a:lnTo>
                  <a:lnTo>
                    <a:pt x="76" y="1834"/>
                  </a:lnTo>
                  <a:lnTo>
                    <a:pt x="70" y="1810"/>
                  </a:lnTo>
                  <a:lnTo>
                    <a:pt x="64" y="1788"/>
                  </a:lnTo>
                  <a:lnTo>
                    <a:pt x="56" y="1740"/>
                  </a:lnTo>
                  <a:lnTo>
                    <a:pt x="54" y="1694"/>
                  </a:lnTo>
                  <a:lnTo>
                    <a:pt x="56" y="1648"/>
                  </a:lnTo>
                  <a:lnTo>
                    <a:pt x="62" y="1606"/>
                  </a:lnTo>
                  <a:lnTo>
                    <a:pt x="72" y="1568"/>
                  </a:lnTo>
                  <a:lnTo>
                    <a:pt x="80" y="1550"/>
                  </a:lnTo>
                  <a:lnTo>
                    <a:pt x="86" y="1534"/>
                  </a:lnTo>
                  <a:lnTo>
                    <a:pt x="94" y="1518"/>
                  </a:lnTo>
                  <a:lnTo>
                    <a:pt x="104" y="1504"/>
                  </a:lnTo>
                  <a:lnTo>
                    <a:pt x="104" y="1504"/>
                  </a:lnTo>
                  <a:lnTo>
                    <a:pt x="78" y="1482"/>
                  </a:lnTo>
                  <a:lnTo>
                    <a:pt x="56" y="1458"/>
                  </a:lnTo>
                  <a:lnTo>
                    <a:pt x="36" y="1434"/>
                  </a:lnTo>
                  <a:lnTo>
                    <a:pt x="22" y="1412"/>
                  </a:lnTo>
                  <a:lnTo>
                    <a:pt x="12" y="1388"/>
                  </a:lnTo>
                  <a:lnTo>
                    <a:pt x="4" y="1364"/>
                  </a:lnTo>
                  <a:lnTo>
                    <a:pt x="0" y="1342"/>
                  </a:lnTo>
                  <a:lnTo>
                    <a:pt x="0" y="1320"/>
                  </a:lnTo>
                  <a:lnTo>
                    <a:pt x="2" y="1298"/>
                  </a:lnTo>
                  <a:lnTo>
                    <a:pt x="6" y="1276"/>
                  </a:lnTo>
                  <a:lnTo>
                    <a:pt x="12" y="1254"/>
                  </a:lnTo>
                  <a:lnTo>
                    <a:pt x="22" y="1234"/>
                  </a:lnTo>
                  <a:lnTo>
                    <a:pt x="34" y="1214"/>
                  </a:lnTo>
                  <a:lnTo>
                    <a:pt x="48" y="1196"/>
                  </a:lnTo>
                  <a:lnTo>
                    <a:pt x="62" y="1178"/>
                  </a:lnTo>
                  <a:lnTo>
                    <a:pt x="80" y="1160"/>
                  </a:lnTo>
                  <a:lnTo>
                    <a:pt x="98" y="1146"/>
                  </a:lnTo>
                  <a:lnTo>
                    <a:pt x="116" y="1130"/>
                  </a:lnTo>
                  <a:lnTo>
                    <a:pt x="136" y="1118"/>
                  </a:lnTo>
                  <a:lnTo>
                    <a:pt x="158" y="1106"/>
                  </a:lnTo>
                  <a:lnTo>
                    <a:pt x="180" y="1096"/>
                  </a:lnTo>
                  <a:lnTo>
                    <a:pt x="202" y="1088"/>
                  </a:lnTo>
                  <a:lnTo>
                    <a:pt x="224" y="1080"/>
                  </a:lnTo>
                  <a:lnTo>
                    <a:pt x="246" y="1076"/>
                  </a:lnTo>
                  <a:lnTo>
                    <a:pt x="270" y="1072"/>
                  </a:lnTo>
                  <a:lnTo>
                    <a:pt x="290" y="1070"/>
                  </a:lnTo>
                  <a:lnTo>
                    <a:pt x="312" y="1072"/>
                  </a:lnTo>
                  <a:lnTo>
                    <a:pt x="334" y="1074"/>
                  </a:lnTo>
                  <a:lnTo>
                    <a:pt x="352" y="1080"/>
                  </a:lnTo>
                  <a:lnTo>
                    <a:pt x="372" y="1088"/>
                  </a:lnTo>
                  <a:lnTo>
                    <a:pt x="390" y="1098"/>
                  </a:lnTo>
                  <a:lnTo>
                    <a:pt x="406" y="1110"/>
                  </a:lnTo>
                  <a:lnTo>
                    <a:pt x="406" y="1110"/>
                  </a:lnTo>
                  <a:lnTo>
                    <a:pt x="426" y="1126"/>
                  </a:lnTo>
                  <a:lnTo>
                    <a:pt x="446" y="1142"/>
                  </a:lnTo>
                  <a:lnTo>
                    <a:pt x="468" y="1154"/>
                  </a:lnTo>
                  <a:lnTo>
                    <a:pt x="488" y="1166"/>
                  </a:lnTo>
                  <a:lnTo>
                    <a:pt x="510" y="1174"/>
                  </a:lnTo>
                  <a:lnTo>
                    <a:pt x="532" y="1182"/>
                  </a:lnTo>
                  <a:lnTo>
                    <a:pt x="554" y="1188"/>
                  </a:lnTo>
                  <a:lnTo>
                    <a:pt x="574" y="1192"/>
                  </a:lnTo>
                  <a:lnTo>
                    <a:pt x="616" y="1198"/>
                  </a:lnTo>
                  <a:lnTo>
                    <a:pt x="656" y="1198"/>
                  </a:lnTo>
                  <a:lnTo>
                    <a:pt x="694" y="1196"/>
                  </a:lnTo>
                  <a:lnTo>
                    <a:pt x="730" y="1192"/>
                  </a:lnTo>
                  <a:lnTo>
                    <a:pt x="730" y="1192"/>
                  </a:lnTo>
                  <a:lnTo>
                    <a:pt x="776" y="1182"/>
                  </a:lnTo>
                  <a:lnTo>
                    <a:pt x="800" y="1176"/>
                  </a:lnTo>
                  <a:lnTo>
                    <a:pt x="824" y="1168"/>
                  </a:lnTo>
                  <a:lnTo>
                    <a:pt x="850" y="1158"/>
                  </a:lnTo>
                  <a:lnTo>
                    <a:pt x="874" y="1148"/>
                  </a:lnTo>
                  <a:lnTo>
                    <a:pt x="896" y="1134"/>
                  </a:lnTo>
                  <a:lnTo>
                    <a:pt x="918" y="1120"/>
                  </a:lnTo>
                  <a:lnTo>
                    <a:pt x="940" y="1106"/>
                  </a:lnTo>
                  <a:lnTo>
                    <a:pt x="958" y="1090"/>
                  </a:lnTo>
                  <a:lnTo>
                    <a:pt x="976" y="1070"/>
                  </a:lnTo>
                  <a:lnTo>
                    <a:pt x="990" y="1052"/>
                  </a:lnTo>
                  <a:lnTo>
                    <a:pt x="1002" y="1030"/>
                  </a:lnTo>
                  <a:lnTo>
                    <a:pt x="1012" y="1008"/>
                  </a:lnTo>
                  <a:lnTo>
                    <a:pt x="1018" y="984"/>
                  </a:lnTo>
                  <a:lnTo>
                    <a:pt x="1020" y="958"/>
                  </a:lnTo>
                  <a:lnTo>
                    <a:pt x="1020" y="958"/>
                  </a:lnTo>
                  <a:lnTo>
                    <a:pt x="1020" y="934"/>
                  </a:lnTo>
                  <a:lnTo>
                    <a:pt x="1018" y="910"/>
                  </a:lnTo>
                  <a:lnTo>
                    <a:pt x="1014" y="890"/>
                  </a:lnTo>
                  <a:lnTo>
                    <a:pt x="1010" y="870"/>
                  </a:lnTo>
                  <a:lnTo>
                    <a:pt x="1004" y="852"/>
                  </a:lnTo>
                  <a:lnTo>
                    <a:pt x="998" y="836"/>
                  </a:lnTo>
                  <a:lnTo>
                    <a:pt x="990" y="822"/>
                  </a:lnTo>
                  <a:lnTo>
                    <a:pt x="980" y="808"/>
                  </a:lnTo>
                  <a:lnTo>
                    <a:pt x="970" y="796"/>
                  </a:lnTo>
                  <a:lnTo>
                    <a:pt x="960" y="784"/>
                  </a:lnTo>
                  <a:lnTo>
                    <a:pt x="950" y="774"/>
                  </a:lnTo>
                  <a:lnTo>
                    <a:pt x="938" y="766"/>
                  </a:lnTo>
                  <a:lnTo>
                    <a:pt x="914" y="752"/>
                  </a:lnTo>
                  <a:lnTo>
                    <a:pt x="888" y="742"/>
                  </a:lnTo>
                  <a:lnTo>
                    <a:pt x="862" y="736"/>
                  </a:lnTo>
                  <a:lnTo>
                    <a:pt x="836" y="734"/>
                  </a:lnTo>
                  <a:lnTo>
                    <a:pt x="810" y="736"/>
                  </a:lnTo>
                  <a:lnTo>
                    <a:pt x="788" y="740"/>
                  </a:lnTo>
                  <a:lnTo>
                    <a:pt x="766" y="746"/>
                  </a:lnTo>
                  <a:lnTo>
                    <a:pt x="748" y="756"/>
                  </a:lnTo>
                  <a:lnTo>
                    <a:pt x="732" y="766"/>
                  </a:lnTo>
                  <a:lnTo>
                    <a:pt x="722" y="778"/>
                  </a:lnTo>
                  <a:lnTo>
                    <a:pt x="722" y="778"/>
                  </a:lnTo>
                  <a:lnTo>
                    <a:pt x="742" y="774"/>
                  </a:lnTo>
                  <a:lnTo>
                    <a:pt x="764" y="772"/>
                  </a:lnTo>
                  <a:lnTo>
                    <a:pt x="786" y="772"/>
                  </a:lnTo>
                  <a:lnTo>
                    <a:pt x="806" y="772"/>
                  </a:lnTo>
                  <a:lnTo>
                    <a:pt x="828" y="776"/>
                  </a:lnTo>
                  <a:lnTo>
                    <a:pt x="848" y="780"/>
                  </a:lnTo>
                  <a:lnTo>
                    <a:pt x="868" y="788"/>
                  </a:lnTo>
                  <a:lnTo>
                    <a:pt x="888" y="798"/>
                  </a:lnTo>
                  <a:lnTo>
                    <a:pt x="904" y="808"/>
                  </a:lnTo>
                  <a:lnTo>
                    <a:pt x="920" y="822"/>
                  </a:lnTo>
                  <a:lnTo>
                    <a:pt x="936" y="838"/>
                  </a:lnTo>
                  <a:lnTo>
                    <a:pt x="948" y="856"/>
                  </a:lnTo>
                  <a:lnTo>
                    <a:pt x="956" y="878"/>
                  </a:lnTo>
                  <a:lnTo>
                    <a:pt x="964" y="900"/>
                  </a:lnTo>
                  <a:lnTo>
                    <a:pt x="968" y="926"/>
                  </a:lnTo>
                  <a:lnTo>
                    <a:pt x="968" y="956"/>
                  </a:lnTo>
                  <a:lnTo>
                    <a:pt x="968" y="956"/>
                  </a:lnTo>
                  <a:lnTo>
                    <a:pt x="968" y="972"/>
                  </a:lnTo>
                  <a:lnTo>
                    <a:pt x="964" y="990"/>
                  </a:lnTo>
                  <a:lnTo>
                    <a:pt x="958" y="1004"/>
                  </a:lnTo>
                  <a:lnTo>
                    <a:pt x="950" y="1020"/>
                  </a:lnTo>
                  <a:lnTo>
                    <a:pt x="942" y="1034"/>
                  </a:lnTo>
                  <a:lnTo>
                    <a:pt x="932" y="1046"/>
                  </a:lnTo>
                  <a:lnTo>
                    <a:pt x="920" y="1060"/>
                  </a:lnTo>
                  <a:lnTo>
                    <a:pt x="906" y="1070"/>
                  </a:lnTo>
                  <a:lnTo>
                    <a:pt x="892" y="1082"/>
                  </a:lnTo>
                  <a:lnTo>
                    <a:pt x="876" y="1092"/>
                  </a:lnTo>
                  <a:lnTo>
                    <a:pt x="844" y="1108"/>
                  </a:lnTo>
                  <a:lnTo>
                    <a:pt x="806" y="1122"/>
                  </a:lnTo>
                  <a:lnTo>
                    <a:pt x="768" y="1132"/>
                  </a:lnTo>
                  <a:lnTo>
                    <a:pt x="728" y="1138"/>
                  </a:lnTo>
                  <a:lnTo>
                    <a:pt x="690" y="1140"/>
                  </a:lnTo>
                  <a:lnTo>
                    <a:pt x="650" y="1138"/>
                  </a:lnTo>
                  <a:lnTo>
                    <a:pt x="614" y="1132"/>
                  </a:lnTo>
                  <a:lnTo>
                    <a:pt x="596" y="1128"/>
                  </a:lnTo>
                  <a:lnTo>
                    <a:pt x="580" y="1122"/>
                  </a:lnTo>
                  <a:lnTo>
                    <a:pt x="564" y="1114"/>
                  </a:lnTo>
                  <a:lnTo>
                    <a:pt x="550" y="1106"/>
                  </a:lnTo>
                  <a:lnTo>
                    <a:pt x="536" y="1096"/>
                  </a:lnTo>
                  <a:lnTo>
                    <a:pt x="524" y="1086"/>
                  </a:lnTo>
                  <a:lnTo>
                    <a:pt x="512" y="1074"/>
                  </a:lnTo>
                  <a:lnTo>
                    <a:pt x="504" y="1060"/>
                  </a:lnTo>
                  <a:lnTo>
                    <a:pt x="504" y="1060"/>
                  </a:lnTo>
                  <a:lnTo>
                    <a:pt x="488" y="1032"/>
                  </a:lnTo>
                  <a:lnTo>
                    <a:pt x="474" y="1002"/>
                  </a:lnTo>
                  <a:lnTo>
                    <a:pt x="462" y="972"/>
                  </a:lnTo>
                  <a:lnTo>
                    <a:pt x="454" y="940"/>
                  </a:lnTo>
                  <a:lnTo>
                    <a:pt x="450" y="908"/>
                  </a:lnTo>
                  <a:lnTo>
                    <a:pt x="448" y="876"/>
                  </a:lnTo>
                  <a:lnTo>
                    <a:pt x="452" y="844"/>
                  </a:lnTo>
                  <a:lnTo>
                    <a:pt x="458" y="812"/>
                  </a:lnTo>
                  <a:lnTo>
                    <a:pt x="468" y="782"/>
                  </a:lnTo>
                  <a:lnTo>
                    <a:pt x="476" y="768"/>
                  </a:lnTo>
                  <a:lnTo>
                    <a:pt x="484" y="754"/>
                  </a:lnTo>
                  <a:lnTo>
                    <a:pt x="494" y="742"/>
                  </a:lnTo>
                  <a:lnTo>
                    <a:pt x="504" y="728"/>
                  </a:lnTo>
                  <a:lnTo>
                    <a:pt x="516" y="716"/>
                  </a:lnTo>
                  <a:lnTo>
                    <a:pt x="530" y="706"/>
                  </a:lnTo>
                  <a:lnTo>
                    <a:pt x="546" y="694"/>
                  </a:lnTo>
                  <a:lnTo>
                    <a:pt x="562" y="684"/>
                  </a:lnTo>
                  <a:lnTo>
                    <a:pt x="578" y="676"/>
                  </a:lnTo>
                  <a:lnTo>
                    <a:pt x="598" y="668"/>
                  </a:lnTo>
                  <a:lnTo>
                    <a:pt x="618" y="660"/>
                  </a:lnTo>
                  <a:lnTo>
                    <a:pt x="640" y="654"/>
                  </a:lnTo>
                  <a:lnTo>
                    <a:pt x="664" y="648"/>
                  </a:lnTo>
                  <a:lnTo>
                    <a:pt x="690" y="644"/>
                  </a:lnTo>
                  <a:lnTo>
                    <a:pt x="690" y="644"/>
                  </a:lnTo>
                  <a:lnTo>
                    <a:pt x="680" y="626"/>
                  </a:lnTo>
                  <a:lnTo>
                    <a:pt x="674" y="608"/>
                  </a:lnTo>
                  <a:lnTo>
                    <a:pt x="670" y="590"/>
                  </a:lnTo>
                  <a:lnTo>
                    <a:pt x="668" y="572"/>
                  </a:lnTo>
                  <a:lnTo>
                    <a:pt x="668" y="554"/>
                  </a:lnTo>
                  <a:lnTo>
                    <a:pt x="670" y="534"/>
                  </a:lnTo>
                  <a:lnTo>
                    <a:pt x="672" y="516"/>
                  </a:lnTo>
                  <a:lnTo>
                    <a:pt x="678" y="498"/>
                  </a:lnTo>
                  <a:lnTo>
                    <a:pt x="684" y="478"/>
                  </a:lnTo>
                  <a:lnTo>
                    <a:pt x="692" y="460"/>
                  </a:lnTo>
                  <a:lnTo>
                    <a:pt x="702" y="442"/>
                  </a:lnTo>
                  <a:lnTo>
                    <a:pt x="712" y="424"/>
                  </a:lnTo>
                  <a:lnTo>
                    <a:pt x="726" y="406"/>
                  </a:lnTo>
                  <a:lnTo>
                    <a:pt x="740" y="390"/>
                  </a:lnTo>
                  <a:lnTo>
                    <a:pt x="754" y="374"/>
                  </a:lnTo>
                  <a:lnTo>
                    <a:pt x="770" y="358"/>
                  </a:lnTo>
                  <a:lnTo>
                    <a:pt x="788" y="344"/>
                  </a:lnTo>
                  <a:lnTo>
                    <a:pt x="806" y="332"/>
                  </a:lnTo>
                  <a:lnTo>
                    <a:pt x="824" y="320"/>
                  </a:lnTo>
                  <a:lnTo>
                    <a:pt x="844" y="308"/>
                  </a:lnTo>
                  <a:lnTo>
                    <a:pt x="864" y="298"/>
                  </a:lnTo>
                  <a:lnTo>
                    <a:pt x="886" y="290"/>
                  </a:lnTo>
                  <a:lnTo>
                    <a:pt x="908" y="282"/>
                  </a:lnTo>
                  <a:lnTo>
                    <a:pt x="930" y="278"/>
                  </a:lnTo>
                  <a:lnTo>
                    <a:pt x="952" y="274"/>
                  </a:lnTo>
                  <a:lnTo>
                    <a:pt x="976" y="272"/>
                  </a:lnTo>
                  <a:lnTo>
                    <a:pt x="1000" y="272"/>
                  </a:lnTo>
                  <a:lnTo>
                    <a:pt x="1024" y="274"/>
                  </a:lnTo>
                  <a:lnTo>
                    <a:pt x="1048" y="278"/>
                  </a:lnTo>
                  <a:lnTo>
                    <a:pt x="1072" y="282"/>
                  </a:lnTo>
                  <a:lnTo>
                    <a:pt x="1096" y="292"/>
                  </a:lnTo>
                  <a:lnTo>
                    <a:pt x="1120" y="302"/>
                  </a:lnTo>
                  <a:lnTo>
                    <a:pt x="1120" y="302"/>
                  </a:lnTo>
                  <a:lnTo>
                    <a:pt x="1130" y="274"/>
                  </a:lnTo>
                  <a:lnTo>
                    <a:pt x="1142" y="248"/>
                  </a:lnTo>
                  <a:lnTo>
                    <a:pt x="1154" y="222"/>
                  </a:lnTo>
                  <a:lnTo>
                    <a:pt x="1170" y="198"/>
                  </a:lnTo>
                  <a:lnTo>
                    <a:pt x="1186" y="176"/>
                  </a:lnTo>
                  <a:lnTo>
                    <a:pt x="1204" y="154"/>
                  </a:lnTo>
                  <a:lnTo>
                    <a:pt x="1224" y="134"/>
                  </a:lnTo>
                  <a:lnTo>
                    <a:pt x="1244" y="114"/>
                  </a:lnTo>
                  <a:lnTo>
                    <a:pt x="1266" y="96"/>
                  </a:lnTo>
                  <a:lnTo>
                    <a:pt x="1288" y="80"/>
                  </a:lnTo>
                  <a:lnTo>
                    <a:pt x="1312" y="64"/>
                  </a:lnTo>
                  <a:lnTo>
                    <a:pt x="1338" y="50"/>
                  </a:lnTo>
                  <a:lnTo>
                    <a:pt x="1362" y="38"/>
                  </a:lnTo>
                  <a:lnTo>
                    <a:pt x="1390" y="28"/>
                  </a:lnTo>
                  <a:lnTo>
                    <a:pt x="1416" y="18"/>
                  </a:lnTo>
                  <a:lnTo>
                    <a:pt x="1444" y="10"/>
                  </a:lnTo>
                  <a:lnTo>
                    <a:pt x="1472" y="6"/>
                  </a:lnTo>
                  <a:lnTo>
                    <a:pt x="1500" y="2"/>
                  </a:lnTo>
                  <a:lnTo>
                    <a:pt x="1528" y="0"/>
                  </a:lnTo>
                  <a:lnTo>
                    <a:pt x="1558" y="0"/>
                  </a:lnTo>
                  <a:lnTo>
                    <a:pt x="1586" y="2"/>
                  </a:lnTo>
                  <a:lnTo>
                    <a:pt x="1616" y="4"/>
                  </a:lnTo>
                  <a:lnTo>
                    <a:pt x="1646" y="10"/>
                  </a:lnTo>
                  <a:lnTo>
                    <a:pt x="1674" y="18"/>
                  </a:lnTo>
                  <a:lnTo>
                    <a:pt x="1704" y="28"/>
                  </a:lnTo>
                  <a:lnTo>
                    <a:pt x="1732" y="42"/>
                  </a:lnTo>
                  <a:lnTo>
                    <a:pt x="1760" y="56"/>
                  </a:lnTo>
                  <a:lnTo>
                    <a:pt x="1788" y="72"/>
                  </a:lnTo>
                  <a:lnTo>
                    <a:pt x="1814" y="92"/>
                  </a:lnTo>
                  <a:lnTo>
                    <a:pt x="1842" y="114"/>
                  </a:lnTo>
                  <a:lnTo>
                    <a:pt x="1868" y="138"/>
                  </a:lnTo>
                  <a:lnTo>
                    <a:pt x="1892" y="164"/>
                  </a:lnTo>
                  <a:lnTo>
                    <a:pt x="1892" y="164"/>
                  </a:lnTo>
                  <a:lnTo>
                    <a:pt x="1922" y="144"/>
                  </a:lnTo>
                  <a:lnTo>
                    <a:pt x="1952" y="128"/>
                  </a:lnTo>
                  <a:lnTo>
                    <a:pt x="1982" y="116"/>
                  </a:lnTo>
                  <a:lnTo>
                    <a:pt x="2014" y="106"/>
                  </a:lnTo>
                  <a:lnTo>
                    <a:pt x="2044" y="102"/>
                  </a:lnTo>
                  <a:lnTo>
                    <a:pt x="2074" y="100"/>
                  </a:lnTo>
                  <a:lnTo>
                    <a:pt x="2106" y="102"/>
                  </a:lnTo>
                  <a:lnTo>
                    <a:pt x="2134" y="108"/>
                  </a:lnTo>
                  <a:lnTo>
                    <a:pt x="2162" y="120"/>
                  </a:lnTo>
                  <a:lnTo>
                    <a:pt x="2190" y="134"/>
                  </a:lnTo>
                  <a:lnTo>
                    <a:pt x="2214" y="152"/>
                  </a:lnTo>
                  <a:lnTo>
                    <a:pt x="2238" y="174"/>
                  </a:lnTo>
                  <a:lnTo>
                    <a:pt x="2258" y="202"/>
                  </a:lnTo>
                  <a:lnTo>
                    <a:pt x="2278" y="232"/>
                  </a:lnTo>
                  <a:lnTo>
                    <a:pt x="2292" y="266"/>
                  </a:lnTo>
                  <a:lnTo>
                    <a:pt x="2306" y="306"/>
                  </a:lnTo>
                  <a:lnTo>
                    <a:pt x="2306" y="306"/>
                  </a:lnTo>
                  <a:lnTo>
                    <a:pt x="2314" y="346"/>
                  </a:lnTo>
                  <a:lnTo>
                    <a:pt x="2320" y="386"/>
                  </a:lnTo>
                  <a:lnTo>
                    <a:pt x="2322" y="422"/>
                  </a:lnTo>
                  <a:lnTo>
                    <a:pt x="2322" y="456"/>
                  </a:lnTo>
                  <a:lnTo>
                    <a:pt x="2318" y="488"/>
                  </a:lnTo>
                  <a:lnTo>
                    <a:pt x="2310" y="518"/>
                  </a:lnTo>
                  <a:lnTo>
                    <a:pt x="2300" y="544"/>
                  </a:lnTo>
                  <a:lnTo>
                    <a:pt x="2288" y="568"/>
                  </a:lnTo>
                  <a:lnTo>
                    <a:pt x="2272" y="590"/>
                  </a:lnTo>
                  <a:lnTo>
                    <a:pt x="2254" y="610"/>
                  </a:lnTo>
                  <a:lnTo>
                    <a:pt x="2234" y="626"/>
                  </a:lnTo>
                  <a:lnTo>
                    <a:pt x="2212" y="640"/>
                  </a:lnTo>
                  <a:lnTo>
                    <a:pt x="2186" y="652"/>
                  </a:lnTo>
                  <a:lnTo>
                    <a:pt x="2160" y="660"/>
                  </a:lnTo>
                  <a:lnTo>
                    <a:pt x="2130" y="664"/>
                  </a:lnTo>
                  <a:lnTo>
                    <a:pt x="2100" y="666"/>
                  </a:lnTo>
                  <a:lnTo>
                    <a:pt x="2100" y="666"/>
                  </a:lnTo>
                  <a:lnTo>
                    <a:pt x="2088" y="666"/>
                  </a:lnTo>
                  <a:lnTo>
                    <a:pt x="2076" y="664"/>
                  </a:lnTo>
                  <a:lnTo>
                    <a:pt x="2052" y="656"/>
                  </a:lnTo>
                  <a:lnTo>
                    <a:pt x="2028" y="646"/>
                  </a:lnTo>
                  <a:lnTo>
                    <a:pt x="2008" y="630"/>
                  </a:lnTo>
                  <a:lnTo>
                    <a:pt x="1988" y="612"/>
                  </a:lnTo>
                  <a:lnTo>
                    <a:pt x="1970" y="592"/>
                  </a:lnTo>
                  <a:lnTo>
                    <a:pt x="1956" y="568"/>
                  </a:lnTo>
                  <a:lnTo>
                    <a:pt x="1946" y="544"/>
                  </a:lnTo>
                  <a:lnTo>
                    <a:pt x="1942" y="530"/>
                  </a:lnTo>
                  <a:lnTo>
                    <a:pt x="1940" y="518"/>
                  </a:lnTo>
                  <a:lnTo>
                    <a:pt x="1938" y="504"/>
                  </a:lnTo>
                  <a:lnTo>
                    <a:pt x="1938" y="490"/>
                  </a:lnTo>
                  <a:lnTo>
                    <a:pt x="1940" y="476"/>
                  </a:lnTo>
                  <a:lnTo>
                    <a:pt x="1944" y="464"/>
                  </a:lnTo>
                  <a:lnTo>
                    <a:pt x="1948" y="450"/>
                  </a:lnTo>
                  <a:lnTo>
                    <a:pt x="1954" y="436"/>
                  </a:lnTo>
                  <a:lnTo>
                    <a:pt x="1962" y="422"/>
                  </a:lnTo>
                  <a:lnTo>
                    <a:pt x="1972" y="410"/>
                  </a:lnTo>
                  <a:lnTo>
                    <a:pt x="1984" y="396"/>
                  </a:lnTo>
                  <a:lnTo>
                    <a:pt x="1998" y="384"/>
                  </a:lnTo>
                  <a:lnTo>
                    <a:pt x="2014" y="372"/>
                  </a:lnTo>
                  <a:lnTo>
                    <a:pt x="2034" y="360"/>
                  </a:lnTo>
                  <a:lnTo>
                    <a:pt x="2054" y="350"/>
                  </a:lnTo>
                  <a:lnTo>
                    <a:pt x="2076" y="340"/>
                  </a:lnTo>
                  <a:lnTo>
                    <a:pt x="2076" y="340"/>
                  </a:lnTo>
                  <a:lnTo>
                    <a:pt x="2048" y="340"/>
                  </a:lnTo>
                  <a:lnTo>
                    <a:pt x="2022" y="342"/>
                  </a:lnTo>
                  <a:lnTo>
                    <a:pt x="1998" y="350"/>
                  </a:lnTo>
                  <a:lnTo>
                    <a:pt x="1976" y="358"/>
                  </a:lnTo>
                  <a:lnTo>
                    <a:pt x="1956" y="370"/>
                  </a:lnTo>
                  <a:lnTo>
                    <a:pt x="1938" y="384"/>
                  </a:lnTo>
                  <a:lnTo>
                    <a:pt x="1924" y="400"/>
                  </a:lnTo>
                  <a:lnTo>
                    <a:pt x="1910" y="420"/>
                  </a:lnTo>
                  <a:lnTo>
                    <a:pt x="1900" y="440"/>
                  </a:lnTo>
                  <a:lnTo>
                    <a:pt x="1892" y="460"/>
                  </a:lnTo>
                  <a:lnTo>
                    <a:pt x="1888" y="484"/>
                  </a:lnTo>
                  <a:lnTo>
                    <a:pt x="1886" y="508"/>
                  </a:lnTo>
                  <a:lnTo>
                    <a:pt x="1888" y="532"/>
                  </a:lnTo>
                  <a:lnTo>
                    <a:pt x="1892" y="558"/>
                  </a:lnTo>
                  <a:lnTo>
                    <a:pt x="1900" y="584"/>
                  </a:lnTo>
                  <a:lnTo>
                    <a:pt x="1912" y="610"/>
                  </a:lnTo>
                  <a:lnTo>
                    <a:pt x="1912" y="610"/>
                  </a:lnTo>
                  <a:lnTo>
                    <a:pt x="1918" y="624"/>
                  </a:lnTo>
                  <a:lnTo>
                    <a:pt x="1926" y="636"/>
                  </a:lnTo>
                  <a:lnTo>
                    <a:pt x="1936" y="648"/>
                  </a:lnTo>
                  <a:lnTo>
                    <a:pt x="1946" y="660"/>
                  </a:lnTo>
                  <a:lnTo>
                    <a:pt x="1958" y="670"/>
                  </a:lnTo>
                  <a:lnTo>
                    <a:pt x="1970" y="682"/>
                  </a:lnTo>
                  <a:lnTo>
                    <a:pt x="1984" y="690"/>
                  </a:lnTo>
                  <a:lnTo>
                    <a:pt x="2000" y="698"/>
                  </a:lnTo>
                  <a:lnTo>
                    <a:pt x="2016" y="706"/>
                  </a:lnTo>
                  <a:lnTo>
                    <a:pt x="2032" y="712"/>
                  </a:lnTo>
                  <a:lnTo>
                    <a:pt x="2050" y="718"/>
                  </a:lnTo>
                  <a:lnTo>
                    <a:pt x="2068" y="722"/>
                  </a:lnTo>
                  <a:lnTo>
                    <a:pt x="2088" y="724"/>
                  </a:lnTo>
                  <a:lnTo>
                    <a:pt x="2110" y="724"/>
                  </a:lnTo>
                  <a:lnTo>
                    <a:pt x="2130" y="724"/>
                  </a:lnTo>
                  <a:lnTo>
                    <a:pt x="2152" y="722"/>
                  </a:lnTo>
                  <a:lnTo>
                    <a:pt x="2152" y="722"/>
                  </a:lnTo>
                  <a:lnTo>
                    <a:pt x="2182" y="716"/>
                  </a:lnTo>
                  <a:lnTo>
                    <a:pt x="2210" y="708"/>
                  </a:lnTo>
                  <a:lnTo>
                    <a:pt x="2234" y="698"/>
                  </a:lnTo>
                  <a:lnTo>
                    <a:pt x="2256" y="688"/>
                  </a:lnTo>
                  <a:lnTo>
                    <a:pt x="2276" y="676"/>
                  </a:lnTo>
                  <a:lnTo>
                    <a:pt x="2296" y="660"/>
                  </a:lnTo>
                  <a:lnTo>
                    <a:pt x="2312" y="644"/>
                  </a:lnTo>
                  <a:lnTo>
                    <a:pt x="2326" y="628"/>
                  </a:lnTo>
                  <a:lnTo>
                    <a:pt x="2338" y="608"/>
                  </a:lnTo>
                  <a:lnTo>
                    <a:pt x="2350" y="588"/>
                  </a:lnTo>
                  <a:lnTo>
                    <a:pt x="2358" y="566"/>
                  </a:lnTo>
                  <a:lnTo>
                    <a:pt x="2366" y="544"/>
                  </a:lnTo>
                  <a:lnTo>
                    <a:pt x="2372" y="520"/>
                  </a:lnTo>
                  <a:lnTo>
                    <a:pt x="2378" y="496"/>
                  </a:lnTo>
                  <a:lnTo>
                    <a:pt x="2382" y="470"/>
                  </a:lnTo>
                  <a:lnTo>
                    <a:pt x="2384" y="442"/>
                  </a:lnTo>
                  <a:lnTo>
                    <a:pt x="2384" y="442"/>
                  </a:lnTo>
                  <a:lnTo>
                    <a:pt x="2386" y="418"/>
                  </a:lnTo>
                  <a:lnTo>
                    <a:pt x="2390" y="396"/>
                  </a:lnTo>
                  <a:lnTo>
                    <a:pt x="2394" y="376"/>
                  </a:lnTo>
                  <a:lnTo>
                    <a:pt x="2402" y="358"/>
                  </a:lnTo>
                  <a:lnTo>
                    <a:pt x="2408" y="342"/>
                  </a:lnTo>
                  <a:lnTo>
                    <a:pt x="2418" y="328"/>
                  </a:lnTo>
                  <a:lnTo>
                    <a:pt x="2426" y="316"/>
                  </a:lnTo>
                  <a:lnTo>
                    <a:pt x="2438" y="304"/>
                  </a:lnTo>
                  <a:lnTo>
                    <a:pt x="2448" y="294"/>
                  </a:lnTo>
                  <a:lnTo>
                    <a:pt x="2460" y="286"/>
                  </a:lnTo>
                  <a:lnTo>
                    <a:pt x="2472" y="280"/>
                  </a:lnTo>
                  <a:lnTo>
                    <a:pt x="2486" y="276"/>
                  </a:lnTo>
                  <a:lnTo>
                    <a:pt x="2500" y="272"/>
                  </a:lnTo>
                  <a:lnTo>
                    <a:pt x="2512" y="270"/>
                  </a:lnTo>
                  <a:lnTo>
                    <a:pt x="2526" y="268"/>
                  </a:lnTo>
                  <a:lnTo>
                    <a:pt x="2540" y="268"/>
                  </a:lnTo>
                  <a:lnTo>
                    <a:pt x="2570" y="272"/>
                  </a:lnTo>
                  <a:lnTo>
                    <a:pt x="2596" y="278"/>
                  </a:lnTo>
                  <a:lnTo>
                    <a:pt x="2622" y="290"/>
                  </a:lnTo>
                  <a:lnTo>
                    <a:pt x="2646" y="304"/>
                  </a:lnTo>
                  <a:lnTo>
                    <a:pt x="2668" y="320"/>
                  </a:lnTo>
                  <a:lnTo>
                    <a:pt x="2686" y="338"/>
                  </a:lnTo>
                  <a:lnTo>
                    <a:pt x="2698" y="358"/>
                  </a:lnTo>
                  <a:lnTo>
                    <a:pt x="2704" y="370"/>
                  </a:lnTo>
                  <a:lnTo>
                    <a:pt x="2706" y="380"/>
                  </a:lnTo>
                  <a:lnTo>
                    <a:pt x="2706" y="380"/>
                  </a:lnTo>
                  <a:lnTo>
                    <a:pt x="2728" y="370"/>
                  </a:lnTo>
                  <a:lnTo>
                    <a:pt x="2750" y="362"/>
                  </a:lnTo>
                  <a:lnTo>
                    <a:pt x="2772" y="356"/>
                  </a:lnTo>
                  <a:lnTo>
                    <a:pt x="2794" y="350"/>
                  </a:lnTo>
                  <a:lnTo>
                    <a:pt x="2816" y="346"/>
                  </a:lnTo>
                  <a:lnTo>
                    <a:pt x="2838" y="344"/>
                  </a:lnTo>
                  <a:lnTo>
                    <a:pt x="2860" y="344"/>
                  </a:lnTo>
                  <a:lnTo>
                    <a:pt x="2880" y="346"/>
                  </a:lnTo>
                  <a:lnTo>
                    <a:pt x="2900" y="348"/>
                  </a:lnTo>
                  <a:lnTo>
                    <a:pt x="2920" y="352"/>
                  </a:lnTo>
                  <a:lnTo>
                    <a:pt x="2940" y="356"/>
                  </a:lnTo>
                  <a:lnTo>
                    <a:pt x="2958" y="364"/>
                  </a:lnTo>
                  <a:lnTo>
                    <a:pt x="2976" y="370"/>
                  </a:lnTo>
                  <a:lnTo>
                    <a:pt x="2994" y="380"/>
                  </a:lnTo>
                  <a:lnTo>
                    <a:pt x="3010" y="390"/>
                  </a:lnTo>
                  <a:lnTo>
                    <a:pt x="3024" y="402"/>
                  </a:lnTo>
                  <a:lnTo>
                    <a:pt x="3040" y="414"/>
                  </a:lnTo>
                  <a:lnTo>
                    <a:pt x="3052" y="428"/>
                  </a:lnTo>
                  <a:lnTo>
                    <a:pt x="3064" y="444"/>
                  </a:lnTo>
                  <a:lnTo>
                    <a:pt x="3076" y="460"/>
                  </a:lnTo>
                  <a:lnTo>
                    <a:pt x="3084" y="478"/>
                  </a:lnTo>
                  <a:lnTo>
                    <a:pt x="3092" y="496"/>
                  </a:lnTo>
                  <a:lnTo>
                    <a:pt x="3100" y="514"/>
                  </a:lnTo>
                  <a:lnTo>
                    <a:pt x="3104" y="534"/>
                  </a:lnTo>
                  <a:lnTo>
                    <a:pt x="3108" y="556"/>
                  </a:lnTo>
                  <a:lnTo>
                    <a:pt x="3110" y="578"/>
                  </a:lnTo>
                  <a:lnTo>
                    <a:pt x="3110" y="600"/>
                  </a:lnTo>
                  <a:lnTo>
                    <a:pt x="3110" y="624"/>
                  </a:lnTo>
                  <a:lnTo>
                    <a:pt x="3106" y="648"/>
                  </a:lnTo>
                  <a:lnTo>
                    <a:pt x="3100" y="674"/>
                  </a:lnTo>
                  <a:lnTo>
                    <a:pt x="3094" y="700"/>
                  </a:lnTo>
                  <a:lnTo>
                    <a:pt x="3084" y="726"/>
                  </a:lnTo>
                  <a:lnTo>
                    <a:pt x="3084" y="726"/>
                  </a:lnTo>
                  <a:lnTo>
                    <a:pt x="3110" y="724"/>
                  </a:lnTo>
                  <a:lnTo>
                    <a:pt x="3134" y="722"/>
                  </a:lnTo>
                  <a:lnTo>
                    <a:pt x="3156" y="724"/>
                  </a:lnTo>
                  <a:lnTo>
                    <a:pt x="3178" y="728"/>
                  </a:lnTo>
                  <a:lnTo>
                    <a:pt x="3200" y="732"/>
                  </a:lnTo>
                  <a:lnTo>
                    <a:pt x="3220" y="740"/>
                  </a:lnTo>
                  <a:lnTo>
                    <a:pt x="3238" y="748"/>
                  </a:lnTo>
                  <a:lnTo>
                    <a:pt x="3256" y="756"/>
                  </a:lnTo>
                  <a:lnTo>
                    <a:pt x="3274" y="768"/>
                  </a:lnTo>
                  <a:lnTo>
                    <a:pt x="3288" y="780"/>
                  </a:lnTo>
                  <a:lnTo>
                    <a:pt x="3302" y="792"/>
                  </a:lnTo>
                  <a:lnTo>
                    <a:pt x="3316" y="808"/>
                  </a:lnTo>
                  <a:lnTo>
                    <a:pt x="3328" y="822"/>
                  </a:lnTo>
                  <a:lnTo>
                    <a:pt x="3338" y="838"/>
                  </a:lnTo>
                  <a:lnTo>
                    <a:pt x="3348" y="854"/>
                  </a:lnTo>
                  <a:lnTo>
                    <a:pt x="3356" y="872"/>
                  </a:lnTo>
                  <a:lnTo>
                    <a:pt x="3362" y="890"/>
                  </a:lnTo>
                  <a:lnTo>
                    <a:pt x="3366" y="908"/>
                  </a:lnTo>
                  <a:lnTo>
                    <a:pt x="3370" y="926"/>
                  </a:lnTo>
                  <a:lnTo>
                    <a:pt x="3372" y="944"/>
                  </a:lnTo>
                  <a:lnTo>
                    <a:pt x="3374" y="962"/>
                  </a:lnTo>
                  <a:lnTo>
                    <a:pt x="3372" y="982"/>
                  </a:lnTo>
                  <a:lnTo>
                    <a:pt x="3370" y="1000"/>
                  </a:lnTo>
                  <a:lnTo>
                    <a:pt x="3366" y="1018"/>
                  </a:lnTo>
                  <a:lnTo>
                    <a:pt x="3360" y="1036"/>
                  </a:lnTo>
                  <a:lnTo>
                    <a:pt x="3354" y="1052"/>
                  </a:lnTo>
                  <a:lnTo>
                    <a:pt x="3344" y="1070"/>
                  </a:lnTo>
                  <a:lnTo>
                    <a:pt x="3334" y="1086"/>
                  </a:lnTo>
                  <a:lnTo>
                    <a:pt x="3322" y="1102"/>
                  </a:lnTo>
                  <a:lnTo>
                    <a:pt x="3308" y="1116"/>
                  </a:lnTo>
                  <a:lnTo>
                    <a:pt x="3294" y="1130"/>
                  </a:lnTo>
                  <a:lnTo>
                    <a:pt x="3276" y="1142"/>
                  </a:lnTo>
                  <a:lnTo>
                    <a:pt x="3276" y="1142"/>
                  </a:lnTo>
                  <a:lnTo>
                    <a:pt x="3240" y="1164"/>
                  </a:lnTo>
                  <a:lnTo>
                    <a:pt x="3204" y="1180"/>
                  </a:lnTo>
                  <a:lnTo>
                    <a:pt x="3170" y="1192"/>
                  </a:lnTo>
                  <a:lnTo>
                    <a:pt x="3136" y="1202"/>
                  </a:lnTo>
                  <a:lnTo>
                    <a:pt x="3102" y="1206"/>
                  </a:lnTo>
                  <a:lnTo>
                    <a:pt x="3072" y="1208"/>
                  </a:lnTo>
                  <a:lnTo>
                    <a:pt x="3042" y="1206"/>
                  </a:lnTo>
                  <a:lnTo>
                    <a:pt x="3016" y="1202"/>
                  </a:lnTo>
                  <a:lnTo>
                    <a:pt x="2990" y="1194"/>
                  </a:lnTo>
                  <a:lnTo>
                    <a:pt x="2968" y="1184"/>
                  </a:lnTo>
                  <a:lnTo>
                    <a:pt x="2946" y="1172"/>
                  </a:lnTo>
                  <a:lnTo>
                    <a:pt x="2928" y="1156"/>
                  </a:lnTo>
                  <a:lnTo>
                    <a:pt x="2914" y="1140"/>
                  </a:lnTo>
                  <a:lnTo>
                    <a:pt x="2902" y="1120"/>
                  </a:lnTo>
                  <a:lnTo>
                    <a:pt x="2894" y="1100"/>
                  </a:lnTo>
                  <a:lnTo>
                    <a:pt x="2888" y="1078"/>
                  </a:lnTo>
                  <a:lnTo>
                    <a:pt x="2888" y="1078"/>
                  </a:lnTo>
                  <a:lnTo>
                    <a:pt x="2886" y="1050"/>
                  </a:lnTo>
                  <a:lnTo>
                    <a:pt x="2886" y="1024"/>
                  </a:lnTo>
                  <a:lnTo>
                    <a:pt x="2888" y="1000"/>
                  </a:lnTo>
                  <a:lnTo>
                    <a:pt x="2894" y="980"/>
                  </a:lnTo>
                  <a:lnTo>
                    <a:pt x="2902" y="960"/>
                  </a:lnTo>
                  <a:lnTo>
                    <a:pt x="2912" y="944"/>
                  </a:lnTo>
                  <a:lnTo>
                    <a:pt x="2924" y="930"/>
                  </a:lnTo>
                  <a:lnTo>
                    <a:pt x="2938" y="918"/>
                  </a:lnTo>
                  <a:lnTo>
                    <a:pt x="2952" y="908"/>
                  </a:lnTo>
                  <a:lnTo>
                    <a:pt x="2968" y="900"/>
                  </a:lnTo>
                  <a:lnTo>
                    <a:pt x="2984" y="894"/>
                  </a:lnTo>
                  <a:lnTo>
                    <a:pt x="3002" y="892"/>
                  </a:lnTo>
                  <a:lnTo>
                    <a:pt x="3020" y="892"/>
                  </a:lnTo>
                  <a:lnTo>
                    <a:pt x="3038" y="894"/>
                  </a:lnTo>
                  <a:lnTo>
                    <a:pt x="3056" y="898"/>
                  </a:lnTo>
                  <a:lnTo>
                    <a:pt x="3072" y="906"/>
                  </a:lnTo>
                  <a:lnTo>
                    <a:pt x="3072" y="906"/>
                  </a:lnTo>
                  <a:lnTo>
                    <a:pt x="3098" y="920"/>
                  </a:lnTo>
                  <a:lnTo>
                    <a:pt x="3116" y="936"/>
                  </a:lnTo>
                  <a:lnTo>
                    <a:pt x="3124" y="944"/>
                  </a:lnTo>
                  <a:lnTo>
                    <a:pt x="3132" y="954"/>
                  </a:lnTo>
                  <a:lnTo>
                    <a:pt x="3136" y="964"/>
                  </a:lnTo>
                  <a:lnTo>
                    <a:pt x="3142" y="974"/>
                  </a:lnTo>
                  <a:lnTo>
                    <a:pt x="3144" y="984"/>
                  </a:lnTo>
                  <a:lnTo>
                    <a:pt x="3144" y="994"/>
                  </a:lnTo>
                  <a:lnTo>
                    <a:pt x="3144" y="1004"/>
                  </a:lnTo>
                  <a:lnTo>
                    <a:pt x="3142" y="1016"/>
                  </a:lnTo>
                  <a:lnTo>
                    <a:pt x="3140" y="1026"/>
                  </a:lnTo>
                  <a:lnTo>
                    <a:pt x="3134" y="1036"/>
                  </a:lnTo>
                  <a:lnTo>
                    <a:pt x="3128" y="1046"/>
                  </a:lnTo>
                  <a:lnTo>
                    <a:pt x="3120" y="1056"/>
                  </a:lnTo>
                  <a:lnTo>
                    <a:pt x="3120" y="1056"/>
                  </a:lnTo>
                  <a:lnTo>
                    <a:pt x="3136" y="1054"/>
                  </a:lnTo>
                  <a:lnTo>
                    <a:pt x="3152" y="1048"/>
                  </a:lnTo>
                  <a:lnTo>
                    <a:pt x="3164" y="1042"/>
                  </a:lnTo>
                  <a:lnTo>
                    <a:pt x="3176" y="1034"/>
                  </a:lnTo>
                  <a:lnTo>
                    <a:pt x="3184" y="1024"/>
                  </a:lnTo>
                  <a:lnTo>
                    <a:pt x="3190" y="1014"/>
                  </a:lnTo>
                  <a:lnTo>
                    <a:pt x="3192" y="1002"/>
                  </a:lnTo>
                  <a:lnTo>
                    <a:pt x="3194" y="988"/>
                  </a:lnTo>
                  <a:lnTo>
                    <a:pt x="3192" y="974"/>
                  </a:lnTo>
                  <a:lnTo>
                    <a:pt x="3188" y="958"/>
                  </a:lnTo>
                  <a:lnTo>
                    <a:pt x="3182" y="944"/>
                  </a:lnTo>
                  <a:lnTo>
                    <a:pt x="3174" y="928"/>
                  </a:lnTo>
                  <a:lnTo>
                    <a:pt x="3164" y="912"/>
                  </a:lnTo>
                  <a:lnTo>
                    <a:pt x="3150" y="896"/>
                  </a:lnTo>
                  <a:lnTo>
                    <a:pt x="3136" y="880"/>
                  </a:lnTo>
                  <a:lnTo>
                    <a:pt x="3118" y="864"/>
                  </a:lnTo>
                  <a:lnTo>
                    <a:pt x="3118" y="864"/>
                  </a:lnTo>
                  <a:lnTo>
                    <a:pt x="3108" y="856"/>
                  </a:lnTo>
                  <a:lnTo>
                    <a:pt x="3096" y="850"/>
                  </a:lnTo>
                  <a:lnTo>
                    <a:pt x="3074" y="840"/>
                  </a:lnTo>
                  <a:lnTo>
                    <a:pt x="3048" y="834"/>
                  </a:lnTo>
                  <a:lnTo>
                    <a:pt x="3024" y="832"/>
                  </a:lnTo>
                  <a:lnTo>
                    <a:pt x="2996" y="834"/>
                  </a:lnTo>
                  <a:lnTo>
                    <a:pt x="2970" y="838"/>
                  </a:lnTo>
                  <a:lnTo>
                    <a:pt x="2944" y="846"/>
                  </a:lnTo>
                  <a:lnTo>
                    <a:pt x="2918" y="856"/>
                  </a:lnTo>
                  <a:lnTo>
                    <a:pt x="2894" y="870"/>
                  </a:lnTo>
                  <a:lnTo>
                    <a:pt x="2872" y="886"/>
                  </a:lnTo>
                  <a:lnTo>
                    <a:pt x="2852" y="904"/>
                  </a:lnTo>
                  <a:lnTo>
                    <a:pt x="2836" y="926"/>
                  </a:lnTo>
                  <a:lnTo>
                    <a:pt x="2820" y="948"/>
                  </a:lnTo>
                  <a:lnTo>
                    <a:pt x="2810" y="972"/>
                  </a:lnTo>
                  <a:lnTo>
                    <a:pt x="2804" y="998"/>
                  </a:lnTo>
                  <a:lnTo>
                    <a:pt x="2802" y="1010"/>
                  </a:lnTo>
                  <a:lnTo>
                    <a:pt x="2802" y="1024"/>
                  </a:lnTo>
                  <a:lnTo>
                    <a:pt x="2802" y="1024"/>
                  </a:lnTo>
                  <a:lnTo>
                    <a:pt x="2802" y="1052"/>
                  </a:lnTo>
                  <a:lnTo>
                    <a:pt x="2806" y="1076"/>
                  </a:lnTo>
                  <a:lnTo>
                    <a:pt x="2812" y="1102"/>
                  </a:lnTo>
                  <a:lnTo>
                    <a:pt x="2818" y="1124"/>
                  </a:lnTo>
                  <a:lnTo>
                    <a:pt x="2828" y="1146"/>
                  </a:lnTo>
                  <a:lnTo>
                    <a:pt x="2838" y="1166"/>
                  </a:lnTo>
                  <a:lnTo>
                    <a:pt x="2850" y="1186"/>
                  </a:lnTo>
                  <a:lnTo>
                    <a:pt x="2864" y="1202"/>
                  </a:lnTo>
                  <a:lnTo>
                    <a:pt x="2882" y="1218"/>
                  </a:lnTo>
                  <a:lnTo>
                    <a:pt x="2900" y="1232"/>
                  </a:lnTo>
                  <a:lnTo>
                    <a:pt x="2920" y="1244"/>
                  </a:lnTo>
                  <a:lnTo>
                    <a:pt x="2942" y="1252"/>
                  </a:lnTo>
                  <a:lnTo>
                    <a:pt x="2966" y="1260"/>
                  </a:lnTo>
                  <a:lnTo>
                    <a:pt x="2992" y="1266"/>
                  </a:lnTo>
                  <a:lnTo>
                    <a:pt x="3018" y="1270"/>
                  </a:lnTo>
                  <a:lnTo>
                    <a:pt x="3048" y="1270"/>
                  </a:lnTo>
                  <a:lnTo>
                    <a:pt x="3048" y="1270"/>
                  </a:lnTo>
                  <a:lnTo>
                    <a:pt x="3098" y="1268"/>
                  </a:lnTo>
                  <a:lnTo>
                    <a:pt x="3142" y="1264"/>
                  </a:lnTo>
                  <a:lnTo>
                    <a:pt x="3180" y="1254"/>
                  </a:lnTo>
                  <a:lnTo>
                    <a:pt x="3214" y="1244"/>
                  </a:lnTo>
                  <a:lnTo>
                    <a:pt x="3246" y="1230"/>
                  </a:lnTo>
                  <a:lnTo>
                    <a:pt x="3274" y="1216"/>
                  </a:lnTo>
                  <a:lnTo>
                    <a:pt x="3298" y="1200"/>
                  </a:lnTo>
                  <a:lnTo>
                    <a:pt x="3320" y="1182"/>
                  </a:lnTo>
                  <a:lnTo>
                    <a:pt x="3364" y="1146"/>
                  </a:lnTo>
                  <a:lnTo>
                    <a:pt x="3406" y="1110"/>
                  </a:lnTo>
                  <a:lnTo>
                    <a:pt x="3428" y="1092"/>
                  </a:lnTo>
                  <a:lnTo>
                    <a:pt x="3452" y="1078"/>
                  </a:lnTo>
                  <a:lnTo>
                    <a:pt x="3478" y="1064"/>
                  </a:lnTo>
                  <a:lnTo>
                    <a:pt x="3508" y="1052"/>
                  </a:lnTo>
                  <a:lnTo>
                    <a:pt x="3508" y="1052"/>
                  </a:lnTo>
                  <a:lnTo>
                    <a:pt x="3548" y="1038"/>
                  </a:lnTo>
                  <a:lnTo>
                    <a:pt x="3592" y="1026"/>
                  </a:lnTo>
                  <a:lnTo>
                    <a:pt x="3634" y="1016"/>
                  </a:lnTo>
                  <a:lnTo>
                    <a:pt x="3678" y="1010"/>
                  </a:lnTo>
                  <a:lnTo>
                    <a:pt x="3720" y="1004"/>
                  </a:lnTo>
                  <a:lnTo>
                    <a:pt x="3764" y="1002"/>
                  </a:lnTo>
                  <a:lnTo>
                    <a:pt x="3808" y="1002"/>
                  </a:lnTo>
                  <a:lnTo>
                    <a:pt x="3852" y="1006"/>
                  </a:lnTo>
                  <a:lnTo>
                    <a:pt x="3894" y="1012"/>
                  </a:lnTo>
                  <a:lnTo>
                    <a:pt x="3938" y="1020"/>
                  </a:lnTo>
                  <a:lnTo>
                    <a:pt x="3978" y="1034"/>
                  </a:lnTo>
                  <a:lnTo>
                    <a:pt x="4018" y="1050"/>
                  </a:lnTo>
                  <a:lnTo>
                    <a:pt x="4058" y="1070"/>
                  </a:lnTo>
                  <a:lnTo>
                    <a:pt x="4096" y="1094"/>
                  </a:lnTo>
                  <a:lnTo>
                    <a:pt x="4130" y="1124"/>
                  </a:lnTo>
                  <a:lnTo>
                    <a:pt x="4164" y="1156"/>
                  </a:lnTo>
                  <a:lnTo>
                    <a:pt x="4164" y="1156"/>
                  </a:lnTo>
                  <a:lnTo>
                    <a:pt x="4188" y="1180"/>
                  </a:lnTo>
                  <a:lnTo>
                    <a:pt x="4212" y="1204"/>
                  </a:lnTo>
                  <a:lnTo>
                    <a:pt x="4238" y="1226"/>
                  </a:lnTo>
                  <a:lnTo>
                    <a:pt x="4264" y="1246"/>
                  </a:lnTo>
                  <a:lnTo>
                    <a:pt x="4292" y="1266"/>
                  </a:lnTo>
                  <a:lnTo>
                    <a:pt x="4320" y="1284"/>
                  </a:lnTo>
                  <a:lnTo>
                    <a:pt x="4378" y="1320"/>
                  </a:lnTo>
                  <a:lnTo>
                    <a:pt x="4442" y="1354"/>
                  </a:lnTo>
                  <a:lnTo>
                    <a:pt x="4510" y="1384"/>
                  </a:lnTo>
                  <a:lnTo>
                    <a:pt x="4582" y="1414"/>
                  </a:lnTo>
                  <a:lnTo>
                    <a:pt x="4658" y="1442"/>
                  </a:lnTo>
                  <a:lnTo>
                    <a:pt x="4658" y="1442"/>
                  </a:lnTo>
                  <a:lnTo>
                    <a:pt x="4626" y="1444"/>
                  </a:lnTo>
                  <a:lnTo>
                    <a:pt x="4596" y="1446"/>
                  </a:lnTo>
                  <a:lnTo>
                    <a:pt x="4566" y="1446"/>
                  </a:lnTo>
                  <a:lnTo>
                    <a:pt x="4536" y="1444"/>
                  </a:lnTo>
                  <a:lnTo>
                    <a:pt x="4506" y="1440"/>
                  </a:lnTo>
                  <a:lnTo>
                    <a:pt x="4478" y="1434"/>
                  </a:lnTo>
                  <a:lnTo>
                    <a:pt x="4450" y="1428"/>
                  </a:lnTo>
                  <a:lnTo>
                    <a:pt x="4422" y="1420"/>
                  </a:lnTo>
                  <a:lnTo>
                    <a:pt x="4368" y="1400"/>
                  </a:lnTo>
                  <a:lnTo>
                    <a:pt x="4316" y="1378"/>
                  </a:lnTo>
                  <a:lnTo>
                    <a:pt x="4264" y="1352"/>
                  </a:lnTo>
                  <a:lnTo>
                    <a:pt x="4214" y="1324"/>
                  </a:lnTo>
                  <a:lnTo>
                    <a:pt x="4116" y="1268"/>
                  </a:lnTo>
                  <a:lnTo>
                    <a:pt x="4066" y="1240"/>
                  </a:lnTo>
                  <a:lnTo>
                    <a:pt x="4016" y="1214"/>
                  </a:lnTo>
                  <a:lnTo>
                    <a:pt x="3966" y="1192"/>
                  </a:lnTo>
                  <a:lnTo>
                    <a:pt x="3914" y="1172"/>
                  </a:lnTo>
                  <a:lnTo>
                    <a:pt x="3888" y="1164"/>
                  </a:lnTo>
                  <a:lnTo>
                    <a:pt x="3862" y="1158"/>
                  </a:lnTo>
                  <a:lnTo>
                    <a:pt x="3834" y="1152"/>
                  </a:lnTo>
                  <a:lnTo>
                    <a:pt x="3808" y="1148"/>
                  </a:lnTo>
                  <a:lnTo>
                    <a:pt x="3808" y="1148"/>
                  </a:lnTo>
                  <a:lnTo>
                    <a:pt x="3772" y="1144"/>
                  </a:lnTo>
                  <a:lnTo>
                    <a:pt x="3738" y="1144"/>
                  </a:lnTo>
                  <a:lnTo>
                    <a:pt x="3704" y="1146"/>
                  </a:lnTo>
                  <a:lnTo>
                    <a:pt x="3672" y="1150"/>
                  </a:lnTo>
                  <a:lnTo>
                    <a:pt x="3638" y="1156"/>
                  </a:lnTo>
                  <a:lnTo>
                    <a:pt x="3606" y="1164"/>
                  </a:lnTo>
                  <a:lnTo>
                    <a:pt x="3572" y="1174"/>
                  </a:lnTo>
                  <a:lnTo>
                    <a:pt x="3540" y="1188"/>
                  </a:lnTo>
                  <a:lnTo>
                    <a:pt x="3506" y="1202"/>
                  </a:lnTo>
                  <a:lnTo>
                    <a:pt x="3474" y="1220"/>
                  </a:lnTo>
                  <a:lnTo>
                    <a:pt x="3440" y="1238"/>
                  </a:lnTo>
                  <a:lnTo>
                    <a:pt x="3406" y="1260"/>
                  </a:lnTo>
                  <a:lnTo>
                    <a:pt x="3372" y="1282"/>
                  </a:lnTo>
                  <a:lnTo>
                    <a:pt x="3338" y="1308"/>
                  </a:lnTo>
                  <a:lnTo>
                    <a:pt x="3268" y="1364"/>
                  </a:lnTo>
                  <a:lnTo>
                    <a:pt x="3268" y="1364"/>
                  </a:lnTo>
                  <a:lnTo>
                    <a:pt x="3226" y="1396"/>
                  </a:lnTo>
                  <a:lnTo>
                    <a:pt x="3182" y="1426"/>
                  </a:lnTo>
                  <a:lnTo>
                    <a:pt x="3136" y="1454"/>
                  </a:lnTo>
                  <a:lnTo>
                    <a:pt x="3088" y="1478"/>
                  </a:lnTo>
                  <a:lnTo>
                    <a:pt x="3038" y="1500"/>
                  </a:lnTo>
                  <a:lnTo>
                    <a:pt x="2986" y="1518"/>
                  </a:lnTo>
                  <a:lnTo>
                    <a:pt x="2932" y="1534"/>
                  </a:lnTo>
                  <a:lnTo>
                    <a:pt x="2878" y="1544"/>
                  </a:lnTo>
                  <a:lnTo>
                    <a:pt x="2822" y="1550"/>
                  </a:lnTo>
                  <a:lnTo>
                    <a:pt x="2792" y="1550"/>
                  </a:lnTo>
                  <a:lnTo>
                    <a:pt x="2764" y="1550"/>
                  </a:lnTo>
                  <a:lnTo>
                    <a:pt x="2736" y="1548"/>
                  </a:lnTo>
                  <a:lnTo>
                    <a:pt x="2706" y="1546"/>
                  </a:lnTo>
                  <a:lnTo>
                    <a:pt x="2678" y="1542"/>
                  </a:lnTo>
                  <a:lnTo>
                    <a:pt x="2648" y="1536"/>
                  </a:lnTo>
                  <a:lnTo>
                    <a:pt x="2618" y="1530"/>
                  </a:lnTo>
                  <a:lnTo>
                    <a:pt x="2588" y="1522"/>
                  </a:lnTo>
                  <a:lnTo>
                    <a:pt x="2560" y="1512"/>
                  </a:lnTo>
                  <a:lnTo>
                    <a:pt x="2530" y="1500"/>
                  </a:lnTo>
                  <a:lnTo>
                    <a:pt x="2500" y="1486"/>
                  </a:lnTo>
                  <a:lnTo>
                    <a:pt x="2470" y="1472"/>
                  </a:lnTo>
                  <a:lnTo>
                    <a:pt x="2440" y="1456"/>
                  </a:lnTo>
                  <a:lnTo>
                    <a:pt x="2410" y="1436"/>
                  </a:lnTo>
                  <a:lnTo>
                    <a:pt x="2410" y="1436"/>
                  </a:lnTo>
                  <a:lnTo>
                    <a:pt x="2432" y="1424"/>
                  </a:lnTo>
                  <a:lnTo>
                    <a:pt x="2450" y="1410"/>
                  </a:lnTo>
                  <a:lnTo>
                    <a:pt x="2466" y="1398"/>
                  </a:lnTo>
                  <a:lnTo>
                    <a:pt x="2482" y="1382"/>
                  </a:lnTo>
                  <a:lnTo>
                    <a:pt x="2494" y="1368"/>
                  </a:lnTo>
                  <a:lnTo>
                    <a:pt x="2506" y="1352"/>
                  </a:lnTo>
                  <a:lnTo>
                    <a:pt x="2516" y="1336"/>
                  </a:lnTo>
                  <a:lnTo>
                    <a:pt x="2524" y="1320"/>
                  </a:lnTo>
                  <a:lnTo>
                    <a:pt x="2530" y="1302"/>
                  </a:lnTo>
                  <a:lnTo>
                    <a:pt x="2534" y="1286"/>
                  </a:lnTo>
                  <a:lnTo>
                    <a:pt x="2538" y="1268"/>
                  </a:lnTo>
                  <a:lnTo>
                    <a:pt x="2540" y="1250"/>
                  </a:lnTo>
                  <a:lnTo>
                    <a:pt x="2540" y="1232"/>
                  </a:lnTo>
                  <a:lnTo>
                    <a:pt x="2540" y="1214"/>
                  </a:lnTo>
                  <a:lnTo>
                    <a:pt x="2536" y="1178"/>
                  </a:lnTo>
                  <a:lnTo>
                    <a:pt x="2526" y="1142"/>
                  </a:lnTo>
                  <a:lnTo>
                    <a:pt x="2514" y="1106"/>
                  </a:lnTo>
                  <a:lnTo>
                    <a:pt x="2500" y="1072"/>
                  </a:lnTo>
                  <a:lnTo>
                    <a:pt x="2482" y="1038"/>
                  </a:lnTo>
                  <a:lnTo>
                    <a:pt x="2462" y="1006"/>
                  </a:lnTo>
                  <a:lnTo>
                    <a:pt x="2442" y="974"/>
                  </a:lnTo>
                  <a:lnTo>
                    <a:pt x="2420" y="946"/>
                  </a:lnTo>
                  <a:lnTo>
                    <a:pt x="2398" y="920"/>
                  </a:lnTo>
                  <a:lnTo>
                    <a:pt x="2398" y="920"/>
                  </a:lnTo>
                  <a:lnTo>
                    <a:pt x="2380" y="904"/>
                  </a:lnTo>
                  <a:lnTo>
                    <a:pt x="2362" y="888"/>
                  </a:lnTo>
                  <a:lnTo>
                    <a:pt x="2340" y="872"/>
                  </a:lnTo>
                  <a:lnTo>
                    <a:pt x="2316" y="858"/>
                  </a:lnTo>
                  <a:lnTo>
                    <a:pt x="2292" y="846"/>
                  </a:lnTo>
                  <a:lnTo>
                    <a:pt x="2264" y="834"/>
                  </a:lnTo>
                  <a:lnTo>
                    <a:pt x="2236" y="826"/>
                  </a:lnTo>
                  <a:lnTo>
                    <a:pt x="2208" y="818"/>
                  </a:lnTo>
                  <a:lnTo>
                    <a:pt x="2178" y="812"/>
                  </a:lnTo>
                  <a:lnTo>
                    <a:pt x="2148" y="810"/>
                  </a:lnTo>
                  <a:lnTo>
                    <a:pt x="2118" y="810"/>
                  </a:lnTo>
                  <a:lnTo>
                    <a:pt x="2088" y="812"/>
                  </a:lnTo>
                  <a:lnTo>
                    <a:pt x="2056" y="816"/>
                  </a:lnTo>
                  <a:lnTo>
                    <a:pt x="2026" y="824"/>
                  </a:lnTo>
                  <a:lnTo>
                    <a:pt x="1998" y="836"/>
                  </a:lnTo>
                  <a:lnTo>
                    <a:pt x="1970" y="850"/>
                  </a:lnTo>
                  <a:lnTo>
                    <a:pt x="1970" y="850"/>
                  </a:lnTo>
                  <a:close/>
                </a:path>
              </a:pathLst>
            </a:custGeom>
            <a:grpFill/>
            <a:ln w="12700">
              <a:solidFill>
                <a:srgbClr val="FABE00"/>
              </a:solidFill>
              <a:prstDash val="solid"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1982788" y="2973388"/>
              <a:ext cx="5905500" cy="1793875"/>
            </a:xfrm>
            <a:custGeom>
              <a:gdLst>
                <a:gd fmla="*/ 196 w 3720" name="T0"/>
                <a:gd fmla="*/ 618 h 1130" name="T1"/>
                <a:gd fmla="*/ 88 w 3720" name="T2"/>
                <a:gd fmla="*/ 616 h 1130" name="T3"/>
                <a:gd fmla="*/ 14 w 3720" name="T4"/>
                <a:gd fmla="*/ 534 h 1130" name="T5"/>
                <a:gd fmla="*/ 2 w 3720" name="T6"/>
                <a:gd fmla="*/ 426 h 1130" name="T7"/>
                <a:gd fmla="*/ 68 w 3720" name="T8"/>
                <a:gd fmla="*/ 302 h 1130" name="T9"/>
                <a:gd fmla="*/ 206 w 3720" name="T10"/>
                <a:gd fmla="*/ 242 h 1130" name="T11"/>
                <a:gd fmla="*/ 248 w 3720" name="T12"/>
                <a:gd fmla="*/ 136 h 1130" name="T13"/>
                <a:gd fmla="*/ 352 w 3720" name="T14"/>
                <a:gd fmla="*/ 48 h 1130" name="T15"/>
                <a:gd fmla="*/ 492 w 3720" name="T16"/>
                <a:gd fmla="*/ 2 h 1130" name="T17"/>
                <a:gd fmla="*/ 648 w 3720" name="T18"/>
                <a:gd fmla="*/ 20 h 1130" name="T19"/>
                <a:gd fmla="*/ 794 w 3720" name="T20"/>
                <a:gd fmla="*/ 130 h 1130" name="T21"/>
                <a:gd fmla="*/ 960 w 3720" name="T22"/>
                <a:gd fmla="*/ 158 h 1130" name="T23"/>
                <a:gd fmla="*/ 1184 w 3720" name="T24"/>
                <a:gd fmla="*/ 212 h 1130" name="T25"/>
                <a:gd fmla="*/ 1328 w 3720" name="T26"/>
                <a:gd fmla="*/ 410 h 1130" name="T27"/>
                <a:gd fmla="*/ 1342 w 3720" name="T28"/>
                <a:gd fmla="*/ 522 h 1130" name="T29"/>
                <a:gd fmla="*/ 1298 w 3720" name="T30"/>
                <a:gd fmla="*/ 610 h 1130" name="T31"/>
                <a:gd fmla="*/ 1128 w 3720" name="T32"/>
                <a:gd fmla="*/ 704 h 1130" name="T33"/>
                <a:gd fmla="*/ 1042 w 3720" name="T34"/>
                <a:gd fmla="*/ 692 h 1130" name="T35"/>
                <a:gd fmla="*/ 990 w 3720" name="T36"/>
                <a:gd fmla="*/ 644 h 1130" name="T37"/>
                <a:gd fmla="*/ 968 w 3720" name="T38"/>
                <a:gd fmla="*/ 548 h 1130" name="T39"/>
                <a:gd fmla="*/ 1006 w 3720" name="T40"/>
                <a:gd fmla="*/ 462 h 1130" name="T41"/>
                <a:gd fmla="*/ 1080 w 3720" name="T42"/>
                <a:gd fmla="*/ 438 h 1130" name="T43"/>
                <a:gd fmla="*/ 1142 w 3720" name="T44"/>
                <a:gd fmla="*/ 464 h 1130" name="T45"/>
                <a:gd fmla="*/ 1172 w 3720" name="T46"/>
                <a:gd fmla="*/ 528 h 1130" name="T47"/>
                <a:gd fmla="*/ 1194 w 3720" name="T48"/>
                <a:gd fmla="*/ 534 h 1130" name="T49"/>
                <a:gd fmla="*/ 1180 w 3720" name="T50"/>
                <a:gd fmla="*/ 438 h 1130" name="T51"/>
                <a:gd fmla="*/ 1114 w 3720" name="T52"/>
                <a:gd fmla="*/ 366 h 1130" name="T53"/>
                <a:gd fmla="*/ 996 w 3720" name="T54"/>
                <a:gd fmla="*/ 388 h 1130" name="T55"/>
                <a:gd fmla="*/ 910 w 3720" name="T56"/>
                <a:gd fmla="*/ 502 h 1130" name="T57"/>
                <a:gd fmla="*/ 924 w 3720" name="T58"/>
                <a:gd fmla="*/ 652 h 1130" name="T59"/>
                <a:gd fmla="*/ 996 w 3720" name="T60"/>
                <a:gd fmla="*/ 744 h 1130" name="T61"/>
                <a:gd fmla="*/ 1112 w 3720" name="T62"/>
                <a:gd fmla="*/ 778 h 1130" name="T63"/>
                <a:gd fmla="*/ 1296 w 3720" name="T64"/>
                <a:gd fmla="*/ 784 h 1130" name="T65"/>
                <a:gd fmla="*/ 1500 w 3720" name="T66"/>
                <a:gd fmla="*/ 872 h 1130" name="T67"/>
                <a:gd fmla="*/ 1668 w 3720" name="T68"/>
                <a:gd fmla="*/ 882 h 1130" name="T69"/>
                <a:gd fmla="*/ 1912 w 3720" name="T70"/>
                <a:gd fmla="*/ 840 h 1130" name="T71"/>
                <a:gd fmla="*/ 2116 w 3720" name="T72"/>
                <a:gd fmla="*/ 738 h 1130" name="T73"/>
                <a:gd fmla="*/ 2372 w 3720" name="T74"/>
                <a:gd fmla="*/ 546 h 1130" name="T75"/>
                <a:gd fmla="*/ 2628 w 3720" name="T76"/>
                <a:gd fmla="*/ 472 h 1130" name="T77"/>
                <a:gd fmla="*/ 2846 w 3720" name="T78"/>
                <a:gd fmla="*/ 518 h 1130" name="T79"/>
                <a:gd fmla="*/ 3056 w 3720" name="T80"/>
                <a:gd fmla="*/ 646 h 1130" name="T81"/>
                <a:gd fmla="*/ 3330 w 3720" name="T82"/>
                <a:gd fmla="*/ 750 h 1130" name="T83"/>
                <a:gd fmla="*/ 3720 w 3720" name="T84"/>
                <a:gd fmla="*/ 732 h 1130" name="T85"/>
                <a:gd fmla="*/ 3516 w 3720" name="T86"/>
                <a:gd fmla="*/ 814 h 1130" name="T87"/>
                <a:gd fmla="*/ 3278 w 3720" name="T88"/>
                <a:gd fmla="*/ 844 h 1130" name="T89"/>
                <a:gd fmla="*/ 3100 w 3720" name="T90"/>
                <a:gd fmla="*/ 804 h 1130" name="T91"/>
                <a:gd fmla="*/ 2758 w 3720" name="T92"/>
                <a:gd fmla="*/ 680 h 1130" name="T93"/>
                <a:gd fmla="*/ 2570 w 3720" name="T94"/>
                <a:gd fmla="*/ 674 h 1130" name="T95"/>
                <a:gd fmla="*/ 2410 w 3720" name="T96"/>
                <a:gd fmla="*/ 750 h 1130" name="T97"/>
                <a:gd fmla="*/ 2108 w 3720" name="T98"/>
                <a:gd fmla="*/ 946 h 1130" name="T99"/>
                <a:gd fmla="*/ 1766 w 3720" name="T100"/>
                <a:gd fmla="*/ 1070 h 1130" name="T101"/>
                <a:gd fmla="*/ 1424 w 3720" name="T102"/>
                <a:gd fmla="*/ 1126 h 1130" name="T103"/>
                <a:gd fmla="*/ 1074 w 3720" name="T104"/>
                <a:gd fmla="*/ 1116 h 1130" name="T105"/>
                <a:gd fmla="*/ 808 w 3720" name="T106"/>
                <a:gd fmla="*/ 1060 h 1130" name="T107"/>
                <a:gd fmla="*/ 538 w 3720" name="T108"/>
                <a:gd fmla="*/ 922 h 1130" name="T109"/>
                <a:gd fmla="*/ 308 w 3720" name="T110"/>
                <a:gd fmla="*/ 632 h 1130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130" w="3720">
                  <a:moveTo>
                    <a:pt x="276" y="564"/>
                  </a:moveTo>
                  <a:lnTo>
                    <a:pt x="276" y="564"/>
                  </a:lnTo>
                  <a:lnTo>
                    <a:pt x="256" y="582"/>
                  </a:lnTo>
                  <a:lnTo>
                    <a:pt x="236" y="596"/>
                  </a:lnTo>
                  <a:lnTo>
                    <a:pt x="216" y="608"/>
                  </a:lnTo>
                  <a:lnTo>
                    <a:pt x="196" y="618"/>
                  </a:lnTo>
                  <a:lnTo>
                    <a:pt x="178" y="624"/>
                  </a:lnTo>
                  <a:lnTo>
                    <a:pt x="158" y="628"/>
                  </a:lnTo>
                  <a:lnTo>
                    <a:pt x="140" y="628"/>
                  </a:lnTo>
                  <a:lnTo>
                    <a:pt x="122" y="626"/>
                  </a:lnTo>
                  <a:lnTo>
                    <a:pt x="104" y="622"/>
                  </a:lnTo>
                  <a:lnTo>
                    <a:pt x="88" y="616"/>
                  </a:lnTo>
                  <a:lnTo>
                    <a:pt x="72" y="608"/>
                  </a:lnTo>
                  <a:lnTo>
                    <a:pt x="58" y="596"/>
                  </a:lnTo>
                  <a:lnTo>
                    <a:pt x="46" y="584"/>
                  </a:lnTo>
                  <a:lnTo>
                    <a:pt x="34" y="570"/>
                  </a:lnTo>
                  <a:lnTo>
                    <a:pt x="24" y="552"/>
                  </a:lnTo>
                  <a:lnTo>
                    <a:pt x="14" y="534"/>
                  </a:lnTo>
                  <a:lnTo>
                    <a:pt x="14" y="534"/>
                  </a:lnTo>
                  <a:lnTo>
                    <a:pt x="8" y="514"/>
                  </a:lnTo>
                  <a:lnTo>
                    <a:pt x="2" y="494"/>
                  </a:lnTo>
                  <a:lnTo>
                    <a:pt x="0" y="472"/>
                  </a:lnTo>
                  <a:lnTo>
                    <a:pt x="0" y="450"/>
                  </a:lnTo>
                  <a:lnTo>
                    <a:pt x="2" y="426"/>
                  </a:lnTo>
                  <a:lnTo>
                    <a:pt x="6" y="404"/>
                  </a:lnTo>
                  <a:lnTo>
                    <a:pt x="14" y="382"/>
                  </a:lnTo>
                  <a:lnTo>
                    <a:pt x="24" y="360"/>
                  </a:lnTo>
                  <a:lnTo>
                    <a:pt x="36" y="340"/>
                  </a:lnTo>
                  <a:lnTo>
                    <a:pt x="50" y="320"/>
                  </a:lnTo>
                  <a:lnTo>
                    <a:pt x="68" y="302"/>
                  </a:lnTo>
                  <a:lnTo>
                    <a:pt x="90" y="286"/>
                  </a:lnTo>
                  <a:lnTo>
                    <a:pt x="114" y="272"/>
                  </a:lnTo>
                  <a:lnTo>
                    <a:pt x="142" y="258"/>
                  </a:lnTo>
                  <a:lnTo>
                    <a:pt x="172" y="250"/>
                  </a:lnTo>
                  <a:lnTo>
                    <a:pt x="206" y="242"/>
                  </a:lnTo>
                  <a:lnTo>
                    <a:pt x="206" y="242"/>
                  </a:lnTo>
                  <a:lnTo>
                    <a:pt x="208" y="224"/>
                  </a:lnTo>
                  <a:lnTo>
                    <a:pt x="212" y="206"/>
                  </a:lnTo>
                  <a:lnTo>
                    <a:pt x="218" y="188"/>
                  </a:lnTo>
                  <a:lnTo>
                    <a:pt x="226" y="172"/>
                  </a:lnTo>
                  <a:lnTo>
                    <a:pt x="236" y="154"/>
                  </a:lnTo>
                  <a:lnTo>
                    <a:pt x="248" y="136"/>
                  </a:lnTo>
                  <a:lnTo>
                    <a:pt x="262" y="120"/>
                  </a:lnTo>
                  <a:lnTo>
                    <a:pt x="276" y="104"/>
                  </a:lnTo>
                  <a:lnTo>
                    <a:pt x="294" y="90"/>
                  </a:lnTo>
                  <a:lnTo>
                    <a:pt x="312" y="74"/>
                  </a:lnTo>
                  <a:lnTo>
                    <a:pt x="330" y="62"/>
                  </a:lnTo>
                  <a:lnTo>
                    <a:pt x="352" y="48"/>
                  </a:lnTo>
                  <a:lnTo>
                    <a:pt x="372" y="38"/>
                  </a:lnTo>
                  <a:lnTo>
                    <a:pt x="396" y="28"/>
                  </a:lnTo>
                  <a:lnTo>
                    <a:pt x="418" y="18"/>
                  </a:lnTo>
                  <a:lnTo>
                    <a:pt x="442" y="12"/>
                  </a:lnTo>
                  <a:lnTo>
                    <a:pt x="468" y="6"/>
                  </a:lnTo>
                  <a:lnTo>
                    <a:pt x="492" y="2"/>
                  </a:lnTo>
                  <a:lnTo>
                    <a:pt x="518" y="0"/>
                  </a:lnTo>
                  <a:lnTo>
                    <a:pt x="544" y="0"/>
                  </a:lnTo>
                  <a:lnTo>
                    <a:pt x="570" y="2"/>
                  </a:lnTo>
                  <a:lnTo>
                    <a:pt x="596" y="6"/>
                  </a:lnTo>
                  <a:lnTo>
                    <a:pt x="622" y="12"/>
                  </a:lnTo>
                  <a:lnTo>
                    <a:pt x="648" y="20"/>
                  </a:lnTo>
                  <a:lnTo>
                    <a:pt x="674" y="32"/>
                  </a:lnTo>
                  <a:lnTo>
                    <a:pt x="700" y="46"/>
                  </a:lnTo>
                  <a:lnTo>
                    <a:pt x="724" y="62"/>
                  </a:lnTo>
                  <a:lnTo>
                    <a:pt x="748" y="82"/>
                  </a:lnTo>
                  <a:lnTo>
                    <a:pt x="772" y="104"/>
                  </a:lnTo>
                  <a:lnTo>
                    <a:pt x="794" y="130"/>
                  </a:lnTo>
                  <a:lnTo>
                    <a:pt x="816" y="158"/>
                  </a:lnTo>
                  <a:lnTo>
                    <a:pt x="836" y="190"/>
                  </a:lnTo>
                  <a:lnTo>
                    <a:pt x="836" y="190"/>
                  </a:lnTo>
                  <a:lnTo>
                    <a:pt x="878" y="174"/>
                  </a:lnTo>
                  <a:lnTo>
                    <a:pt x="920" y="164"/>
                  </a:lnTo>
                  <a:lnTo>
                    <a:pt x="960" y="158"/>
                  </a:lnTo>
                  <a:lnTo>
                    <a:pt x="1002" y="156"/>
                  </a:lnTo>
                  <a:lnTo>
                    <a:pt x="1040" y="158"/>
                  </a:lnTo>
                  <a:lnTo>
                    <a:pt x="1080" y="166"/>
                  </a:lnTo>
                  <a:lnTo>
                    <a:pt x="1116" y="176"/>
                  </a:lnTo>
                  <a:lnTo>
                    <a:pt x="1152" y="192"/>
                  </a:lnTo>
                  <a:lnTo>
                    <a:pt x="1184" y="212"/>
                  </a:lnTo>
                  <a:lnTo>
                    <a:pt x="1216" y="236"/>
                  </a:lnTo>
                  <a:lnTo>
                    <a:pt x="1244" y="262"/>
                  </a:lnTo>
                  <a:lnTo>
                    <a:pt x="1270" y="294"/>
                  </a:lnTo>
                  <a:lnTo>
                    <a:pt x="1294" y="330"/>
                  </a:lnTo>
                  <a:lnTo>
                    <a:pt x="1312" y="368"/>
                  </a:lnTo>
                  <a:lnTo>
                    <a:pt x="1328" y="410"/>
                  </a:lnTo>
                  <a:lnTo>
                    <a:pt x="1340" y="456"/>
                  </a:lnTo>
                  <a:lnTo>
                    <a:pt x="1340" y="456"/>
                  </a:lnTo>
                  <a:lnTo>
                    <a:pt x="1344" y="474"/>
                  </a:lnTo>
                  <a:lnTo>
                    <a:pt x="1344" y="490"/>
                  </a:lnTo>
                  <a:lnTo>
                    <a:pt x="1344" y="506"/>
                  </a:lnTo>
                  <a:lnTo>
                    <a:pt x="1342" y="522"/>
                  </a:lnTo>
                  <a:lnTo>
                    <a:pt x="1338" y="538"/>
                  </a:lnTo>
                  <a:lnTo>
                    <a:pt x="1332" y="554"/>
                  </a:lnTo>
                  <a:lnTo>
                    <a:pt x="1326" y="568"/>
                  </a:lnTo>
                  <a:lnTo>
                    <a:pt x="1318" y="582"/>
                  </a:lnTo>
                  <a:lnTo>
                    <a:pt x="1308" y="596"/>
                  </a:lnTo>
                  <a:lnTo>
                    <a:pt x="1298" y="610"/>
                  </a:lnTo>
                  <a:lnTo>
                    <a:pt x="1274" y="634"/>
                  </a:lnTo>
                  <a:lnTo>
                    <a:pt x="1248" y="656"/>
                  </a:lnTo>
                  <a:lnTo>
                    <a:pt x="1220" y="674"/>
                  </a:lnTo>
                  <a:lnTo>
                    <a:pt x="1190" y="688"/>
                  </a:lnTo>
                  <a:lnTo>
                    <a:pt x="1158" y="698"/>
                  </a:lnTo>
                  <a:lnTo>
                    <a:pt x="1128" y="704"/>
                  </a:lnTo>
                  <a:lnTo>
                    <a:pt x="1112" y="706"/>
                  </a:lnTo>
                  <a:lnTo>
                    <a:pt x="1098" y="706"/>
                  </a:lnTo>
                  <a:lnTo>
                    <a:pt x="1082" y="704"/>
                  </a:lnTo>
                  <a:lnTo>
                    <a:pt x="1068" y="702"/>
                  </a:lnTo>
                  <a:lnTo>
                    <a:pt x="1056" y="698"/>
                  </a:lnTo>
                  <a:lnTo>
                    <a:pt x="1042" y="692"/>
                  </a:lnTo>
                  <a:lnTo>
                    <a:pt x="1030" y="686"/>
                  </a:lnTo>
                  <a:lnTo>
                    <a:pt x="1018" y="678"/>
                  </a:lnTo>
                  <a:lnTo>
                    <a:pt x="1008" y="668"/>
                  </a:lnTo>
                  <a:lnTo>
                    <a:pt x="998" y="656"/>
                  </a:lnTo>
                  <a:lnTo>
                    <a:pt x="998" y="656"/>
                  </a:lnTo>
                  <a:lnTo>
                    <a:pt x="990" y="644"/>
                  </a:lnTo>
                  <a:lnTo>
                    <a:pt x="984" y="628"/>
                  </a:lnTo>
                  <a:lnTo>
                    <a:pt x="978" y="614"/>
                  </a:lnTo>
                  <a:lnTo>
                    <a:pt x="974" y="598"/>
                  </a:lnTo>
                  <a:lnTo>
                    <a:pt x="970" y="580"/>
                  </a:lnTo>
                  <a:lnTo>
                    <a:pt x="968" y="564"/>
                  </a:lnTo>
                  <a:lnTo>
                    <a:pt x="968" y="548"/>
                  </a:lnTo>
                  <a:lnTo>
                    <a:pt x="970" y="530"/>
                  </a:lnTo>
                  <a:lnTo>
                    <a:pt x="974" y="514"/>
                  </a:lnTo>
                  <a:lnTo>
                    <a:pt x="978" y="500"/>
                  </a:lnTo>
                  <a:lnTo>
                    <a:pt x="986" y="486"/>
                  </a:lnTo>
                  <a:lnTo>
                    <a:pt x="996" y="472"/>
                  </a:lnTo>
                  <a:lnTo>
                    <a:pt x="1006" y="462"/>
                  </a:lnTo>
                  <a:lnTo>
                    <a:pt x="1020" y="452"/>
                  </a:lnTo>
                  <a:lnTo>
                    <a:pt x="1036" y="444"/>
                  </a:lnTo>
                  <a:lnTo>
                    <a:pt x="1054" y="440"/>
                  </a:lnTo>
                  <a:lnTo>
                    <a:pt x="1054" y="440"/>
                  </a:lnTo>
                  <a:lnTo>
                    <a:pt x="1066" y="438"/>
                  </a:lnTo>
                  <a:lnTo>
                    <a:pt x="1080" y="438"/>
                  </a:lnTo>
                  <a:lnTo>
                    <a:pt x="1092" y="438"/>
                  </a:lnTo>
                  <a:lnTo>
                    <a:pt x="1102" y="442"/>
                  </a:lnTo>
                  <a:lnTo>
                    <a:pt x="1114" y="446"/>
                  </a:lnTo>
                  <a:lnTo>
                    <a:pt x="1124" y="450"/>
                  </a:lnTo>
                  <a:lnTo>
                    <a:pt x="1134" y="456"/>
                  </a:lnTo>
                  <a:lnTo>
                    <a:pt x="1142" y="464"/>
                  </a:lnTo>
                  <a:lnTo>
                    <a:pt x="1150" y="472"/>
                  </a:lnTo>
                  <a:lnTo>
                    <a:pt x="1156" y="482"/>
                  </a:lnTo>
                  <a:lnTo>
                    <a:pt x="1162" y="492"/>
                  </a:lnTo>
                  <a:lnTo>
                    <a:pt x="1166" y="504"/>
                  </a:lnTo>
                  <a:lnTo>
                    <a:pt x="1170" y="516"/>
                  </a:lnTo>
                  <a:lnTo>
                    <a:pt x="1172" y="528"/>
                  </a:lnTo>
                  <a:lnTo>
                    <a:pt x="1172" y="544"/>
                  </a:lnTo>
                  <a:lnTo>
                    <a:pt x="1172" y="558"/>
                  </a:lnTo>
                  <a:lnTo>
                    <a:pt x="1172" y="558"/>
                  </a:lnTo>
                  <a:lnTo>
                    <a:pt x="1182" y="552"/>
                  </a:lnTo>
                  <a:lnTo>
                    <a:pt x="1188" y="544"/>
                  </a:lnTo>
                  <a:lnTo>
                    <a:pt x="1194" y="534"/>
                  </a:lnTo>
                  <a:lnTo>
                    <a:pt x="1196" y="520"/>
                  </a:lnTo>
                  <a:lnTo>
                    <a:pt x="1196" y="504"/>
                  </a:lnTo>
                  <a:lnTo>
                    <a:pt x="1196" y="488"/>
                  </a:lnTo>
                  <a:lnTo>
                    <a:pt x="1192" y="472"/>
                  </a:lnTo>
                  <a:lnTo>
                    <a:pt x="1186" y="454"/>
                  </a:lnTo>
                  <a:lnTo>
                    <a:pt x="1180" y="438"/>
                  </a:lnTo>
                  <a:lnTo>
                    <a:pt x="1172" y="422"/>
                  </a:lnTo>
                  <a:lnTo>
                    <a:pt x="1162" y="406"/>
                  </a:lnTo>
                  <a:lnTo>
                    <a:pt x="1152" y="392"/>
                  </a:lnTo>
                  <a:lnTo>
                    <a:pt x="1140" y="382"/>
                  </a:lnTo>
                  <a:lnTo>
                    <a:pt x="1128" y="372"/>
                  </a:lnTo>
                  <a:lnTo>
                    <a:pt x="1114" y="366"/>
                  </a:lnTo>
                  <a:lnTo>
                    <a:pt x="1098" y="364"/>
                  </a:lnTo>
                  <a:lnTo>
                    <a:pt x="1098" y="364"/>
                  </a:lnTo>
                  <a:lnTo>
                    <a:pt x="1070" y="364"/>
                  </a:lnTo>
                  <a:lnTo>
                    <a:pt x="1044" y="368"/>
                  </a:lnTo>
                  <a:lnTo>
                    <a:pt x="1020" y="376"/>
                  </a:lnTo>
                  <a:lnTo>
                    <a:pt x="996" y="388"/>
                  </a:lnTo>
                  <a:lnTo>
                    <a:pt x="976" y="402"/>
                  </a:lnTo>
                  <a:lnTo>
                    <a:pt x="958" y="418"/>
                  </a:lnTo>
                  <a:lnTo>
                    <a:pt x="942" y="436"/>
                  </a:lnTo>
                  <a:lnTo>
                    <a:pt x="930" y="456"/>
                  </a:lnTo>
                  <a:lnTo>
                    <a:pt x="918" y="480"/>
                  </a:lnTo>
                  <a:lnTo>
                    <a:pt x="910" y="502"/>
                  </a:lnTo>
                  <a:lnTo>
                    <a:pt x="906" y="526"/>
                  </a:lnTo>
                  <a:lnTo>
                    <a:pt x="902" y="552"/>
                  </a:lnTo>
                  <a:lnTo>
                    <a:pt x="902" y="578"/>
                  </a:lnTo>
                  <a:lnTo>
                    <a:pt x="906" y="602"/>
                  </a:lnTo>
                  <a:lnTo>
                    <a:pt x="914" y="628"/>
                  </a:lnTo>
                  <a:lnTo>
                    <a:pt x="924" y="652"/>
                  </a:lnTo>
                  <a:lnTo>
                    <a:pt x="924" y="652"/>
                  </a:lnTo>
                  <a:lnTo>
                    <a:pt x="936" y="676"/>
                  </a:lnTo>
                  <a:lnTo>
                    <a:pt x="950" y="696"/>
                  </a:lnTo>
                  <a:lnTo>
                    <a:pt x="964" y="716"/>
                  </a:lnTo>
                  <a:lnTo>
                    <a:pt x="980" y="732"/>
                  </a:lnTo>
                  <a:lnTo>
                    <a:pt x="996" y="744"/>
                  </a:lnTo>
                  <a:lnTo>
                    <a:pt x="1012" y="756"/>
                  </a:lnTo>
                  <a:lnTo>
                    <a:pt x="1030" y="764"/>
                  </a:lnTo>
                  <a:lnTo>
                    <a:pt x="1050" y="770"/>
                  </a:lnTo>
                  <a:lnTo>
                    <a:pt x="1070" y="776"/>
                  </a:lnTo>
                  <a:lnTo>
                    <a:pt x="1090" y="778"/>
                  </a:lnTo>
                  <a:lnTo>
                    <a:pt x="1112" y="778"/>
                  </a:lnTo>
                  <a:lnTo>
                    <a:pt x="1136" y="776"/>
                  </a:lnTo>
                  <a:lnTo>
                    <a:pt x="1162" y="772"/>
                  </a:lnTo>
                  <a:lnTo>
                    <a:pt x="1188" y="766"/>
                  </a:lnTo>
                  <a:lnTo>
                    <a:pt x="1244" y="752"/>
                  </a:lnTo>
                  <a:lnTo>
                    <a:pt x="1244" y="752"/>
                  </a:lnTo>
                  <a:lnTo>
                    <a:pt x="1296" y="784"/>
                  </a:lnTo>
                  <a:lnTo>
                    <a:pt x="1346" y="814"/>
                  </a:lnTo>
                  <a:lnTo>
                    <a:pt x="1396" y="838"/>
                  </a:lnTo>
                  <a:lnTo>
                    <a:pt x="1422" y="848"/>
                  </a:lnTo>
                  <a:lnTo>
                    <a:pt x="1448" y="858"/>
                  </a:lnTo>
                  <a:lnTo>
                    <a:pt x="1474" y="866"/>
                  </a:lnTo>
                  <a:lnTo>
                    <a:pt x="1500" y="872"/>
                  </a:lnTo>
                  <a:lnTo>
                    <a:pt x="1526" y="878"/>
                  </a:lnTo>
                  <a:lnTo>
                    <a:pt x="1552" y="882"/>
                  </a:lnTo>
                  <a:lnTo>
                    <a:pt x="1580" y="884"/>
                  </a:lnTo>
                  <a:lnTo>
                    <a:pt x="1610" y="884"/>
                  </a:lnTo>
                  <a:lnTo>
                    <a:pt x="1638" y="884"/>
                  </a:lnTo>
                  <a:lnTo>
                    <a:pt x="1668" y="882"/>
                  </a:lnTo>
                  <a:lnTo>
                    <a:pt x="1668" y="882"/>
                  </a:lnTo>
                  <a:lnTo>
                    <a:pt x="1726" y="876"/>
                  </a:lnTo>
                  <a:lnTo>
                    <a:pt x="1778" y="870"/>
                  </a:lnTo>
                  <a:lnTo>
                    <a:pt x="1826" y="862"/>
                  </a:lnTo>
                  <a:lnTo>
                    <a:pt x="1872" y="850"/>
                  </a:lnTo>
                  <a:lnTo>
                    <a:pt x="1912" y="840"/>
                  </a:lnTo>
                  <a:lnTo>
                    <a:pt x="1950" y="826"/>
                  </a:lnTo>
                  <a:lnTo>
                    <a:pt x="1986" y="812"/>
                  </a:lnTo>
                  <a:lnTo>
                    <a:pt x="2020" y="796"/>
                  </a:lnTo>
                  <a:lnTo>
                    <a:pt x="2054" y="778"/>
                  </a:lnTo>
                  <a:lnTo>
                    <a:pt x="2086" y="758"/>
                  </a:lnTo>
                  <a:lnTo>
                    <a:pt x="2116" y="738"/>
                  </a:lnTo>
                  <a:lnTo>
                    <a:pt x="2148" y="714"/>
                  </a:lnTo>
                  <a:lnTo>
                    <a:pt x="2212" y="664"/>
                  </a:lnTo>
                  <a:lnTo>
                    <a:pt x="2284" y="608"/>
                  </a:lnTo>
                  <a:lnTo>
                    <a:pt x="2284" y="608"/>
                  </a:lnTo>
                  <a:lnTo>
                    <a:pt x="2328" y="574"/>
                  </a:lnTo>
                  <a:lnTo>
                    <a:pt x="2372" y="546"/>
                  </a:lnTo>
                  <a:lnTo>
                    <a:pt x="2416" y="524"/>
                  </a:lnTo>
                  <a:lnTo>
                    <a:pt x="2460" y="504"/>
                  </a:lnTo>
                  <a:lnTo>
                    <a:pt x="2504" y="490"/>
                  </a:lnTo>
                  <a:lnTo>
                    <a:pt x="2546" y="480"/>
                  </a:lnTo>
                  <a:lnTo>
                    <a:pt x="2588" y="474"/>
                  </a:lnTo>
                  <a:lnTo>
                    <a:pt x="2628" y="472"/>
                  </a:lnTo>
                  <a:lnTo>
                    <a:pt x="2668" y="472"/>
                  </a:lnTo>
                  <a:lnTo>
                    <a:pt x="2708" y="476"/>
                  </a:lnTo>
                  <a:lnTo>
                    <a:pt x="2744" y="484"/>
                  </a:lnTo>
                  <a:lnTo>
                    <a:pt x="2780" y="492"/>
                  </a:lnTo>
                  <a:lnTo>
                    <a:pt x="2814" y="504"/>
                  </a:lnTo>
                  <a:lnTo>
                    <a:pt x="2846" y="518"/>
                  </a:lnTo>
                  <a:lnTo>
                    <a:pt x="2874" y="532"/>
                  </a:lnTo>
                  <a:lnTo>
                    <a:pt x="2902" y="548"/>
                  </a:lnTo>
                  <a:lnTo>
                    <a:pt x="2902" y="548"/>
                  </a:lnTo>
                  <a:lnTo>
                    <a:pt x="2978" y="598"/>
                  </a:lnTo>
                  <a:lnTo>
                    <a:pt x="3016" y="622"/>
                  </a:lnTo>
                  <a:lnTo>
                    <a:pt x="3056" y="646"/>
                  </a:lnTo>
                  <a:lnTo>
                    <a:pt x="3096" y="668"/>
                  </a:lnTo>
                  <a:lnTo>
                    <a:pt x="3138" y="688"/>
                  </a:lnTo>
                  <a:lnTo>
                    <a:pt x="3182" y="708"/>
                  </a:lnTo>
                  <a:lnTo>
                    <a:pt x="3230" y="724"/>
                  </a:lnTo>
                  <a:lnTo>
                    <a:pt x="3278" y="738"/>
                  </a:lnTo>
                  <a:lnTo>
                    <a:pt x="3330" y="750"/>
                  </a:lnTo>
                  <a:lnTo>
                    <a:pt x="3386" y="756"/>
                  </a:lnTo>
                  <a:lnTo>
                    <a:pt x="3444" y="760"/>
                  </a:lnTo>
                  <a:lnTo>
                    <a:pt x="3506" y="760"/>
                  </a:lnTo>
                  <a:lnTo>
                    <a:pt x="3572" y="756"/>
                  </a:lnTo>
                  <a:lnTo>
                    <a:pt x="3644" y="748"/>
                  </a:lnTo>
                  <a:lnTo>
                    <a:pt x="3720" y="732"/>
                  </a:lnTo>
                  <a:lnTo>
                    <a:pt x="3720" y="732"/>
                  </a:lnTo>
                  <a:lnTo>
                    <a:pt x="3678" y="752"/>
                  </a:lnTo>
                  <a:lnTo>
                    <a:pt x="3638" y="770"/>
                  </a:lnTo>
                  <a:lnTo>
                    <a:pt x="3598" y="786"/>
                  </a:lnTo>
                  <a:lnTo>
                    <a:pt x="3556" y="802"/>
                  </a:lnTo>
                  <a:lnTo>
                    <a:pt x="3516" y="814"/>
                  </a:lnTo>
                  <a:lnTo>
                    <a:pt x="3476" y="824"/>
                  </a:lnTo>
                  <a:lnTo>
                    <a:pt x="3436" y="832"/>
                  </a:lnTo>
                  <a:lnTo>
                    <a:pt x="3396" y="840"/>
                  </a:lnTo>
                  <a:lnTo>
                    <a:pt x="3356" y="844"/>
                  </a:lnTo>
                  <a:lnTo>
                    <a:pt x="3316" y="846"/>
                  </a:lnTo>
                  <a:lnTo>
                    <a:pt x="3278" y="844"/>
                  </a:lnTo>
                  <a:lnTo>
                    <a:pt x="3240" y="842"/>
                  </a:lnTo>
                  <a:lnTo>
                    <a:pt x="3204" y="836"/>
                  </a:lnTo>
                  <a:lnTo>
                    <a:pt x="3168" y="828"/>
                  </a:lnTo>
                  <a:lnTo>
                    <a:pt x="3134" y="818"/>
                  </a:lnTo>
                  <a:lnTo>
                    <a:pt x="3100" y="804"/>
                  </a:lnTo>
                  <a:lnTo>
                    <a:pt x="3100" y="804"/>
                  </a:lnTo>
                  <a:lnTo>
                    <a:pt x="3022" y="772"/>
                  </a:lnTo>
                  <a:lnTo>
                    <a:pt x="2950" y="742"/>
                  </a:lnTo>
                  <a:lnTo>
                    <a:pt x="2884" y="716"/>
                  </a:lnTo>
                  <a:lnTo>
                    <a:pt x="2820" y="694"/>
                  </a:lnTo>
                  <a:lnTo>
                    <a:pt x="2788" y="686"/>
                  </a:lnTo>
                  <a:lnTo>
                    <a:pt x="2758" y="680"/>
                  </a:lnTo>
                  <a:lnTo>
                    <a:pt x="2726" y="674"/>
                  </a:lnTo>
                  <a:lnTo>
                    <a:pt x="2696" y="670"/>
                  </a:lnTo>
                  <a:lnTo>
                    <a:pt x="2666" y="668"/>
                  </a:lnTo>
                  <a:lnTo>
                    <a:pt x="2634" y="668"/>
                  </a:lnTo>
                  <a:lnTo>
                    <a:pt x="2602" y="670"/>
                  </a:lnTo>
                  <a:lnTo>
                    <a:pt x="2570" y="674"/>
                  </a:lnTo>
                  <a:lnTo>
                    <a:pt x="2570" y="674"/>
                  </a:lnTo>
                  <a:lnTo>
                    <a:pt x="2540" y="680"/>
                  </a:lnTo>
                  <a:lnTo>
                    <a:pt x="2510" y="692"/>
                  </a:lnTo>
                  <a:lnTo>
                    <a:pt x="2478" y="708"/>
                  </a:lnTo>
                  <a:lnTo>
                    <a:pt x="2444" y="728"/>
                  </a:lnTo>
                  <a:lnTo>
                    <a:pt x="2410" y="750"/>
                  </a:lnTo>
                  <a:lnTo>
                    <a:pt x="2372" y="774"/>
                  </a:lnTo>
                  <a:lnTo>
                    <a:pt x="2294" y="830"/>
                  </a:lnTo>
                  <a:lnTo>
                    <a:pt x="2250" y="860"/>
                  </a:lnTo>
                  <a:lnTo>
                    <a:pt x="2206" y="890"/>
                  </a:lnTo>
                  <a:lnTo>
                    <a:pt x="2158" y="918"/>
                  </a:lnTo>
                  <a:lnTo>
                    <a:pt x="2108" y="946"/>
                  </a:lnTo>
                  <a:lnTo>
                    <a:pt x="2056" y="974"/>
                  </a:lnTo>
                  <a:lnTo>
                    <a:pt x="2000" y="998"/>
                  </a:lnTo>
                  <a:lnTo>
                    <a:pt x="1942" y="1020"/>
                  </a:lnTo>
                  <a:lnTo>
                    <a:pt x="1882" y="1040"/>
                  </a:lnTo>
                  <a:lnTo>
                    <a:pt x="1882" y="1040"/>
                  </a:lnTo>
                  <a:lnTo>
                    <a:pt x="1766" y="1070"/>
                  </a:lnTo>
                  <a:lnTo>
                    <a:pt x="1708" y="1082"/>
                  </a:lnTo>
                  <a:lnTo>
                    <a:pt x="1652" y="1094"/>
                  </a:lnTo>
                  <a:lnTo>
                    <a:pt x="1594" y="1104"/>
                  </a:lnTo>
                  <a:lnTo>
                    <a:pt x="1538" y="1114"/>
                  </a:lnTo>
                  <a:lnTo>
                    <a:pt x="1480" y="1120"/>
                  </a:lnTo>
                  <a:lnTo>
                    <a:pt x="1424" y="1126"/>
                  </a:lnTo>
                  <a:lnTo>
                    <a:pt x="1366" y="1130"/>
                  </a:lnTo>
                  <a:lnTo>
                    <a:pt x="1308" y="1130"/>
                  </a:lnTo>
                  <a:lnTo>
                    <a:pt x="1252" y="1130"/>
                  </a:lnTo>
                  <a:lnTo>
                    <a:pt x="1192" y="1128"/>
                  </a:lnTo>
                  <a:lnTo>
                    <a:pt x="1134" y="1124"/>
                  </a:lnTo>
                  <a:lnTo>
                    <a:pt x="1074" y="1116"/>
                  </a:lnTo>
                  <a:lnTo>
                    <a:pt x="1014" y="1108"/>
                  </a:lnTo>
                  <a:lnTo>
                    <a:pt x="954" y="1096"/>
                  </a:lnTo>
                  <a:lnTo>
                    <a:pt x="954" y="1096"/>
                  </a:lnTo>
                  <a:lnTo>
                    <a:pt x="904" y="1086"/>
                  </a:lnTo>
                  <a:lnTo>
                    <a:pt x="856" y="1074"/>
                  </a:lnTo>
                  <a:lnTo>
                    <a:pt x="808" y="1060"/>
                  </a:lnTo>
                  <a:lnTo>
                    <a:pt x="762" y="1044"/>
                  </a:lnTo>
                  <a:lnTo>
                    <a:pt x="714" y="1026"/>
                  </a:lnTo>
                  <a:lnTo>
                    <a:pt x="668" y="1004"/>
                  </a:lnTo>
                  <a:lnTo>
                    <a:pt x="624" y="980"/>
                  </a:lnTo>
                  <a:lnTo>
                    <a:pt x="580" y="952"/>
                  </a:lnTo>
                  <a:lnTo>
                    <a:pt x="538" y="922"/>
                  </a:lnTo>
                  <a:lnTo>
                    <a:pt x="496" y="886"/>
                  </a:lnTo>
                  <a:lnTo>
                    <a:pt x="456" y="846"/>
                  </a:lnTo>
                  <a:lnTo>
                    <a:pt x="416" y="800"/>
                  </a:lnTo>
                  <a:lnTo>
                    <a:pt x="378" y="750"/>
                  </a:lnTo>
                  <a:lnTo>
                    <a:pt x="342" y="694"/>
                  </a:lnTo>
                  <a:lnTo>
                    <a:pt x="308" y="632"/>
                  </a:lnTo>
                  <a:lnTo>
                    <a:pt x="276" y="564"/>
                  </a:lnTo>
                  <a:lnTo>
                    <a:pt x="276" y="564"/>
                  </a:lnTo>
                  <a:close/>
                </a:path>
              </a:pathLst>
            </a:custGeom>
            <a:grpFill/>
            <a:ln w="12700">
              <a:solidFill>
                <a:srgbClr val="FABE00"/>
              </a:solidFill>
              <a:prstDash val="solid"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5878513" y="2636838"/>
              <a:ext cx="1079500" cy="1025525"/>
            </a:xfrm>
            <a:custGeom>
              <a:gdLst>
                <a:gd fmla="*/ 110 w 680" name="T0"/>
                <a:gd fmla="*/ 244 h 646" name="T1"/>
                <a:gd fmla="*/ 96 w 680" name="T2"/>
                <a:gd fmla="*/ 186 h 646" name="T3"/>
                <a:gd fmla="*/ 116 w 680" name="T4"/>
                <a:gd fmla="*/ 132 h 646" name="T5"/>
                <a:gd fmla="*/ 174 w 680" name="T6"/>
                <a:gd fmla="*/ 76 h 646" name="T7"/>
                <a:gd fmla="*/ 124 w 680" name="T8"/>
                <a:gd fmla="*/ 64 h 646" name="T9"/>
                <a:gd fmla="*/ 64 w 680" name="T10"/>
                <a:gd fmla="*/ 90 h 646" name="T11"/>
                <a:gd fmla="*/ 18 w 680" name="T12"/>
                <a:gd fmla="*/ 150 h 646" name="T13"/>
                <a:gd fmla="*/ 0 w 680" name="T14"/>
                <a:gd fmla="*/ 222 h 646" name="T15"/>
                <a:gd fmla="*/ 10 w 680" name="T16"/>
                <a:gd fmla="*/ 304 h 646" name="T17"/>
                <a:gd fmla="*/ 46 w 680" name="T18"/>
                <a:gd fmla="*/ 372 h 646" name="T19"/>
                <a:gd fmla="*/ 94 w 680" name="T20"/>
                <a:gd fmla="*/ 406 h 646" name="T21"/>
                <a:gd fmla="*/ 144 w 680" name="T22"/>
                <a:gd fmla="*/ 416 h 646" name="T23"/>
                <a:gd fmla="*/ 332 w 680" name="T24"/>
                <a:gd fmla="*/ 440 h 646" name="T25"/>
                <a:gd fmla="*/ 480 w 680" name="T26"/>
                <a:gd fmla="*/ 490 h 646" name="T27"/>
                <a:gd fmla="*/ 620 w 680" name="T28"/>
                <a:gd fmla="*/ 582 h 646" name="T29"/>
                <a:gd fmla="*/ 670 w 680" name="T30"/>
                <a:gd fmla="*/ 618 h 646" name="T31"/>
                <a:gd fmla="*/ 616 w 680" name="T32"/>
                <a:gd fmla="*/ 518 h 646" name="T33"/>
                <a:gd fmla="*/ 546 w 680" name="T34"/>
                <a:gd fmla="*/ 438 h 646" name="T35"/>
                <a:gd fmla="*/ 470 w 680" name="T36"/>
                <a:gd fmla="*/ 384 h 646" name="T37"/>
                <a:gd fmla="*/ 412 w 680" name="T38"/>
                <a:gd fmla="*/ 364 h 646" name="T39"/>
                <a:gd fmla="*/ 320 w 680" name="T40"/>
                <a:gd fmla="*/ 336 h 646" name="T41"/>
                <a:gd fmla="*/ 282 w 680" name="T42"/>
                <a:gd fmla="*/ 302 h 646" name="T43"/>
                <a:gd fmla="*/ 264 w 680" name="T44"/>
                <a:gd fmla="*/ 256 h 646" name="T45"/>
                <a:gd fmla="*/ 262 w 680" name="T46"/>
                <a:gd fmla="*/ 206 h 646" name="T47"/>
                <a:gd fmla="*/ 310 w 680" name="T48"/>
                <a:gd fmla="*/ 126 h 646" name="T49"/>
                <a:gd fmla="*/ 366 w 680" name="T50"/>
                <a:gd fmla="*/ 102 h 646" name="T51"/>
                <a:gd fmla="*/ 408 w 680" name="T52"/>
                <a:gd fmla="*/ 106 h 646" name="T53"/>
                <a:gd fmla="*/ 438 w 680" name="T54"/>
                <a:gd fmla="*/ 128 h 646" name="T55"/>
                <a:gd fmla="*/ 458 w 680" name="T56"/>
                <a:gd fmla="*/ 188 h 646" name="T57"/>
                <a:gd fmla="*/ 444 w 680" name="T58"/>
                <a:gd fmla="*/ 194 h 646" name="T59"/>
                <a:gd fmla="*/ 400 w 680" name="T60"/>
                <a:gd fmla="*/ 150 h 646" name="T61"/>
                <a:gd fmla="*/ 364 w 680" name="T62"/>
                <a:gd fmla="*/ 152 h 646" name="T63"/>
                <a:gd fmla="*/ 328 w 680" name="T64"/>
                <a:gd fmla="*/ 172 h 646" name="T65"/>
                <a:gd fmla="*/ 306 w 680" name="T66"/>
                <a:gd fmla="*/ 206 h 646" name="T67"/>
                <a:gd fmla="*/ 304 w 680" name="T68"/>
                <a:gd fmla="*/ 248 h 646" name="T69"/>
                <a:gd fmla="*/ 320 w 680" name="T70"/>
                <a:gd fmla="*/ 282 h 646" name="T71"/>
                <a:gd fmla="*/ 362 w 680" name="T72"/>
                <a:gd fmla="*/ 312 h 646" name="T73"/>
                <a:gd fmla="*/ 434 w 680" name="T74"/>
                <a:gd fmla="*/ 322 h 646" name="T75"/>
                <a:gd fmla="*/ 516 w 680" name="T76"/>
                <a:gd fmla="*/ 296 h 646" name="T77"/>
                <a:gd fmla="*/ 546 w 680" name="T78"/>
                <a:gd fmla="*/ 266 h 646" name="T79"/>
                <a:gd fmla="*/ 568 w 680" name="T80"/>
                <a:gd fmla="*/ 174 h 646" name="T81"/>
                <a:gd fmla="*/ 556 w 680" name="T82"/>
                <a:gd fmla="*/ 108 h 646" name="T83"/>
                <a:gd fmla="*/ 524 w 680" name="T84"/>
                <a:gd fmla="*/ 58 h 646" name="T85"/>
                <a:gd fmla="*/ 470 w 680" name="T86"/>
                <a:gd fmla="*/ 20 h 646" name="T87"/>
                <a:gd fmla="*/ 400 w 680" name="T88"/>
                <a:gd fmla="*/ 2 h 646" name="T89"/>
                <a:gd fmla="*/ 336 w 680" name="T90"/>
                <a:gd fmla="*/ 4 h 646" name="T91"/>
                <a:gd fmla="*/ 246 w 680" name="T92"/>
                <a:gd fmla="*/ 46 h 646" name="T93"/>
                <a:gd fmla="*/ 174 w 680" name="T94"/>
                <a:gd fmla="*/ 116 h 646" name="T95"/>
                <a:gd fmla="*/ 132 w 680" name="T96"/>
                <a:gd fmla="*/ 200 h 646" name="T97"/>
                <a:gd fmla="*/ 134 w 680" name="T98"/>
                <a:gd fmla="*/ 272 h 646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646" w="680">
                  <a:moveTo>
                    <a:pt x="134" y="272"/>
                  </a:moveTo>
                  <a:lnTo>
                    <a:pt x="134" y="272"/>
                  </a:lnTo>
                  <a:lnTo>
                    <a:pt x="122" y="258"/>
                  </a:lnTo>
                  <a:lnTo>
                    <a:pt x="110" y="244"/>
                  </a:lnTo>
                  <a:lnTo>
                    <a:pt x="104" y="228"/>
                  </a:lnTo>
                  <a:lnTo>
                    <a:pt x="98" y="214"/>
                  </a:lnTo>
                  <a:lnTo>
                    <a:pt x="96" y="200"/>
                  </a:lnTo>
                  <a:lnTo>
                    <a:pt x="96" y="186"/>
                  </a:lnTo>
                  <a:lnTo>
                    <a:pt x="98" y="172"/>
                  </a:lnTo>
                  <a:lnTo>
                    <a:pt x="104" y="158"/>
                  </a:lnTo>
                  <a:lnTo>
                    <a:pt x="108" y="146"/>
                  </a:lnTo>
                  <a:lnTo>
                    <a:pt x="116" y="132"/>
                  </a:lnTo>
                  <a:lnTo>
                    <a:pt x="124" y="122"/>
                  </a:lnTo>
                  <a:lnTo>
                    <a:pt x="134" y="110"/>
                  </a:lnTo>
                  <a:lnTo>
                    <a:pt x="154" y="90"/>
                  </a:lnTo>
                  <a:lnTo>
                    <a:pt x="174" y="76"/>
                  </a:lnTo>
                  <a:lnTo>
                    <a:pt x="174" y="76"/>
                  </a:lnTo>
                  <a:lnTo>
                    <a:pt x="158" y="68"/>
                  </a:lnTo>
                  <a:lnTo>
                    <a:pt x="140" y="64"/>
                  </a:lnTo>
                  <a:lnTo>
                    <a:pt x="124" y="64"/>
                  </a:lnTo>
                  <a:lnTo>
                    <a:pt x="108" y="66"/>
                  </a:lnTo>
                  <a:lnTo>
                    <a:pt x="92" y="72"/>
                  </a:lnTo>
                  <a:lnTo>
                    <a:pt x="78" y="80"/>
                  </a:lnTo>
                  <a:lnTo>
                    <a:pt x="64" y="90"/>
                  </a:lnTo>
                  <a:lnTo>
                    <a:pt x="50" y="102"/>
                  </a:lnTo>
                  <a:lnTo>
                    <a:pt x="38" y="116"/>
                  </a:lnTo>
                  <a:lnTo>
                    <a:pt x="28" y="132"/>
                  </a:lnTo>
                  <a:lnTo>
                    <a:pt x="18" y="150"/>
                  </a:lnTo>
                  <a:lnTo>
                    <a:pt x="12" y="166"/>
                  </a:lnTo>
                  <a:lnTo>
                    <a:pt x="6" y="186"/>
                  </a:lnTo>
                  <a:lnTo>
                    <a:pt x="2" y="204"/>
                  </a:lnTo>
                  <a:lnTo>
                    <a:pt x="0" y="222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2" y="272"/>
                  </a:lnTo>
                  <a:lnTo>
                    <a:pt x="10" y="304"/>
                  </a:lnTo>
                  <a:lnTo>
                    <a:pt x="20" y="334"/>
                  </a:lnTo>
                  <a:lnTo>
                    <a:pt x="28" y="346"/>
                  </a:lnTo>
                  <a:lnTo>
                    <a:pt x="36" y="360"/>
                  </a:lnTo>
                  <a:lnTo>
                    <a:pt x="46" y="372"/>
                  </a:lnTo>
                  <a:lnTo>
                    <a:pt x="56" y="382"/>
                  </a:lnTo>
                  <a:lnTo>
                    <a:pt x="66" y="392"/>
                  </a:lnTo>
                  <a:lnTo>
                    <a:pt x="80" y="400"/>
                  </a:lnTo>
                  <a:lnTo>
                    <a:pt x="94" y="406"/>
                  </a:lnTo>
                  <a:lnTo>
                    <a:pt x="108" y="410"/>
                  </a:lnTo>
                  <a:lnTo>
                    <a:pt x="126" y="414"/>
                  </a:lnTo>
                  <a:lnTo>
                    <a:pt x="144" y="416"/>
                  </a:lnTo>
                  <a:lnTo>
                    <a:pt x="144" y="416"/>
                  </a:lnTo>
                  <a:lnTo>
                    <a:pt x="198" y="418"/>
                  </a:lnTo>
                  <a:lnTo>
                    <a:pt x="262" y="426"/>
                  </a:lnTo>
                  <a:lnTo>
                    <a:pt x="296" y="432"/>
                  </a:lnTo>
                  <a:lnTo>
                    <a:pt x="332" y="440"/>
                  </a:lnTo>
                  <a:lnTo>
                    <a:pt x="368" y="448"/>
                  </a:lnTo>
                  <a:lnTo>
                    <a:pt x="406" y="460"/>
                  </a:lnTo>
                  <a:lnTo>
                    <a:pt x="444" y="474"/>
                  </a:lnTo>
                  <a:lnTo>
                    <a:pt x="480" y="490"/>
                  </a:lnTo>
                  <a:lnTo>
                    <a:pt x="518" y="508"/>
                  </a:lnTo>
                  <a:lnTo>
                    <a:pt x="554" y="530"/>
                  </a:lnTo>
                  <a:lnTo>
                    <a:pt x="588" y="554"/>
                  </a:lnTo>
                  <a:lnTo>
                    <a:pt x="620" y="582"/>
                  </a:lnTo>
                  <a:lnTo>
                    <a:pt x="652" y="612"/>
                  </a:lnTo>
                  <a:lnTo>
                    <a:pt x="680" y="646"/>
                  </a:lnTo>
                  <a:lnTo>
                    <a:pt x="680" y="646"/>
                  </a:lnTo>
                  <a:lnTo>
                    <a:pt x="670" y="618"/>
                  </a:lnTo>
                  <a:lnTo>
                    <a:pt x="658" y="592"/>
                  </a:lnTo>
                  <a:lnTo>
                    <a:pt x="644" y="566"/>
                  </a:lnTo>
                  <a:lnTo>
                    <a:pt x="630" y="542"/>
                  </a:lnTo>
                  <a:lnTo>
                    <a:pt x="616" y="518"/>
                  </a:lnTo>
                  <a:lnTo>
                    <a:pt x="600" y="496"/>
                  </a:lnTo>
                  <a:lnTo>
                    <a:pt x="582" y="474"/>
                  </a:lnTo>
                  <a:lnTo>
                    <a:pt x="564" y="456"/>
                  </a:lnTo>
                  <a:lnTo>
                    <a:pt x="546" y="438"/>
                  </a:lnTo>
                  <a:lnTo>
                    <a:pt x="528" y="420"/>
                  </a:lnTo>
                  <a:lnTo>
                    <a:pt x="508" y="406"/>
                  </a:lnTo>
                  <a:lnTo>
                    <a:pt x="490" y="394"/>
                  </a:lnTo>
                  <a:lnTo>
                    <a:pt x="470" y="384"/>
                  </a:lnTo>
                  <a:lnTo>
                    <a:pt x="450" y="374"/>
                  </a:lnTo>
                  <a:lnTo>
                    <a:pt x="432" y="368"/>
                  </a:lnTo>
                  <a:lnTo>
                    <a:pt x="412" y="364"/>
                  </a:lnTo>
                  <a:lnTo>
                    <a:pt x="412" y="364"/>
                  </a:lnTo>
                  <a:lnTo>
                    <a:pt x="376" y="358"/>
                  </a:lnTo>
                  <a:lnTo>
                    <a:pt x="346" y="348"/>
                  </a:lnTo>
                  <a:lnTo>
                    <a:pt x="332" y="342"/>
                  </a:lnTo>
                  <a:lnTo>
                    <a:pt x="320" y="336"/>
                  </a:lnTo>
                  <a:lnTo>
                    <a:pt x="310" y="328"/>
                  </a:lnTo>
                  <a:lnTo>
                    <a:pt x="300" y="320"/>
                  </a:lnTo>
                  <a:lnTo>
                    <a:pt x="290" y="310"/>
                  </a:lnTo>
                  <a:lnTo>
                    <a:pt x="282" y="302"/>
                  </a:lnTo>
                  <a:lnTo>
                    <a:pt x="276" y="290"/>
                  </a:lnTo>
                  <a:lnTo>
                    <a:pt x="270" y="280"/>
                  </a:lnTo>
                  <a:lnTo>
                    <a:pt x="266" y="268"/>
                  </a:lnTo>
                  <a:lnTo>
                    <a:pt x="264" y="256"/>
                  </a:lnTo>
                  <a:lnTo>
                    <a:pt x="260" y="230"/>
                  </a:lnTo>
                  <a:lnTo>
                    <a:pt x="260" y="230"/>
                  </a:lnTo>
                  <a:lnTo>
                    <a:pt x="260" y="218"/>
                  </a:lnTo>
                  <a:lnTo>
                    <a:pt x="262" y="206"/>
                  </a:lnTo>
                  <a:lnTo>
                    <a:pt x="268" y="182"/>
                  </a:lnTo>
                  <a:lnTo>
                    <a:pt x="280" y="162"/>
                  </a:lnTo>
                  <a:lnTo>
                    <a:pt x="294" y="142"/>
                  </a:lnTo>
                  <a:lnTo>
                    <a:pt x="310" y="126"/>
                  </a:lnTo>
                  <a:lnTo>
                    <a:pt x="328" y="114"/>
                  </a:lnTo>
                  <a:lnTo>
                    <a:pt x="346" y="106"/>
                  </a:lnTo>
                  <a:lnTo>
                    <a:pt x="356" y="102"/>
                  </a:lnTo>
                  <a:lnTo>
                    <a:pt x="366" y="102"/>
                  </a:lnTo>
                  <a:lnTo>
                    <a:pt x="366" y="102"/>
                  </a:lnTo>
                  <a:lnTo>
                    <a:pt x="390" y="102"/>
                  </a:lnTo>
                  <a:lnTo>
                    <a:pt x="400" y="104"/>
                  </a:lnTo>
                  <a:lnTo>
                    <a:pt x="408" y="106"/>
                  </a:lnTo>
                  <a:lnTo>
                    <a:pt x="418" y="110"/>
                  </a:lnTo>
                  <a:lnTo>
                    <a:pt x="426" y="114"/>
                  </a:lnTo>
                  <a:lnTo>
                    <a:pt x="432" y="120"/>
                  </a:lnTo>
                  <a:lnTo>
                    <a:pt x="438" y="128"/>
                  </a:lnTo>
                  <a:lnTo>
                    <a:pt x="444" y="136"/>
                  </a:lnTo>
                  <a:lnTo>
                    <a:pt x="448" y="144"/>
                  </a:lnTo>
                  <a:lnTo>
                    <a:pt x="456" y="164"/>
                  </a:lnTo>
                  <a:lnTo>
                    <a:pt x="458" y="188"/>
                  </a:lnTo>
                  <a:lnTo>
                    <a:pt x="458" y="216"/>
                  </a:lnTo>
                  <a:lnTo>
                    <a:pt x="458" y="216"/>
                  </a:lnTo>
                  <a:lnTo>
                    <a:pt x="450" y="206"/>
                  </a:lnTo>
                  <a:lnTo>
                    <a:pt x="444" y="194"/>
                  </a:lnTo>
                  <a:lnTo>
                    <a:pt x="430" y="172"/>
                  </a:lnTo>
                  <a:lnTo>
                    <a:pt x="422" y="162"/>
                  </a:lnTo>
                  <a:lnTo>
                    <a:pt x="412" y="154"/>
                  </a:lnTo>
                  <a:lnTo>
                    <a:pt x="400" y="150"/>
                  </a:lnTo>
                  <a:lnTo>
                    <a:pt x="386" y="150"/>
                  </a:lnTo>
                  <a:lnTo>
                    <a:pt x="386" y="150"/>
                  </a:lnTo>
                  <a:lnTo>
                    <a:pt x="374" y="150"/>
                  </a:lnTo>
                  <a:lnTo>
                    <a:pt x="364" y="152"/>
                  </a:lnTo>
                  <a:lnTo>
                    <a:pt x="354" y="156"/>
                  </a:lnTo>
                  <a:lnTo>
                    <a:pt x="344" y="162"/>
                  </a:lnTo>
                  <a:lnTo>
                    <a:pt x="336" y="166"/>
                  </a:lnTo>
                  <a:lnTo>
                    <a:pt x="328" y="172"/>
                  </a:lnTo>
                  <a:lnTo>
                    <a:pt x="320" y="180"/>
                  </a:lnTo>
                  <a:lnTo>
                    <a:pt x="314" y="188"/>
                  </a:lnTo>
                  <a:lnTo>
                    <a:pt x="310" y="196"/>
                  </a:lnTo>
                  <a:lnTo>
                    <a:pt x="306" y="206"/>
                  </a:lnTo>
                  <a:lnTo>
                    <a:pt x="304" y="216"/>
                  </a:lnTo>
                  <a:lnTo>
                    <a:pt x="302" y="226"/>
                  </a:lnTo>
                  <a:lnTo>
                    <a:pt x="304" y="236"/>
                  </a:lnTo>
                  <a:lnTo>
                    <a:pt x="304" y="248"/>
                  </a:lnTo>
                  <a:lnTo>
                    <a:pt x="308" y="258"/>
                  </a:lnTo>
                  <a:lnTo>
                    <a:pt x="312" y="270"/>
                  </a:lnTo>
                  <a:lnTo>
                    <a:pt x="312" y="270"/>
                  </a:lnTo>
                  <a:lnTo>
                    <a:pt x="320" y="282"/>
                  </a:lnTo>
                  <a:lnTo>
                    <a:pt x="328" y="290"/>
                  </a:lnTo>
                  <a:lnTo>
                    <a:pt x="338" y="298"/>
                  </a:lnTo>
                  <a:lnTo>
                    <a:pt x="348" y="306"/>
                  </a:lnTo>
                  <a:lnTo>
                    <a:pt x="362" y="312"/>
                  </a:lnTo>
                  <a:lnTo>
                    <a:pt x="374" y="316"/>
                  </a:lnTo>
                  <a:lnTo>
                    <a:pt x="388" y="318"/>
                  </a:lnTo>
                  <a:lnTo>
                    <a:pt x="404" y="320"/>
                  </a:lnTo>
                  <a:lnTo>
                    <a:pt x="434" y="322"/>
                  </a:lnTo>
                  <a:lnTo>
                    <a:pt x="464" y="318"/>
                  </a:lnTo>
                  <a:lnTo>
                    <a:pt x="492" y="308"/>
                  </a:lnTo>
                  <a:lnTo>
                    <a:pt x="504" y="304"/>
                  </a:lnTo>
                  <a:lnTo>
                    <a:pt x="516" y="296"/>
                  </a:lnTo>
                  <a:lnTo>
                    <a:pt x="516" y="296"/>
                  </a:lnTo>
                  <a:lnTo>
                    <a:pt x="524" y="290"/>
                  </a:lnTo>
                  <a:lnTo>
                    <a:pt x="532" y="284"/>
                  </a:lnTo>
                  <a:lnTo>
                    <a:pt x="546" y="266"/>
                  </a:lnTo>
                  <a:lnTo>
                    <a:pt x="556" y="246"/>
                  </a:lnTo>
                  <a:lnTo>
                    <a:pt x="564" y="224"/>
                  </a:lnTo>
                  <a:lnTo>
                    <a:pt x="568" y="200"/>
                  </a:lnTo>
                  <a:lnTo>
                    <a:pt x="568" y="174"/>
                  </a:lnTo>
                  <a:lnTo>
                    <a:pt x="566" y="148"/>
                  </a:lnTo>
                  <a:lnTo>
                    <a:pt x="560" y="122"/>
                  </a:lnTo>
                  <a:lnTo>
                    <a:pt x="560" y="122"/>
                  </a:lnTo>
                  <a:lnTo>
                    <a:pt x="556" y="108"/>
                  </a:lnTo>
                  <a:lnTo>
                    <a:pt x="550" y="94"/>
                  </a:lnTo>
                  <a:lnTo>
                    <a:pt x="544" y="82"/>
                  </a:lnTo>
                  <a:lnTo>
                    <a:pt x="534" y="70"/>
                  </a:lnTo>
                  <a:lnTo>
                    <a:pt x="524" y="58"/>
                  </a:lnTo>
                  <a:lnTo>
                    <a:pt x="514" y="48"/>
                  </a:lnTo>
                  <a:lnTo>
                    <a:pt x="500" y="38"/>
                  </a:lnTo>
                  <a:lnTo>
                    <a:pt x="486" y="28"/>
                  </a:lnTo>
                  <a:lnTo>
                    <a:pt x="470" y="20"/>
                  </a:lnTo>
                  <a:lnTo>
                    <a:pt x="454" y="14"/>
                  </a:lnTo>
                  <a:lnTo>
                    <a:pt x="436" y="8"/>
                  </a:lnTo>
                  <a:lnTo>
                    <a:pt x="418" y="4"/>
                  </a:lnTo>
                  <a:lnTo>
                    <a:pt x="400" y="2"/>
                  </a:lnTo>
                  <a:lnTo>
                    <a:pt x="378" y="0"/>
                  </a:lnTo>
                  <a:lnTo>
                    <a:pt x="358" y="2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12" y="10"/>
                  </a:lnTo>
                  <a:lnTo>
                    <a:pt x="290" y="20"/>
                  </a:lnTo>
                  <a:lnTo>
                    <a:pt x="268" y="32"/>
                  </a:lnTo>
                  <a:lnTo>
                    <a:pt x="246" y="46"/>
                  </a:lnTo>
                  <a:lnTo>
                    <a:pt x="226" y="60"/>
                  </a:lnTo>
                  <a:lnTo>
                    <a:pt x="206" y="78"/>
                  </a:lnTo>
                  <a:lnTo>
                    <a:pt x="190" y="96"/>
                  </a:lnTo>
                  <a:lnTo>
                    <a:pt x="174" y="116"/>
                  </a:lnTo>
                  <a:lnTo>
                    <a:pt x="160" y="138"/>
                  </a:lnTo>
                  <a:lnTo>
                    <a:pt x="148" y="158"/>
                  </a:lnTo>
                  <a:lnTo>
                    <a:pt x="140" y="178"/>
                  </a:lnTo>
                  <a:lnTo>
                    <a:pt x="132" y="200"/>
                  </a:lnTo>
                  <a:lnTo>
                    <a:pt x="128" y="220"/>
                  </a:lnTo>
                  <a:lnTo>
                    <a:pt x="128" y="238"/>
                  </a:lnTo>
                  <a:lnTo>
                    <a:pt x="130" y="256"/>
                  </a:lnTo>
                  <a:lnTo>
                    <a:pt x="134" y="272"/>
                  </a:lnTo>
                  <a:lnTo>
                    <a:pt x="134" y="272"/>
                  </a:lnTo>
                  <a:close/>
                </a:path>
              </a:pathLst>
            </a:custGeom>
            <a:grpFill/>
            <a:ln w="12700">
              <a:solidFill>
                <a:srgbClr val="FABE00"/>
              </a:solidFill>
              <a:prstDash val="solid"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</p:grpSp>
      <p:sp>
        <p:nvSpPr>
          <p:cNvPr id="14" name="Freeform 19"/>
          <p:cNvSpPr>
            <a:spLocks noEditPoints="1"/>
          </p:cNvSpPr>
          <p:nvPr/>
        </p:nvSpPr>
        <p:spPr bwMode="auto">
          <a:xfrm rot="3645503">
            <a:off x="6099279" y="1092118"/>
            <a:ext cx="2037617" cy="2187850"/>
          </a:xfrm>
          <a:custGeom>
            <a:gdLst>
              <a:gd fmla="*/ 2043 w 3662" name="T0"/>
              <a:gd fmla="*/ 932 h 3932" name="T1"/>
              <a:gd fmla="*/ 2625 w 3662" name="T2"/>
              <a:gd fmla="*/ 989 h 3932" name="T3"/>
              <a:gd fmla="*/ 2410 w 3662" name="T4"/>
              <a:gd fmla="*/ 676 h 3932" name="T5"/>
              <a:gd fmla="*/ 1970 w 3662" name="T6"/>
              <a:gd fmla="*/ 472 h 3932" name="T7"/>
              <a:gd fmla="*/ 1805 w 3662" name="T8"/>
              <a:gd fmla="*/ 516 h 3932" name="T9"/>
              <a:gd fmla="*/ 1320 w 3662" name="T10"/>
              <a:gd fmla="*/ 627 h 3932" name="T11"/>
              <a:gd fmla="*/ 1743 w 3662" name="T12"/>
              <a:gd fmla="*/ 299 h 3932" name="T13"/>
              <a:gd fmla="*/ 265 w 3662" name="T14"/>
              <a:gd fmla="*/ 664 h 3932" name="T15"/>
              <a:gd fmla="*/ 294 w 3662" name="T16"/>
              <a:gd fmla="*/ 1388 h 3932" name="T17"/>
              <a:gd fmla="*/ 95 w 3662" name="T18"/>
              <a:gd fmla="*/ 2144 h 3932" name="T19"/>
              <a:gd fmla="*/ 220 w 3662" name="T20"/>
              <a:gd fmla="*/ 2597 h 3932" name="T21"/>
              <a:gd fmla="*/ 368 w 3662" name="T22"/>
              <a:gd fmla="*/ 2697 h 3932" name="T23"/>
              <a:gd fmla="*/ 464 w 3662" name="T24"/>
              <a:gd fmla="*/ 3032 h 3932" name="T25"/>
              <a:gd fmla="*/ 478 w 3662" name="T26"/>
              <a:gd fmla="*/ 2000 h 3932" name="T27"/>
              <a:gd fmla="*/ 2060 w 3662" name="T28"/>
              <a:gd fmla="*/ 983 h 3932" name="T29"/>
              <a:gd fmla="*/ 2341 w 3662" name="T30"/>
              <a:gd fmla="*/ 866 h 3932" name="T31"/>
              <a:gd fmla="*/ 132 w 3662" name="T32"/>
              <a:gd fmla="*/ 2257 h 3932" name="T33"/>
              <a:gd fmla="*/ 1671 w 3662" name="T34"/>
              <a:gd fmla="*/ 954 h 3932" name="T35"/>
              <a:gd fmla="*/ 3275 w 3662" name="T36"/>
              <a:gd fmla="*/ 1861 h 3932" name="T37"/>
              <a:gd fmla="*/ 2237 w 3662" name="T38"/>
              <a:gd fmla="*/ 550 h 3932" name="T39"/>
              <a:gd fmla="*/ 2423 w 3662" name="T40"/>
              <a:gd fmla="*/ 550 h 3932" name="T41"/>
              <a:gd fmla="*/ 2795 w 3662" name="T42"/>
              <a:gd fmla="*/ 966 h 3932" name="T43"/>
              <a:gd fmla="*/ 29 w 3662" name="T44"/>
              <a:gd fmla="*/ 601 h 3932" name="T45"/>
              <a:gd fmla="*/ 505 w 3662" name="T46"/>
              <a:gd fmla="*/ 34 h 3932" name="T47"/>
              <a:gd fmla="*/ 120 w 3662" name="T48"/>
              <a:gd fmla="*/ 437 h 3932" name="T49"/>
              <a:gd fmla="*/ 3593 w 3662" name="T50"/>
              <a:gd fmla="*/ 1987 h 3932" name="T51"/>
              <a:gd fmla="*/ 3480 w 3662" name="T52"/>
              <a:gd fmla="*/ 1795 h 3932" name="T53"/>
              <a:gd fmla="*/ 3228 w 3662" name="T54"/>
              <a:gd fmla="*/ 1278 h 3932" name="T55"/>
              <a:gd fmla="*/ 2467 w 3662" name="T56"/>
              <a:gd fmla="*/ 1026 h 3932" name="T57"/>
              <a:gd fmla="*/ 2607 w 3662" name="T58"/>
              <a:gd fmla="*/ 1117 h 3932" name="T59"/>
              <a:gd fmla="*/ 2963 w 3662" name="T60"/>
              <a:gd fmla="*/ 1342 h 3932" name="T61"/>
              <a:gd fmla="*/ 2853 w 3662" name="T62"/>
              <a:gd fmla="*/ 1172 h 3932" name="T63"/>
              <a:gd fmla="*/ 3176 w 3662" name="T64"/>
              <a:gd fmla="*/ 1502 h 3932" name="T65"/>
              <a:gd fmla="*/ 3034 w 3662" name="T66"/>
              <a:gd fmla="*/ 922 h 3932" name="T67"/>
              <a:gd fmla="*/ 2798 w 3662" name="T68"/>
              <a:gd fmla="*/ 698 h 3932" name="T69"/>
              <a:gd fmla="*/ 3165 w 3662" name="T70"/>
              <a:gd fmla="*/ 1206 h 3932" name="T71"/>
              <a:gd fmla="*/ 381 w 3662" name="T72"/>
              <a:gd fmla="*/ 2908 h 3932" name="T73"/>
              <a:gd fmla="*/ 344 w 3662" name="T74"/>
              <a:gd fmla="*/ 2771 h 3932" name="T75"/>
              <a:gd fmla="*/ 489 w 3662" name="T76"/>
              <a:gd fmla="*/ 3039 h 3932" name="T77"/>
              <a:gd fmla="*/ 3004 w 3662" name="T78"/>
              <a:gd fmla="*/ 3384 h 3932" name="T79"/>
              <a:gd fmla="*/ 3054 w 3662" name="T80"/>
              <a:gd fmla="*/ 3306 h 3932" name="T81"/>
              <a:gd fmla="*/ 3143 w 3662" name="T82"/>
              <a:gd fmla="*/ 3174 h 3932" name="T83"/>
              <a:gd fmla="*/ 2779 w 3662" name="T84"/>
              <a:gd fmla="*/ 3683 h 3932" name="T85"/>
              <a:gd fmla="*/ 2719 w 3662" name="T86"/>
              <a:gd fmla="*/ 3632 h 3932" name="T87"/>
              <a:gd fmla="*/ 2654 w 3662" name="T88"/>
              <a:gd fmla="*/ 3781 h 3932" name="T89"/>
              <a:gd fmla="*/ 2708 w 3662" name="T90"/>
              <a:gd fmla="*/ 3758 h 3932" name="T91"/>
              <a:gd fmla="*/ 2650 w 3662" name="T92"/>
              <a:gd fmla="*/ 3684 h 3932" name="T93"/>
              <a:gd fmla="*/ 3001 w 3662" name="T94"/>
              <a:gd fmla="*/ 3501 h 3932" name="T95"/>
              <a:gd fmla="*/ 2552 w 3662" name="T96"/>
              <a:gd fmla="*/ 3815 h 3932" name="T97"/>
              <a:gd fmla="*/ 2591 w 3662" name="T98"/>
              <a:gd fmla="*/ 3736 h 3932" name="T99"/>
              <a:gd fmla="*/ 2994 w 3662" name="T100"/>
              <a:gd fmla="*/ 3416 h 3932" name="T101"/>
              <a:gd fmla="*/ 2941 w 3662" name="T102"/>
              <a:gd fmla="*/ 3541 h 3932" name="T103"/>
              <a:gd fmla="*/ 3228 w 3662" name="T104"/>
              <a:gd fmla="*/ 3136 h 3932" name="T105"/>
              <a:gd fmla="*/ 3009 w 3662" name="T106"/>
              <a:gd fmla="*/ 3441 h 3932" name="T107"/>
              <a:gd fmla="*/ 3097 w 3662" name="T108"/>
              <a:gd fmla="*/ 3401 h 3932" name="T109"/>
              <a:gd fmla="*/ 3139 w 3662" name="T110"/>
              <a:gd fmla="*/ 3237 h 3932" name="T111"/>
              <a:gd fmla="*/ 602 w 3662" name="T112"/>
              <a:gd fmla="*/ 3308 h 3932" name="T113"/>
              <a:gd fmla="*/ 656 w 3662" name="T114"/>
              <a:gd fmla="*/ 3278 h 3932" name="T115"/>
              <a:gd fmla="*/ 598 w 3662" name="T116"/>
              <a:gd fmla="*/ 3154 h 3932" name="T117"/>
              <a:gd fmla="*/ 587 w 3662" name="T118"/>
              <a:gd fmla="*/ 3321 h 3932" name="T119"/>
              <a:gd fmla="*/ 2304 w 3662" name="T120"/>
              <a:gd fmla="*/ 3853 h 3932" name="T121"/>
              <a:gd fmla="*/ 2452 w 3662" name="T122"/>
              <a:gd fmla="*/ 3780 h 3932" name="T123"/>
              <a:gd fmla="*/ 740 w 3662" name="T124"/>
              <a:gd fmla="*/ 3387 h 3932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3932" w="3661">
                <a:moveTo>
                  <a:pt x="3288" y="1684"/>
                </a:moveTo>
                <a:lnTo>
                  <a:pt x="3288" y="1684"/>
                </a:lnTo>
                <a:lnTo>
                  <a:pt x="3293" y="1684"/>
                </a:lnTo>
                <a:lnTo>
                  <a:pt x="3297" y="1681"/>
                </a:lnTo>
                <a:lnTo>
                  <a:pt x="3297" y="1677"/>
                </a:lnTo>
                <a:lnTo>
                  <a:pt x="3297" y="1672"/>
                </a:lnTo>
                <a:lnTo>
                  <a:pt x="3296" y="1668"/>
                </a:lnTo>
                <a:lnTo>
                  <a:pt x="3293" y="1663"/>
                </a:lnTo>
                <a:lnTo>
                  <a:pt x="3288" y="1662"/>
                </a:lnTo>
                <a:lnTo>
                  <a:pt x="3284" y="1662"/>
                </a:lnTo>
                <a:lnTo>
                  <a:pt x="3284" y="1662"/>
                </a:lnTo>
                <a:lnTo>
                  <a:pt x="3284" y="1669"/>
                </a:lnTo>
                <a:lnTo>
                  <a:pt x="3284" y="1675"/>
                </a:lnTo>
                <a:lnTo>
                  <a:pt x="3286" y="1679"/>
                </a:lnTo>
                <a:lnTo>
                  <a:pt x="3288" y="1684"/>
                </a:lnTo>
                <a:lnTo>
                  <a:pt x="3288" y="1684"/>
                </a:lnTo>
                <a:close/>
                <a:moveTo>
                  <a:pt x="3245" y="1537"/>
                </a:moveTo>
                <a:lnTo>
                  <a:pt x="3245" y="1537"/>
                </a:lnTo>
                <a:lnTo>
                  <a:pt x="3242" y="1537"/>
                </a:lnTo>
                <a:lnTo>
                  <a:pt x="3239" y="1539"/>
                </a:lnTo>
                <a:lnTo>
                  <a:pt x="3236" y="1540"/>
                </a:lnTo>
                <a:lnTo>
                  <a:pt x="3234" y="1543"/>
                </a:lnTo>
                <a:lnTo>
                  <a:pt x="3233" y="1548"/>
                </a:lnTo>
                <a:lnTo>
                  <a:pt x="3234" y="1555"/>
                </a:lnTo>
                <a:lnTo>
                  <a:pt x="3239" y="1561"/>
                </a:lnTo>
                <a:lnTo>
                  <a:pt x="3243" y="1567"/>
                </a:lnTo>
                <a:lnTo>
                  <a:pt x="3247" y="1570"/>
                </a:lnTo>
                <a:lnTo>
                  <a:pt x="3253" y="1571"/>
                </a:lnTo>
                <a:lnTo>
                  <a:pt x="3253" y="1571"/>
                </a:lnTo>
                <a:lnTo>
                  <a:pt x="3253" y="1567"/>
                </a:lnTo>
                <a:lnTo>
                  <a:pt x="3252" y="1562"/>
                </a:lnTo>
                <a:lnTo>
                  <a:pt x="3247" y="1556"/>
                </a:lnTo>
                <a:lnTo>
                  <a:pt x="3245" y="1548"/>
                </a:lnTo>
                <a:lnTo>
                  <a:pt x="3245" y="1543"/>
                </a:lnTo>
                <a:lnTo>
                  <a:pt x="3245" y="1537"/>
                </a:lnTo>
                <a:lnTo>
                  <a:pt x="3245" y="1537"/>
                </a:lnTo>
                <a:close/>
                <a:moveTo>
                  <a:pt x="3310" y="1502"/>
                </a:moveTo>
                <a:lnTo>
                  <a:pt x="3310" y="1502"/>
                </a:lnTo>
                <a:lnTo>
                  <a:pt x="3309" y="1495"/>
                </a:lnTo>
                <a:lnTo>
                  <a:pt x="3308" y="1489"/>
                </a:lnTo>
                <a:lnTo>
                  <a:pt x="3300" y="1479"/>
                </a:lnTo>
                <a:lnTo>
                  <a:pt x="3293" y="1471"/>
                </a:lnTo>
                <a:lnTo>
                  <a:pt x="3284" y="1464"/>
                </a:lnTo>
                <a:lnTo>
                  <a:pt x="3284" y="1464"/>
                </a:lnTo>
                <a:lnTo>
                  <a:pt x="3284" y="1471"/>
                </a:lnTo>
                <a:lnTo>
                  <a:pt x="3286" y="1477"/>
                </a:lnTo>
                <a:lnTo>
                  <a:pt x="3288" y="1483"/>
                </a:lnTo>
                <a:lnTo>
                  <a:pt x="3293" y="1488"/>
                </a:lnTo>
                <a:lnTo>
                  <a:pt x="3302" y="1495"/>
                </a:lnTo>
                <a:lnTo>
                  <a:pt x="3310" y="1502"/>
                </a:lnTo>
                <a:lnTo>
                  <a:pt x="3310" y="1502"/>
                </a:lnTo>
                <a:close/>
                <a:moveTo>
                  <a:pt x="2124" y="485"/>
                </a:moveTo>
                <a:lnTo>
                  <a:pt x="2124" y="485"/>
                </a:lnTo>
                <a:lnTo>
                  <a:pt x="2124" y="481"/>
                </a:lnTo>
                <a:lnTo>
                  <a:pt x="2121" y="478"/>
                </a:lnTo>
                <a:lnTo>
                  <a:pt x="2118" y="476"/>
                </a:lnTo>
                <a:lnTo>
                  <a:pt x="2114" y="475"/>
                </a:lnTo>
                <a:lnTo>
                  <a:pt x="2102" y="472"/>
                </a:lnTo>
                <a:lnTo>
                  <a:pt x="2089" y="470"/>
                </a:lnTo>
                <a:lnTo>
                  <a:pt x="2076" y="472"/>
                </a:lnTo>
                <a:lnTo>
                  <a:pt x="2065" y="472"/>
                </a:lnTo>
                <a:lnTo>
                  <a:pt x="2058" y="475"/>
                </a:lnTo>
                <a:lnTo>
                  <a:pt x="2055" y="475"/>
                </a:lnTo>
                <a:lnTo>
                  <a:pt x="2055" y="476"/>
                </a:lnTo>
                <a:lnTo>
                  <a:pt x="2055" y="476"/>
                </a:lnTo>
                <a:lnTo>
                  <a:pt x="2064" y="478"/>
                </a:lnTo>
                <a:lnTo>
                  <a:pt x="2074" y="479"/>
                </a:lnTo>
                <a:lnTo>
                  <a:pt x="2090" y="484"/>
                </a:lnTo>
                <a:lnTo>
                  <a:pt x="2099" y="487"/>
                </a:lnTo>
                <a:lnTo>
                  <a:pt x="2108" y="487"/>
                </a:lnTo>
                <a:lnTo>
                  <a:pt x="2115" y="487"/>
                </a:lnTo>
                <a:lnTo>
                  <a:pt x="2124" y="485"/>
                </a:lnTo>
                <a:lnTo>
                  <a:pt x="2124" y="485"/>
                </a:lnTo>
                <a:close/>
                <a:moveTo>
                  <a:pt x="2090" y="983"/>
                </a:moveTo>
                <a:lnTo>
                  <a:pt x="2090" y="983"/>
                </a:lnTo>
                <a:lnTo>
                  <a:pt x="2083" y="978"/>
                </a:lnTo>
                <a:lnTo>
                  <a:pt x="2076" y="973"/>
                </a:lnTo>
                <a:lnTo>
                  <a:pt x="2065" y="972"/>
                </a:lnTo>
                <a:lnTo>
                  <a:pt x="2055" y="969"/>
                </a:lnTo>
                <a:lnTo>
                  <a:pt x="2035" y="966"/>
                </a:lnTo>
                <a:lnTo>
                  <a:pt x="2024" y="964"/>
                </a:lnTo>
                <a:lnTo>
                  <a:pt x="2016" y="961"/>
                </a:lnTo>
                <a:lnTo>
                  <a:pt x="2016" y="961"/>
                </a:lnTo>
                <a:lnTo>
                  <a:pt x="2013" y="963"/>
                </a:lnTo>
                <a:lnTo>
                  <a:pt x="2008" y="966"/>
                </a:lnTo>
                <a:lnTo>
                  <a:pt x="2004" y="972"/>
                </a:lnTo>
                <a:lnTo>
                  <a:pt x="2001" y="976"/>
                </a:lnTo>
                <a:lnTo>
                  <a:pt x="1997" y="978"/>
                </a:lnTo>
                <a:lnTo>
                  <a:pt x="1992" y="979"/>
                </a:lnTo>
                <a:lnTo>
                  <a:pt x="1986" y="979"/>
                </a:lnTo>
                <a:lnTo>
                  <a:pt x="1986" y="979"/>
                </a:lnTo>
                <a:lnTo>
                  <a:pt x="1995" y="969"/>
                </a:lnTo>
                <a:lnTo>
                  <a:pt x="2001" y="957"/>
                </a:lnTo>
                <a:lnTo>
                  <a:pt x="2007" y="947"/>
                </a:lnTo>
                <a:lnTo>
                  <a:pt x="2007" y="941"/>
                </a:lnTo>
                <a:lnTo>
                  <a:pt x="2007" y="935"/>
                </a:lnTo>
                <a:lnTo>
                  <a:pt x="2007" y="935"/>
                </a:lnTo>
                <a:lnTo>
                  <a:pt x="2030" y="938"/>
                </a:lnTo>
                <a:lnTo>
                  <a:pt x="2052" y="942"/>
                </a:lnTo>
                <a:lnTo>
                  <a:pt x="2093" y="950"/>
                </a:lnTo>
                <a:lnTo>
                  <a:pt x="2114" y="953"/>
                </a:lnTo>
                <a:lnTo>
                  <a:pt x="2133" y="956"/>
                </a:lnTo>
                <a:lnTo>
                  <a:pt x="2152" y="957"/>
                </a:lnTo>
                <a:lnTo>
                  <a:pt x="2172" y="957"/>
                </a:lnTo>
                <a:lnTo>
                  <a:pt x="2172" y="957"/>
                </a:lnTo>
                <a:lnTo>
                  <a:pt x="2169" y="948"/>
                </a:lnTo>
                <a:lnTo>
                  <a:pt x="2166" y="938"/>
                </a:lnTo>
                <a:lnTo>
                  <a:pt x="2165" y="935"/>
                </a:lnTo>
                <a:lnTo>
                  <a:pt x="2162" y="931"/>
                </a:lnTo>
                <a:lnTo>
                  <a:pt x="2159" y="928"/>
                </a:lnTo>
                <a:lnTo>
                  <a:pt x="2155" y="926"/>
                </a:lnTo>
                <a:lnTo>
                  <a:pt x="2155" y="926"/>
                </a:lnTo>
                <a:lnTo>
                  <a:pt x="2150" y="932"/>
                </a:lnTo>
                <a:lnTo>
                  <a:pt x="2147" y="938"/>
                </a:lnTo>
                <a:lnTo>
                  <a:pt x="2144" y="942"/>
                </a:lnTo>
                <a:lnTo>
                  <a:pt x="2142" y="944"/>
                </a:lnTo>
                <a:lnTo>
                  <a:pt x="2137" y="944"/>
                </a:lnTo>
                <a:lnTo>
                  <a:pt x="2137" y="944"/>
                </a:lnTo>
                <a:lnTo>
                  <a:pt x="2134" y="939"/>
                </a:lnTo>
                <a:lnTo>
                  <a:pt x="2134" y="936"/>
                </a:lnTo>
                <a:lnTo>
                  <a:pt x="2137" y="934"/>
                </a:lnTo>
                <a:lnTo>
                  <a:pt x="2137" y="926"/>
                </a:lnTo>
                <a:lnTo>
                  <a:pt x="2137" y="926"/>
                </a:lnTo>
                <a:lnTo>
                  <a:pt x="2131" y="931"/>
                </a:lnTo>
                <a:lnTo>
                  <a:pt x="2125" y="932"/>
                </a:lnTo>
                <a:lnTo>
                  <a:pt x="2115" y="934"/>
                </a:lnTo>
                <a:lnTo>
                  <a:pt x="2105" y="935"/>
                </a:lnTo>
                <a:lnTo>
                  <a:pt x="2099" y="936"/>
                </a:lnTo>
                <a:lnTo>
                  <a:pt x="2095" y="939"/>
                </a:lnTo>
                <a:lnTo>
                  <a:pt x="2095" y="939"/>
                </a:lnTo>
                <a:lnTo>
                  <a:pt x="2079" y="929"/>
                </a:lnTo>
                <a:lnTo>
                  <a:pt x="2071" y="925"/>
                </a:lnTo>
                <a:lnTo>
                  <a:pt x="2064" y="917"/>
                </a:lnTo>
                <a:lnTo>
                  <a:pt x="2064" y="917"/>
                </a:lnTo>
                <a:lnTo>
                  <a:pt x="2060" y="919"/>
                </a:lnTo>
                <a:lnTo>
                  <a:pt x="2057" y="920"/>
                </a:lnTo>
                <a:lnTo>
                  <a:pt x="2052" y="926"/>
                </a:lnTo>
                <a:lnTo>
                  <a:pt x="2051" y="929"/>
                </a:lnTo>
                <a:lnTo>
                  <a:pt x="2048" y="931"/>
                </a:lnTo>
                <a:lnTo>
                  <a:pt x="2043" y="932"/>
                </a:lnTo>
                <a:lnTo>
                  <a:pt x="2038" y="931"/>
                </a:lnTo>
                <a:lnTo>
                  <a:pt x="2038" y="931"/>
                </a:lnTo>
                <a:lnTo>
                  <a:pt x="2040" y="926"/>
                </a:lnTo>
                <a:lnTo>
                  <a:pt x="2042" y="920"/>
                </a:lnTo>
                <a:lnTo>
                  <a:pt x="2040" y="916"/>
                </a:lnTo>
                <a:lnTo>
                  <a:pt x="2039" y="912"/>
                </a:lnTo>
                <a:lnTo>
                  <a:pt x="2033" y="903"/>
                </a:lnTo>
                <a:lnTo>
                  <a:pt x="2030" y="897"/>
                </a:lnTo>
                <a:lnTo>
                  <a:pt x="2029" y="893"/>
                </a:lnTo>
                <a:lnTo>
                  <a:pt x="2029" y="893"/>
                </a:lnTo>
                <a:lnTo>
                  <a:pt x="2043" y="898"/>
                </a:lnTo>
                <a:lnTo>
                  <a:pt x="2051" y="900"/>
                </a:lnTo>
                <a:lnTo>
                  <a:pt x="2060" y="901"/>
                </a:lnTo>
                <a:lnTo>
                  <a:pt x="2060" y="901"/>
                </a:lnTo>
                <a:lnTo>
                  <a:pt x="2060" y="895"/>
                </a:lnTo>
                <a:lnTo>
                  <a:pt x="2060" y="893"/>
                </a:lnTo>
                <a:lnTo>
                  <a:pt x="2058" y="893"/>
                </a:lnTo>
                <a:lnTo>
                  <a:pt x="2055" y="894"/>
                </a:lnTo>
                <a:lnTo>
                  <a:pt x="2052" y="895"/>
                </a:lnTo>
                <a:lnTo>
                  <a:pt x="2049" y="897"/>
                </a:lnTo>
                <a:lnTo>
                  <a:pt x="2048" y="895"/>
                </a:lnTo>
                <a:lnTo>
                  <a:pt x="2046" y="893"/>
                </a:lnTo>
                <a:lnTo>
                  <a:pt x="2046" y="893"/>
                </a:lnTo>
                <a:lnTo>
                  <a:pt x="2048" y="888"/>
                </a:lnTo>
                <a:lnTo>
                  <a:pt x="2049" y="887"/>
                </a:lnTo>
                <a:lnTo>
                  <a:pt x="2052" y="884"/>
                </a:lnTo>
                <a:lnTo>
                  <a:pt x="2055" y="884"/>
                </a:lnTo>
                <a:lnTo>
                  <a:pt x="2062" y="882"/>
                </a:lnTo>
                <a:lnTo>
                  <a:pt x="2070" y="884"/>
                </a:lnTo>
                <a:lnTo>
                  <a:pt x="2086" y="885"/>
                </a:lnTo>
                <a:lnTo>
                  <a:pt x="2090" y="885"/>
                </a:lnTo>
                <a:lnTo>
                  <a:pt x="2093" y="885"/>
                </a:lnTo>
                <a:lnTo>
                  <a:pt x="2095" y="884"/>
                </a:lnTo>
                <a:lnTo>
                  <a:pt x="2095" y="884"/>
                </a:lnTo>
                <a:lnTo>
                  <a:pt x="2090" y="882"/>
                </a:lnTo>
                <a:lnTo>
                  <a:pt x="2089" y="881"/>
                </a:lnTo>
                <a:lnTo>
                  <a:pt x="2086" y="875"/>
                </a:lnTo>
                <a:lnTo>
                  <a:pt x="2086" y="875"/>
                </a:lnTo>
                <a:lnTo>
                  <a:pt x="2101" y="872"/>
                </a:lnTo>
                <a:lnTo>
                  <a:pt x="2118" y="869"/>
                </a:lnTo>
                <a:lnTo>
                  <a:pt x="2139" y="869"/>
                </a:lnTo>
                <a:lnTo>
                  <a:pt x="2159" y="869"/>
                </a:lnTo>
                <a:lnTo>
                  <a:pt x="2178" y="872"/>
                </a:lnTo>
                <a:lnTo>
                  <a:pt x="2197" y="876"/>
                </a:lnTo>
                <a:lnTo>
                  <a:pt x="2212" y="884"/>
                </a:lnTo>
                <a:lnTo>
                  <a:pt x="2218" y="887"/>
                </a:lnTo>
                <a:lnTo>
                  <a:pt x="2224" y="893"/>
                </a:lnTo>
                <a:lnTo>
                  <a:pt x="2224" y="893"/>
                </a:lnTo>
                <a:lnTo>
                  <a:pt x="2224" y="895"/>
                </a:lnTo>
                <a:lnTo>
                  <a:pt x="2221" y="898"/>
                </a:lnTo>
                <a:lnTo>
                  <a:pt x="2213" y="901"/>
                </a:lnTo>
                <a:lnTo>
                  <a:pt x="2206" y="903"/>
                </a:lnTo>
                <a:lnTo>
                  <a:pt x="2203" y="906"/>
                </a:lnTo>
                <a:lnTo>
                  <a:pt x="2202" y="909"/>
                </a:lnTo>
                <a:lnTo>
                  <a:pt x="2202" y="909"/>
                </a:lnTo>
                <a:lnTo>
                  <a:pt x="2213" y="914"/>
                </a:lnTo>
                <a:lnTo>
                  <a:pt x="2226" y="920"/>
                </a:lnTo>
                <a:lnTo>
                  <a:pt x="2253" y="926"/>
                </a:lnTo>
                <a:lnTo>
                  <a:pt x="2279" y="931"/>
                </a:lnTo>
                <a:lnTo>
                  <a:pt x="2307" y="935"/>
                </a:lnTo>
                <a:lnTo>
                  <a:pt x="2333" y="939"/>
                </a:lnTo>
                <a:lnTo>
                  <a:pt x="2357" y="947"/>
                </a:lnTo>
                <a:lnTo>
                  <a:pt x="2369" y="951"/>
                </a:lnTo>
                <a:lnTo>
                  <a:pt x="2379" y="956"/>
                </a:lnTo>
                <a:lnTo>
                  <a:pt x="2389" y="963"/>
                </a:lnTo>
                <a:lnTo>
                  <a:pt x="2396" y="970"/>
                </a:lnTo>
                <a:lnTo>
                  <a:pt x="2396" y="970"/>
                </a:lnTo>
                <a:lnTo>
                  <a:pt x="2383" y="969"/>
                </a:lnTo>
                <a:lnTo>
                  <a:pt x="2369" y="966"/>
                </a:lnTo>
                <a:lnTo>
                  <a:pt x="2342" y="961"/>
                </a:lnTo>
                <a:lnTo>
                  <a:pt x="2330" y="960"/>
                </a:lnTo>
                <a:lnTo>
                  <a:pt x="2319" y="960"/>
                </a:lnTo>
                <a:lnTo>
                  <a:pt x="2307" y="961"/>
                </a:lnTo>
                <a:lnTo>
                  <a:pt x="2297" y="966"/>
                </a:lnTo>
                <a:lnTo>
                  <a:pt x="2297" y="966"/>
                </a:lnTo>
                <a:lnTo>
                  <a:pt x="2338" y="976"/>
                </a:lnTo>
                <a:lnTo>
                  <a:pt x="2376" y="985"/>
                </a:lnTo>
                <a:lnTo>
                  <a:pt x="2413" y="994"/>
                </a:lnTo>
                <a:lnTo>
                  <a:pt x="2432" y="998"/>
                </a:lnTo>
                <a:lnTo>
                  <a:pt x="2449" y="1004"/>
                </a:lnTo>
                <a:lnTo>
                  <a:pt x="2449" y="1004"/>
                </a:lnTo>
                <a:lnTo>
                  <a:pt x="2449" y="999"/>
                </a:lnTo>
                <a:lnTo>
                  <a:pt x="2452" y="995"/>
                </a:lnTo>
                <a:lnTo>
                  <a:pt x="2454" y="992"/>
                </a:lnTo>
                <a:lnTo>
                  <a:pt x="2456" y="991"/>
                </a:lnTo>
                <a:lnTo>
                  <a:pt x="2461" y="988"/>
                </a:lnTo>
                <a:lnTo>
                  <a:pt x="2467" y="988"/>
                </a:lnTo>
                <a:lnTo>
                  <a:pt x="2467" y="988"/>
                </a:lnTo>
                <a:lnTo>
                  <a:pt x="2455" y="978"/>
                </a:lnTo>
                <a:lnTo>
                  <a:pt x="2442" y="970"/>
                </a:lnTo>
                <a:lnTo>
                  <a:pt x="2414" y="956"/>
                </a:lnTo>
                <a:lnTo>
                  <a:pt x="2399" y="948"/>
                </a:lnTo>
                <a:lnTo>
                  <a:pt x="2388" y="939"/>
                </a:lnTo>
                <a:lnTo>
                  <a:pt x="2376" y="929"/>
                </a:lnTo>
                <a:lnTo>
                  <a:pt x="2367" y="917"/>
                </a:lnTo>
                <a:lnTo>
                  <a:pt x="2367" y="917"/>
                </a:lnTo>
                <a:lnTo>
                  <a:pt x="2374" y="917"/>
                </a:lnTo>
                <a:lnTo>
                  <a:pt x="2380" y="919"/>
                </a:lnTo>
                <a:lnTo>
                  <a:pt x="2391" y="919"/>
                </a:lnTo>
                <a:lnTo>
                  <a:pt x="2393" y="919"/>
                </a:lnTo>
                <a:lnTo>
                  <a:pt x="2396" y="917"/>
                </a:lnTo>
                <a:lnTo>
                  <a:pt x="2399" y="914"/>
                </a:lnTo>
                <a:lnTo>
                  <a:pt x="2401" y="909"/>
                </a:lnTo>
                <a:lnTo>
                  <a:pt x="2401" y="909"/>
                </a:lnTo>
                <a:lnTo>
                  <a:pt x="2413" y="913"/>
                </a:lnTo>
                <a:lnTo>
                  <a:pt x="2417" y="914"/>
                </a:lnTo>
                <a:lnTo>
                  <a:pt x="2421" y="917"/>
                </a:lnTo>
                <a:lnTo>
                  <a:pt x="2424" y="922"/>
                </a:lnTo>
                <a:lnTo>
                  <a:pt x="2426" y="925"/>
                </a:lnTo>
                <a:lnTo>
                  <a:pt x="2423" y="928"/>
                </a:lnTo>
                <a:lnTo>
                  <a:pt x="2418" y="931"/>
                </a:lnTo>
                <a:lnTo>
                  <a:pt x="2418" y="931"/>
                </a:lnTo>
                <a:lnTo>
                  <a:pt x="2443" y="947"/>
                </a:lnTo>
                <a:lnTo>
                  <a:pt x="2459" y="954"/>
                </a:lnTo>
                <a:lnTo>
                  <a:pt x="2476" y="961"/>
                </a:lnTo>
                <a:lnTo>
                  <a:pt x="2492" y="967"/>
                </a:lnTo>
                <a:lnTo>
                  <a:pt x="2506" y="970"/>
                </a:lnTo>
                <a:lnTo>
                  <a:pt x="2519" y="972"/>
                </a:lnTo>
                <a:lnTo>
                  <a:pt x="2525" y="972"/>
                </a:lnTo>
                <a:lnTo>
                  <a:pt x="2531" y="970"/>
                </a:lnTo>
                <a:lnTo>
                  <a:pt x="2531" y="970"/>
                </a:lnTo>
                <a:lnTo>
                  <a:pt x="2524" y="970"/>
                </a:lnTo>
                <a:lnTo>
                  <a:pt x="2519" y="969"/>
                </a:lnTo>
                <a:lnTo>
                  <a:pt x="2515" y="966"/>
                </a:lnTo>
                <a:lnTo>
                  <a:pt x="2514" y="961"/>
                </a:lnTo>
                <a:lnTo>
                  <a:pt x="2514" y="961"/>
                </a:lnTo>
                <a:lnTo>
                  <a:pt x="2538" y="966"/>
                </a:lnTo>
                <a:lnTo>
                  <a:pt x="2562" y="972"/>
                </a:lnTo>
                <a:lnTo>
                  <a:pt x="2582" y="979"/>
                </a:lnTo>
                <a:lnTo>
                  <a:pt x="2603" y="988"/>
                </a:lnTo>
                <a:lnTo>
                  <a:pt x="2603" y="988"/>
                </a:lnTo>
                <a:lnTo>
                  <a:pt x="2603" y="982"/>
                </a:lnTo>
                <a:lnTo>
                  <a:pt x="2603" y="982"/>
                </a:lnTo>
                <a:lnTo>
                  <a:pt x="2607" y="982"/>
                </a:lnTo>
                <a:lnTo>
                  <a:pt x="2610" y="982"/>
                </a:lnTo>
                <a:lnTo>
                  <a:pt x="2615" y="986"/>
                </a:lnTo>
                <a:lnTo>
                  <a:pt x="2619" y="989"/>
                </a:lnTo>
                <a:lnTo>
                  <a:pt x="2622" y="991"/>
                </a:lnTo>
                <a:lnTo>
                  <a:pt x="2625" y="989"/>
                </a:lnTo>
                <a:lnTo>
                  <a:pt x="2625" y="989"/>
                </a:lnTo>
                <a:lnTo>
                  <a:pt x="2625" y="992"/>
                </a:lnTo>
                <a:lnTo>
                  <a:pt x="2625" y="995"/>
                </a:lnTo>
                <a:lnTo>
                  <a:pt x="2621" y="997"/>
                </a:lnTo>
                <a:lnTo>
                  <a:pt x="2621" y="997"/>
                </a:lnTo>
                <a:lnTo>
                  <a:pt x="2669" y="1021"/>
                </a:lnTo>
                <a:lnTo>
                  <a:pt x="2695" y="1033"/>
                </a:lnTo>
                <a:lnTo>
                  <a:pt x="2722" y="1043"/>
                </a:lnTo>
                <a:lnTo>
                  <a:pt x="2722" y="1043"/>
                </a:lnTo>
                <a:lnTo>
                  <a:pt x="2723" y="1039"/>
                </a:lnTo>
                <a:lnTo>
                  <a:pt x="2722" y="1036"/>
                </a:lnTo>
                <a:lnTo>
                  <a:pt x="2719" y="1035"/>
                </a:lnTo>
                <a:lnTo>
                  <a:pt x="2714" y="1035"/>
                </a:lnTo>
                <a:lnTo>
                  <a:pt x="2711" y="1035"/>
                </a:lnTo>
                <a:lnTo>
                  <a:pt x="2708" y="1033"/>
                </a:lnTo>
                <a:lnTo>
                  <a:pt x="2707" y="1030"/>
                </a:lnTo>
                <a:lnTo>
                  <a:pt x="2708" y="1026"/>
                </a:lnTo>
                <a:lnTo>
                  <a:pt x="2708" y="1026"/>
                </a:lnTo>
                <a:lnTo>
                  <a:pt x="2742" y="1045"/>
                </a:lnTo>
                <a:lnTo>
                  <a:pt x="2776" y="1063"/>
                </a:lnTo>
                <a:lnTo>
                  <a:pt x="2811" y="1080"/>
                </a:lnTo>
                <a:lnTo>
                  <a:pt x="2827" y="1089"/>
                </a:lnTo>
                <a:lnTo>
                  <a:pt x="2843" y="1099"/>
                </a:lnTo>
                <a:lnTo>
                  <a:pt x="2843" y="1099"/>
                </a:lnTo>
                <a:lnTo>
                  <a:pt x="2845" y="1096"/>
                </a:lnTo>
                <a:lnTo>
                  <a:pt x="2845" y="1093"/>
                </a:lnTo>
                <a:lnTo>
                  <a:pt x="2842" y="1089"/>
                </a:lnTo>
                <a:lnTo>
                  <a:pt x="2839" y="1086"/>
                </a:lnTo>
                <a:lnTo>
                  <a:pt x="2837" y="1082"/>
                </a:lnTo>
                <a:lnTo>
                  <a:pt x="2839" y="1079"/>
                </a:lnTo>
                <a:lnTo>
                  <a:pt x="2843" y="1074"/>
                </a:lnTo>
                <a:lnTo>
                  <a:pt x="2843" y="1074"/>
                </a:lnTo>
                <a:lnTo>
                  <a:pt x="2855" y="1080"/>
                </a:lnTo>
                <a:lnTo>
                  <a:pt x="2865" y="1087"/>
                </a:lnTo>
                <a:lnTo>
                  <a:pt x="2877" y="1095"/>
                </a:lnTo>
                <a:lnTo>
                  <a:pt x="2883" y="1098"/>
                </a:lnTo>
                <a:lnTo>
                  <a:pt x="2890" y="1099"/>
                </a:lnTo>
                <a:lnTo>
                  <a:pt x="2890" y="1099"/>
                </a:lnTo>
                <a:lnTo>
                  <a:pt x="2884" y="1090"/>
                </a:lnTo>
                <a:lnTo>
                  <a:pt x="2877" y="1083"/>
                </a:lnTo>
                <a:lnTo>
                  <a:pt x="2859" y="1067"/>
                </a:lnTo>
                <a:lnTo>
                  <a:pt x="2824" y="1035"/>
                </a:lnTo>
                <a:lnTo>
                  <a:pt x="2808" y="1019"/>
                </a:lnTo>
                <a:lnTo>
                  <a:pt x="2802" y="1010"/>
                </a:lnTo>
                <a:lnTo>
                  <a:pt x="2796" y="999"/>
                </a:lnTo>
                <a:lnTo>
                  <a:pt x="2792" y="991"/>
                </a:lnTo>
                <a:lnTo>
                  <a:pt x="2790" y="979"/>
                </a:lnTo>
                <a:lnTo>
                  <a:pt x="2789" y="969"/>
                </a:lnTo>
                <a:lnTo>
                  <a:pt x="2790" y="957"/>
                </a:lnTo>
                <a:lnTo>
                  <a:pt x="2790" y="957"/>
                </a:lnTo>
                <a:lnTo>
                  <a:pt x="2771" y="950"/>
                </a:lnTo>
                <a:lnTo>
                  <a:pt x="2754" y="941"/>
                </a:lnTo>
                <a:lnTo>
                  <a:pt x="2736" y="932"/>
                </a:lnTo>
                <a:lnTo>
                  <a:pt x="2719" y="923"/>
                </a:lnTo>
                <a:lnTo>
                  <a:pt x="2686" y="901"/>
                </a:lnTo>
                <a:lnTo>
                  <a:pt x="2657" y="879"/>
                </a:lnTo>
                <a:lnTo>
                  <a:pt x="2657" y="879"/>
                </a:lnTo>
                <a:lnTo>
                  <a:pt x="2673" y="887"/>
                </a:lnTo>
                <a:lnTo>
                  <a:pt x="2691" y="895"/>
                </a:lnTo>
                <a:lnTo>
                  <a:pt x="2701" y="898"/>
                </a:lnTo>
                <a:lnTo>
                  <a:pt x="2710" y="901"/>
                </a:lnTo>
                <a:lnTo>
                  <a:pt x="2719" y="901"/>
                </a:lnTo>
                <a:lnTo>
                  <a:pt x="2726" y="901"/>
                </a:lnTo>
                <a:lnTo>
                  <a:pt x="2726" y="901"/>
                </a:lnTo>
                <a:lnTo>
                  <a:pt x="2722" y="900"/>
                </a:lnTo>
                <a:lnTo>
                  <a:pt x="2717" y="898"/>
                </a:lnTo>
                <a:lnTo>
                  <a:pt x="2710" y="894"/>
                </a:lnTo>
                <a:lnTo>
                  <a:pt x="2708" y="890"/>
                </a:lnTo>
                <a:lnTo>
                  <a:pt x="2707" y="887"/>
                </a:lnTo>
                <a:lnTo>
                  <a:pt x="2707" y="885"/>
                </a:lnTo>
                <a:lnTo>
                  <a:pt x="2708" y="884"/>
                </a:lnTo>
                <a:lnTo>
                  <a:pt x="2708" y="884"/>
                </a:lnTo>
                <a:lnTo>
                  <a:pt x="2749" y="901"/>
                </a:lnTo>
                <a:lnTo>
                  <a:pt x="2789" y="920"/>
                </a:lnTo>
                <a:lnTo>
                  <a:pt x="2829" y="939"/>
                </a:lnTo>
                <a:lnTo>
                  <a:pt x="2868" y="957"/>
                </a:lnTo>
                <a:lnTo>
                  <a:pt x="2868" y="957"/>
                </a:lnTo>
                <a:lnTo>
                  <a:pt x="2859" y="939"/>
                </a:lnTo>
                <a:lnTo>
                  <a:pt x="2848" y="923"/>
                </a:lnTo>
                <a:lnTo>
                  <a:pt x="2836" y="909"/>
                </a:lnTo>
                <a:lnTo>
                  <a:pt x="2829" y="903"/>
                </a:lnTo>
                <a:lnTo>
                  <a:pt x="2821" y="897"/>
                </a:lnTo>
                <a:lnTo>
                  <a:pt x="2821" y="897"/>
                </a:lnTo>
                <a:lnTo>
                  <a:pt x="2823" y="893"/>
                </a:lnTo>
                <a:lnTo>
                  <a:pt x="2826" y="891"/>
                </a:lnTo>
                <a:lnTo>
                  <a:pt x="2829" y="890"/>
                </a:lnTo>
                <a:lnTo>
                  <a:pt x="2830" y="888"/>
                </a:lnTo>
                <a:lnTo>
                  <a:pt x="2830" y="888"/>
                </a:lnTo>
                <a:lnTo>
                  <a:pt x="2812" y="875"/>
                </a:lnTo>
                <a:lnTo>
                  <a:pt x="2798" y="862"/>
                </a:lnTo>
                <a:lnTo>
                  <a:pt x="2780" y="850"/>
                </a:lnTo>
                <a:lnTo>
                  <a:pt x="2771" y="844"/>
                </a:lnTo>
                <a:lnTo>
                  <a:pt x="2761" y="840"/>
                </a:lnTo>
                <a:lnTo>
                  <a:pt x="2761" y="840"/>
                </a:lnTo>
                <a:lnTo>
                  <a:pt x="2760" y="846"/>
                </a:lnTo>
                <a:lnTo>
                  <a:pt x="2761" y="850"/>
                </a:lnTo>
                <a:lnTo>
                  <a:pt x="2763" y="854"/>
                </a:lnTo>
                <a:lnTo>
                  <a:pt x="2766" y="857"/>
                </a:lnTo>
                <a:lnTo>
                  <a:pt x="2770" y="863"/>
                </a:lnTo>
                <a:lnTo>
                  <a:pt x="2773" y="866"/>
                </a:lnTo>
                <a:lnTo>
                  <a:pt x="2773" y="871"/>
                </a:lnTo>
                <a:lnTo>
                  <a:pt x="2773" y="871"/>
                </a:lnTo>
                <a:lnTo>
                  <a:pt x="2729" y="846"/>
                </a:lnTo>
                <a:lnTo>
                  <a:pt x="2684" y="824"/>
                </a:lnTo>
                <a:lnTo>
                  <a:pt x="2635" y="802"/>
                </a:lnTo>
                <a:lnTo>
                  <a:pt x="2587" y="783"/>
                </a:lnTo>
                <a:lnTo>
                  <a:pt x="2487" y="744"/>
                </a:lnTo>
                <a:lnTo>
                  <a:pt x="2388" y="706"/>
                </a:lnTo>
                <a:lnTo>
                  <a:pt x="2388" y="706"/>
                </a:lnTo>
                <a:lnTo>
                  <a:pt x="2388" y="698"/>
                </a:lnTo>
                <a:lnTo>
                  <a:pt x="2386" y="695"/>
                </a:lnTo>
                <a:lnTo>
                  <a:pt x="2383" y="693"/>
                </a:lnTo>
                <a:lnTo>
                  <a:pt x="2383" y="693"/>
                </a:lnTo>
                <a:lnTo>
                  <a:pt x="2380" y="695"/>
                </a:lnTo>
                <a:lnTo>
                  <a:pt x="2376" y="696"/>
                </a:lnTo>
                <a:lnTo>
                  <a:pt x="2369" y="696"/>
                </a:lnTo>
                <a:lnTo>
                  <a:pt x="2361" y="696"/>
                </a:lnTo>
                <a:lnTo>
                  <a:pt x="2358" y="698"/>
                </a:lnTo>
                <a:lnTo>
                  <a:pt x="2354" y="702"/>
                </a:lnTo>
                <a:lnTo>
                  <a:pt x="2354" y="702"/>
                </a:lnTo>
                <a:lnTo>
                  <a:pt x="2351" y="698"/>
                </a:lnTo>
                <a:lnTo>
                  <a:pt x="2347" y="695"/>
                </a:lnTo>
                <a:lnTo>
                  <a:pt x="2338" y="692"/>
                </a:lnTo>
                <a:lnTo>
                  <a:pt x="2329" y="689"/>
                </a:lnTo>
                <a:lnTo>
                  <a:pt x="2323" y="689"/>
                </a:lnTo>
                <a:lnTo>
                  <a:pt x="2323" y="689"/>
                </a:lnTo>
                <a:lnTo>
                  <a:pt x="2328" y="684"/>
                </a:lnTo>
                <a:lnTo>
                  <a:pt x="2333" y="681"/>
                </a:lnTo>
                <a:lnTo>
                  <a:pt x="2348" y="676"/>
                </a:lnTo>
                <a:lnTo>
                  <a:pt x="2363" y="673"/>
                </a:lnTo>
                <a:lnTo>
                  <a:pt x="2369" y="670"/>
                </a:lnTo>
                <a:lnTo>
                  <a:pt x="2376" y="667"/>
                </a:lnTo>
                <a:lnTo>
                  <a:pt x="2376" y="667"/>
                </a:lnTo>
                <a:lnTo>
                  <a:pt x="2376" y="671"/>
                </a:lnTo>
                <a:lnTo>
                  <a:pt x="2379" y="674"/>
                </a:lnTo>
                <a:lnTo>
                  <a:pt x="2385" y="677"/>
                </a:lnTo>
                <a:lnTo>
                  <a:pt x="2389" y="680"/>
                </a:lnTo>
                <a:lnTo>
                  <a:pt x="2395" y="680"/>
                </a:lnTo>
                <a:lnTo>
                  <a:pt x="2401" y="680"/>
                </a:lnTo>
                <a:lnTo>
                  <a:pt x="2407" y="679"/>
                </a:lnTo>
                <a:lnTo>
                  <a:pt x="2410" y="676"/>
                </a:lnTo>
                <a:lnTo>
                  <a:pt x="2410" y="676"/>
                </a:lnTo>
                <a:lnTo>
                  <a:pt x="2404" y="673"/>
                </a:lnTo>
                <a:lnTo>
                  <a:pt x="2398" y="670"/>
                </a:lnTo>
                <a:lnTo>
                  <a:pt x="2383" y="665"/>
                </a:lnTo>
                <a:lnTo>
                  <a:pt x="2367" y="662"/>
                </a:lnTo>
                <a:lnTo>
                  <a:pt x="2354" y="658"/>
                </a:lnTo>
                <a:lnTo>
                  <a:pt x="2354" y="658"/>
                </a:lnTo>
                <a:lnTo>
                  <a:pt x="2360" y="658"/>
                </a:lnTo>
                <a:lnTo>
                  <a:pt x="2366" y="657"/>
                </a:lnTo>
                <a:lnTo>
                  <a:pt x="2369" y="654"/>
                </a:lnTo>
                <a:lnTo>
                  <a:pt x="2372" y="649"/>
                </a:lnTo>
                <a:lnTo>
                  <a:pt x="2372" y="649"/>
                </a:lnTo>
                <a:lnTo>
                  <a:pt x="2363" y="642"/>
                </a:lnTo>
                <a:lnTo>
                  <a:pt x="2352" y="638"/>
                </a:lnTo>
                <a:lnTo>
                  <a:pt x="2342" y="633"/>
                </a:lnTo>
                <a:lnTo>
                  <a:pt x="2332" y="632"/>
                </a:lnTo>
                <a:lnTo>
                  <a:pt x="2320" y="630"/>
                </a:lnTo>
                <a:lnTo>
                  <a:pt x="2310" y="630"/>
                </a:lnTo>
                <a:lnTo>
                  <a:pt x="2287" y="632"/>
                </a:lnTo>
                <a:lnTo>
                  <a:pt x="2263" y="632"/>
                </a:lnTo>
                <a:lnTo>
                  <a:pt x="2253" y="632"/>
                </a:lnTo>
                <a:lnTo>
                  <a:pt x="2243" y="630"/>
                </a:lnTo>
                <a:lnTo>
                  <a:pt x="2232" y="627"/>
                </a:lnTo>
                <a:lnTo>
                  <a:pt x="2222" y="624"/>
                </a:lnTo>
                <a:lnTo>
                  <a:pt x="2215" y="618"/>
                </a:lnTo>
                <a:lnTo>
                  <a:pt x="2206" y="611"/>
                </a:lnTo>
                <a:lnTo>
                  <a:pt x="2206" y="611"/>
                </a:lnTo>
                <a:lnTo>
                  <a:pt x="2187" y="607"/>
                </a:lnTo>
                <a:lnTo>
                  <a:pt x="2168" y="607"/>
                </a:lnTo>
                <a:lnTo>
                  <a:pt x="2133" y="608"/>
                </a:lnTo>
                <a:lnTo>
                  <a:pt x="2118" y="608"/>
                </a:lnTo>
                <a:lnTo>
                  <a:pt x="2105" y="605"/>
                </a:lnTo>
                <a:lnTo>
                  <a:pt x="2099" y="602"/>
                </a:lnTo>
                <a:lnTo>
                  <a:pt x="2093" y="599"/>
                </a:lnTo>
                <a:lnTo>
                  <a:pt x="2089" y="595"/>
                </a:lnTo>
                <a:lnTo>
                  <a:pt x="2086" y="589"/>
                </a:lnTo>
                <a:lnTo>
                  <a:pt x="2086" y="589"/>
                </a:lnTo>
                <a:lnTo>
                  <a:pt x="2067" y="591"/>
                </a:lnTo>
                <a:lnTo>
                  <a:pt x="2058" y="591"/>
                </a:lnTo>
                <a:lnTo>
                  <a:pt x="2051" y="589"/>
                </a:lnTo>
                <a:lnTo>
                  <a:pt x="2051" y="589"/>
                </a:lnTo>
                <a:lnTo>
                  <a:pt x="2054" y="585"/>
                </a:lnTo>
                <a:lnTo>
                  <a:pt x="2060" y="582"/>
                </a:lnTo>
                <a:lnTo>
                  <a:pt x="2067" y="579"/>
                </a:lnTo>
                <a:lnTo>
                  <a:pt x="2076" y="577"/>
                </a:lnTo>
                <a:lnTo>
                  <a:pt x="2092" y="577"/>
                </a:lnTo>
                <a:lnTo>
                  <a:pt x="2102" y="580"/>
                </a:lnTo>
                <a:lnTo>
                  <a:pt x="2102" y="580"/>
                </a:lnTo>
                <a:lnTo>
                  <a:pt x="2102" y="574"/>
                </a:lnTo>
                <a:lnTo>
                  <a:pt x="2102" y="570"/>
                </a:lnTo>
                <a:lnTo>
                  <a:pt x="2103" y="567"/>
                </a:lnTo>
                <a:lnTo>
                  <a:pt x="2108" y="566"/>
                </a:lnTo>
                <a:lnTo>
                  <a:pt x="2112" y="564"/>
                </a:lnTo>
                <a:lnTo>
                  <a:pt x="2117" y="564"/>
                </a:lnTo>
                <a:lnTo>
                  <a:pt x="2130" y="566"/>
                </a:lnTo>
                <a:lnTo>
                  <a:pt x="2156" y="569"/>
                </a:lnTo>
                <a:lnTo>
                  <a:pt x="2168" y="570"/>
                </a:lnTo>
                <a:lnTo>
                  <a:pt x="2172" y="569"/>
                </a:lnTo>
                <a:lnTo>
                  <a:pt x="2177" y="567"/>
                </a:lnTo>
                <a:lnTo>
                  <a:pt x="2177" y="567"/>
                </a:lnTo>
                <a:lnTo>
                  <a:pt x="2172" y="566"/>
                </a:lnTo>
                <a:lnTo>
                  <a:pt x="2169" y="563"/>
                </a:lnTo>
                <a:lnTo>
                  <a:pt x="2169" y="560"/>
                </a:lnTo>
                <a:lnTo>
                  <a:pt x="2172" y="558"/>
                </a:lnTo>
                <a:lnTo>
                  <a:pt x="2172" y="558"/>
                </a:lnTo>
                <a:lnTo>
                  <a:pt x="2178" y="561"/>
                </a:lnTo>
                <a:lnTo>
                  <a:pt x="2190" y="564"/>
                </a:lnTo>
                <a:lnTo>
                  <a:pt x="2196" y="564"/>
                </a:lnTo>
                <a:lnTo>
                  <a:pt x="2200" y="563"/>
                </a:lnTo>
                <a:lnTo>
                  <a:pt x="2205" y="561"/>
                </a:lnTo>
                <a:lnTo>
                  <a:pt x="2206" y="558"/>
                </a:lnTo>
                <a:lnTo>
                  <a:pt x="2206" y="558"/>
                </a:lnTo>
                <a:lnTo>
                  <a:pt x="2193" y="554"/>
                </a:lnTo>
                <a:lnTo>
                  <a:pt x="2180" y="551"/>
                </a:lnTo>
                <a:lnTo>
                  <a:pt x="2164" y="550"/>
                </a:lnTo>
                <a:lnTo>
                  <a:pt x="2146" y="550"/>
                </a:lnTo>
                <a:lnTo>
                  <a:pt x="2146" y="550"/>
                </a:lnTo>
                <a:lnTo>
                  <a:pt x="2147" y="544"/>
                </a:lnTo>
                <a:lnTo>
                  <a:pt x="2149" y="541"/>
                </a:lnTo>
                <a:lnTo>
                  <a:pt x="2149" y="538"/>
                </a:lnTo>
                <a:lnTo>
                  <a:pt x="2146" y="532"/>
                </a:lnTo>
                <a:lnTo>
                  <a:pt x="2146" y="532"/>
                </a:lnTo>
                <a:lnTo>
                  <a:pt x="2142" y="536"/>
                </a:lnTo>
                <a:lnTo>
                  <a:pt x="2136" y="538"/>
                </a:lnTo>
                <a:lnTo>
                  <a:pt x="2125" y="539"/>
                </a:lnTo>
                <a:lnTo>
                  <a:pt x="2114" y="539"/>
                </a:lnTo>
                <a:lnTo>
                  <a:pt x="2103" y="538"/>
                </a:lnTo>
                <a:lnTo>
                  <a:pt x="2095" y="536"/>
                </a:lnTo>
                <a:lnTo>
                  <a:pt x="2087" y="538"/>
                </a:lnTo>
                <a:lnTo>
                  <a:pt x="2084" y="539"/>
                </a:lnTo>
                <a:lnTo>
                  <a:pt x="2083" y="541"/>
                </a:lnTo>
                <a:lnTo>
                  <a:pt x="2081" y="545"/>
                </a:lnTo>
                <a:lnTo>
                  <a:pt x="2081" y="550"/>
                </a:lnTo>
                <a:lnTo>
                  <a:pt x="2081" y="550"/>
                </a:lnTo>
                <a:lnTo>
                  <a:pt x="2071" y="547"/>
                </a:lnTo>
                <a:lnTo>
                  <a:pt x="2060" y="544"/>
                </a:lnTo>
                <a:lnTo>
                  <a:pt x="2039" y="541"/>
                </a:lnTo>
                <a:lnTo>
                  <a:pt x="2029" y="538"/>
                </a:lnTo>
                <a:lnTo>
                  <a:pt x="2018" y="535"/>
                </a:lnTo>
                <a:lnTo>
                  <a:pt x="2008" y="531"/>
                </a:lnTo>
                <a:lnTo>
                  <a:pt x="1999" y="525"/>
                </a:lnTo>
                <a:lnTo>
                  <a:pt x="1999" y="525"/>
                </a:lnTo>
                <a:lnTo>
                  <a:pt x="2001" y="523"/>
                </a:lnTo>
                <a:lnTo>
                  <a:pt x="2002" y="522"/>
                </a:lnTo>
                <a:lnTo>
                  <a:pt x="2005" y="517"/>
                </a:lnTo>
                <a:lnTo>
                  <a:pt x="2007" y="513"/>
                </a:lnTo>
                <a:lnTo>
                  <a:pt x="2008" y="511"/>
                </a:lnTo>
                <a:lnTo>
                  <a:pt x="2011" y="511"/>
                </a:lnTo>
                <a:lnTo>
                  <a:pt x="2011" y="511"/>
                </a:lnTo>
                <a:lnTo>
                  <a:pt x="2013" y="516"/>
                </a:lnTo>
                <a:lnTo>
                  <a:pt x="2014" y="519"/>
                </a:lnTo>
                <a:lnTo>
                  <a:pt x="2017" y="520"/>
                </a:lnTo>
                <a:lnTo>
                  <a:pt x="2020" y="522"/>
                </a:lnTo>
                <a:lnTo>
                  <a:pt x="2029" y="522"/>
                </a:lnTo>
                <a:lnTo>
                  <a:pt x="2038" y="520"/>
                </a:lnTo>
                <a:lnTo>
                  <a:pt x="2058" y="513"/>
                </a:lnTo>
                <a:lnTo>
                  <a:pt x="2068" y="511"/>
                </a:lnTo>
                <a:lnTo>
                  <a:pt x="2077" y="511"/>
                </a:lnTo>
                <a:lnTo>
                  <a:pt x="2077" y="511"/>
                </a:lnTo>
                <a:lnTo>
                  <a:pt x="2065" y="506"/>
                </a:lnTo>
                <a:lnTo>
                  <a:pt x="2054" y="503"/>
                </a:lnTo>
                <a:lnTo>
                  <a:pt x="2033" y="501"/>
                </a:lnTo>
                <a:lnTo>
                  <a:pt x="2023" y="500"/>
                </a:lnTo>
                <a:lnTo>
                  <a:pt x="2013" y="497"/>
                </a:lnTo>
                <a:lnTo>
                  <a:pt x="2004" y="491"/>
                </a:lnTo>
                <a:lnTo>
                  <a:pt x="1999" y="487"/>
                </a:lnTo>
                <a:lnTo>
                  <a:pt x="1995" y="481"/>
                </a:lnTo>
                <a:lnTo>
                  <a:pt x="1995" y="481"/>
                </a:lnTo>
                <a:lnTo>
                  <a:pt x="2005" y="482"/>
                </a:lnTo>
                <a:lnTo>
                  <a:pt x="2016" y="484"/>
                </a:lnTo>
                <a:lnTo>
                  <a:pt x="2020" y="482"/>
                </a:lnTo>
                <a:lnTo>
                  <a:pt x="2024" y="481"/>
                </a:lnTo>
                <a:lnTo>
                  <a:pt x="2027" y="478"/>
                </a:lnTo>
                <a:lnTo>
                  <a:pt x="2029" y="472"/>
                </a:lnTo>
                <a:lnTo>
                  <a:pt x="2029" y="472"/>
                </a:lnTo>
                <a:lnTo>
                  <a:pt x="2017" y="469"/>
                </a:lnTo>
                <a:lnTo>
                  <a:pt x="2004" y="468"/>
                </a:lnTo>
                <a:lnTo>
                  <a:pt x="1992" y="468"/>
                </a:lnTo>
                <a:lnTo>
                  <a:pt x="1980" y="469"/>
                </a:lnTo>
                <a:lnTo>
                  <a:pt x="1970" y="472"/>
                </a:lnTo>
                <a:lnTo>
                  <a:pt x="1960" y="476"/>
                </a:lnTo>
                <a:lnTo>
                  <a:pt x="1953" y="482"/>
                </a:lnTo>
                <a:lnTo>
                  <a:pt x="1947" y="489"/>
                </a:lnTo>
                <a:lnTo>
                  <a:pt x="1947" y="489"/>
                </a:lnTo>
                <a:lnTo>
                  <a:pt x="1954" y="489"/>
                </a:lnTo>
                <a:lnTo>
                  <a:pt x="1958" y="491"/>
                </a:lnTo>
                <a:lnTo>
                  <a:pt x="1963" y="494"/>
                </a:lnTo>
                <a:lnTo>
                  <a:pt x="1964" y="498"/>
                </a:lnTo>
                <a:lnTo>
                  <a:pt x="1938" y="498"/>
                </a:lnTo>
                <a:lnTo>
                  <a:pt x="1938" y="498"/>
                </a:lnTo>
                <a:lnTo>
                  <a:pt x="1936" y="495"/>
                </a:lnTo>
                <a:lnTo>
                  <a:pt x="1936" y="491"/>
                </a:lnTo>
                <a:lnTo>
                  <a:pt x="1936" y="485"/>
                </a:lnTo>
                <a:lnTo>
                  <a:pt x="1935" y="482"/>
                </a:lnTo>
                <a:lnTo>
                  <a:pt x="1934" y="481"/>
                </a:lnTo>
                <a:lnTo>
                  <a:pt x="1929" y="479"/>
                </a:lnTo>
                <a:lnTo>
                  <a:pt x="1920" y="481"/>
                </a:lnTo>
                <a:lnTo>
                  <a:pt x="1920" y="481"/>
                </a:lnTo>
                <a:lnTo>
                  <a:pt x="1922" y="485"/>
                </a:lnTo>
                <a:lnTo>
                  <a:pt x="1923" y="488"/>
                </a:lnTo>
                <a:lnTo>
                  <a:pt x="1926" y="491"/>
                </a:lnTo>
                <a:lnTo>
                  <a:pt x="1929" y="494"/>
                </a:lnTo>
                <a:lnTo>
                  <a:pt x="1929" y="494"/>
                </a:lnTo>
                <a:lnTo>
                  <a:pt x="1925" y="497"/>
                </a:lnTo>
                <a:lnTo>
                  <a:pt x="1919" y="500"/>
                </a:lnTo>
                <a:lnTo>
                  <a:pt x="1907" y="504"/>
                </a:lnTo>
                <a:lnTo>
                  <a:pt x="1895" y="509"/>
                </a:lnTo>
                <a:lnTo>
                  <a:pt x="1891" y="511"/>
                </a:lnTo>
                <a:lnTo>
                  <a:pt x="1887" y="516"/>
                </a:lnTo>
                <a:lnTo>
                  <a:pt x="1887" y="516"/>
                </a:lnTo>
                <a:lnTo>
                  <a:pt x="1894" y="514"/>
                </a:lnTo>
                <a:lnTo>
                  <a:pt x="1900" y="516"/>
                </a:lnTo>
                <a:lnTo>
                  <a:pt x="1904" y="519"/>
                </a:lnTo>
                <a:lnTo>
                  <a:pt x="1909" y="522"/>
                </a:lnTo>
                <a:lnTo>
                  <a:pt x="1912" y="525"/>
                </a:lnTo>
                <a:lnTo>
                  <a:pt x="1916" y="528"/>
                </a:lnTo>
                <a:lnTo>
                  <a:pt x="1922" y="529"/>
                </a:lnTo>
                <a:lnTo>
                  <a:pt x="1929" y="529"/>
                </a:lnTo>
                <a:lnTo>
                  <a:pt x="1929" y="529"/>
                </a:lnTo>
                <a:lnTo>
                  <a:pt x="1929" y="517"/>
                </a:lnTo>
                <a:lnTo>
                  <a:pt x="1931" y="513"/>
                </a:lnTo>
                <a:lnTo>
                  <a:pt x="1932" y="511"/>
                </a:lnTo>
                <a:lnTo>
                  <a:pt x="1934" y="511"/>
                </a:lnTo>
                <a:lnTo>
                  <a:pt x="1934" y="511"/>
                </a:lnTo>
                <a:lnTo>
                  <a:pt x="1939" y="510"/>
                </a:lnTo>
                <a:lnTo>
                  <a:pt x="1944" y="511"/>
                </a:lnTo>
                <a:lnTo>
                  <a:pt x="1948" y="513"/>
                </a:lnTo>
                <a:lnTo>
                  <a:pt x="1950" y="516"/>
                </a:lnTo>
                <a:lnTo>
                  <a:pt x="1954" y="523"/>
                </a:lnTo>
                <a:lnTo>
                  <a:pt x="1956" y="532"/>
                </a:lnTo>
                <a:lnTo>
                  <a:pt x="1956" y="532"/>
                </a:lnTo>
                <a:lnTo>
                  <a:pt x="1948" y="532"/>
                </a:lnTo>
                <a:lnTo>
                  <a:pt x="1942" y="535"/>
                </a:lnTo>
                <a:lnTo>
                  <a:pt x="1939" y="536"/>
                </a:lnTo>
                <a:lnTo>
                  <a:pt x="1939" y="538"/>
                </a:lnTo>
                <a:lnTo>
                  <a:pt x="1938" y="545"/>
                </a:lnTo>
                <a:lnTo>
                  <a:pt x="1938" y="545"/>
                </a:lnTo>
                <a:lnTo>
                  <a:pt x="1945" y="548"/>
                </a:lnTo>
                <a:lnTo>
                  <a:pt x="1954" y="551"/>
                </a:lnTo>
                <a:lnTo>
                  <a:pt x="1972" y="553"/>
                </a:lnTo>
                <a:lnTo>
                  <a:pt x="1991" y="554"/>
                </a:lnTo>
                <a:lnTo>
                  <a:pt x="2010" y="554"/>
                </a:lnTo>
                <a:lnTo>
                  <a:pt x="2029" y="554"/>
                </a:lnTo>
                <a:lnTo>
                  <a:pt x="2048" y="555"/>
                </a:lnTo>
                <a:lnTo>
                  <a:pt x="2065" y="560"/>
                </a:lnTo>
                <a:lnTo>
                  <a:pt x="2074" y="563"/>
                </a:lnTo>
                <a:lnTo>
                  <a:pt x="2081" y="567"/>
                </a:lnTo>
                <a:lnTo>
                  <a:pt x="2081" y="567"/>
                </a:lnTo>
                <a:lnTo>
                  <a:pt x="2046" y="567"/>
                </a:lnTo>
                <a:lnTo>
                  <a:pt x="2030" y="567"/>
                </a:lnTo>
                <a:lnTo>
                  <a:pt x="2023" y="566"/>
                </a:lnTo>
                <a:lnTo>
                  <a:pt x="2016" y="563"/>
                </a:lnTo>
                <a:lnTo>
                  <a:pt x="2016" y="563"/>
                </a:lnTo>
                <a:lnTo>
                  <a:pt x="2016" y="569"/>
                </a:lnTo>
                <a:lnTo>
                  <a:pt x="2011" y="573"/>
                </a:lnTo>
                <a:lnTo>
                  <a:pt x="2007" y="574"/>
                </a:lnTo>
                <a:lnTo>
                  <a:pt x="2001" y="576"/>
                </a:lnTo>
                <a:lnTo>
                  <a:pt x="1988" y="576"/>
                </a:lnTo>
                <a:lnTo>
                  <a:pt x="1973" y="576"/>
                </a:lnTo>
                <a:lnTo>
                  <a:pt x="1973" y="576"/>
                </a:lnTo>
                <a:lnTo>
                  <a:pt x="1976" y="569"/>
                </a:lnTo>
                <a:lnTo>
                  <a:pt x="1975" y="567"/>
                </a:lnTo>
                <a:lnTo>
                  <a:pt x="1973" y="563"/>
                </a:lnTo>
                <a:lnTo>
                  <a:pt x="1973" y="563"/>
                </a:lnTo>
                <a:lnTo>
                  <a:pt x="1928" y="564"/>
                </a:lnTo>
                <a:lnTo>
                  <a:pt x="1903" y="567"/>
                </a:lnTo>
                <a:lnTo>
                  <a:pt x="1873" y="572"/>
                </a:lnTo>
                <a:lnTo>
                  <a:pt x="1873" y="572"/>
                </a:lnTo>
                <a:lnTo>
                  <a:pt x="1868" y="569"/>
                </a:lnTo>
                <a:lnTo>
                  <a:pt x="1863" y="564"/>
                </a:lnTo>
                <a:lnTo>
                  <a:pt x="1860" y="558"/>
                </a:lnTo>
                <a:lnTo>
                  <a:pt x="1860" y="550"/>
                </a:lnTo>
                <a:lnTo>
                  <a:pt x="1860" y="550"/>
                </a:lnTo>
                <a:lnTo>
                  <a:pt x="1854" y="555"/>
                </a:lnTo>
                <a:lnTo>
                  <a:pt x="1844" y="560"/>
                </a:lnTo>
                <a:lnTo>
                  <a:pt x="1834" y="564"/>
                </a:lnTo>
                <a:lnTo>
                  <a:pt x="1822" y="567"/>
                </a:lnTo>
                <a:lnTo>
                  <a:pt x="1809" y="569"/>
                </a:lnTo>
                <a:lnTo>
                  <a:pt x="1797" y="567"/>
                </a:lnTo>
                <a:lnTo>
                  <a:pt x="1787" y="564"/>
                </a:lnTo>
                <a:lnTo>
                  <a:pt x="1783" y="561"/>
                </a:lnTo>
                <a:lnTo>
                  <a:pt x="1778" y="558"/>
                </a:lnTo>
                <a:lnTo>
                  <a:pt x="1778" y="558"/>
                </a:lnTo>
                <a:lnTo>
                  <a:pt x="1784" y="558"/>
                </a:lnTo>
                <a:lnTo>
                  <a:pt x="1789" y="557"/>
                </a:lnTo>
                <a:lnTo>
                  <a:pt x="1791" y="554"/>
                </a:lnTo>
                <a:lnTo>
                  <a:pt x="1793" y="553"/>
                </a:lnTo>
                <a:lnTo>
                  <a:pt x="1791" y="550"/>
                </a:lnTo>
                <a:lnTo>
                  <a:pt x="1790" y="547"/>
                </a:lnTo>
                <a:lnTo>
                  <a:pt x="1783" y="541"/>
                </a:lnTo>
                <a:lnTo>
                  <a:pt x="1783" y="541"/>
                </a:lnTo>
                <a:lnTo>
                  <a:pt x="1825" y="544"/>
                </a:lnTo>
                <a:lnTo>
                  <a:pt x="1850" y="542"/>
                </a:lnTo>
                <a:lnTo>
                  <a:pt x="1865" y="539"/>
                </a:lnTo>
                <a:lnTo>
                  <a:pt x="1882" y="536"/>
                </a:lnTo>
                <a:lnTo>
                  <a:pt x="1882" y="536"/>
                </a:lnTo>
                <a:lnTo>
                  <a:pt x="1878" y="533"/>
                </a:lnTo>
                <a:lnTo>
                  <a:pt x="1875" y="532"/>
                </a:lnTo>
                <a:lnTo>
                  <a:pt x="1871" y="531"/>
                </a:lnTo>
                <a:lnTo>
                  <a:pt x="1866" y="529"/>
                </a:lnTo>
                <a:lnTo>
                  <a:pt x="1857" y="531"/>
                </a:lnTo>
                <a:lnTo>
                  <a:pt x="1847" y="532"/>
                </a:lnTo>
                <a:lnTo>
                  <a:pt x="1837" y="535"/>
                </a:lnTo>
                <a:lnTo>
                  <a:pt x="1827" y="536"/>
                </a:lnTo>
                <a:lnTo>
                  <a:pt x="1818" y="536"/>
                </a:lnTo>
                <a:lnTo>
                  <a:pt x="1813" y="535"/>
                </a:lnTo>
                <a:lnTo>
                  <a:pt x="1809" y="532"/>
                </a:lnTo>
                <a:lnTo>
                  <a:pt x="1809" y="532"/>
                </a:lnTo>
                <a:lnTo>
                  <a:pt x="1810" y="531"/>
                </a:lnTo>
                <a:lnTo>
                  <a:pt x="1815" y="529"/>
                </a:lnTo>
                <a:lnTo>
                  <a:pt x="1824" y="528"/>
                </a:lnTo>
                <a:lnTo>
                  <a:pt x="1828" y="528"/>
                </a:lnTo>
                <a:lnTo>
                  <a:pt x="1831" y="526"/>
                </a:lnTo>
                <a:lnTo>
                  <a:pt x="1834" y="523"/>
                </a:lnTo>
                <a:lnTo>
                  <a:pt x="1834" y="520"/>
                </a:lnTo>
                <a:lnTo>
                  <a:pt x="1834" y="520"/>
                </a:lnTo>
                <a:lnTo>
                  <a:pt x="1832" y="517"/>
                </a:lnTo>
                <a:lnTo>
                  <a:pt x="1830" y="516"/>
                </a:lnTo>
                <a:lnTo>
                  <a:pt x="1821" y="516"/>
                </a:lnTo>
                <a:lnTo>
                  <a:pt x="1805" y="516"/>
                </a:lnTo>
                <a:lnTo>
                  <a:pt x="1805" y="516"/>
                </a:lnTo>
                <a:lnTo>
                  <a:pt x="1803" y="522"/>
                </a:lnTo>
                <a:lnTo>
                  <a:pt x="1802" y="526"/>
                </a:lnTo>
                <a:lnTo>
                  <a:pt x="1799" y="529"/>
                </a:lnTo>
                <a:lnTo>
                  <a:pt x="1796" y="531"/>
                </a:lnTo>
                <a:lnTo>
                  <a:pt x="1787" y="529"/>
                </a:lnTo>
                <a:lnTo>
                  <a:pt x="1774" y="529"/>
                </a:lnTo>
                <a:lnTo>
                  <a:pt x="1774" y="529"/>
                </a:lnTo>
                <a:lnTo>
                  <a:pt x="1774" y="533"/>
                </a:lnTo>
                <a:lnTo>
                  <a:pt x="1775" y="538"/>
                </a:lnTo>
                <a:lnTo>
                  <a:pt x="1777" y="541"/>
                </a:lnTo>
                <a:lnTo>
                  <a:pt x="1778" y="545"/>
                </a:lnTo>
                <a:lnTo>
                  <a:pt x="1778" y="545"/>
                </a:lnTo>
                <a:lnTo>
                  <a:pt x="1772" y="547"/>
                </a:lnTo>
                <a:lnTo>
                  <a:pt x="1765" y="548"/>
                </a:lnTo>
                <a:lnTo>
                  <a:pt x="1752" y="553"/>
                </a:lnTo>
                <a:lnTo>
                  <a:pt x="1746" y="554"/>
                </a:lnTo>
                <a:lnTo>
                  <a:pt x="1740" y="554"/>
                </a:lnTo>
                <a:lnTo>
                  <a:pt x="1734" y="551"/>
                </a:lnTo>
                <a:lnTo>
                  <a:pt x="1730" y="545"/>
                </a:lnTo>
                <a:lnTo>
                  <a:pt x="1730" y="545"/>
                </a:lnTo>
                <a:lnTo>
                  <a:pt x="1746" y="545"/>
                </a:lnTo>
                <a:lnTo>
                  <a:pt x="1752" y="542"/>
                </a:lnTo>
                <a:lnTo>
                  <a:pt x="1758" y="541"/>
                </a:lnTo>
                <a:lnTo>
                  <a:pt x="1762" y="536"/>
                </a:lnTo>
                <a:lnTo>
                  <a:pt x="1767" y="532"/>
                </a:lnTo>
                <a:lnTo>
                  <a:pt x="1768" y="526"/>
                </a:lnTo>
                <a:lnTo>
                  <a:pt x="1769" y="520"/>
                </a:lnTo>
                <a:lnTo>
                  <a:pt x="1769" y="520"/>
                </a:lnTo>
                <a:lnTo>
                  <a:pt x="1759" y="519"/>
                </a:lnTo>
                <a:lnTo>
                  <a:pt x="1753" y="517"/>
                </a:lnTo>
                <a:lnTo>
                  <a:pt x="1748" y="517"/>
                </a:lnTo>
                <a:lnTo>
                  <a:pt x="1739" y="520"/>
                </a:lnTo>
                <a:lnTo>
                  <a:pt x="1739" y="520"/>
                </a:lnTo>
                <a:lnTo>
                  <a:pt x="1740" y="516"/>
                </a:lnTo>
                <a:lnTo>
                  <a:pt x="1743" y="513"/>
                </a:lnTo>
                <a:lnTo>
                  <a:pt x="1746" y="510"/>
                </a:lnTo>
                <a:lnTo>
                  <a:pt x="1748" y="507"/>
                </a:lnTo>
                <a:lnTo>
                  <a:pt x="1748" y="507"/>
                </a:lnTo>
                <a:lnTo>
                  <a:pt x="1730" y="503"/>
                </a:lnTo>
                <a:lnTo>
                  <a:pt x="1720" y="501"/>
                </a:lnTo>
                <a:lnTo>
                  <a:pt x="1709" y="503"/>
                </a:lnTo>
                <a:lnTo>
                  <a:pt x="1699" y="503"/>
                </a:lnTo>
                <a:lnTo>
                  <a:pt x="1690" y="506"/>
                </a:lnTo>
                <a:lnTo>
                  <a:pt x="1683" y="510"/>
                </a:lnTo>
                <a:lnTo>
                  <a:pt x="1679" y="516"/>
                </a:lnTo>
                <a:lnTo>
                  <a:pt x="1679" y="516"/>
                </a:lnTo>
                <a:lnTo>
                  <a:pt x="1685" y="517"/>
                </a:lnTo>
                <a:lnTo>
                  <a:pt x="1692" y="519"/>
                </a:lnTo>
                <a:lnTo>
                  <a:pt x="1708" y="517"/>
                </a:lnTo>
                <a:lnTo>
                  <a:pt x="1717" y="516"/>
                </a:lnTo>
                <a:lnTo>
                  <a:pt x="1723" y="517"/>
                </a:lnTo>
                <a:lnTo>
                  <a:pt x="1726" y="519"/>
                </a:lnTo>
                <a:lnTo>
                  <a:pt x="1727" y="522"/>
                </a:lnTo>
                <a:lnTo>
                  <a:pt x="1730" y="525"/>
                </a:lnTo>
                <a:lnTo>
                  <a:pt x="1730" y="529"/>
                </a:lnTo>
                <a:lnTo>
                  <a:pt x="1696" y="529"/>
                </a:lnTo>
                <a:lnTo>
                  <a:pt x="1696" y="550"/>
                </a:lnTo>
                <a:lnTo>
                  <a:pt x="1696" y="550"/>
                </a:lnTo>
                <a:lnTo>
                  <a:pt x="1701" y="550"/>
                </a:lnTo>
                <a:lnTo>
                  <a:pt x="1704" y="548"/>
                </a:lnTo>
                <a:lnTo>
                  <a:pt x="1706" y="542"/>
                </a:lnTo>
                <a:lnTo>
                  <a:pt x="1709" y="539"/>
                </a:lnTo>
                <a:lnTo>
                  <a:pt x="1712" y="536"/>
                </a:lnTo>
                <a:lnTo>
                  <a:pt x="1715" y="536"/>
                </a:lnTo>
                <a:lnTo>
                  <a:pt x="1721" y="536"/>
                </a:lnTo>
                <a:lnTo>
                  <a:pt x="1721" y="536"/>
                </a:lnTo>
                <a:lnTo>
                  <a:pt x="1723" y="545"/>
                </a:lnTo>
                <a:lnTo>
                  <a:pt x="1721" y="551"/>
                </a:lnTo>
                <a:lnTo>
                  <a:pt x="1717" y="555"/>
                </a:lnTo>
                <a:lnTo>
                  <a:pt x="1711" y="557"/>
                </a:lnTo>
                <a:lnTo>
                  <a:pt x="1699" y="558"/>
                </a:lnTo>
                <a:lnTo>
                  <a:pt x="1692" y="560"/>
                </a:lnTo>
                <a:lnTo>
                  <a:pt x="1687" y="563"/>
                </a:lnTo>
                <a:lnTo>
                  <a:pt x="1687" y="563"/>
                </a:lnTo>
                <a:lnTo>
                  <a:pt x="1685" y="557"/>
                </a:lnTo>
                <a:lnTo>
                  <a:pt x="1685" y="554"/>
                </a:lnTo>
                <a:lnTo>
                  <a:pt x="1687" y="550"/>
                </a:lnTo>
                <a:lnTo>
                  <a:pt x="1687" y="550"/>
                </a:lnTo>
                <a:lnTo>
                  <a:pt x="1670" y="553"/>
                </a:lnTo>
                <a:lnTo>
                  <a:pt x="1661" y="553"/>
                </a:lnTo>
                <a:lnTo>
                  <a:pt x="1652" y="550"/>
                </a:lnTo>
                <a:lnTo>
                  <a:pt x="1652" y="550"/>
                </a:lnTo>
                <a:lnTo>
                  <a:pt x="1611" y="586"/>
                </a:lnTo>
                <a:lnTo>
                  <a:pt x="1570" y="623"/>
                </a:lnTo>
                <a:lnTo>
                  <a:pt x="1570" y="623"/>
                </a:lnTo>
                <a:lnTo>
                  <a:pt x="1532" y="629"/>
                </a:lnTo>
                <a:lnTo>
                  <a:pt x="1496" y="636"/>
                </a:lnTo>
                <a:lnTo>
                  <a:pt x="1459" y="643"/>
                </a:lnTo>
                <a:lnTo>
                  <a:pt x="1425" y="654"/>
                </a:lnTo>
                <a:lnTo>
                  <a:pt x="1393" y="665"/>
                </a:lnTo>
                <a:lnTo>
                  <a:pt x="1362" y="677"/>
                </a:lnTo>
                <a:lnTo>
                  <a:pt x="1333" y="693"/>
                </a:lnTo>
                <a:lnTo>
                  <a:pt x="1307" y="711"/>
                </a:lnTo>
                <a:lnTo>
                  <a:pt x="1307" y="711"/>
                </a:lnTo>
                <a:lnTo>
                  <a:pt x="1301" y="709"/>
                </a:lnTo>
                <a:lnTo>
                  <a:pt x="1295" y="709"/>
                </a:lnTo>
                <a:lnTo>
                  <a:pt x="1286" y="711"/>
                </a:lnTo>
                <a:lnTo>
                  <a:pt x="1279" y="715"/>
                </a:lnTo>
                <a:lnTo>
                  <a:pt x="1271" y="720"/>
                </a:lnTo>
                <a:lnTo>
                  <a:pt x="1264" y="724"/>
                </a:lnTo>
                <a:lnTo>
                  <a:pt x="1257" y="727"/>
                </a:lnTo>
                <a:lnTo>
                  <a:pt x="1249" y="727"/>
                </a:lnTo>
                <a:lnTo>
                  <a:pt x="1247" y="725"/>
                </a:lnTo>
                <a:lnTo>
                  <a:pt x="1242" y="723"/>
                </a:lnTo>
                <a:lnTo>
                  <a:pt x="1242" y="723"/>
                </a:lnTo>
                <a:lnTo>
                  <a:pt x="1254" y="715"/>
                </a:lnTo>
                <a:lnTo>
                  <a:pt x="1267" y="708"/>
                </a:lnTo>
                <a:lnTo>
                  <a:pt x="1282" y="702"/>
                </a:lnTo>
                <a:lnTo>
                  <a:pt x="1298" y="698"/>
                </a:lnTo>
                <a:lnTo>
                  <a:pt x="1298" y="698"/>
                </a:lnTo>
                <a:lnTo>
                  <a:pt x="1296" y="693"/>
                </a:lnTo>
                <a:lnTo>
                  <a:pt x="1295" y="690"/>
                </a:lnTo>
                <a:lnTo>
                  <a:pt x="1296" y="689"/>
                </a:lnTo>
                <a:lnTo>
                  <a:pt x="1298" y="686"/>
                </a:lnTo>
                <a:lnTo>
                  <a:pt x="1302" y="683"/>
                </a:lnTo>
                <a:lnTo>
                  <a:pt x="1310" y="680"/>
                </a:lnTo>
                <a:lnTo>
                  <a:pt x="1317" y="677"/>
                </a:lnTo>
                <a:lnTo>
                  <a:pt x="1324" y="673"/>
                </a:lnTo>
                <a:lnTo>
                  <a:pt x="1330" y="668"/>
                </a:lnTo>
                <a:lnTo>
                  <a:pt x="1332" y="665"/>
                </a:lnTo>
                <a:lnTo>
                  <a:pt x="1333" y="662"/>
                </a:lnTo>
                <a:lnTo>
                  <a:pt x="1333" y="662"/>
                </a:lnTo>
                <a:lnTo>
                  <a:pt x="1299" y="668"/>
                </a:lnTo>
                <a:lnTo>
                  <a:pt x="1269" y="677"/>
                </a:lnTo>
                <a:lnTo>
                  <a:pt x="1239" y="686"/>
                </a:lnTo>
                <a:lnTo>
                  <a:pt x="1211" y="698"/>
                </a:lnTo>
                <a:lnTo>
                  <a:pt x="1211" y="698"/>
                </a:lnTo>
                <a:lnTo>
                  <a:pt x="1216" y="693"/>
                </a:lnTo>
                <a:lnTo>
                  <a:pt x="1217" y="689"/>
                </a:lnTo>
                <a:lnTo>
                  <a:pt x="1219" y="686"/>
                </a:lnTo>
                <a:lnTo>
                  <a:pt x="1217" y="681"/>
                </a:lnTo>
                <a:lnTo>
                  <a:pt x="1214" y="674"/>
                </a:lnTo>
                <a:lnTo>
                  <a:pt x="1214" y="671"/>
                </a:lnTo>
                <a:lnTo>
                  <a:pt x="1216" y="667"/>
                </a:lnTo>
                <a:lnTo>
                  <a:pt x="1216" y="667"/>
                </a:lnTo>
                <a:lnTo>
                  <a:pt x="1242" y="658"/>
                </a:lnTo>
                <a:lnTo>
                  <a:pt x="1269" y="648"/>
                </a:lnTo>
                <a:lnTo>
                  <a:pt x="1293" y="638"/>
                </a:lnTo>
                <a:lnTo>
                  <a:pt x="1320" y="627"/>
                </a:lnTo>
                <a:lnTo>
                  <a:pt x="1320" y="627"/>
                </a:lnTo>
                <a:lnTo>
                  <a:pt x="1320" y="635"/>
                </a:lnTo>
                <a:lnTo>
                  <a:pt x="1323" y="639"/>
                </a:lnTo>
                <a:lnTo>
                  <a:pt x="1327" y="643"/>
                </a:lnTo>
                <a:lnTo>
                  <a:pt x="1333" y="646"/>
                </a:lnTo>
                <a:lnTo>
                  <a:pt x="1337" y="649"/>
                </a:lnTo>
                <a:lnTo>
                  <a:pt x="1339" y="652"/>
                </a:lnTo>
                <a:lnTo>
                  <a:pt x="1340" y="657"/>
                </a:lnTo>
                <a:lnTo>
                  <a:pt x="1337" y="662"/>
                </a:lnTo>
                <a:lnTo>
                  <a:pt x="1337" y="662"/>
                </a:lnTo>
                <a:lnTo>
                  <a:pt x="1340" y="662"/>
                </a:lnTo>
                <a:lnTo>
                  <a:pt x="1342" y="661"/>
                </a:lnTo>
                <a:lnTo>
                  <a:pt x="1345" y="657"/>
                </a:lnTo>
                <a:lnTo>
                  <a:pt x="1346" y="649"/>
                </a:lnTo>
                <a:lnTo>
                  <a:pt x="1346" y="642"/>
                </a:lnTo>
                <a:lnTo>
                  <a:pt x="1348" y="635"/>
                </a:lnTo>
                <a:lnTo>
                  <a:pt x="1349" y="630"/>
                </a:lnTo>
                <a:lnTo>
                  <a:pt x="1352" y="629"/>
                </a:lnTo>
                <a:lnTo>
                  <a:pt x="1355" y="627"/>
                </a:lnTo>
                <a:lnTo>
                  <a:pt x="1358" y="627"/>
                </a:lnTo>
                <a:lnTo>
                  <a:pt x="1362" y="627"/>
                </a:lnTo>
                <a:lnTo>
                  <a:pt x="1362" y="627"/>
                </a:lnTo>
                <a:lnTo>
                  <a:pt x="1364" y="623"/>
                </a:lnTo>
                <a:lnTo>
                  <a:pt x="1364" y="621"/>
                </a:lnTo>
                <a:lnTo>
                  <a:pt x="1361" y="620"/>
                </a:lnTo>
                <a:lnTo>
                  <a:pt x="1358" y="620"/>
                </a:lnTo>
                <a:lnTo>
                  <a:pt x="1352" y="618"/>
                </a:lnTo>
                <a:lnTo>
                  <a:pt x="1351" y="618"/>
                </a:lnTo>
                <a:lnTo>
                  <a:pt x="1349" y="616"/>
                </a:lnTo>
                <a:lnTo>
                  <a:pt x="1349" y="616"/>
                </a:lnTo>
                <a:lnTo>
                  <a:pt x="1387" y="607"/>
                </a:lnTo>
                <a:lnTo>
                  <a:pt x="1425" y="595"/>
                </a:lnTo>
                <a:lnTo>
                  <a:pt x="1462" y="582"/>
                </a:lnTo>
                <a:lnTo>
                  <a:pt x="1497" y="567"/>
                </a:lnTo>
                <a:lnTo>
                  <a:pt x="1497" y="567"/>
                </a:lnTo>
                <a:lnTo>
                  <a:pt x="1453" y="576"/>
                </a:lnTo>
                <a:lnTo>
                  <a:pt x="1408" y="583"/>
                </a:lnTo>
                <a:lnTo>
                  <a:pt x="1386" y="586"/>
                </a:lnTo>
                <a:lnTo>
                  <a:pt x="1364" y="588"/>
                </a:lnTo>
                <a:lnTo>
                  <a:pt x="1343" y="588"/>
                </a:lnTo>
                <a:lnTo>
                  <a:pt x="1324" y="585"/>
                </a:lnTo>
                <a:lnTo>
                  <a:pt x="1324" y="585"/>
                </a:lnTo>
                <a:lnTo>
                  <a:pt x="1362" y="576"/>
                </a:lnTo>
                <a:lnTo>
                  <a:pt x="1386" y="570"/>
                </a:lnTo>
                <a:lnTo>
                  <a:pt x="1406" y="563"/>
                </a:lnTo>
                <a:lnTo>
                  <a:pt x="1406" y="563"/>
                </a:lnTo>
                <a:lnTo>
                  <a:pt x="1393" y="563"/>
                </a:lnTo>
                <a:lnTo>
                  <a:pt x="1380" y="563"/>
                </a:lnTo>
                <a:lnTo>
                  <a:pt x="1367" y="563"/>
                </a:lnTo>
                <a:lnTo>
                  <a:pt x="1362" y="561"/>
                </a:lnTo>
                <a:lnTo>
                  <a:pt x="1358" y="558"/>
                </a:lnTo>
                <a:lnTo>
                  <a:pt x="1358" y="558"/>
                </a:lnTo>
                <a:lnTo>
                  <a:pt x="1359" y="557"/>
                </a:lnTo>
                <a:lnTo>
                  <a:pt x="1362" y="555"/>
                </a:lnTo>
                <a:lnTo>
                  <a:pt x="1368" y="555"/>
                </a:lnTo>
                <a:lnTo>
                  <a:pt x="1373" y="554"/>
                </a:lnTo>
                <a:lnTo>
                  <a:pt x="1375" y="553"/>
                </a:lnTo>
                <a:lnTo>
                  <a:pt x="1375" y="550"/>
                </a:lnTo>
                <a:lnTo>
                  <a:pt x="1375" y="550"/>
                </a:lnTo>
                <a:lnTo>
                  <a:pt x="1373" y="547"/>
                </a:lnTo>
                <a:lnTo>
                  <a:pt x="1370" y="545"/>
                </a:lnTo>
                <a:lnTo>
                  <a:pt x="1361" y="544"/>
                </a:lnTo>
                <a:lnTo>
                  <a:pt x="1356" y="542"/>
                </a:lnTo>
                <a:lnTo>
                  <a:pt x="1353" y="541"/>
                </a:lnTo>
                <a:lnTo>
                  <a:pt x="1351" y="538"/>
                </a:lnTo>
                <a:lnTo>
                  <a:pt x="1349" y="532"/>
                </a:lnTo>
                <a:lnTo>
                  <a:pt x="1349" y="532"/>
                </a:lnTo>
                <a:lnTo>
                  <a:pt x="1364" y="532"/>
                </a:lnTo>
                <a:lnTo>
                  <a:pt x="1377" y="529"/>
                </a:lnTo>
                <a:lnTo>
                  <a:pt x="1403" y="522"/>
                </a:lnTo>
                <a:lnTo>
                  <a:pt x="1431" y="513"/>
                </a:lnTo>
                <a:lnTo>
                  <a:pt x="1444" y="510"/>
                </a:lnTo>
                <a:lnTo>
                  <a:pt x="1457" y="507"/>
                </a:lnTo>
                <a:lnTo>
                  <a:pt x="1457" y="507"/>
                </a:lnTo>
                <a:lnTo>
                  <a:pt x="1468" y="506"/>
                </a:lnTo>
                <a:lnTo>
                  <a:pt x="1477" y="506"/>
                </a:lnTo>
                <a:lnTo>
                  <a:pt x="1490" y="504"/>
                </a:lnTo>
                <a:lnTo>
                  <a:pt x="1494" y="504"/>
                </a:lnTo>
                <a:lnTo>
                  <a:pt x="1498" y="501"/>
                </a:lnTo>
                <a:lnTo>
                  <a:pt x="1504" y="497"/>
                </a:lnTo>
                <a:lnTo>
                  <a:pt x="1510" y="489"/>
                </a:lnTo>
                <a:lnTo>
                  <a:pt x="1510" y="489"/>
                </a:lnTo>
                <a:lnTo>
                  <a:pt x="1507" y="487"/>
                </a:lnTo>
                <a:lnTo>
                  <a:pt x="1504" y="487"/>
                </a:lnTo>
                <a:lnTo>
                  <a:pt x="1497" y="487"/>
                </a:lnTo>
                <a:lnTo>
                  <a:pt x="1496" y="487"/>
                </a:lnTo>
                <a:lnTo>
                  <a:pt x="1493" y="484"/>
                </a:lnTo>
                <a:lnTo>
                  <a:pt x="1493" y="479"/>
                </a:lnTo>
                <a:lnTo>
                  <a:pt x="1493" y="472"/>
                </a:lnTo>
                <a:lnTo>
                  <a:pt x="1493" y="472"/>
                </a:lnTo>
                <a:lnTo>
                  <a:pt x="1507" y="472"/>
                </a:lnTo>
                <a:lnTo>
                  <a:pt x="1520" y="470"/>
                </a:lnTo>
                <a:lnTo>
                  <a:pt x="1532" y="468"/>
                </a:lnTo>
                <a:lnTo>
                  <a:pt x="1542" y="463"/>
                </a:lnTo>
                <a:lnTo>
                  <a:pt x="1564" y="454"/>
                </a:lnTo>
                <a:lnTo>
                  <a:pt x="1578" y="450"/>
                </a:lnTo>
                <a:lnTo>
                  <a:pt x="1592" y="446"/>
                </a:lnTo>
                <a:lnTo>
                  <a:pt x="1592" y="446"/>
                </a:lnTo>
                <a:lnTo>
                  <a:pt x="1586" y="446"/>
                </a:lnTo>
                <a:lnTo>
                  <a:pt x="1583" y="444"/>
                </a:lnTo>
                <a:lnTo>
                  <a:pt x="1581" y="441"/>
                </a:lnTo>
                <a:lnTo>
                  <a:pt x="1579" y="437"/>
                </a:lnTo>
                <a:lnTo>
                  <a:pt x="1579" y="437"/>
                </a:lnTo>
                <a:lnTo>
                  <a:pt x="1595" y="431"/>
                </a:lnTo>
                <a:lnTo>
                  <a:pt x="1614" y="425"/>
                </a:lnTo>
                <a:lnTo>
                  <a:pt x="1632" y="419"/>
                </a:lnTo>
                <a:lnTo>
                  <a:pt x="1652" y="416"/>
                </a:lnTo>
                <a:lnTo>
                  <a:pt x="1692" y="409"/>
                </a:lnTo>
                <a:lnTo>
                  <a:pt x="1733" y="403"/>
                </a:lnTo>
                <a:lnTo>
                  <a:pt x="1772" y="399"/>
                </a:lnTo>
                <a:lnTo>
                  <a:pt x="1810" y="393"/>
                </a:lnTo>
                <a:lnTo>
                  <a:pt x="1844" y="385"/>
                </a:lnTo>
                <a:lnTo>
                  <a:pt x="1859" y="381"/>
                </a:lnTo>
                <a:lnTo>
                  <a:pt x="1873" y="377"/>
                </a:lnTo>
                <a:lnTo>
                  <a:pt x="1873" y="377"/>
                </a:lnTo>
                <a:lnTo>
                  <a:pt x="1863" y="377"/>
                </a:lnTo>
                <a:lnTo>
                  <a:pt x="1856" y="375"/>
                </a:lnTo>
                <a:lnTo>
                  <a:pt x="1849" y="372"/>
                </a:lnTo>
                <a:lnTo>
                  <a:pt x="1843" y="368"/>
                </a:lnTo>
                <a:lnTo>
                  <a:pt x="1843" y="355"/>
                </a:lnTo>
                <a:lnTo>
                  <a:pt x="1843" y="355"/>
                </a:lnTo>
                <a:lnTo>
                  <a:pt x="1856" y="355"/>
                </a:lnTo>
                <a:lnTo>
                  <a:pt x="1869" y="356"/>
                </a:lnTo>
                <a:lnTo>
                  <a:pt x="1882" y="355"/>
                </a:lnTo>
                <a:lnTo>
                  <a:pt x="1887" y="353"/>
                </a:lnTo>
                <a:lnTo>
                  <a:pt x="1891" y="350"/>
                </a:lnTo>
                <a:lnTo>
                  <a:pt x="1891" y="350"/>
                </a:lnTo>
                <a:lnTo>
                  <a:pt x="1868" y="343"/>
                </a:lnTo>
                <a:lnTo>
                  <a:pt x="1844" y="337"/>
                </a:lnTo>
                <a:lnTo>
                  <a:pt x="1802" y="328"/>
                </a:lnTo>
                <a:lnTo>
                  <a:pt x="1755" y="319"/>
                </a:lnTo>
                <a:lnTo>
                  <a:pt x="1701" y="312"/>
                </a:lnTo>
                <a:lnTo>
                  <a:pt x="1701" y="312"/>
                </a:lnTo>
                <a:lnTo>
                  <a:pt x="1702" y="308"/>
                </a:lnTo>
                <a:lnTo>
                  <a:pt x="1706" y="305"/>
                </a:lnTo>
                <a:lnTo>
                  <a:pt x="1714" y="303"/>
                </a:lnTo>
                <a:lnTo>
                  <a:pt x="1720" y="303"/>
                </a:lnTo>
                <a:lnTo>
                  <a:pt x="1734" y="303"/>
                </a:lnTo>
                <a:lnTo>
                  <a:pt x="1740" y="302"/>
                </a:lnTo>
                <a:lnTo>
                  <a:pt x="1743" y="299"/>
                </a:lnTo>
                <a:lnTo>
                  <a:pt x="1743" y="299"/>
                </a:lnTo>
                <a:lnTo>
                  <a:pt x="1737" y="296"/>
                </a:lnTo>
                <a:lnTo>
                  <a:pt x="1736" y="296"/>
                </a:lnTo>
                <a:lnTo>
                  <a:pt x="1736" y="295"/>
                </a:lnTo>
                <a:lnTo>
                  <a:pt x="1739" y="293"/>
                </a:lnTo>
                <a:lnTo>
                  <a:pt x="1743" y="292"/>
                </a:lnTo>
                <a:lnTo>
                  <a:pt x="1756" y="290"/>
                </a:lnTo>
                <a:lnTo>
                  <a:pt x="1762" y="287"/>
                </a:lnTo>
                <a:lnTo>
                  <a:pt x="1765" y="286"/>
                </a:lnTo>
                <a:lnTo>
                  <a:pt x="1765" y="286"/>
                </a:lnTo>
                <a:lnTo>
                  <a:pt x="1758" y="286"/>
                </a:lnTo>
                <a:lnTo>
                  <a:pt x="1750" y="284"/>
                </a:lnTo>
                <a:lnTo>
                  <a:pt x="1739" y="281"/>
                </a:lnTo>
                <a:lnTo>
                  <a:pt x="1726" y="276"/>
                </a:lnTo>
                <a:lnTo>
                  <a:pt x="1715" y="270"/>
                </a:lnTo>
                <a:lnTo>
                  <a:pt x="1704" y="265"/>
                </a:lnTo>
                <a:lnTo>
                  <a:pt x="1699" y="264"/>
                </a:lnTo>
                <a:lnTo>
                  <a:pt x="1693" y="262"/>
                </a:lnTo>
                <a:lnTo>
                  <a:pt x="1689" y="264"/>
                </a:lnTo>
                <a:lnTo>
                  <a:pt x="1685" y="265"/>
                </a:lnTo>
                <a:lnTo>
                  <a:pt x="1679" y="268"/>
                </a:lnTo>
                <a:lnTo>
                  <a:pt x="1674" y="273"/>
                </a:lnTo>
                <a:lnTo>
                  <a:pt x="1674" y="273"/>
                </a:lnTo>
                <a:lnTo>
                  <a:pt x="1671" y="271"/>
                </a:lnTo>
                <a:lnTo>
                  <a:pt x="1668" y="268"/>
                </a:lnTo>
                <a:lnTo>
                  <a:pt x="1665" y="259"/>
                </a:lnTo>
                <a:lnTo>
                  <a:pt x="1664" y="256"/>
                </a:lnTo>
                <a:lnTo>
                  <a:pt x="1661" y="254"/>
                </a:lnTo>
                <a:lnTo>
                  <a:pt x="1658" y="251"/>
                </a:lnTo>
                <a:lnTo>
                  <a:pt x="1652" y="251"/>
                </a:lnTo>
                <a:lnTo>
                  <a:pt x="1652" y="251"/>
                </a:lnTo>
                <a:lnTo>
                  <a:pt x="1635" y="258"/>
                </a:lnTo>
                <a:lnTo>
                  <a:pt x="1623" y="261"/>
                </a:lnTo>
                <a:lnTo>
                  <a:pt x="1617" y="261"/>
                </a:lnTo>
                <a:lnTo>
                  <a:pt x="1610" y="259"/>
                </a:lnTo>
                <a:lnTo>
                  <a:pt x="1610" y="259"/>
                </a:lnTo>
                <a:lnTo>
                  <a:pt x="1613" y="254"/>
                </a:lnTo>
                <a:lnTo>
                  <a:pt x="1613" y="251"/>
                </a:lnTo>
                <a:lnTo>
                  <a:pt x="1611" y="249"/>
                </a:lnTo>
                <a:lnTo>
                  <a:pt x="1608" y="248"/>
                </a:lnTo>
                <a:lnTo>
                  <a:pt x="1604" y="246"/>
                </a:lnTo>
                <a:lnTo>
                  <a:pt x="1592" y="245"/>
                </a:lnTo>
                <a:lnTo>
                  <a:pt x="1586" y="242"/>
                </a:lnTo>
                <a:lnTo>
                  <a:pt x="1583" y="239"/>
                </a:lnTo>
                <a:lnTo>
                  <a:pt x="1583" y="239"/>
                </a:lnTo>
                <a:lnTo>
                  <a:pt x="1589" y="234"/>
                </a:lnTo>
                <a:lnTo>
                  <a:pt x="1595" y="233"/>
                </a:lnTo>
                <a:lnTo>
                  <a:pt x="1601" y="230"/>
                </a:lnTo>
                <a:lnTo>
                  <a:pt x="1605" y="226"/>
                </a:lnTo>
                <a:lnTo>
                  <a:pt x="1605" y="226"/>
                </a:lnTo>
                <a:lnTo>
                  <a:pt x="1588" y="220"/>
                </a:lnTo>
                <a:lnTo>
                  <a:pt x="1569" y="217"/>
                </a:lnTo>
                <a:lnTo>
                  <a:pt x="1548" y="215"/>
                </a:lnTo>
                <a:lnTo>
                  <a:pt x="1528" y="214"/>
                </a:lnTo>
                <a:lnTo>
                  <a:pt x="1484" y="213"/>
                </a:lnTo>
                <a:lnTo>
                  <a:pt x="1463" y="211"/>
                </a:lnTo>
                <a:lnTo>
                  <a:pt x="1444" y="208"/>
                </a:lnTo>
                <a:lnTo>
                  <a:pt x="1444" y="208"/>
                </a:lnTo>
                <a:lnTo>
                  <a:pt x="1447" y="202"/>
                </a:lnTo>
                <a:lnTo>
                  <a:pt x="1450" y="198"/>
                </a:lnTo>
                <a:lnTo>
                  <a:pt x="1453" y="193"/>
                </a:lnTo>
                <a:lnTo>
                  <a:pt x="1453" y="186"/>
                </a:lnTo>
                <a:lnTo>
                  <a:pt x="1453" y="186"/>
                </a:lnTo>
                <a:lnTo>
                  <a:pt x="1446" y="186"/>
                </a:lnTo>
                <a:lnTo>
                  <a:pt x="1443" y="185"/>
                </a:lnTo>
                <a:lnTo>
                  <a:pt x="1440" y="182"/>
                </a:lnTo>
                <a:lnTo>
                  <a:pt x="1440" y="182"/>
                </a:lnTo>
                <a:lnTo>
                  <a:pt x="1380" y="185"/>
                </a:lnTo>
                <a:lnTo>
                  <a:pt x="1320" y="191"/>
                </a:lnTo>
                <a:lnTo>
                  <a:pt x="1261" y="196"/>
                </a:lnTo>
                <a:lnTo>
                  <a:pt x="1204" y="204"/>
                </a:lnTo>
                <a:lnTo>
                  <a:pt x="1091" y="220"/>
                </a:lnTo>
                <a:lnTo>
                  <a:pt x="981" y="234"/>
                </a:lnTo>
                <a:lnTo>
                  <a:pt x="981" y="234"/>
                </a:lnTo>
                <a:lnTo>
                  <a:pt x="962" y="237"/>
                </a:lnTo>
                <a:lnTo>
                  <a:pt x="943" y="240"/>
                </a:lnTo>
                <a:lnTo>
                  <a:pt x="905" y="249"/>
                </a:lnTo>
                <a:lnTo>
                  <a:pt x="870" y="261"/>
                </a:lnTo>
                <a:lnTo>
                  <a:pt x="835" y="273"/>
                </a:lnTo>
                <a:lnTo>
                  <a:pt x="801" y="283"/>
                </a:lnTo>
                <a:lnTo>
                  <a:pt x="769" y="293"/>
                </a:lnTo>
                <a:lnTo>
                  <a:pt x="735" y="299"/>
                </a:lnTo>
                <a:lnTo>
                  <a:pt x="718" y="302"/>
                </a:lnTo>
                <a:lnTo>
                  <a:pt x="700" y="303"/>
                </a:lnTo>
                <a:lnTo>
                  <a:pt x="700" y="303"/>
                </a:lnTo>
                <a:lnTo>
                  <a:pt x="697" y="305"/>
                </a:lnTo>
                <a:lnTo>
                  <a:pt x="697" y="308"/>
                </a:lnTo>
                <a:lnTo>
                  <a:pt x="697" y="314"/>
                </a:lnTo>
                <a:lnTo>
                  <a:pt x="699" y="318"/>
                </a:lnTo>
                <a:lnTo>
                  <a:pt x="699" y="319"/>
                </a:lnTo>
                <a:lnTo>
                  <a:pt x="696" y="321"/>
                </a:lnTo>
                <a:lnTo>
                  <a:pt x="696" y="321"/>
                </a:lnTo>
                <a:lnTo>
                  <a:pt x="691" y="319"/>
                </a:lnTo>
                <a:lnTo>
                  <a:pt x="687" y="318"/>
                </a:lnTo>
                <a:lnTo>
                  <a:pt x="684" y="317"/>
                </a:lnTo>
                <a:lnTo>
                  <a:pt x="678" y="317"/>
                </a:lnTo>
                <a:lnTo>
                  <a:pt x="678" y="317"/>
                </a:lnTo>
                <a:lnTo>
                  <a:pt x="652" y="327"/>
                </a:lnTo>
                <a:lnTo>
                  <a:pt x="623" y="339"/>
                </a:lnTo>
                <a:lnTo>
                  <a:pt x="595" y="353"/>
                </a:lnTo>
                <a:lnTo>
                  <a:pt x="567" y="371"/>
                </a:lnTo>
                <a:lnTo>
                  <a:pt x="541" y="388"/>
                </a:lnTo>
                <a:lnTo>
                  <a:pt x="513" y="407"/>
                </a:lnTo>
                <a:lnTo>
                  <a:pt x="488" y="426"/>
                </a:lnTo>
                <a:lnTo>
                  <a:pt x="463" y="446"/>
                </a:lnTo>
                <a:lnTo>
                  <a:pt x="463" y="446"/>
                </a:lnTo>
                <a:lnTo>
                  <a:pt x="447" y="459"/>
                </a:lnTo>
                <a:lnTo>
                  <a:pt x="432" y="472"/>
                </a:lnTo>
                <a:lnTo>
                  <a:pt x="423" y="478"/>
                </a:lnTo>
                <a:lnTo>
                  <a:pt x="415" y="481"/>
                </a:lnTo>
                <a:lnTo>
                  <a:pt x="407" y="484"/>
                </a:lnTo>
                <a:lnTo>
                  <a:pt x="397" y="485"/>
                </a:lnTo>
                <a:lnTo>
                  <a:pt x="397" y="485"/>
                </a:lnTo>
                <a:lnTo>
                  <a:pt x="398" y="492"/>
                </a:lnTo>
                <a:lnTo>
                  <a:pt x="397" y="497"/>
                </a:lnTo>
                <a:lnTo>
                  <a:pt x="394" y="501"/>
                </a:lnTo>
                <a:lnTo>
                  <a:pt x="390" y="503"/>
                </a:lnTo>
                <a:lnTo>
                  <a:pt x="390" y="503"/>
                </a:lnTo>
                <a:lnTo>
                  <a:pt x="337" y="538"/>
                </a:lnTo>
                <a:lnTo>
                  <a:pt x="311" y="557"/>
                </a:lnTo>
                <a:lnTo>
                  <a:pt x="286" y="577"/>
                </a:lnTo>
                <a:lnTo>
                  <a:pt x="274" y="588"/>
                </a:lnTo>
                <a:lnTo>
                  <a:pt x="264" y="599"/>
                </a:lnTo>
                <a:lnTo>
                  <a:pt x="253" y="613"/>
                </a:lnTo>
                <a:lnTo>
                  <a:pt x="245" y="624"/>
                </a:lnTo>
                <a:lnTo>
                  <a:pt x="237" y="639"/>
                </a:lnTo>
                <a:lnTo>
                  <a:pt x="231" y="652"/>
                </a:lnTo>
                <a:lnTo>
                  <a:pt x="227" y="668"/>
                </a:lnTo>
                <a:lnTo>
                  <a:pt x="224" y="684"/>
                </a:lnTo>
                <a:lnTo>
                  <a:pt x="224" y="684"/>
                </a:lnTo>
                <a:lnTo>
                  <a:pt x="230" y="683"/>
                </a:lnTo>
                <a:lnTo>
                  <a:pt x="234" y="680"/>
                </a:lnTo>
                <a:lnTo>
                  <a:pt x="243" y="674"/>
                </a:lnTo>
                <a:lnTo>
                  <a:pt x="248" y="673"/>
                </a:lnTo>
                <a:lnTo>
                  <a:pt x="250" y="671"/>
                </a:lnTo>
                <a:lnTo>
                  <a:pt x="255" y="674"/>
                </a:lnTo>
                <a:lnTo>
                  <a:pt x="259" y="680"/>
                </a:lnTo>
                <a:lnTo>
                  <a:pt x="259" y="680"/>
                </a:lnTo>
                <a:lnTo>
                  <a:pt x="262" y="668"/>
                </a:lnTo>
                <a:lnTo>
                  <a:pt x="265" y="664"/>
                </a:lnTo>
                <a:lnTo>
                  <a:pt x="268" y="661"/>
                </a:lnTo>
                <a:lnTo>
                  <a:pt x="272" y="658"/>
                </a:lnTo>
                <a:lnTo>
                  <a:pt x="277" y="655"/>
                </a:lnTo>
                <a:lnTo>
                  <a:pt x="283" y="654"/>
                </a:lnTo>
                <a:lnTo>
                  <a:pt x="290" y="654"/>
                </a:lnTo>
                <a:lnTo>
                  <a:pt x="290" y="654"/>
                </a:lnTo>
                <a:lnTo>
                  <a:pt x="286" y="661"/>
                </a:lnTo>
                <a:lnTo>
                  <a:pt x="283" y="667"/>
                </a:lnTo>
                <a:lnTo>
                  <a:pt x="278" y="681"/>
                </a:lnTo>
                <a:lnTo>
                  <a:pt x="278" y="695"/>
                </a:lnTo>
                <a:lnTo>
                  <a:pt x="280" y="708"/>
                </a:lnTo>
                <a:lnTo>
                  <a:pt x="286" y="721"/>
                </a:lnTo>
                <a:lnTo>
                  <a:pt x="291" y="733"/>
                </a:lnTo>
                <a:lnTo>
                  <a:pt x="300" y="742"/>
                </a:lnTo>
                <a:lnTo>
                  <a:pt x="311" y="749"/>
                </a:lnTo>
                <a:lnTo>
                  <a:pt x="311" y="749"/>
                </a:lnTo>
                <a:lnTo>
                  <a:pt x="315" y="749"/>
                </a:lnTo>
                <a:lnTo>
                  <a:pt x="321" y="747"/>
                </a:lnTo>
                <a:lnTo>
                  <a:pt x="330" y="743"/>
                </a:lnTo>
                <a:lnTo>
                  <a:pt x="334" y="742"/>
                </a:lnTo>
                <a:lnTo>
                  <a:pt x="338" y="740"/>
                </a:lnTo>
                <a:lnTo>
                  <a:pt x="343" y="742"/>
                </a:lnTo>
                <a:lnTo>
                  <a:pt x="346" y="744"/>
                </a:lnTo>
                <a:lnTo>
                  <a:pt x="346" y="744"/>
                </a:lnTo>
                <a:lnTo>
                  <a:pt x="338" y="755"/>
                </a:lnTo>
                <a:lnTo>
                  <a:pt x="331" y="765"/>
                </a:lnTo>
                <a:lnTo>
                  <a:pt x="322" y="772"/>
                </a:lnTo>
                <a:lnTo>
                  <a:pt x="311" y="780"/>
                </a:lnTo>
                <a:lnTo>
                  <a:pt x="311" y="780"/>
                </a:lnTo>
                <a:lnTo>
                  <a:pt x="315" y="781"/>
                </a:lnTo>
                <a:lnTo>
                  <a:pt x="315" y="784"/>
                </a:lnTo>
                <a:lnTo>
                  <a:pt x="315" y="787"/>
                </a:lnTo>
                <a:lnTo>
                  <a:pt x="312" y="791"/>
                </a:lnTo>
                <a:lnTo>
                  <a:pt x="308" y="797"/>
                </a:lnTo>
                <a:lnTo>
                  <a:pt x="308" y="800"/>
                </a:lnTo>
                <a:lnTo>
                  <a:pt x="311" y="802"/>
                </a:lnTo>
                <a:lnTo>
                  <a:pt x="311" y="802"/>
                </a:lnTo>
                <a:lnTo>
                  <a:pt x="324" y="787"/>
                </a:lnTo>
                <a:lnTo>
                  <a:pt x="335" y="774"/>
                </a:lnTo>
                <a:lnTo>
                  <a:pt x="349" y="761"/>
                </a:lnTo>
                <a:lnTo>
                  <a:pt x="363" y="749"/>
                </a:lnTo>
                <a:lnTo>
                  <a:pt x="363" y="749"/>
                </a:lnTo>
                <a:lnTo>
                  <a:pt x="366" y="750"/>
                </a:lnTo>
                <a:lnTo>
                  <a:pt x="369" y="752"/>
                </a:lnTo>
                <a:lnTo>
                  <a:pt x="372" y="756"/>
                </a:lnTo>
                <a:lnTo>
                  <a:pt x="374" y="762"/>
                </a:lnTo>
                <a:lnTo>
                  <a:pt x="374" y="769"/>
                </a:lnTo>
                <a:lnTo>
                  <a:pt x="374" y="775"/>
                </a:lnTo>
                <a:lnTo>
                  <a:pt x="374" y="781"/>
                </a:lnTo>
                <a:lnTo>
                  <a:pt x="378" y="786"/>
                </a:lnTo>
                <a:lnTo>
                  <a:pt x="381" y="787"/>
                </a:lnTo>
                <a:lnTo>
                  <a:pt x="385" y="788"/>
                </a:lnTo>
                <a:lnTo>
                  <a:pt x="385" y="788"/>
                </a:lnTo>
                <a:lnTo>
                  <a:pt x="378" y="797"/>
                </a:lnTo>
                <a:lnTo>
                  <a:pt x="371" y="806"/>
                </a:lnTo>
                <a:lnTo>
                  <a:pt x="359" y="825"/>
                </a:lnTo>
                <a:lnTo>
                  <a:pt x="353" y="834"/>
                </a:lnTo>
                <a:lnTo>
                  <a:pt x="346" y="843"/>
                </a:lnTo>
                <a:lnTo>
                  <a:pt x="337" y="851"/>
                </a:lnTo>
                <a:lnTo>
                  <a:pt x="328" y="857"/>
                </a:lnTo>
                <a:lnTo>
                  <a:pt x="328" y="857"/>
                </a:lnTo>
                <a:lnTo>
                  <a:pt x="327" y="872"/>
                </a:lnTo>
                <a:lnTo>
                  <a:pt x="324" y="887"/>
                </a:lnTo>
                <a:lnTo>
                  <a:pt x="319" y="900"/>
                </a:lnTo>
                <a:lnTo>
                  <a:pt x="313" y="912"/>
                </a:lnTo>
                <a:lnTo>
                  <a:pt x="306" y="923"/>
                </a:lnTo>
                <a:lnTo>
                  <a:pt x="297" y="934"/>
                </a:lnTo>
                <a:lnTo>
                  <a:pt x="277" y="953"/>
                </a:lnTo>
                <a:lnTo>
                  <a:pt x="234" y="989"/>
                </a:lnTo>
                <a:lnTo>
                  <a:pt x="224" y="998"/>
                </a:lnTo>
                <a:lnTo>
                  <a:pt x="214" y="1008"/>
                </a:lnTo>
                <a:lnTo>
                  <a:pt x="207" y="1019"/>
                </a:lnTo>
                <a:lnTo>
                  <a:pt x="199" y="1030"/>
                </a:lnTo>
                <a:lnTo>
                  <a:pt x="199" y="1030"/>
                </a:lnTo>
                <a:lnTo>
                  <a:pt x="199" y="1036"/>
                </a:lnTo>
                <a:lnTo>
                  <a:pt x="201" y="1039"/>
                </a:lnTo>
                <a:lnTo>
                  <a:pt x="205" y="1041"/>
                </a:lnTo>
                <a:lnTo>
                  <a:pt x="207" y="1043"/>
                </a:lnTo>
                <a:lnTo>
                  <a:pt x="207" y="1043"/>
                </a:lnTo>
                <a:lnTo>
                  <a:pt x="201" y="1055"/>
                </a:lnTo>
                <a:lnTo>
                  <a:pt x="195" y="1067"/>
                </a:lnTo>
                <a:lnTo>
                  <a:pt x="190" y="1082"/>
                </a:lnTo>
                <a:lnTo>
                  <a:pt x="190" y="1090"/>
                </a:lnTo>
                <a:lnTo>
                  <a:pt x="190" y="1099"/>
                </a:lnTo>
                <a:lnTo>
                  <a:pt x="190" y="1099"/>
                </a:lnTo>
                <a:lnTo>
                  <a:pt x="192" y="1102"/>
                </a:lnTo>
                <a:lnTo>
                  <a:pt x="195" y="1104"/>
                </a:lnTo>
                <a:lnTo>
                  <a:pt x="199" y="1102"/>
                </a:lnTo>
                <a:lnTo>
                  <a:pt x="201" y="1101"/>
                </a:lnTo>
                <a:lnTo>
                  <a:pt x="204" y="1099"/>
                </a:lnTo>
                <a:lnTo>
                  <a:pt x="205" y="1101"/>
                </a:lnTo>
                <a:lnTo>
                  <a:pt x="207" y="1104"/>
                </a:lnTo>
                <a:lnTo>
                  <a:pt x="207" y="1161"/>
                </a:lnTo>
                <a:lnTo>
                  <a:pt x="207" y="1161"/>
                </a:lnTo>
                <a:lnTo>
                  <a:pt x="212" y="1167"/>
                </a:lnTo>
                <a:lnTo>
                  <a:pt x="218" y="1171"/>
                </a:lnTo>
                <a:lnTo>
                  <a:pt x="226" y="1175"/>
                </a:lnTo>
                <a:lnTo>
                  <a:pt x="234" y="1178"/>
                </a:lnTo>
                <a:lnTo>
                  <a:pt x="250" y="1183"/>
                </a:lnTo>
                <a:lnTo>
                  <a:pt x="270" y="1187"/>
                </a:lnTo>
                <a:lnTo>
                  <a:pt x="308" y="1193"/>
                </a:lnTo>
                <a:lnTo>
                  <a:pt x="325" y="1197"/>
                </a:lnTo>
                <a:lnTo>
                  <a:pt x="341" y="1203"/>
                </a:lnTo>
                <a:lnTo>
                  <a:pt x="341" y="1203"/>
                </a:lnTo>
                <a:lnTo>
                  <a:pt x="340" y="1209"/>
                </a:lnTo>
                <a:lnTo>
                  <a:pt x="338" y="1213"/>
                </a:lnTo>
                <a:lnTo>
                  <a:pt x="340" y="1224"/>
                </a:lnTo>
                <a:lnTo>
                  <a:pt x="343" y="1235"/>
                </a:lnTo>
                <a:lnTo>
                  <a:pt x="347" y="1247"/>
                </a:lnTo>
                <a:lnTo>
                  <a:pt x="349" y="1257"/>
                </a:lnTo>
                <a:lnTo>
                  <a:pt x="350" y="1263"/>
                </a:lnTo>
                <a:lnTo>
                  <a:pt x="349" y="1268"/>
                </a:lnTo>
                <a:lnTo>
                  <a:pt x="347" y="1272"/>
                </a:lnTo>
                <a:lnTo>
                  <a:pt x="344" y="1275"/>
                </a:lnTo>
                <a:lnTo>
                  <a:pt x="340" y="1279"/>
                </a:lnTo>
                <a:lnTo>
                  <a:pt x="333" y="1282"/>
                </a:lnTo>
                <a:lnTo>
                  <a:pt x="333" y="1282"/>
                </a:lnTo>
                <a:lnTo>
                  <a:pt x="337" y="1285"/>
                </a:lnTo>
                <a:lnTo>
                  <a:pt x="341" y="1287"/>
                </a:lnTo>
                <a:lnTo>
                  <a:pt x="347" y="1287"/>
                </a:lnTo>
                <a:lnTo>
                  <a:pt x="352" y="1285"/>
                </a:lnTo>
                <a:lnTo>
                  <a:pt x="356" y="1284"/>
                </a:lnTo>
                <a:lnTo>
                  <a:pt x="359" y="1281"/>
                </a:lnTo>
                <a:lnTo>
                  <a:pt x="362" y="1278"/>
                </a:lnTo>
                <a:lnTo>
                  <a:pt x="363" y="1274"/>
                </a:lnTo>
                <a:lnTo>
                  <a:pt x="363" y="1274"/>
                </a:lnTo>
                <a:lnTo>
                  <a:pt x="368" y="1275"/>
                </a:lnTo>
                <a:lnTo>
                  <a:pt x="371" y="1278"/>
                </a:lnTo>
                <a:lnTo>
                  <a:pt x="374" y="1282"/>
                </a:lnTo>
                <a:lnTo>
                  <a:pt x="376" y="1285"/>
                </a:lnTo>
                <a:lnTo>
                  <a:pt x="376" y="1285"/>
                </a:lnTo>
                <a:lnTo>
                  <a:pt x="360" y="1319"/>
                </a:lnTo>
                <a:lnTo>
                  <a:pt x="352" y="1334"/>
                </a:lnTo>
                <a:lnTo>
                  <a:pt x="343" y="1348"/>
                </a:lnTo>
                <a:lnTo>
                  <a:pt x="333" y="1361"/>
                </a:lnTo>
                <a:lnTo>
                  <a:pt x="321" y="1373"/>
                </a:lnTo>
                <a:lnTo>
                  <a:pt x="308" y="1385"/>
                </a:lnTo>
                <a:lnTo>
                  <a:pt x="294" y="1394"/>
                </a:lnTo>
                <a:lnTo>
                  <a:pt x="294" y="1394"/>
                </a:lnTo>
                <a:lnTo>
                  <a:pt x="294" y="1388"/>
                </a:lnTo>
                <a:lnTo>
                  <a:pt x="296" y="1381"/>
                </a:lnTo>
                <a:lnTo>
                  <a:pt x="303" y="1369"/>
                </a:lnTo>
                <a:lnTo>
                  <a:pt x="311" y="1359"/>
                </a:lnTo>
                <a:lnTo>
                  <a:pt x="312" y="1354"/>
                </a:lnTo>
                <a:lnTo>
                  <a:pt x="311" y="1351"/>
                </a:lnTo>
                <a:lnTo>
                  <a:pt x="311" y="1351"/>
                </a:lnTo>
                <a:lnTo>
                  <a:pt x="297" y="1364"/>
                </a:lnTo>
                <a:lnTo>
                  <a:pt x="283" y="1382"/>
                </a:lnTo>
                <a:lnTo>
                  <a:pt x="253" y="1420"/>
                </a:lnTo>
                <a:lnTo>
                  <a:pt x="227" y="1457"/>
                </a:lnTo>
                <a:lnTo>
                  <a:pt x="214" y="1470"/>
                </a:lnTo>
                <a:lnTo>
                  <a:pt x="202" y="1480"/>
                </a:lnTo>
                <a:lnTo>
                  <a:pt x="202" y="1480"/>
                </a:lnTo>
                <a:lnTo>
                  <a:pt x="196" y="1502"/>
                </a:lnTo>
                <a:lnTo>
                  <a:pt x="189" y="1526"/>
                </a:lnTo>
                <a:lnTo>
                  <a:pt x="173" y="1574"/>
                </a:lnTo>
                <a:lnTo>
                  <a:pt x="164" y="1600"/>
                </a:lnTo>
                <a:lnTo>
                  <a:pt x="155" y="1625"/>
                </a:lnTo>
                <a:lnTo>
                  <a:pt x="148" y="1653"/>
                </a:lnTo>
                <a:lnTo>
                  <a:pt x="142" y="1679"/>
                </a:lnTo>
                <a:lnTo>
                  <a:pt x="142" y="1679"/>
                </a:lnTo>
                <a:lnTo>
                  <a:pt x="139" y="1703"/>
                </a:lnTo>
                <a:lnTo>
                  <a:pt x="138" y="1725"/>
                </a:lnTo>
                <a:lnTo>
                  <a:pt x="135" y="1735"/>
                </a:lnTo>
                <a:lnTo>
                  <a:pt x="130" y="1745"/>
                </a:lnTo>
                <a:lnTo>
                  <a:pt x="125" y="1754"/>
                </a:lnTo>
                <a:lnTo>
                  <a:pt x="116" y="1763"/>
                </a:lnTo>
                <a:lnTo>
                  <a:pt x="116" y="1763"/>
                </a:lnTo>
                <a:lnTo>
                  <a:pt x="117" y="1769"/>
                </a:lnTo>
                <a:lnTo>
                  <a:pt x="117" y="1776"/>
                </a:lnTo>
                <a:lnTo>
                  <a:pt x="114" y="1791"/>
                </a:lnTo>
                <a:lnTo>
                  <a:pt x="108" y="1806"/>
                </a:lnTo>
                <a:lnTo>
                  <a:pt x="103" y="1820"/>
                </a:lnTo>
                <a:lnTo>
                  <a:pt x="97" y="1835"/>
                </a:lnTo>
                <a:lnTo>
                  <a:pt x="92" y="1848"/>
                </a:lnTo>
                <a:lnTo>
                  <a:pt x="91" y="1855"/>
                </a:lnTo>
                <a:lnTo>
                  <a:pt x="91" y="1863"/>
                </a:lnTo>
                <a:lnTo>
                  <a:pt x="92" y="1869"/>
                </a:lnTo>
                <a:lnTo>
                  <a:pt x="95" y="1874"/>
                </a:lnTo>
                <a:lnTo>
                  <a:pt x="95" y="1874"/>
                </a:lnTo>
                <a:lnTo>
                  <a:pt x="100" y="1869"/>
                </a:lnTo>
                <a:lnTo>
                  <a:pt x="105" y="1863"/>
                </a:lnTo>
                <a:lnTo>
                  <a:pt x="113" y="1857"/>
                </a:lnTo>
                <a:lnTo>
                  <a:pt x="120" y="1854"/>
                </a:lnTo>
                <a:lnTo>
                  <a:pt x="120" y="1854"/>
                </a:lnTo>
                <a:lnTo>
                  <a:pt x="122" y="1849"/>
                </a:lnTo>
                <a:lnTo>
                  <a:pt x="120" y="1847"/>
                </a:lnTo>
                <a:lnTo>
                  <a:pt x="117" y="1841"/>
                </a:lnTo>
                <a:lnTo>
                  <a:pt x="116" y="1838"/>
                </a:lnTo>
                <a:lnTo>
                  <a:pt x="116" y="1835"/>
                </a:lnTo>
                <a:lnTo>
                  <a:pt x="117" y="1833"/>
                </a:lnTo>
                <a:lnTo>
                  <a:pt x="120" y="1832"/>
                </a:lnTo>
                <a:lnTo>
                  <a:pt x="120" y="1832"/>
                </a:lnTo>
                <a:lnTo>
                  <a:pt x="123" y="1836"/>
                </a:lnTo>
                <a:lnTo>
                  <a:pt x="123" y="1838"/>
                </a:lnTo>
                <a:lnTo>
                  <a:pt x="133" y="1832"/>
                </a:lnTo>
                <a:lnTo>
                  <a:pt x="133" y="1832"/>
                </a:lnTo>
                <a:lnTo>
                  <a:pt x="136" y="1845"/>
                </a:lnTo>
                <a:lnTo>
                  <a:pt x="138" y="1860"/>
                </a:lnTo>
                <a:lnTo>
                  <a:pt x="139" y="1873"/>
                </a:lnTo>
                <a:lnTo>
                  <a:pt x="138" y="1885"/>
                </a:lnTo>
                <a:lnTo>
                  <a:pt x="136" y="1898"/>
                </a:lnTo>
                <a:lnTo>
                  <a:pt x="133" y="1908"/>
                </a:lnTo>
                <a:lnTo>
                  <a:pt x="129" y="1918"/>
                </a:lnTo>
                <a:lnTo>
                  <a:pt x="125" y="1927"/>
                </a:lnTo>
                <a:lnTo>
                  <a:pt x="125" y="1927"/>
                </a:lnTo>
                <a:lnTo>
                  <a:pt x="122" y="1926"/>
                </a:lnTo>
                <a:lnTo>
                  <a:pt x="120" y="1923"/>
                </a:lnTo>
                <a:lnTo>
                  <a:pt x="119" y="1920"/>
                </a:lnTo>
                <a:lnTo>
                  <a:pt x="116" y="1918"/>
                </a:lnTo>
                <a:lnTo>
                  <a:pt x="116" y="1918"/>
                </a:lnTo>
                <a:lnTo>
                  <a:pt x="113" y="1924"/>
                </a:lnTo>
                <a:lnTo>
                  <a:pt x="110" y="1932"/>
                </a:lnTo>
                <a:lnTo>
                  <a:pt x="107" y="1946"/>
                </a:lnTo>
                <a:lnTo>
                  <a:pt x="105" y="1959"/>
                </a:lnTo>
                <a:lnTo>
                  <a:pt x="107" y="1970"/>
                </a:lnTo>
                <a:lnTo>
                  <a:pt x="107" y="1970"/>
                </a:lnTo>
                <a:lnTo>
                  <a:pt x="110" y="1965"/>
                </a:lnTo>
                <a:lnTo>
                  <a:pt x="113" y="1962"/>
                </a:lnTo>
                <a:lnTo>
                  <a:pt x="119" y="1961"/>
                </a:lnTo>
                <a:lnTo>
                  <a:pt x="125" y="1961"/>
                </a:lnTo>
                <a:lnTo>
                  <a:pt x="125" y="1961"/>
                </a:lnTo>
                <a:lnTo>
                  <a:pt x="125" y="1984"/>
                </a:lnTo>
                <a:lnTo>
                  <a:pt x="126" y="2003"/>
                </a:lnTo>
                <a:lnTo>
                  <a:pt x="127" y="2011"/>
                </a:lnTo>
                <a:lnTo>
                  <a:pt x="129" y="2019"/>
                </a:lnTo>
                <a:lnTo>
                  <a:pt x="133" y="2027"/>
                </a:lnTo>
                <a:lnTo>
                  <a:pt x="138" y="2036"/>
                </a:lnTo>
                <a:lnTo>
                  <a:pt x="138" y="2036"/>
                </a:lnTo>
                <a:lnTo>
                  <a:pt x="133" y="2037"/>
                </a:lnTo>
                <a:lnTo>
                  <a:pt x="129" y="2039"/>
                </a:lnTo>
                <a:lnTo>
                  <a:pt x="126" y="2040"/>
                </a:lnTo>
                <a:lnTo>
                  <a:pt x="125" y="2041"/>
                </a:lnTo>
                <a:lnTo>
                  <a:pt x="125" y="2044"/>
                </a:lnTo>
                <a:lnTo>
                  <a:pt x="125" y="2047"/>
                </a:lnTo>
                <a:lnTo>
                  <a:pt x="125" y="2047"/>
                </a:lnTo>
                <a:lnTo>
                  <a:pt x="126" y="2055"/>
                </a:lnTo>
                <a:lnTo>
                  <a:pt x="130" y="2059"/>
                </a:lnTo>
                <a:lnTo>
                  <a:pt x="135" y="2062"/>
                </a:lnTo>
                <a:lnTo>
                  <a:pt x="139" y="2063"/>
                </a:lnTo>
                <a:lnTo>
                  <a:pt x="145" y="2062"/>
                </a:lnTo>
                <a:lnTo>
                  <a:pt x="148" y="2061"/>
                </a:lnTo>
                <a:lnTo>
                  <a:pt x="149" y="2058"/>
                </a:lnTo>
                <a:lnTo>
                  <a:pt x="146" y="2052"/>
                </a:lnTo>
                <a:lnTo>
                  <a:pt x="146" y="2052"/>
                </a:lnTo>
                <a:lnTo>
                  <a:pt x="145" y="2053"/>
                </a:lnTo>
                <a:lnTo>
                  <a:pt x="145" y="2050"/>
                </a:lnTo>
                <a:lnTo>
                  <a:pt x="149" y="2037"/>
                </a:lnTo>
                <a:lnTo>
                  <a:pt x="152" y="2030"/>
                </a:lnTo>
                <a:lnTo>
                  <a:pt x="157" y="2022"/>
                </a:lnTo>
                <a:lnTo>
                  <a:pt x="161" y="2018"/>
                </a:lnTo>
                <a:lnTo>
                  <a:pt x="166" y="2018"/>
                </a:lnTo>
                <a:lnTo>
                  <a:pt x="168" y="2018"/>
                </a:lnTo>
                <a:lnTo>
                  <a:pt x="168" y="2018"/>
                </a:lnTo>
                <a:lnTo>
                  <a:pt x="166" y="2025"/>
                </a:lnTo>
                <a:lnTo>
                  <a:pt x="163" y="2033"/>
                </a:lnTo>
                <a:lnTo>
                  <a:pt x="160" y="2050"/>
                </a:lnTo>
                <a:lnTo>
                  <a:pt x="158" y="2066"/>
                </a:lnTo>
                <a:lnTo>
                  <a:pt x="158" y="2085"/>
                </a:lnTo>
                <a:lnTo>
                  <a:pt x="157" y="2102"/>
                </a:lnTo>
                <a:lnTo>
                  <a:pt x="155" y="2118"/>
                </a:lnTo>
                <a:lnTo>
                  <a:pt x="152" y="2132"/>
                </a:lnTo>
                <a:lnTo>
                  <a:pt x="149" y="2138"/>
                </a:lnTo>
                <a:lnTo>
                  <a:pt x="146" y="2143"/>
                </a:lnTo>
                <a:lnTo>
                  <a:pt x="146" y="2143"/>
                </a:lnTo>
                <a:lnTo>
                  <a:pt x="146" y="2129"/>
                </a:lnTo>
                <a:lnTo>
                  <a:pt x="145" y="2119"/>
                </a:lnTo>
                <a:lnTo>
                  <a:pt x="144" y="2107"/>
                </a:lnTo>
                <a:lnTo>
                  <a:pt x="142" y="2096"/>
                </a:lnTo>
                <a:lnTo>
                  <a:pt x="142" y="2096"/>
                </a:lnTo>
                <a:lnTo>
                  <a:pt x="135" y="2097"/>
                </a:lnTo>
                <a:lnTo>
                  <a:pt x="129" y="2099"/>
                </a:lnTo>
                <a:lnTo>
                  <a:pt x="122" y="2100"/>
                </a:lnTo>
                <a:lnTo>
                  <a:pt x="111" y="2100"/>
                </a:lnTo>
                <a:lnTo>
                  <a:pt x="111" y="2100"/>
                </a:lnTo>
                <a:lnTo>
                  <a:pt x="105" y="2106"/>
                </a:lnTo>
                <a:lnTo>
                  <a:pt x="103" y="2112"/>
                </a:lnTo>
                <a:lnTo>
                  <a:pt x="100" y="2119"/>
                </a:lnTo>
                <a:lnTo>
                  <a:pt x="97" y="2128"/>
                </a:lnTo>
                <a:lnTo>
                  <a:pt x="95" y="2144"/>
                </a:lnTo>
                <a:lnTo>
                  <a:pt x="95" y="2162"/>
                </a:lnTo>
                <a:lnTo>
                  <a:pt x="95" y="2179"/>
                </a:lnTo>
                <a:lnTo>
                  <a:pt x="94" y="2187"/>
                </a:lnTo>
                <a:lnTo>
                  <a:pt x="92" y="2195"/>
                </a:lnTo>
                <a:lnTo>
                  <a:pt x="89" y="2203"/>
                </a:lnTo>
                <a:lnTo>
                  <a:pt x="85" y="2210"/>
                </a:lnTo>
                <a:lnTo>
                  <a:pt x="81" y="2216"/>
                </a:lnTo>
                <a:lnTo>
                  <a:pt x="73" y="2222"/>
                </a:lnTo>
                <a:lnTo>
                  <a:pt x="73" y="2222"/>
                </a:lnTo>
                <a:lnTo>
                  <a:pt x="81" y="2225"/>
                </a:lnTo>
                <a:lnTo>
                  <a:pt x="86" y="2231"/>
                </a:lnTo>
                <a:lnTo>
                  <a:pt x="86" y="2231"/>
                </a:lnTo>
                <a:lnTo>
                  <a:pt x="81" y="2232"/>
                </a:lnTo>
                <a:lnTo>
                  <a:pt x="75" y="2235"/>
                </a:lnTo>
                <a:lnTo>
                  <a:pt x="69" y="2236"/>
                </a:lnTo>
                <a:lnTo>
                  <a:pt x="64" y="2238"/>
                </a:lnTo>
                <a:lnTo>
                  <a:pt x="64" y="2238"/>
                </a:lnTo>
                <a:lnTo>
                  <a:pt x="69" y="2257"/>
                </a:lnTo>
                <a:lnTo>
                  <a:pt x="70" y="2273"/>
                </a:lnTo>
                <a:lnTo>
                  <a:pt x="70" y="2291"/>
                </a:lnTo>
                <a:lnTo>
                  <a:pt x="69" y="2313"/>
                </a:lnTo>
                <a:lnTo>
                  <a:pt x="69" y="2313"/>
                </a:lnTo>
                <a:lnTo>
                  <a:pt x="73" y="2313"/>
                </a:lnTo>
                <a:lnTo>
                  <a:pt x="75" y="2313"/>
                </a:lnTo>
                <a:lnTo>
                  <a:pt x="76" y="2310"/>
                </a:lnTo>
                <a:lnTo>
                  <a:pt x="78" y="2308"/>
                </a:lnTo>
                <a:lnTo>
                  <a:pt x="78" y="2305"/>
                </a:lnTo>
                <a:lnTo>
                  <a:pt x="79" y="2304"/>
                </a:lnTo>
                <a:lnTo>
                  <a:pt x="82" y="2302"/>
                </a:lnTo>
                <a:lnTo>
                  <a:pt x="86" y="2304"/>
                </a:lnTo>
                <a:lnTo>
                  <a:pt x="86" y="2304"/>
                </a:lnTo>
                <a:lnTo>
                  <a:pt x="86" y="2311"/>
                </a:lnTo>
                <a:lnTo>
                  <a:pt x="86" y="2317"/>
                </a:lnTo>
                <a:lnTo>
                  <a:pt x="83" y="2327"/>
                </a:lnTo>
                <a:lnTo>
                  <a:pt x="82" y="2338"/>
                </a:lnTo>
                <a:lnTo>
                  <a:pt x="82" y="2345"/>
                </a:lnTo>
                <a:lnTo>
                  <a:pt x="82" y="2351"/>
                </a:lnTo>
                <a:lnTo>
                  <a:pt x="82" y="2351"/>
                </a:lnTo>
                <a:lnTo>
                  <a:pt x="91" y="2352"/>
                </a:lnTo>
                <a:lnTo>
                  <a:pt x="98" y="2351"/>
                </a:lnTo>
                <a:lnTo>
                  <a:pt x="105" y="2348"/>
                </a:lnTo>
                <a:lnTo>
                  <a:pt x="111" y="2346"/>
                </a:lnTo>
                <a:lnTo>
                  <a:pt x="111" y="2346"/>
                </a:lnTo>
                <a:lnTo>
                  <a:pt x="113" y="2358"/>
                </a:lnTo>
                <a:lnTo>
                  <a:pt x="111" y="2367"/>
                </a:lnTo>
                <a:lnTo>
                  <a:pt x="107" y="2381"/>
                </a:lnTo>
                <a:lnTo>
                  <a:pt x="107" y="2389"/>
                </a:lnTo>
                <a:lnTo>
                  <a:pt x="105" y="2396"/>
                </a:lnTo>
                <a:lnTo>
                  <a:pt x="108" y="2403"/>
                </a:lnTo>
                <a:lnTo>
                  <a:pt x="111" y="2412"/>
                </a:lnTo>
                <a:lnTo>
                  <a:pt x="111" y="2412"/>
                </a:lnTo>
                <a:lnTo>
                  <a:pt x="123" y="2396"/>
                </a:lnTo>
                <a:lnTo>
                  <a:pt x="129" y="2389"/>
                </a:lnTo>
                <a:lnTo>
                  <a:pt x="136" y="2383"/>
                </a:lnTo>
                <a:lnTo>
                  <a:pt x="144" y="2379"/>
                </a:lnTo>
                <a:lnTo>
                  <a:pt x="152" y="2376"/>
                </a:lnTo>
                <a:lnTo>
                  <a:pt x="155" y="2376"/>
                </a:lnTo>
                <a:lnTo>
                  <a:pt x="160" y="2377"/>
                </a:lnTo>
                <a:lnTo>
                  <a:pt x="164" y="2379"/>
                </a:lnTo>
                <a:lnTo>
                  <a:pt x="168" y="2381"/>
                </a:lnTo>
                <a:lnTo>
                  <a:pt x="168" y="2381"/>
                </a:lnTo>
                <a:lnTo>
                  <a:pt x="161" y="2384"/>
                </a:lnTo>
                <a:lnTo>
                  <a:pt x="155" y="2390"/>
                </a:lnTo>
                <a:lnTo>
                  <a:pt x="151" y="2396"/>
                </a:lnTo>
                <a:lnTo>
                  <a:pt x="146" y="2403"/>
                </a:lnTo>
                <a:lnTo>
                  <a:pt x="144" y="2412"/>
                </a:lnTo>
                <a:lnTo>
                  <a:pt x="142" y="2420"/>
                </a:lnTo>
                <a:lnTo>
                  <a:pt x="142" y="2428"/>
                </a:lnTo>
                <a:lnTo>
                  <a:pt x="142" y="2437"/>
                </a:lnTo>
                <a:lnTo>
                  <a:pt x="142" y="2437"/>
                </a:lnTo>
                <a:lnTo>
                  <a:pt x="148" y="2437"/>
                </a:lnTo>
                <a:lnTo>
                  <a:pt x="151" y="2434"/>
                </a:lnTo>
                <a:lnTo>
                  <a:pt x="151" y="2431"/>
                </a:lnTo>
                <a:lnTo>
                  <a:pt x="152" y="2425"/>
                </a:lnTo>
                <a:lnTo>
                  <a:pt x="152" y="2421"/>
                </a:lnTo>
                <a:lnTo>
                  <a:pt x="154" y="2417"/>
                </a:lnTo>
                <a:lnTo>
                  <a:pt x="158" y="2415"/>
                </a:lnTo>
                <a:lnTo>
                  <a:pt x="164" y="2417"/>
                </a:lnTo>
                <a:lnTo>
                  <a:pt x="164" y="2417"/>
                </a:lnTo>
                <a:lnTo>
                  <a:pt x="168" y="2417"/>
                </a:lnTo>
                <a:lnTo>
                  <a:pt x="173" y="2418"/>
                </a:lnTo>
                <a:lnTo>
                  <a:pt x="176" y="2421"/>
                </a:lnTo>
                <a:lnTo>
                  <a:pt x="177" y="2424"/>
                </a:lnTo>
                <a:lnTo>
                  <a:pt x="177" y="2424"/>
                </a:lnTo>
                <a:lnTo>
                  <a:pt x="176" y="2430"/>
                </a:lnTo>
                <a:lnTo>
                  <a:pt x="173" y="2436"/>
                </a:lnTo>
                <a:lnTo>
                  <a:pt x="166" y="2443"/>
                </a:lnTo>
                <a:lnTo>
                  <a:pt x="163" y="2446"/>
                </a:lnTo>
                <a:lnTo>
                  <a:pt x="160" y="2449"/>
                </a:lnTo>
                <a:lnTo>
                  <a:pt x="161" y="2453"/>
                </a:lnTo>
                <a:lnTo>
                  <a:pt x="164" y="2459"/>
                </a:lnTo>
                <a:lnTo>
                  <a:pt x="164" y="2459"/>
                </a:lnTo>
                <a:lnTo>
                  <a:pt x="167" y="2459"/>
                </a:lnTo>
                <a:lnTo>
                  <a:pt x="170" y="2459"/>
                </a:lnTo>
                <a:lnTo>
                  <a:pt x="176" y="2462"/>
                </a:lnTo>
                <a:lnTo>
                  <a:pt x="180" y="2468"/>
                </a:lnTo>
                <a:lnTo>
                  <a:pt x="183" y="2475"/>
                </a:lnTo>
                <a:lnTo>
                  <a:pt x="185" y="2484"/>
                </a:lnTo>
                <a:lnTo>
                  <a:pt x="183" y="2493"/>
                </a:lnTo>
                <a:lnTo>
                  <a:pt x="182" y="2503"/>
                </a:lnTo>
                <a:lnTo>
                  <a:pt x="177" y="2512"/>
                </a:lnTo>
                <a:lnTo>
                  <a:pt x="177" y="2512"/>
                </a:lnTo>
                <a:lnTo>
                  <a:pt x="171" y="2512"/>
                </a:lnTo>
                <a:lnTo>
                  <a:pt x="170" y="2510"/>
                </a:lnTo>
                <a:lnTo>
                  <a:pt x="168" y="2509"/>
                </a:lnTo>
                <a:lnTo>
                  <a:pt x="168" y="2505"/>
                </a:lnTo>
                <a:lnTo>
                  <a:pt x="168" y="2502"/>
                </a:lnTo>
                <a:lnTo>
                  <a:pt x="167" y="2499"/>
                </a:lnTo>
                <a:lnTo>
                  <a:pt x="164" y="2497"/>
                </a:lnTo>
                <a:lnTo>
                  <a:pt x="160" y="2499"/>
                </a:lnTo>
                <a:lnTo>
                  <a:pt x="160" y="2499"/>
                </a:lnTo>
                <a:lnTo>
                  <a:pt x="160" y="2505"/>
                </a:lnTo>
                <a:lnTo>
                  <a:pt x="158" y="2510"/>
                </a:lnTo>
                <a:lnTo>
                  <a:pt x="157" y="2515"/>
                </a:lnTo>
                <a:lnTo>
                  <a:pt x="154" y="2518"/>
                </a:lnTo>
                <a:lnTo>
                  <a:pt x="148" y="2525"/>
                </a:lnTo>
                <a:lnTo>
                  <a:pt x="146" y="2531"/>
                </a:lnTo>
                <a:lnTo>
                  <a:pt x="146" y="2537"/>
                </a:lnTo>
                <a:lnTo>
                  <a:pt x="146" y="2537"/>
                </a:lnTo>
                <a:lnTo>
                  <a:pt x="164" y="2537"/>
                </a:lnTo>
                <a:lnTo>
                  <a:pt x="176" y="2538"/>
                </a:lnTo>
                <a:lnTo>
                  <a:pt x="190" y="2541"/>
                </a:lnTo>
                <a:lnTo>
                  <a:pt x="190" y="2541"/>
                </a:lnTo>
                <a:lnTo>
                  <a:pt x="193" y="2534"/>
                </a:lnTo>
                <a:lnTo>
                  <a:pt x="198" y="2528"/>
                </a:lnTo>
                <a:lnTo>
                  <a:pt x="201" y="2525"/>
                </a:lnTo>
                <a:lnTo>
                  <a:pt x="205" y="2524"/>
                </a:lnTo>
                <a:lnTo>
                  <a:pt x="209" y="2524"/>
                </a:lnTo>
                <a:lnTo>
                  <a:pt x="215" y="2524"/>
                </a:lnTo>
                <a:lnTo>
                  <a:pt x="215" y="2524"/>
                </a:lnTo>
                <a:lnTo>
                  <a:pt x="215" y="2534"/>
                </a:lnTo>
                <a:lnTo>
                  <a:pt x="217" y="2541"/>
                </a:lnTo>
                <a:lnTo>
                  <a:pt x="220" y="2547"/>
                </a:lnTo>
                <a:lnTo>
                  <a:pt x="224" y="2553"/>
                </a:lnTo>
                <a:lnTo>
                  <a:pt x="230" y="2565"/>
                </a:lnTo>
                <a:lnTo>
                  <a:pt x="233" y="2572"/>
                </a:lnTo>
                <a:lnTo>
                  <a:pt x="233" y="2581"/>
                </a:lnTo>
                <a:lnTo>
                  <a:pt x="233" y="2581"/>
                </a:lnTo>
                <a:lnTo>
                  <a:pt x="227" y="2590"/>
                </a:lnTo>
                <a:lnTo>
                  <a:pt x="220" y="2597"/>
                </a:lnTo>
                <a:lnTo>
                  <a:pt x="217" y="2603"/>
                </a:lnTo>
                <a:lnTo>
                  <a:pt x="215" y="2609"/>
                </a:lnTo>
                <a:lnTo>
                  <a:pt x="215" y="2614"/>
                </a:lnTo>
                <a:lnTo>
                  <a:pt x="215" y="2623"/>
                </a:lnTo>
                <a:lnTo>
                  <a:pt x="215" y="2623"/>
                </a:lnTo>
                <a:lnTo>
                  <a:pt x="217" y="2625"/>
                </a:lnTo>
                <a:lnTo>
                  <a:pt x="217" y="2625"/>
                </a:lnTo>
                <a:lnTo>
                  <a:pt x="215" y="2626"/>
                </a:lnTo>
                <a:lnTo>
                  <a:pt x="214" y="2628"/>
                </a:lnTo>
                <a:lnTo>
                  <a:pt x="212" y="2629"/>
                </a:lnTo>
                <a:lnTo>
                  <a:pt x="212" y="2634"/>
                </a:lnTo>
                <a:lnTo>
                  <a:pt x="212" y="2634"/>
                </a:lnTo>
                <a:lnTo>
                  <a:pt x="218" y="2632"/>
                </a:lnTo>
                <a:lnTo>
                  <a:pt x="221" y="2631"/>
                </a:lnTo>
                <a:lnTo>
                  <a:pt x="223" y="2628"/>
                </a:lnTo>
                <a:lnTo>
                  <a:pt x="223" y="2628"/>
                </a:lnTo>
                <a:lnTo>
                  <a:pt x="229" y="2631"/>
                </a:lnTo>
                <a:lnTo>
                  <a:pt x="234" y="2632"/>
                </a:lnTo>
                <a:lnTo>
                  <a:pt x="242" y="2634"/>
                </a:lnTo>
                <a:lnTo>
                  <a:pt x="250" y="2632"/>
                </a:lnTo>
                <a:lnTo>
                  <a:pt x="250" y="2632"/>
                </a:lnTo>
                <a:lnTo>
                  <a:pt x="253" y="2639"/>
                </a:lnTo>
                <a:lnTo>
                  <a:pt x="253" y="2639"/>
                </a:lnTo>
                <a:lnTo>
                  <a:pt x="250" y="2641"/>
                </a:lnTo>
                <a:lnTo>
                  <a:pt x="250" y="2641"/>
                </a:lnTo>
                <a:lnTo>
                  <a:pt x="250" y="2644"/>
                </a:lnTo>
                <a:lnTo>
                  <a:pt x="252" y="2645"/>
                </a:lnTo>
                <a:lnTo>
                  <a:pt x="253" y="2647"/>
                </a:lnTo>
                <a:lnTo>
                  <a:pt x="256" y="2648"/>
                </a:lnTo>
                <a:lnTo>
                  <a:pt x="256" y="2648"/>
                </a:lnTo>
                <a:lnTo>
                  <a:pt x="270" y="2683"/>
                </a:lnTo>
                <a:lnTo>
                  <a:pt x="270" y="2683"/>
                </a:lnTo>
                <a:lnTo>
                  <a:pt x="267" y="2688"/>
                </a:lnTo>
                <a:lnTo>
                  <a:pt x="265" y="2694"/>
                </a:lnTo>
                <a:lnTo>
                  <a:pt x="265" y="2694"/>
                </a:lnTo>
                <a:lnTo>
                  <a:pt x="268" y="2694"/>
                </a:lnTo>
                <a:lnTo>
                  <a:pt x="271" y="2692"/>
                </a:lnTo>
                <a:lnTo>
                  <a:pt x="271" y="2692"/>
                </a:lnTo>
                <a:lnTo>
                  <a:pt x="281" y="2733"/>
                </a:lnTo>
                <a:lnTo>
                  <a:pt x="291" y="2776"/>
                </a:lnTo>
                <a:lnTo>
                  <a:pt x="291" y="2776"/>
                </a:lnTo>
                <a:lnTo>
                  <a:pt x="291" y="2776"/>
                </a:lnTo>
                <a:lnTo>
                  <a:pt x="291" y="2776"/>
                </a:lnTo>
                <a:lnTo>
                  <a:pt x="294" y="2780"/>
                </a:lnTo>
                <a:lnTo>
                  <a:pt x="297" y="2786"/>
                </a:lnTo>
                <a:lnTo>
                  <a:pt x="297" y="2801"/>
                </a:lnTo>
                <a:lnTo>
                  <a:pt x="297" y="2801"/>
                </a:lnTo>
                <a:lnTo>
                  <a:pt x="299" y="2808"/>
                </a:lnTo>
                <a:lnTo>
                  <a:pt x="299" y="2808"/>
                </a:lnTo>
                <a:lnTo>
                  <a:pt x="297" y="2809"/>
                </a:lnTo>
                <a:lnTo>
                  <a:pt x="297" y="2809"/>
                </a:lnTo>
                <a:lnTo>
                  <a:pt x="297" y="2815"/>
                </a:lnTo>
                <a:lnTo>
                  <a:pt x="297" y="2821"/>
                </a:lnTo>
                <a:lnTo>
                  <a:pt x="300" y="2824"/>
                </a:lnTo>
                <a:lnTo>
                  <a:pt x="305" y="2826"/>
                </a:lnTo>
                <a:lnTo>
                  <a:pt x="305" y="2826"/>
                </a:lnTo>
                <a:lnTo>
                  <a:pt x="305" y="2821"/>
                </a:lnTo>
                <a:lnTo>
                  <a:pt x="306" y="2818"/>
                </a:lnTo>
                <a:lnTo>
                  <a:pt x="306" y="2818"/>
                </a:lnTo>
                <a:lnTo>
                  <a:pt x="308" y="2818"/>
                </a:lnTo>
                <a:lnTo>
                  <a:pt x="308" y="2818"/>
                </a:lnTo>
                <a:lnTo>
                  <a:pt x="308" y="2817"/>
                </a:lnTo>
                <a:lnTo>
                  <a:pt x="308" y="2817"/>
                </a:lnTo>
                <a:lnTo>
                  <a:pt x="311" y="2817"/>
                </a:lnTo>
                <a:lnTo>
                  <a:pt x="315" y="2817"/>
                </a:lnTo>
                <a:lnTo>
                  <a:pt x="315" y="2817"/>
                </a:lnTo>
                <a:lnTo>
                  <a:pt x="313" y="2814"/>
                </a:lnTo>
                <a:lnTo>
                  <a:pt x="312" y="2811"/>
                </a:lnTo>
                <a:lnTo>
                  <a:pt x="308" y="2808"/>
                </a:lnTo>
                <a:lnTo>
                  <a:pt x="308" y="2808"/>
                </a:lnTo>
                <a:lnTo>
                  <a:pt x="316" y="2727"/>
                </a:lnTo>
                <a:lnTo>
                  <a:pt x="316" y="2727"/>
                </a:lnTo>
                <a:lnTo>
                  <a:pt x="319" y="2729"/>
                </a:lnTo>
                <a:lnTo>
                  <a:pt x="319" y="2729"/>
                </a:lnTo>
                <a:lnTo>
                  <a:pt x="321" y="2720"/>
                </a:lnTo>
                <a:lnTo>
                  <a:pt x="322" y="2713"/>
                </a:lnTo>
                <a:lnTo>
                  <a:pt x="322" y="2707"/>
                </a:lnTo>
                <a:lnTo>
                  <a:pt x="321" y="2704"/>
                </a:lnTo>
                <a:lnTo>
                  <a:pt x="319" y="2701"/>
                </a:lnTo>
                <a:lnTo>
                  <a:pt x="319" y="2701"/>
                </a:lnTo>
                <a:lnTo>
                  <a:pt x="325" y="2670"/>
                </a:lnTo>
                <a:lnTo>
                  <a:pt x="333" y="2638"/>
                </a:lnTo>
                <a:lnTo>
                  <a:pt x="333" y="2638"/>
                </a:lnTo>
                <a:lnTo>
                  <a:pt x="341" y="2644"/>
                </a:lnTo>
                <a:lnTo>
                  <a:pt x="341" y="2644"/>
                </a:lnTo>
                <a:lnTo>
                  <a:pt x="341" y="2663"/>
                </a:lnTo>
                <a:lnTo>
                  <a:pt x="341" y="2663"/>
                </a:lnTo>
                <a:lnTo>
                  <a:pt x="335" y="2666"/>
                </a:lnTo>
                <a:lnTo>
                  <a:pt x="330" y="2670"/>
                </a:lnTo>
                <a:lnTo>
                  <a:pt x="330" y="2670"/>
                </a:lnTo>
                <a:lnTo>
                  <a:pt x="330" y="2675"/>
                </a:lnTo>
                <a:lnTo>
                  <a:pt x="330" y="2678"/>
                </a:lnTo>
                <a:lnTo>
                  <a:pt x="327" y="2683"/>
                </a:lnTo>
                <a:lnTo>
                  <a:pt x="324" y="2686"/>
                </a:lnTo>
                <a:lnTo>
                  <a:pt x="322" y="2692"/>
                </a:lnTo>
                <a:lnTo>
                  <a:pt x="337" y="2692"/>
                </a:lnTo>
                <a:lnTo>
                  <a:pt x="337" y="2692"/>
                </a:lnTo>
                <a:lnTo>
                  <a:pt x="335" y="2698"/>
                </a:lnTo>
                <a:lnTo>
                  <a:pt x="337" y="2702"/>
                </a:lnTo>
                <a:lnTo>
                  <a:pt x="338" y="2705"/>
                </a:lnTo>
                <a:lnTo>
                  <a:pt x="341" y="2708"/>
                </a:lnTo>
                <a:lnTo>
                  <a:pt x="347" y="2714"/>
                </a:lnTo>
                <a:lnTo>
                  <a:pt x="347" y="2717"/>
                </a:lnTo>
                <a:lnTo>
                  <a:pt x="346" y="2721"/>
                </a:lnTo>
                <a:lnTo>
                  <a:pt x="346" y="2721"/>
                </a:lnTo>
                <a:lnTo>
                  <a:pt x="353" y="2719"/>
                </a:lnTo>
                <a:lnTo>
                  <a:pt x="359" y="2720"/>
                </a:lnTo>
                <a:lnTo>
                  <a:pt x="371" y="2723"/>
                </a:lnTo>
                <a:lnTo>
                  <a:pt x="371" y="2719"/>
                </a:lnTo>
                <a:lnTo>
                  <a:pt x="371" y="2719"/>
                </a:lnTo>
                <a:lnTo>
                  <a:pt x="371" y="2716"/>
                </a:lnTo>
                <a:lnTo>
                  <a:pt x="369" y="2714"/>
                </a:lnTo>
                <a:lnTo>
                  <a:pt x="368" y="2714"/>
                </a:lnTo>
                <a:lnTo>
                  <a:pt x="368" y="2714"/>
                </a:lnTo>
                <a:lnTo>
                  <a:pt x="360" y="2716"/>
                </a:lnTo>
                <a:lnTo>
                  <a:pt x="354" y="2714"/>
                </a:lnTo>
                <a:lnTo>
                  <a:pt x="352" y="2710"/>
                </a:lnTo>
                <a:lnTo>
                  <a:pt x="350" y="2704"/>
                </a:lnTo>
                <a:lnTo>
                  <a:pt x="349" y="2692"/>
                </a:lnTo>
                <a:lnTo>
                  <a:pt x="347" y="2685"/>
                </a:lnTo>
                <a:lnTo>
                  <a:pt x="346" y="2679"/>
                </a:lnTo>
                <a:lnTo>
                  <a:pt x="346" y="2679"/>
                </a:lnTo>
                <a:lnTo>
                  <a:pt x="352" y="2678"/>
                </a:lnTo>
                <a:lnTo>
                  <a:pt x="356" y="2675"/>
                </a:lnTo>
                <a:lnTo>
                  <a:pt x="360" y="2672"/>
                </a:lnTo>
                <a:lnTo>
                  <a:pt x="366" y="2670"/>
                </a:lnTo>
                <a:lnTo>
                  <a:pt x="366" y="2670"/>
                </a:lnTo>
                <a:lnTo>
                  <a:pt x="366" y="2673"/>
                </a:lnTo>
                <a:lnTo>
                  <a:pt x="365" y="2676"/>
                </a:lnTo>
                <a:lnTo>
                  <a:pt x="362" y="2679"/>
                </a:lnTo>
                <a:lnTo>
                  <a:pt x="357" y="2682"/>
                </a:lnTo>
                <a:lnTo>
                  <a:pt x="356" y="2683"/>
                </a:lnTo>
                <a:lnTo>
                  <a:pt x="356" y="2686"/>
                </a:lnTo>
                <a:lnTo>
                  <a:pt x="356" y="2686"/>
                </a:lnTo>
                <a:lnTo>
                  <a:pt x="357" y="2689"/>
                </a:lnTo>
                <a:lnTo>
                  <a:pt x="359" y="2689"/>
                </a:lnTo>
                <a:lnTo>
                  <a:pt x="363" y="2691"/>
                </a:lnTo>
                <a:lnTo>
                  <a:pt x="368" y="2692"/>
                </a:lnTo>
                <a:lnTo>
                  <a:pt x="368" y="2694"/>
                </a:lnTo>
                <a:lnTo>
                  <a:pt x="368" y="2697"/>
                </a:lnTo>
                <a:lnTo>
                  <a:pt x="368" y="2697"/>
                </a:lnTo>
                <a:lnTo>
                  <a:pt x="360" y="2697"/>
                </a:lnTo>
                <a:lnTo>
                  <a:pt x="357" y="2698"/>
                </a:lnTo>
                <a:lnTo>
                  <a:pt x="359" y="2701"/>
                </a:lnTo>
                <a:lnTo>
                  <a:pt x="359" y="2701"/>
                </a:lnTo>
                <a:lnTo>
                  <a:pt x="363" y="2707"/>
                </a:lnTo>
                <a:lnTo>
                  <a:pt x="369" y="2707"/>
                </a:lnTo>
                <a:lnTo>
                  <a:pt x="375" y="2707"/>
                </a:lnTo>
                <a:lnTo>
                  <a:pt x="382" y="2704"/>
                </a:lnTo>
                <a:lnTo>
                  <a:pt x="382" y="2704"/>
                </a:lnTo>
                <a:lnTo>
                  <a:pt x="384" y="2714"/>
                </a:lnTo>
                <a:lnTo>
                  <a:pt x="384" y="2714"/>
                </a:lnTo>
                <a:lnTo>
                  <a:pt x="381" y="2730"/>
                </a:lnTo>
                <a:lnTo>
                  <a:pt x="381" y="2730"/>
                </a:lnTo>
                <a:lnTo>
                  <a:pt x="376" y="2730"/>
                </a:lnTo>
                <a:lnTo>
                  <a:pt x="372" y="2730"/>
                </a:lnTo>
                <a:lnTo>
                  <a:pt x="362" y="2733"/>
                </a:lnTo>
                <a:lnTo>
                  <a:pt x="357" y="2733"/>
                </a:lnTo>
                <a:lnTo>
                  <a:pt x="354" y="2733"/>
                </a:lnTo>
                <a:lnTo>
                  <a:pt x="352" y="2730"/>
                </a:lnTo>
                <a:lnTo>
                  <a:pt x="349" y="2723"/>
                </a:lnTo>
                <a:lnTo>
                  <a:pt x="349" y="2723"/>
                </a:lnTo>
                <a:lnTo>
                  <a:pt x="346" y="2733"/>
                </a:lnTo>
                <a:lnTo>
                  <a:pt x="341" y="2743"/>
                </a:lnTo>
                <a:lnTo>
                  <a:pt x="341" y="2743"/>
                </a:lnTo>
                <a:lnTo>
                  <a:pt x="346" y="2749"/>
                </a:lnTo>
                <a:lnTo>
                  <a:pt x="352" y="2752"/>
                </a:lnTo>
                <a:lnTo>
                  <a:pt x="352" y="2752"/>
                </a:lnTo>
                <a:lnTo>
                  <a:pt x="354" y="2749"/>
                </a:lnTo>
                <a:lnTo>
                  <a:pt x="359" y="2748"/>
                </a:lnTo>
                <a:lnTo>
                  <a:pt x="371" y="2748"/>
                </a:lnTo>
                <a:lnTo>
                  <a:pt x="371" y="2748"/>
                </a:lnTo>
                <a:lnTo>
                  <a:pt x="371" y="2743"/>
                </a:lnTo>
                <a:lnTo>
                  <a:pt x="372" y="2741"/>
                </a:lnTo>
                <a:lnTo>
                  <a:pt x="375" y="2735"/>
                </a:lnTo>
                <a:lnTo>
                  <a:pt x="381" y="2732"/>
                </a:lnTo>
                <a:lnTo>
                  <a:pt x="387" y="2729"/>
                </a:lnTo>
                <a:lnTo>
                  <a:pt x="387" y="2729"/>
                </a:lnTo>
                <a:lnTo>
                  <a:pt x="388" y="2736"/>
                </a:lnTo>
                <a:lnTo>
                  <a:pt x="388" y="2736"/>
                </a:lnTo>
                <a:lnTo>
                  <a:pt x="385" y="2741"/>
                </a:lnTo>
                <a:lnTo>
                  <a:pt x="384" y="2745"/>
                </a:lnTo>
                <a:lnTo>
                  <a:pt x="382" y="2749"/>
                </a:lnTo>
                <a:lnTo>
                  <a:pt x="382" y="2754"/>
                </a:lnTo>
                <a:lnTo>
                  <a:pt x="385" y="2763"/>
                </a:lnTo>
                <a:lnTo>
                  <a:pt x="388" y="2770"/>
                </a:lnTo>
                <a:lnTo>
                  <a:pt x="388" y="2770"/>
                </a:lnTo>
                <a:lnTo>
                  <a:pt x="394" y="2768"/>
                </a:lnTo>
                <a:lnTo>
                  <a:pt x="394" y="2768"/>
                </a:lnTo>
                <a:lnTo>
                  <a:pt x="401" y="2805"/>
                </a:lnTo>
                <a:lnTo>
                  <a:pt x="401" y="2805"/>
                </a:lnTo>
                <a:lnTo>
                  <a:pt x="398" y="2806"/>
                </a:lnTo>
                <a:lnTo>
                  <a:pt x="397" y="2809"/>
                </a:lnTo>
                <a:lnTo>
                  <a:pt x="397" y="2809"/>
                </a:lnTo>
                <a:lnTo>
                  <a:pt x="401" y="2809"/>
                </a:lnTo>
                <a:lnTo>
                  <a:pt x="401" y="2809"/>
                </a:lnTo>
                <a:lnTo>
                  <a:pt x="404" y="2821"/>
                </a:lnTo>
                <a:lnTo>
                  <a:pt x="404" y="2821"/>
                </a:lnTo>
                <a:lnTo>
                  <a:pt x="400" y="2821"/>
                </a:lnTo>
                <a:lnTo>
                  <a:pt x="400" y="2821"/>
                </a:lnTo>
                <a:lnTo>
                  <a:pt x="401" y="2828"/>
                </a:lnTo>
                <a:lnTo>
                  <a:pt x="403" y="2831"/>
                </a:lnTo>
                <a:lnTo>
                  <a:pt x="404" y="2833"/>
                </a:lnTo>
                <a:lnTo>
                  <a:pt x="404" y="2833"/>
                </a:lnTo>
                <a:lnTo>
                  <a:pt x="406" y="2831"/>
                </a:lnTo>
                <a:lnTo>
                  <a:pt x="406" y="2830"/>
                </a:lnTo>
                <a:lnTo>
                  <a:pt x="406" y="2830"/>
                </a:lnTo>
                <a:lnTo>
                  <a:pt x="416" y="2868"/>
                </a:lnTo>
                <a:lnTo>
                  <a:pt x="426" y="2903"/>
                </a:lnTo>
                <a:lnTo>
                  <a:pt x="426" y="2903"/>
                </a:lnTo>
                <a:lnTo>
                  <a:pt x="426" y="2909"/>
                </a:lnTo>
                <a:lnTo>
                  <a:pt x="426" y="2909"/>
                </a:lnTo>
                <a:lnTo>
                  <a:pt x="429" y="2909"/>
                </a:lnTo>
                <a:lnTo>
                  <a:pt x="429" y="2909"/>
                </a:lnTo>
                <a:lnTo>
                  <a:pt x="438" y="2928"/>
                </a:lnTo>
                <a:lnTo>
                  <a:pt x="438" y="2928"/>
                </a:lnTo>
                <a:lnTo>
                  <a:pt x="432" y="2928"/>
                </a:lnTo>
                <a:lnTo>
                  <a:pt x="428" y="2925"/>
                </a:lnTo>
                <a:lnTo>
                  <a:pt x="423" y="2924"/>
                </a:lnTo>
                <a:lnTo>
                  <a:pt x="417" y="2924"/>
                </a:lnTo>
                <a:lnTo>
                  <a:pt x="417" y="2924"/>
                </a:lnTo>
                <a:lnTo>
                  <a:pt x="416" y="2928"/>
                </a:lnTo>
                <a:lnTo>
                  <a:pt x="419" y="2931"/>
                </a:lnTo>
                <a:lnTo>
                  <a:pt x="420" y="2934"/>
                </a:lnTo>
                <a:lnTo>
                  <a:pt x="422" y="2938"/>
                </a:lnTo>
                <a:lnTo>
                  <a:pt x="422" y="2938"/>
                </a:lnTo>
                <a:lnTo>
                  <a:pt x="434" y="2935"/>
                </a:lnTo>
                <a:lnTo>
                  <a:pt x="438" y="2934"/>
                </a:lnTo>
                <a:lnTo>
                  <a:pt x="442" y="2931"/>
                </a:lnTo>
                <a:lnTo>
                  <a:pt x="442" y="2931"/>
                </a:lnTo>
                <a:lnTo>
                  <a:pt x="444" y="2928"/>
                </a:lnTo>
                <a:lnTo>
                  <a:pt x="447" y="2927"/>
                </a:lnTo>
                <a:lnTo>
                  <a:pt x="447" y="2922"/>
                </a:lnTo>
                <a:lnTo>
                  <a:pt x="447" y="2919"/>
                </a:lnTo>
                <a:lnTo>
                  <a:pt x="447" y="2919"/>
                </a:lnTo>
                <a:lnTo>
                  <a:pt x="454" y="2940"/>
                </a:lnTo>
                <a:lnTo>
                  <a:pt x="454" y="2940"/>
                </a:lnTo>
                <a:lnTo>
                  <a:pt x="450" y="2940"/>
                </a:lnTo>
                <a:lnTo>
                  <a:pt x="445" y="2940"/>
                </a:lnTo>
                <a:lnTo>
                  <a:pt x="442" y="2943"/>
                </a:lnTo>
                <a:lnTo>
                  <a:pt x="441" y="2947"/>
                </a:lnTo>
                <a:lnTo>
                  <a:pt x="441" y="2947"/>
                </a:lnTo>
                <a:lnTo>
                  <a:pt x="448" y="2949"/>
                </a:lnTo>
                <a:lnTo>
                  <a:pt x="454" y="2949"/>
                </a:lnTo>
                <a:lnTo>
                  <a:pt x="454" y="2949"/>
                </a:lnTo>
                <a:lnTo>
                  <a:pt x="454" y="2950"/>
                </a:lnTo>
                <a:lnTo>
                  <a:pt x="456" y="2950"/>
                </a:lnTo>
                <a:lnTo>
                  <a:pt x="456" y="2950"/>
                </a:lnTo>
                <a:lnTo>
                  <a:pt x="457" y="2949"/>
                </a:lnTo>
                <a:lnTo>
                  <a:pt x="457" y="2949"/>
                </a:lnTo>
                <a:lnTo>
                  <a:pt x="458" y="2949"/>
                </a:lnTo>
                <a:lnTo>
                  <a:pt x="458" y="2949"/>
                </a:lnTo>
                <a:lnTo>
                  <a:pt x="463" y="2957"/>
                </a:lnTo>
                <a:lnTo>
                  <a:pt x="463" y="2957"/>
                </a:lnTo>
                <a:lnTo>
                  <a:pt x="458" y="2962"/>
                </a:lnTo>
                <a:lnTo>
                  <a:pt x="456" y="2966"/>
                </a:lnTo>
                <a:lnTo>
                  <a:pt x="456" y="2971"/>
                </a:lnTo>
                <a:lnTo>
                  <a:pt x="457" y="2972"/>
                </a:lnTo>
                <a:lnTo>
                  <a:pt x="458" y="2972"/>
                </a:lnTo>
                <a:lnTo>
                  <a:pt x="458" y="2972"/>
                </a:lnTo>
                <a:lnTo>
                  <a:pt x="466" y="2966"/>
                </a:lnTo>
                <a:lnTo>
                  <a:pt x="466" y="2966"/>
                </a:lnTo>
                <a:lnTo>
                  <a:pt x="470" y="2975"/>
                </a:lnTo>
                <a:lnTo>
                  <a:pt x="475" y="2987"/>
                </a:lnTo>
                <a:lnTo>
                  <a:pt x="478" y="2998"/>
                </a:lnTo>
                <a:lnTo>
                  <a:pt x="479" y="3012"/>
                </a:lnTo>
                <a:lnTo>
                  <a:pt x="479" y="3012"/>
                </a:lnTo>
                <a:lnTo>
                  <a:pt x="476" y="3013"/>
                </a:lnTo>
                <a:lnTo>
                  <a:pt x="476" y="3013"/>
                </a:lnTo>
                <a:lnTo>
                  <a:pt x="478" y="3016"/>
                </a:lnTo>
                <a:lnTo>
                  <a:pt x="480" y="3020"/>
                </a:lnTo>
                <a:lnTo>
                  <a:pt x="480" y="3020"/>
                </a:lnTo>
                <a:lnTo>
                  <a:pt x="475" y="3022"/>
                </a:lnTo>
                <a:lnTo>
                  <a:pt x="475" y="3022"/>
                </a:lnTo>
                <a:lnTo>
                  <a:pt x="473" y="3020"/>
                </a:lnTo>
                <a:lnTo>
                  <a:pt x="473" y="3020"/>
                </a:lnTo>
                <a:lnTo>
                  <a:pt x="473" y="3023"/>
                </a:lnTo>
                <a:lnTo>
                  <a:pt x="473" y="3023"/>
                </a:lnTo>
                <a:lnTo>
                  <a:pt x="467" y="3029"/>
                </a:lnTo>
                <a:lnTo>
                  <a:pt x="464" y="3032"/>
                </a:lnTo>
                <a:lnTo>
                  <a:pt x="463" y="3037"/>
                </a:lnTo>
                <a:lnTo>
                  <a:pt x="463" y="3037"/>
                </a:lnTo>
                <a:lnTo>
                  <a:pt x="470" y="3034"/>
                </a:lnTo>
                <a:lnTo>
                  <a:pt x="470" y="3034"/>
                </a:lnTo>
                <a:lnTo>
                  <a:pt x="469" y="3039"/>
                </a:lnTo>
                <a:lnTo>
                  <a:pt x="469" y="3039"/>
                </a:lnTo>
                <a:lnTo>
                  <a:pt x="472" y="3039"/>
                </a:lnTo>
                <a:lnTo>
                  <a:pt x="475" y="3037"/>
                </a:lnTo>
                <a:lnTo>
                  <a:pt x="476" y="3034"/>
                </a:lnTo>
                <a:lnTo>
                  <a:pt x="476" y="3029"/>
                </a:lnTo>
                <a:lnTo>
                  <a:pt x="476" y="3029"/>
                </a:lnTo>
                <a:lnTo>
                  <a:pt x="482" y="3022"/>
                </a:lnTo>
                <a:lnTo>
                  <a:pt x="482" y="3022"/>
                </a:lnTo>
                <a:lnTo>
                  <a:pt x="485" y="3028"/>
                </a:lnTo>
                <a:lnTo>
                  <a:pt x="485" y="3028"/>
                </a:lnTo>
                <a:lnTo>
                  <a:pt x="486" y="3025"/>
                </a:lnTo>
                <a:lnTo>
                  <a:pt x="489" y="3023"/>
                </a:lnTo>
                <a:lnTo>
                  <a:pt x="491" y="3022"/>
                </a:lnTo>
                <a:lnTo>
                  <a:pt x="491" y="3018"/>
                </a:lnTo>
                <a:lnTo>
                  <a:pt x="491" y="3018"/>
                </a:lnTo>
                <a:lnTo>
                  <a:pt x="488" y="3016"/>
                </a:lnTo>
                <a:lnTo>
                  <a:pt x="488" y="3016"/>
                </a:lnTo>
                <a:lnTo>
                  <a:pt x="488" y="3016"/>
                </a:lnTo>
                <a:lnTo>
                  <a:pt x="491" y="3015"/>
                </a:lnTo>
                <a:lnTo>
                  <a:pt x="492" y="3012"/>
                </a:lnTo>
                <a:lnTo>
                  <a:pt x="492" y="3006"/>
                </a:lnTo>
                <a:lnTo>
                  <a:pt x="492" y="3006"/>
                </a:lnTo>
                <a:lnTo>
                  <a:pt x="498" y="3000"/>
                </a:lnTo>
                <a:lnTo>
                  <a:pt x="498" y="3000"/>
                </a:lnTo>
                <a:lnTo>
                  <a:pt x="505" y="3006"/>
                </a:lnTo>
                <a:lnTo>
                  <a:pt x="508" y="3010"/>
                </a:lnTo>
                <a:lnTo>
                  <a:pt x="508" y="3010"/>
                </a:lnTo>
                <a:lnTo>
                  <a:pt x="507" y="3012"/>
                </a:lnTo>
                <a:lnTo>
                  <a:pt x="505" y="3013"/>
                </a:lnTo>
                <a:lnTo>
                  <a:pt x="505" y="3018"/>
                </a:lnTo>
                <a:lnTo>
                  <a:pt x="508" y="3022"/>
                </a:lnTo>
                <a:lnTo>
                  <a:pt x="513" y="3026"/>
                </a:lnTo>
                <a:lnTo>
                  <a:pt x="513" y="3026"/>
                </a:lnTo>
                <a:lnTo>
                  <a:pt x="513" y="3037"/>
                </a:lnTo>
                <a:lnTo>
                  <a:pt x="516" y="3050"/>
                </a:lnTo>
                <a:lnTo>
                  <a:pt x="516" y="3050"/>
                </a:lnTo>
                <a:lnTo>
                  <a:pt x="508" y="3053"/>
                </a:lnTo>
                <a:lnTo>
                  <a:pt x="505" y="3056"/>
                </a:lnTo>
                <a:lnTo>
                  <a:pt x="502" y="3059"/>
                </a:lnTo>
                <a:lnTo>
                  <a:pt x="502" y="3059"/>
                </a:lnTo>
                <a:lnTo>
                  <a:pt x="507" y="3059"/>
                </a:lnTo>
                <a:lnTo>
                  <a:pt x="510" y="3060"/>
                </a:lnTo>
                <a:lnTo>
                  <a:pt x="513" y="3063"/>
                </a:lnTo>
                <a:lnTo>
                  <a:pt x="514" y="3064"/>
                </a:lnTo>
                <a:lnTo>
                  <a:pt x="517" y="3070"/>
                </a:lnTo>
                <a:lnTo>
                  <a:pt x="519" y="3073"/>
                </a:lnTo>
                <a:lnTo>
                  <a:pt x="521" y="3073"/>
                </a:lnTo>
                <a:lnTo>
                  <a:pt x="521" y="3073"/>
                </a:lnTo>
                <a:lnTo>
                  <a:pt x="521" y="3072"/>
                </a:lnTo>
                <a:lnTo>
                  <a:pt x="521" y="3072"/>
                </a:lnTo>
                <a:lnTo>
                  <a:pt x="524" y="3081"/>
                </a:lnTo>
                <a:lnTo>
                  <a:pt x="524" y="3081"/>
                </a:lnTo>
                <a:lnTo>
                  <a:pt x="530" y="3075"/>
                </a:lnTo>
                <a:lnTo>
                  <a:pt x="536" y="3069"/>
                </a:lnTo>
                <a:lnTo>
                  <a:pt x="541" y="3061"/>
                </a:lnTo>
                <a:lnTo>
                  <a:pt x="543" y="3054"/>
                </a:lnTo>
                <a:lnTo>
                  <a:pt x="543" y="3054"/>
                </a:lnTo>
                <a:lnTo>
                  <a:pt x="549" y="3060"/>
                </a:lnTo>
                <a:lnTo>
                  <a:pt x="551" y="3063"/>
                </a:lnTo>
                <a:lnTo>
                  <a:pt x="549" y="3066"/>
                </a:lnTo>
                <a:lnTo>
                  <a:pt x="549" y="3066"/>
                </a:lnTo>
                <a:lnTo>
                  <a:pt x="554" y="3064"/>
                </a:lnTo>
                <a:lnTo>
                  <a:pt x="557" y="3064"/>
                </a:lnTo>
                <a:lnTo>
                  <a:pt x="564" y="3066"/>
                </a:lnTo>
                <a:lnTo>
                  <a:pt x="564" y="3066"/>
                </a:lnTo>
                <a:lnTo>
                  <a:pt x="561" y="3060"/>
                </a:lnTo>
                <a:lnTo>
                  <a:pt x="561" y="3060"/>
                </a:lnTo>
                <a:lnTo>
                  <a:pt x="558" y="3060"/>
                </a:lnTo>
                <a:lnTo>
                  <a:pt x="557" y="3059"/>
                </a:lnTo>
                <a:lnTo>
                  <a:pt x="554" y="3053"/>
                </a:lnTo>
                <a:lnTo>
                  <a:pt x="552" y="3047"/>
                </a:lnTo>
                <a:lnTo>
                  <a:pt x="551" y="3038"/>
                </a:lnTo>
                <a:lnTo>
                  <a:pt x="551" y="3038"/>
                </a:lnTo>
                <a:lnTo>
                  <a:pt x="548" y="3032"/>
                </a:lnTo>
                <a:lnTo>
                  <a:pt x="548" y="3032"/>
                </a:lnTo>
                <a:lnTo>
                  <a:pt x="549" y="3028"/>
                </a:lnTo>
                <a:lnTo>
                  <a:pt x="549" y="3028"/>
                </a:lnTo>
                <a:lnTo>
                  <a:pt x="533" y="2993"/>
                </a:lnTo>
                <a:lnTo>
                  <a:pt x="519" y="2957"/>
                </a:lnTo>
                <a:lnTo>
                  <a:pt x="505" y="2922"/>
                </a:lnTo>
                <a:lnTo>
                  <a:pt x="494" y="2886"/>
                </a:lnTo>
                <a:lnTo>
                  <a:pt x="494" y="2886"/>
                </a:lnTo>
                <a:lnTo>
                  <a:pt x="494" y="2890"/>
                </a:lnTo>
                <a:lnTo>
                  <a:pt x="494" y="2890"/>
                </a:lnTo>
                <a:lnTo>
                  <a:pt x="486" y="2890"/>
                </a:lnTo>
                <a:lnTo>
                  <a:pt x="483" y="2887"/>
                </a:lnTo>
                <a:lnTo>
                  <a:pt x="483" y="2887"/>
                </a:lnTo>
                <a:lnTo>
                  <a:pt x="482" y="2883"/>
                </a:lnTo>
                <a:lnTo>
                  <a:pt x="480" y="2878"/>
                </a:lnTo>
                <a:lnTo>
                  <a:pt x="480" y="2878"/>
                </a:lnTo>
                <a:lnTo>
                  <a:pt x="482" y="2865"/>
                </a:lnTo>
                <a:lnTo>
                  <a:pt x="482" y="2865"/>
                </a:lnTo>
                <a:lnTo>
                  <a:pt x="483" y="2864"/>
                </a:lnTo>
                <a:lnTo>
                  <a:pt x="483" y="2864"/>
                </a:lnTo>
                <a:lnTo>
                  <a:pt x="482" y="2859"/>
                </a:lnTo>
                <a:lnTo>
                  <a:pt x="482" y="2859"/>
                </a:lnTo>
                <a:lnTo>
                  <a:pt x="482" y="2856"/>
                </a:lnTo>
                <a:lnTo>
                  <a:pt x="482" y="2856"/>
                </a:lnTo>
                <a:lnTo>
                  <a:pt x="483" y="2858"/>
                </a:lnTo>
                <a:lnTo>
                  <a:pt x="483" y="2858"/>
                </a:lnTo>
                <a:lnTo>
                  <a:pt x="466" y="2792"/>
                </a:lnTo>
                <a:lnTo>
                  <a:pt x="450" y="2724"/>
                </a:lnTo>
                <a:lnTo>
                  <a:pt x="450" y="2724"/>
                </a:lnTo>
                <a:lnTo>
                  <a:pt x="447" y="2723"/>
                </a:lnTo>
                <a:lnTo>
                  <a:pt x="445" y="2721"/>
                </a:lnTo>
                <a:lnTo>
                  <a:pt x="444" y="2714"/>
                </a:lnTo>
                <a:lnTo>
                  <a:pt x="444" y="2705"/>
                </a:lnTo>
                <a:lnTo>
                  <a:pt x="444" y="2698"/>
                </a:lnTo>
                <a:lnTo>
                  <a:pt x="444" y="2698"/>
                </a:lnTo>
                <a:lnTo>
                  <a:pt x="445" y="2699"/>
                </a:lnTo>
                <a:lnTo>
                  <a:pt x="445" y="2699"/>
                </a:lnTo>
                <a:lnTo>
                  <a:pt x="434" y="2632"/>
                </a:lnTo>
                <a:lnTo>
                  <a:pt x="426" y="2566"/>
                </a:lnTo>
                <a:lnTo>
                  <a:pt x="422" y="2499"/>
                </a:lnTo>
                <a:lnTo>
                  <a:pt x="419" y="2430"/>
                </a:lnTo>
                <a:lnTo>
                  <a:pt x="419" y="2430"/>
                </a:lnTo>
                <a:lnTo>
                  <a:pt x="420" y="2383"/>
                </a:lnTo>
                <a:lnTo>
                  <a:pt x="422" y="2338"/>
                </a:lnTo>
                <a:lnTo>
                  <a:pt x="422" y="2338"/>
                </a:lnTo>
                <a:lnTo>
                  <a:pt x="419" y="2335"/>
                </a:lnTo>
                <a:lnTo>
                  <a:pt x="416" y="2332"/>
                </a:lnTo>
                <a:lnTo>
                  <a:pt x="413" y="2329"/>
                </a:lnTo>
                <a:lnTo>
                  <a:pt x="409" y="2327"/>
                </a:lnTo>
                <a:lnTo>
                  <a:pt x="409" y="2327"/>
                </a:lnTo>
                <a:lnTo>
                  <a:pt x="416" y="2316"/>
                </a:lnTo>
                <a:lnTo>
                  <a:pt x="420" y="2304"/>
                </a:lnTo>
                <a:lnTo>
                  <a:pt x="428" y="2277"/>
                </a:lnTo>
                <a:lnTo>
                  <a:pt x="428" y="2277"/>
                </a:lnTo>
                <a:lnTo>
                  <a:pt x="435" y="2216"/>
                </a:lnTo>
                <a:lnTo>
                  <a:pt x="445" y="2154"/>
                </a:lnTo>
                <a:lnTo>
                  <a:pt x="458" y="2093"/>
                </a:lnTo>
                <a:lnTo>
                  <a:pt x="475" y="2033"/>
                </a:lnTo>
                <a:lnTo>
                  <a:pt x="475" y="2033"/>
                </a:lnTo>
                <a:lnTo>
                  <a:pt x="476" y="2011"/>
                </a:lnTo>
                <a:lnTo>
                  <a:pt x="478" y="2000"/>
                </a:lnTo>
                <a:lnTo>
                  <a:pt x="479" y="1992"/>
                </a:lnTo>
                <a:lnTo>
                  <a:pt x="483" y="1981"/>
                </a:lnTo>
                <a:lnTo>
                  <a:pt x="486" y="1974"/>
                </a:lnTo>
                <a:lnTo>
                  <a:pt x="492" y="1967"/>
                </a:lnTo>
                <a:lnTo>
                  <a:pt x="498" y="1959"/>
                </a:lnTo>
                <a:lnTo>
                  <a:pt x="498" y="1959"/>
                </a:lnTo>
                <a:lnTo>
                  <a:pt x="511" y="1923"/>
                </a:lnTo>
                <a:lnTo>
                  <a:pt x="524" y="1886"/>
                </a:lnTo>
                <a:lnTo>
                  <a:pt x="523" y="1886"/>
                </a:lnTo>
                <a:lnTo>
                  <a:pt x="523" y="1886"/>
                </a:lnTo>
                <a:lnTo>
                  <a:pt x="520" y="1879"/>
                </a:lnTo>
                <a:lnTo>
                  <a:pt x="520" y="1871"/>
                </a:lnTo>
                <a:lnTo>
                  <a:pt x="520" y="1858"/>
                </a:lnTo>
                <a:lnTo>
                  <a:pt x="523" y="1847"/>
                </a:lnTo>
                <a:lnTo>
                  <a:pt x="529" y="1835"/>
                </a:lnTo>
                <a:lnTo>
                  <a:pt x="535" y="1825"/>
                </a:lnTo>
                <a:lnTo>
                  <a:pt x="542" y="1814"/>
                </a:lnTo>
                <a:lnTo>
                  <a:pt x="549" y="1804"/>
                </a:lnTo>
                <a:lnTo>
                  <a:pt x="557" y="1794"/>
                </a:lnTo>
                <a:lnTo>
                  <a:pt x="557" y="1794"/>
                </a:lnTo>
                <a:lnTo>
                  <a:pt x="558" y="1803"/>
                </a:lnTo>
                <a:lnTo>
                  <a:pt x="558" y="1811"/>
                </a:lnTo>
                <a:lnTo>
                  <a:pt x="558" y="1811"/>
                </a:lnTo>
                <a:lnTo>
                  <a:pt x="574" y="1778"/>
                </a:lnTo>
                <a:lnTo>
                  <a:pt x="592" y="1745"/>
                </a:lnTo>
                <a:lnTo>
                  <a:pt x="609" y="1712"/>
                </a:lnTo>
                <a:lnTo>
                  <a:pt x="628" y="1679"/>
                </a:lnTo>
                <a:lnTo>
                  <a:pt x="649" y="1647"/>
                </a:lnTo>
                <a:lnTo>
                  <a:pt x="669" y="1616"/>
                </a:lnTo>
                <a:lnTo>
                  <a:pt x="691" y="1586"/>
                </a:lnTo>
                <a:lnTo>
                  <a:pt x="713" y="1555"/>
                </a:lnTo>
                <a:lnTo>
                  <a:pt x="713" y="1555"/>
                </a:lnTo>
                <a:lnTo>
                  <a:pt x="718" y="1548"/>
                </a:lnTo>
                <a:lnTo>
                  <a:pt x="724" y="1542"/>
                </a:lnTo>
                <a:lnTo>
                  <a:pt x="724" y="1542"/>
                </a:lnTo>
                <a:lnTo>
                  <a:pt x="754" y="1504"/>
                </a:lnTo>
                <a:lnTo>
                  <a:pt x="788" y="1466"/>
                </a:lnTo>
                <a:lnTo>
                  <a:pt x="822" y="1427"/>
                </a:lnTo>
                <a:lnTo>
                  <a:pt x="857" y="1392"/>
                </a:lnTo>
                <a:lnTo>
                  <a:pt x="894" y="1357"/>
                </a:lnTo>
                <a:lnTo>
                  <a:pt x="932" y="1325"/>
                </a:lnTo>
                <a:lnTo>
                  <a:pt x="971" y="1293"/>
                </a:lnTo>
                <a:lnTo>
                  <a:pt x="1011" y="1262"/>
                </a:lnTo>
                <a:lnTo>
                  <a:pt x="1052" y="1233"/>
                </a:lnTo>
                <a:lnTo>
                  <a:pt x="1094" y="1205"/>
                </a:lnTo>
                <a:lnTo>
                  <a:pt x="1138" y="1178"/>
                </a:lnTo>
                <a:lnTo>
                  <a:pt x="1182" y="1153"/>
                </a:lnTo>
                <a:lnTo>
                  <a:pt x="1228" y="1131"/>
                </a:lnTo>
                <a:lnTo>
                  <a:pt x="1273" y="1109"/>
                </a:lnTo>
                <a:lnTo>
                  <a:pt x="1320" y="1089"/>
                </a:lnTo>
                <a:lnTo>
                  <a:pt x="1368" y="1070"/>
                </a:lnTo>
                <a:lnTo>
                  <a:pt x="1368" y="1070"/>
                </a:lnTo>
                <a:lnTo>
                  <a:pt x="1364" y="1067"/>
                </a:lnTo>
                <a:lnTo>
                  <a:pt x="1364" y="1067"/>
                </a:lnTo>
                <a:lnTo>
                  <a:pt x="1373" y="1061"/>
                </a:lnTo>
                <a:lnTo>
                  <a:pt x="1381" y="1057"/>
                </a:lnTo>
                <a:lnTo>
                  <a:pt x="1400" y="1046"/>
                </a:lnTo>
                <a:lnTo>
                  <a:pt x="1419" y="1038"/>
                </a:lnTo>
                <a:lnTo>
                  <a:pt x="1428" y="1033"/>
                </a:lnTo>
                <a:lnTo>
                  <a:pt x="1436" y="1027"/>
                </a:lnTo>
                <a:lnTo>
                  <a:pt x="1436" y="1027"/>
                </a:lnTo>
                <a:lnTo>
                  <a:pt x="1437" y="1035"/>
                </a:lnTo>
                <a:lnTo>
                  <a:pt x="1434" y="1039"/>
                </a:lnTo>
                <a:lnTo>
                  <a:pt x="1430" y="1043"/>
                </a:lnTo>
                <a:lnTo>
                  <a:pt x="1422" y="1048"/>
                </a:lnTo>
                <a:lnTo>
                  <a:pt x="1406" y="1054"/>
                </a:lnTo>
                <a:lnTo>
                  <a:pt x="1399" y="1058"/>
                </a:lnTo>
                <a:lnTo>
                  <a:pt x="1392" y="1063"/>
                </a:lnTo>
                <a:lnTo>
                  <a:pt x="1392" y="1063"/>
                </a:lnTo>
                <a:lnTo>
                  <a:pt x="1438" y="1046"/>
                </a:lnTo>
                <a:lnTo>
                  <a:pt x="1485" y="1033"/>
                </a:lnTo>
                <a:lnTo>
                  <a:pt x="1534" y="1021"/>
                </a:lnTo>
                <a:lnTo>
                  <a:pt x="1582" y="1011"/>
                </a:lnTo>
                <a:lnTo>
                  <a:pt x="1630" y="1001"/>
                </a:lnTo>
                <a:lnTo>
                  <a:pt x="1680" y="994"/>
                </a:lnTo>
                <a:lnTo>
                  <a:pt x="1730" y="989"/>
                </a:lnTo>
                <a:lnTo>
                  <a:pt x="1781" y="985"/>
                </a:lnTo>
                <a:lnTo>
                  <a:pt x="1781" y="985"/>
                </a:lnTo>
                <a:lnTo>
                  <a:pt x="1783" y="983"/>
                </a:lnTo>
                <a:lnTo>
                  <a:pt x="1783" y="983"/>
                </a:lnTo>
                <a:lnTo>
                  <a:pt x="1774" y="983"/>
                </a:lnTo>
                <a:lnTo>
                  <a:pt x="1765" y="983"/>
                </a:lnTo>
                <a:lnTo>
                  <a:pt x="1762" y="982"/>
                </a:lnTo>
                <a:lnTo>
                  <a:pt x="1759" y="980"/>
                </a:lnTo>
                <a:lnTo>
                  <a:pt x="1758" y="978"/>
                </a:lnTo>
                <a:lnTo>
                  <a:pt x="1756" y="975"/>
                </a:lnTo>
                <a:lnTo>
                  <a:pt x="1756" y="975"/>
                </a:lnTo>
                <a:lnTo>
                  <a:pt x="1762" y="976"/>
                </a:lnTo>
                <a:lnTo>
                  <a:pt x="1768" y="976"/>
                </a:lnTo>
                <a:lnTo>
                  <a:pt x="1783" y="976"/>
                </a:lnTo>
                <a:lnTo>
                  <a:pt x="1797" y="976"/>
                </a:lnTo>
                <a:lnTo>
                  <a:pt x="1805" y="976"/>
                </a:lnTo>
                <a:lnTo>
                  <a:pt x="1813" y="979"/>
                </a:lnTo>
                <a:lnTo>
                  <a:pt x="1813" y="979"/>
                </a:lnTo>
                <a:lnTo>
                  <a:pt x="1812" y="970"/>
                </a:lnTo>
                <a:lnTo>
                  <a:pt x="1812" y="964"/>
                </a:lnTo>
                <a:lnTo>
                  <a:pt x="1813" y="958"/>
                </a:lnTo>
                <a:lnTo>
                  <a:pt x="1816" y="954"/>
                </a:lnTo>
                <a:lnTo>
                  <a:pt x="1819" y="950"/>
                </a:lnTo>
                <a:lnTo>
                  <a:pt x="1824" y="947"/>
                </a:lnTo>
                <a:lnTo>
                  <a:pt x="1835" y="942"/>
                </a:lnTo>
                <a:lnTo>
                  <a:pt x="1860" y="936"/>
                </a:lnTo>
                <a:lnTo>
                  <a:pt x="1872" y="932"/>
                </a:lnTo>
                <a:lnTo>
                  <a:pt x="1882" y="926"/>
                </a:lnTo>
                <a:lnTo>
                  <a:pt x="1882" y="926"/>
                </a:lnTo>
                <a:lnTo>
                  <a:pt x="1884" y="931"/>
                </a:lnTo>
                <a:lnTo>
                  <a:pt x="1885" y="934"/>
                </a:lnTo>
                <a:lnTo>
                  <a:pt x="1890" y="935"/>
                </a:lnTo>
                <a:lnTo>
                  <a:pt x="1893" y="936"/>
                </a:lnTo>
                <a:lnTo>
                  <a:pt x="1903" y="938"/>
                </a:lnTo>
                <a:lnTo>
                  <a:pt x="1914" y="938"/>
                </a:lnTo>
                <a:lnTo>
                  <a:pt x="1926" y="938"/>
                </a:lnTo>
                <a:lnTo>
                  <a:pt x="1938" y="939"/>
                </a:lnTo>
                <a:lnTo>
                  <a:pt x="1948" y="942"/>
                </a:lnTo>
                <a:lnTo>
                  <a:pt x="1953" y="945"/>
                </a:lnTo>
                <a:lnTo>
                  <a:pt x="1956" y="948"/>
                </a:lnTo>
                <a:lnTo>
                  <a:pt x="1956" y="948"/>
                </a:lnTo>
                <a:lnTo>
                  <a:pt x="1942" y="951"/>
                </a:lnTo>
                <a:lnTo>
                  <a:pt x="1929" y="951"/>
                </a:lnTo>
                <a:lnTo>
                  <a:pt x="1917" y="951"/>
                </a:lnTo>
                <a:lnTo>
                  <a:pt x="1909" y="953"/>
                </a:lnTo>
                <a:lnTo>
                  <a:pt x="1909" y="953"/>
                </a:lnTo>
                <a:lnTo>
                  <a:pt x="1935" y="969"/>
                </a:lnTo>
                <a:lnTo>
                  <a:pt x="1964" y="986"/>
                </a:lnTo>
                <a:lnTo>
                  <a:pt x="1964" y="986"/>
                </a:lnTo>
                <a:lnTo>
                  <a:pt x="2026" y="991"/>
                </a:lnTo>
                <a:lnTo>
                  <a:pt x="2026" y="991"/>
                </a:lnTo>
                <a:lnTo>
                  <a:pt x="2026" y="989"/>
                </a:lnTo>
                <a:lnTo>
                  <a:pt x="2027" y="988"/>
                </a:lnTo>
                <a:lnTo>
                  <a:pt x="2033" y="988"/>
                </a:lnTo>
                <a:lnTo>
                  <a:pt x="2045" y="994"/>
                </a:lnTo>
                <a:lnTo>
                  <a:pt x="2045" y="994"/>
                </a:lnTo>
                <a:lnTo>
                  <a:pt x="2076" y="998"/>
                </a:lnTo>
                <a:lnTo>
                  <a:pt x="2076" y="998"/>
                </a:lnTo>
                <a:lnTo>
                  <a:pt x="2074" y="997"/>
                </a:lnTo>
                <a:lnTo>
                  <a:pt x="2073" y="995"/>
                </a:lnTo>
                <a:lnTo>
                  <a:pt x="2067" y="992"/>
                </a:lnTo>
                <a:lnTo>
                  <a:pt x="2062" y="989"/>
                </a:lnTo>
                <a:lnTo>
                  <a:pt x="2060" y="986"/>
                </a:lnTo>
                <a:lnTo>
                  <a:pt x="2060" y="983"/>
                </a:lnTo>
                <a:lnTo>
                  <a:pt x="2060" y="983"/>
                </a:lnTo>
                <a:lnTo>
                  <a:pt x="2062" y="980"/>
                </a:lnTo>
                <a:lnTo>
                  <a:pt x="2065" y="980"/>
                </a:lnTo>
                <a:lnTo>
                  <a:pt x="2071" y="982"/>
                </a:lnTo>
                <a:lnTo>
                  <a:pt x="2080" y="983"/>
                </a:lnTo>
                <a:lnTo>
                  <a:pt x="2084" y="983"/>
                </a:lnTo>
                <a:lnTo>
                  <a:pt x="2090" y="983"/>
                </a:lnTo>
                <a:lnTo>
                  <a:pt x="2090" y="983"/>
                </a:lnTo>
                <a:close/>
                <a:moveTo>
                  <a:pt x="2405" y="966"/>
                </a:moveTo>
                <a:lnTo>
                  <a:pt x="2405" y="966"/>
                </a:lnTo>
                <a:lnTo>
                  <a:pt x="2413" y="966"/>
                </a:lnTo>
                <a:lnTo>
                  <a:pt x="2417" y="966"/>
                </a:lnTo>
                <a:lnTo>
                  <a:pt x="2420" y="969"/>
                </a:lnTo>
                <a:lnTo>
                  <a:pt x="2423" y="972"/>
                </a:lnTo>
                <a:lnTo>
                  <a:pt x="2426" y="975"/>
                </a:lnTo>
                <a:lnTo>
                  <a:pt x="2429" y="978"/>
                </a:lnTo>
                <a:lnTo>
                  <a:pt x="2433" y="979"/>
                </a:lnTo>
                <a:lnTo>
                  <a:pt x="2440" y="979"/>
                </a:lnTo>
                <a:lnTo>
                  <a:pt x="2440" y="979"/>
                </a:lnTo>
                <a:lnTo>
                  <a:pt x="2436" y="982"/>
                </a:lnTo>
                <a:lnTo>
                  <a:pt x="2430" y="983"/>
                </a:lnTo>
                <a:lnTo>
                  <a:pt x="2424" y="983"/>
                </a:lnTo>
                <a:lnTo>
                  <a:pt x="2418" y="982"/>
                </a:lnTo>
                <a:lnTo>
                  <a:pt x="2413" y="979"/>
                </a:lnTo>
                <a:lnTo>
                  <a:pt x="2408" y="976"/>
                </a:lnTo>
                <a:lnTo>
                  <a:pt x="2407" y="972"/>
                </a:lnTo>
                <a:lnTo>
                  <a:pt x="2405" y="966"/>
                </a:lnTo>
                <a:lnTo>
                  <a:pt x="2405" y="966"/>
                </a:lnTo>
                <a:close/>
                <a:moveTo>
                  <a:pt x="2807" y="1041"/>
                </a:moveTo>
                <a:lnTo>
                  <a:pt x="2807" y="1041"/>
                </a:lnTo>
                <a:lnTo>
                  <a:pt x="2801" y="1042"/>
                </a:lnTo>
                <a:lnTo>
                  <a:pt x="2795" y="1043"/>
                </a:lnTo>
                <a:lnTo>
                  <a:pt x="2788" y="1042"/>
                </a:lnTo>
                <a:lnTo>
                  <a:pt x="2782" y="1039"/>
                </a:lnTo>
                <a:lnTo>
                  <a:pt x="2767" y="1033"/>
                </a:lnTo>
                <a:lnTo>
                  <a:pt x="2760" y="1032"/>
                </a:lnTo>
                <a:lnTo>
                  <a:pt x="2754" y="1030"/>
                </a:lnTo>
                <a:lnTo>
                  <a:pt x="2754" y="1030"/>
                </a:lnTo>
                <a:lnTo>
                  <a:pt x="2760" y="1026"/>
                </a:lnTo>
                <a:lnTo>
                  <a:pt x="2767" y="1024"/>
                </a:lnTo>
                <a:lnTo>
                  <a:pt x="2776" y="1024"/>
                </a:lnTo>
                <a:lnTo>
                  <a:pt x="2783" y="1026"/>
                </a:lnTo>
                <a:lnTo>
                  <a:pt x="2790" y="1029"/>
                </a:lnTo>
                <a:lnTo>
                  <a:pt x="2796" y="1032"/>
                </a:lnTo>
                <a:lnTo>
                  <a:pt x="2802" y="1036"/>
                </a:lnTo>
                <a:lnTo>
                  <a:pt x="2807" y="1041"/>
                </a:lnTo>
                <a:lnTo>
                  <a:pt x="2807" y="1041"/>
                </a:lnTo>
                <a:close/>
                <a:moveTo>
                  <a:pt x="2722" y="1001"/>
                </a:moveTo>
                <a:lnTo>
                  <a:pt x="2722" y="1001"/>
                </a:lnTo>
                <a:lnTo>
                  <a:pt x="2710" y="995"/>
                </a:lnTo>
                <a:lnTo>
                  <a:pt x="2704" y="992"/>
                </a:lnTo>
                <a:lnTo>
                  <a:pt x="2700" y="988"/>
                </a:lnTo>
                <a:lnTo>
                  <a:pt x="2700" y="988"/>
                </a:lnTo>
                <a:lnTo>
                  <a:pt x="2703" y="983"/>
                </a:lnTo>
                <a:lnTo>
                  <a:pt x="2705" y="983"/>
                </a:lnTo>
                <a:lnTo>
                  <a:pt x="2710" y="983"/>
                </a:lnTo>
                <a:lnTo>
                  <a:pt x="2714" y="985"/>
                </a:lnTo>
                <a:lnTo>
                  <a:pt x="2717" y="988"/>
                </a:lnTo>
                <a:lnTo>
                  <a:pt x="2720" y="992"/>
                </a:lnTo>
                <a:lnTo>
                  <a:pt x="2722" y="997"/>
                </a:lnTo>
                <a:lnTo>
                  <a:pt x="2722" y="1001"/>
                </a:lnTo>
                <a:lnTo>
                  <a:pt x="2722" y="1001"/>
                </a:lnTo>
                <a:close/>
                <a:moveTo>
                  <a:pt x="2704" y="1002"/>
                </a:moveTo>
                <a:lnTo>
                  <a:pt x="2704" y="1002"/>
                </a:lnTo>
                <a:lnTo>
                  <a:pt x="2694" y="1004"/>
                </a:lnTo>
                <a:lnTo>
                  <a:pt x="2684" y="1004"/>
                </a:lnTo>
                <a:lnTo>
                  <a:pt x="2679" y="1002"/>
                </a:lnTo>
                <a:lnTo>
                  <a:pt x="2675" y="1001"/>
                </a:lnTo>
                <a:lnTo>
                  <a:pt x="2673" y="997"/>
                </a:lnTo>
                <a:lnTo>
                  <a:pt x="2673" y="991"/>
                </a:lnTo>
                <a:lnTo>
                  <a:pt x="2673" y="991"/>
                </a:lnTo>
                <a:lnTo>
                  <a:pt x="2682" y="992"/>
                </a:lnTo>
                <a:lnTo>
                  <a:pt x="2692" y="992"/>
                </a:lnTo>
                <a:lnTo>
                  <a:pt x="2697" y="994"/>
                </a:lnTo>
                <a:lnTo>
                  <a:pt x="2701" y="995"/>
                </a:lnTo>
                <a:lnTo>
                  <a:pt x="2703" y="998"/>
                </a:lnTo>
                <a:lnTo>
                  <a:pt x="2704" y="1002"/>
                </a:lnTo>
                <a:lnTo>
                  <a:pt x="2704" y="1002"/>
                </a:lnTo>
                <a:close/>
                <a:moveTo>
                  <a:pt x="2670" y="979"/>
                </a:moveTo>
                <a:lnTo>
                  <a:pt x="2670" y="979"/>
                </a:lnTo>
                <a:lnTo>
                  <a:pt x="2667" y="988"/>
                </a:lnTo>
                <a:lnTo>
                  <a:pt x="2666" y="989"/>
                </a:lnTo>
                <a:lnTo>
                  <a:pt x="2664" y="991"/>
                </a:lnTo>
                <a:lnTo>
                  <a:pt x="2660" y="991"/>
                </a:lnTo>
                <a:lnTo>
                  <a:pt x="2654" y="988"/>
                </a:lnTo>
                <a:lnTo>
                  <a:pt x="2642" y="979"/>
                </a:lnTo>
                <a:lnTo>
                  <a:pt x="2637" y="975"/>
                </a:lnTo>
                <a:lnTo>
                  <a:pt x="2631" y="975"/>
                </a:lnTo>
                <a:lnTo>
                  <a:pt x="2631" y="975"/>
                </a:lnTo>
                <a:lnTo>
                  <a:pt x="2634" y="972"/>
                </a:lnTo>
                <a:lnTo>
                  <a:pt x="2638" y="973"/>
                </a:lnTo>
                <a:lnTo>
                  <a:pt x="2648" y="978"/>
                </a:lnTo>
                <a:lnTo>
                  <a:pt x="2653" y="980"/>
                </a:lnTo>
                <a:lnTo>
                  <a:pt x="2659" y="982"/>
                </a:lnTo>
                <a:lnTo>
                  <a:pt x="2664" y="982"/>
                </a:lnTo>
                <a:lnTo>
                  <a:pt x="2670" y="979"/>
                </a:lnTo>
                <a:lnTo>
                  <a:pt x="2670" y="979"/>
                </a:lnTo>
                <a:close/>
                <a:moveTo>
                  <a:pt x="2292" y="684"/>
                </a:moveTo>
                <a:lnTo>
                  <a:pt x="2292" y="684"/>
                </a:lnTo>
                <a:lnTo>
                  <a:pt x="2295" y="683"/>
                </a:lnTo>
                <a:lnTo>
                  <a:pt x="2295" y="680"/>
                </a:lnTo>
                <a:lnTo>
                  <a:pt x="2294" y="676"/>
                </a:lnTo>
                <a:lnTo>
                  <a:pt x="2292" y="671"/>
                </a:lnTo>
                <a:lnTo>
                  <a:pt x="2292" y="671"/>
                </a:lnTo>
                <a:lnTo>
                  <a:pt x="2297" y="671"/>
                </a:lnTo>
                <a:lnTo>
                  <a:pt x="2300" y="671"/>
                </a:lnTo>
                <a:lnTo>
                  <a:pt x="2303" y="673"/>
                </a:lnTo>
                <a:lnTo>
                  <a:pt x="2304" y="676"/>
                </a:lnTo>
                <a:lnTo>
                  <a:pt x="2306" y="681"/>
                </a:lnTo>
                <a:lnTo>
                  <a:pt x="2307" y="683"/>
                </a:lnTo>
                <a:lnTo>
                  <a:pt x="2310" y="684"/>
                </a:lnTo>
                <a:lnTo>
                  <a:pt x="2310" y="684"/>
                </a:lnTo>
                <a:lnTo>
                  <a:pt x="2306" y="686"/>
                </a:lnTo>
                <a:lnTo>
                  <a:pt x="2298" y="687"/>
                </a:lnTo>
                <a:lnTo>
                  <a:pt x="2276" y="689"/>
                </a:lnTo>
                <a:lnTo>
                  <a:pt x="2276" y="689"/>
                </a:lnTo>
                <a:lnTo>
                  <a:pt x="2273" y="684"/>
                </a:lnTo>
                <a:lnTo>
                  <a:pt x="2272" y="681"/>
                </a:lnTo>
                <a:lnTo>
                  <a:pt x="2270" y="677"/>
                </a:lnTo>
                <a:lnTo>
                  <a:pt x="2268" y="676"/>
                </a:lnTo>
                <a:lnTo>
                  <a:pt x="2268" y="676"/>
                </a:lnTo>
                <a:lnTo>
                  <a:pt x="2270" y="671"/>
                </a:lnTo>
                <a:lnTo>
                  <a:pt x="2273" y="671"/>
                </a:lnTo>
                <a:lnTo>
                  <a:pt x="2276" y="673"/>
                </a:lnTo>
                <a:lnTo>
                  <a:pt x="2279" y="676"/>
                </a:lnTo>
                <a:lnTo>
                  <a:pt x="2285" y="683"/>
                </a:lnTo>
                <a:lnTo>
                  <a:pt x="2288" y="684"/>
                </a:lnTo>
                <a:lnTo>
                  <a:pt x="2292" y="684"/>
                </a:lnTo>
                <a:lnTo>
                  <a:pt x="2292" y="684"/>
                </a:lnTo>
                <a:close/>
                <a:moveTo>
                  <a:pt x="2281" y="884"/>
                </a:moveTo>
                <a:lnTo>
                  <a:pt x="2281" y="884"/>
                </a:lnTo>
                <a:lnTo>
                  <a:pt x="2282" y="876"/>
                </a:lnTo>
                <a:lnTo>
                  <a:pt x="2288" y="869"/>
                </a:lnTo>
                <a:lnTo>
                  <a:pt x="2295" y="865"/>
                </a:lnTo>
                <a:lnTo>
                  <a:pt x="2303" y="862"/>
                </a:lnTo>
                <a:lnTo>
                  <a:pt x="2313" y="860"/>
                </a:lnTo>
                <a:lnTo>
                  <a:pt x="2323" y="862"/>
                </a:lnTo>
                <a:lnTo>
                  <a:pt x="2332" y="863"/>
                </a:lnTo>
                <a:lnTo>
                  <a:pt x="2341" y="866"/>
                </a:lnTo>
                <a:lnTo>
                  <a:pt x="2341" y="866"/>
                </a:lnTo>
                <a:lnTo>
                  <a:pt x="2339" y="871"/>
                </a:lnTo>
                <a:lnTo>
                  <a:pt x="2336" y="873"/>
                </a:lnTo>
                <a:lnTo>
                  <a:pt x="2333" y="875"/>
                </a:lnTo>
                <a:lnTo>
                  <a:pt x="2330" y="878"/>
                </a:lnTo>
                <a:lnTo>
                  <a:pt x="2322" y="879"/>
                </a:lnTo>
                <a:lnTo>
                  <a:pt x="2310" y="879"/>
                </a:lnTo>
                <a:lnTo>
                  <a:pt x="2310" y="879"/>
                </a:lnTo>
                <a:lnTo>
                  <a:pt x="2311" y="882"/>
                </a:lnTo>
                <a:lnTo>
                  <a:pt x="2313" y="884"/>
                </a:lnTo>
                <a:lnTo>
                  <a:pt x="2319" y="884"/>
                </a:lnTo>
                <a:lnTo>
                  <a:pt x="2326" y="882"/>
                </a:lnTo>
                <a:lnTo>
                  <a:pt x="2332" y="884"/>
                </a:lnTo>
                <a:lnTo>
                  <a:pt x="2332" y="884"/>
                </a:lnTo>
                <a:lnTo>
                  <a:pt x="2323" y="894"/>
                </a:lnTo>
                <a:lnTo>
                  <a:pt x="2322" y="897"/>
                </a:lnTo>
                <a:lnTo>
                  <a:pt x="2322" y="900"/>
                </a:lnTo>
                <a:lnTo>
                  <a:pt x="2323" y="901"/>
                </a:lnTo>
                <a:lnTo>
                  <a:pt x="2326" y="903"/>
                </a:lnTo>
                <a:lnTo>
                  <a:pt x="2333" y="906"/>
                </a:lnTo>
                <a:lnTo>
                  <a:pt x="2342" y="907"/>
                </a:lnTo>
                <a:lnTo>
                  <a:pt x="2351" y="912"/>
                </a:lnTo>
                <a:lnTo>
                  <a:pt x="2355" y="913"/>
                </a:lnTo>
                <a:lnTo>
                  <a:pt x="2358" y="917"/>
                </a:lnTo>
                <a:lnTo>
                  <a:pt x="2361" y="922"/>
                </a:lnTo>
                <a:lnTo>
                  <a:pt x="2363" y="926"/>
                </a:lnTo>
                <a:lnTo>
                  <a:pt x="2363" y="926"/>
                </a:lnTo>
                <a:lnTo>
                  <a:pt x="2333" y="917"/>
                </a:lnTo>
                <a:lnTo>
                  <a:pt x="2307" y="907"/>
                </a:lnTo>
                <a:lnTo>
                  <a:pt x="2254" y="884"/>
                </a:lnTo>
                <a:lnTo>
                  <a:pt x="2254" y="884"/>
                </a:lnTo>
                <a:lnTo>
                  <a:pt x="2254" y="878"/>
                </a:lnTo>
                <a:lnTo>
                  <a:pt x="2257" y="875"/>
                </a:lnTo>
                <a:lnTo>
                  <a:pt x="2262" y="873"/>
                </a:lnTo>
                <a:lnTo>
                  <a:pt x="2266" y="875"/>
                </a:lnTo>
                <a:lnTo>
                  <a:pt x="2270" y="876"/>
                </a:lnTo>
                <a:lnTo>
                  <a:pt x="2275" y="878"/>
                </a:lnTo>
                <a:lnTo>
                  <a:pt x="2279" y="881"/>
                </a:lnTo>
                <a:lnTo>
                  <a:pt x="2281" y="884"/>
                </a:lnTo>
                <a:lnTo>
                  <a:pt x="2281" y="884"/>
                </a:lnTo>
                <a:close/>
                <a:moveTo>
                  <a:pt x="2209" y="744"/>
                </a:moveTo>
                <a:lnTo>
                  <a:pt x="2209" y="744"/>
                </a:lnTo>
                <a:lnTo>
                  <a:pt x="2221" y="744"/>
                </a:lnTo>
                <a:lnTo>
                  <a:pt x="2215" y="746"/>
                </a:lnTo>
                <a:lnTo>
                  <a:pt x="2205" y="749"/>
                </a:lnTo>
                <a:lnTo>
                  <a:pt x="2205" y="749"/>
                </a:lnTo>
                <a:lnTo>
                  <a:pt x="2196" y="753"/>
                </a:lnTo>
                <a:lnTo>
                  <a:pt x="2180" y="758"/>
                </a:lnTo>
                <a:lnTo>
                  <a:pt x="2159" y="761"/>
                </a:lnTo>
                <a:lnTo>
                  <a:pt x="2149" y="762"/>
                </a:lnTo>
                <a:lnTo>
                  <a:pt x="2136" y="762"/>
                </a:lnTo>
                <a:lnTo>
                  <a:pt x="2136" y="762"/>
                </a:lnTo>
                <a:lnTo>
                  <a:pt x="2140" y="756"/>
                </a:lnTo>
                <a:lnTo>
                  <a:pt x="2147" y="753"/>
                </a:lnTo>
                <a:lnTo>
                  <a:pt x="2156" y="749"/>
                </a:lnTo>
                <a:lnTo>
                  <a:pt x="2166" y="747"/>
                </a:lnTo>
                <a:lnTo>
                  <a:pt x="2188" y="744"/>
                </a:lnTo>
                <a:lnTo>
                  <a:pt x="2209" y="744"/>
                </a:lnTo>
                <a:lnTo>
                  <a:pt x="2209" y="744"/>
                </a:lnTo>
                <a:close/>
                <a:moveTo>
                  <a:pt x="2131" y="758"/>
                </a:moveTo>
                <a:lnTo>
                  <a:pt x="2131" y="758"/>
                </a:lnTo>
                <a:lnTo>
                  <a:pt x="2127" y="764"/>
                </a:lnTo>
                <a:lnTo>
                  <a:pt x="2122" y="768"/>
                </a:lnTo>
                <a:lnTo>
                  <a:pt x="2115" y="771"/>
                </a:lnTo>
                <a:lnTo>
                  <a:pt x="2106" y="774"/>
                </a:lnTo>
                <a:lnTo>
                  <a:pt x="2089" y="775"/>
                </a:lnTo>
                <a:lnTo>
                  <a:pt x="2071" y="778"/>
                </a:lnTo>
                <a:lnTo>
                  <a:pt x="2071" y="778"/>
                </a:lnTo>
                <a:lnTo>
                  <a:pt x="2074" y="772"/>
                </a:lnTo>
                <a:lnTo>
                  <a:pt x="2080" y="768"/>
                </a:lnTo>
                <a:lnTo>
                  <a:pt x="2087" y="765"/>
                </a:lnTo>
                <a:lnTo>
                  <a:pt x="2096" y="764"/>
                </a:lnTo>
                <a:lnTo>
                  <a:pt x="2114" y="762"/>
                </a:lnTo>
                <a:lnTo>
                  <a:pt x="2122" y="761"/>
                </a:lnTo>
                <a:lnTo>
                  <a:pt x="2131" y="758"/>
                </a:lnTo>
                <a:lnTo>
                  <a:pt x="2131" y="758"/>
                </a:lnTo>
                <a:close/>
                <a:moveTo>
                  <a:pt x="1320" y="594"/>
                </a:moveTo>
                <a:lnTo>
                  <a:pt x="1320" y="594"/>
                </a:lnTo>
                <a:lnTo>
                  <a:pt x="1317" y="596"/>
                </a:lnTo>
                <a:lnTo>
                  <a:pt x="1314" y="599"/>
                </a:lnTo>
                <a:lnTo>
                  <a:pt x="1310" y="602"/>
                </a:lnTo>
                <a:lnTo>
                  <a:pt x="1305" y="602"/>
                </a:lnTo>
                <a:lnTo>
                  <a:pt x="1285" y="607"/>
                </a:lnTo>
                <a:lnTo>
                  <a:pt x="1285" y="607"/>
                </a:lnTo>
                <a:lnTo>
                  <a:pt x="1285" y="601"/>
                </a:lnTo>
                <a:lnTo>
                  <a:pt x="1288" y="596"/>
                </a:lnTo>
                <a:lnTo>
                  <a:pt x="1290" y="594"/>
                </a:lnTo>
                <a:lnTo>
                  <a:pt x="1295" y="594"/>
                </a:lnTo>
                <a:lnTo>
                  <a:pt x="1308" y="594"/>
                </a:lnTo>
                <a:lnTo>
                  <a:pt x="1320" y="594"/>
                </a:lnTo>
                <a:lnTo>
                  <a:pt x="1320" y="594"/>
                </a:lnTo>
                <a:close/>
                <a:moveTo>
                  <a:pt x="116" y="1956"/>
                </a:moveTo>
                <a:lnTo>
                  <a:pt x="116" y="1956"/>
                </a:lnTo>
                <a:lnTo>
                  <a:pt x="116" y="1951"/>
                </a:lnTo>
                <a:lnTo>
                  <a:pt x="117" y="1945"/>
                </a:lnTo>
                <a:lnTo>
                  <a:pt x="119" y="1939"/>
                </a:lnTo>
                <a:lnTo>
                  <a:pt x="120" y="1936"/>
                </a:lnTo>
                <a:lnTo>
                  <a:pt x="120" y="1936"/>
                </a:lnTo>
                <a:lnTo>
                  <a:pt x="125" y="1936"/>
                </a:lnTo>
                <a:lnTo>
                  <a:pt x="127" y="1939"/>
                </a:lnTo>
                <a:lnTo>
                  <a:pt x="127" y="1942"/>
                </a:lnTo>
                <a:lnTo>
                  <a:pt x="127" y="1946"/>
                </a:lnTo>
                <a:lnTo>
                  <a:pt x="126" y="1951"/>
                </a:lnTo>
                <a:lnTo>
                  <a:pt x="125" y="1954"/>
                </a:lnTo>
                <a:lnTo>
                  <a:pt x="120" y="1956"/>
                </a:lnTo>
                <a:lnTo>
                  <a:pt x="116" y="1956"/>
                </a:lnTo>
                <a:lnTo>
                  <a:pt x="116" y="1956"/>
                </a:lnTo>
                <a:close/>
                <a:moveTo>
                  <a:pt x="111" y="2338"/>
                </a:moveTo>
                <a:lnTo>
                  <a:pt x="111" y="2338"/>
                </a:lnTo>
                <a:lnTo>
                  <a:pt x="108" y="2336"/>
                </a:lnTo>
                <a:lnTo>
                  <a:pt x="104" y="2335"/>
                </a:lnTo>
                <a:lnTo>
                  <a:pt x="95" y="2333"/>
                </a:lnTo>
                <a:lnTo>
                  <a:pt x="95" y="2333"/>
                </a:lnTo>
                <a:lnTo>
                  <a:pt x="95" y="2332"/>
                </a:lnTo>
                <a:lnTo>
                  <a:pt x="98" y="2330"/>
                </a:lnTo>
                <a:lnTo>
                  <a:pt x="101" y="2327"/>
                </a:lnTo>
                <a:lnTo>
                  <a:pt x="103" y="2326"/>
                </a:lnTo>
                <a:lnTo>
                  <a:pt x="104" y="2324"/>
                </a:lnTo>
                <a:lnTo>
                  <a:pt x="104" y="2321"/>
                </a:lnTo>
                <a:lnTo>
                  <a:pt x="104" y="2317"/>
                </a:lnTo>
                <a:lnTo>
                  <a:pt x="104" y="2317"/>
                </a:lnTo>
                <a:lnTo>
                  <a:pt x="108" y="2320"/>
                </a:lnTo>
                <a:lnTo>
                  <a:pt x="116" y="2321"/>
                </a:lnTo>
                <a:lnTo>
                  <a:pt x="116" y="2321"/>
                </a:lnTo>
                <a:lnTo>
                  <a:pt x="117" y="2326"/>
                </a:lnTo>
                <a:lnTo>
                  <a:pt x="116" y="2330"/>
                </a:lnTo>
                <a:lnTo>
                  <a:pt x="111" y="2338"/>
                </a:lnTo>
                <a:lnTo>
                  <a:pt x="111" y="2338"/>
                </a:lnTo>
                <a:close/>
                <a:moveTo>
                  <a:pt x="111" y="2295"/>
                </a:moveTo>
                <a:lnTo>
                  <a:pt x="111" y="2295"/>
                </a:lnTo>
                <a:lnTo>
                  <a:pt x="110" y="2291"/>
                </a:lnTo>
                <a:lnTo>
                  <a:pt x="110" y="2285"/>
                </a:lnTo>
                <a:lnTo>
                  <a:pt x="111" y="2277"/>
                </a:lnTo>
                <a:lnTo>
                  <a:pt x="113" y="2272"/>
                </a:lnTo>
                <a:lnTo>
                  <a:pt x="119" y="2258"/>
                </a:lnTo>
                <a:lnTo>
                  <a:pt x="125" y="2247"/>
                </a:lnTo>
                <a:lnTo>
                  <a:pt x="125" y="2247"/>
                </a:lnTo>
                <a:lnTo>
                  <a:pt x="129" y="2250"/>
                </a:lnTo>
                <a:lnTo>
                  <a:pt x="130" y="2251"/>
                </a:lnTo>
                <a:lnTo>
                  <a:pt x="132" y="2254"/>
                </a:lnTo>
                <a:lnTo>
                  <a:pt x="132" y="2257"/>
                </a:lnTo>
                <a:lnTo>
                  <a:pt x="130" y="2263"/>
                </a:lnTo>
                <a:lnTo>
                  <a:pt x="127" y="2269"/>
                </a:lnTo>
                <a:lnTo>
                  <a:pt x="119" y="2283"/>
                </a:lnTo>
                <a:lnTo>
                  <a:pt x="114" y="2289"/>
                </a:lnTo>
                <a:lnTo>
                  <a:pt x="111" y="2295"/>
                </a:lnTo>
                <a:lnTo>
                  <a:pt x="111" y="2295"/>
                </a:lnTo>
                <a:close/>
                <a:moveTo>
                  <a:pt x="333" y="2638"/>
                </a:moveTo>
                <a:lnTo>
                  <a:pt x="333" y="2638"/>
                </a:lnTo>
                <a:lnTo>
                  <a:pt x="335" y="2626"/>
                </a:lnTo>
                <a:lnTo>
                  <a:pt x="335" y="2626"/>
                </a:lnTo>
                <a:lnTo>
                  <a:pt x="337" y="2628"/>
                </a:lnTo>
                <a:lnTo>
                  <a:pt x="338" y="2631"/>
                </a:lnTo>
                <a:lnTo>
                  <a:pt x="340" y="2636"/>
                </a:lnTo>
                <a:lnTo>
                  <a:pt x="340" y="2636"/>
                </a:lnTo>
                <a:lnTo>
                  <a:pt x="335" y="2636"/>
                </a:lnTo>
                <a:lnTo>
                  <a:pt x="333" y="2638"/>
                </a:lnTo>
                <a:lnTo>
                  <a:pt x="333" y="2638"/>
                </a:lnTo>
                <a:close/>
                <a:moveTo>
                  <a:pt x="375" y="2697"/>
                </a:moveTo>
                <a:lnTo>
                  <a:pt x="375" y="2697"/>
                </a:lnTo>
                <a:lnTo>
                  <a:pt x="371" y="2678"/>
                </a:lnTo>
                <a:lnTo>
                  <a:pt x="368" y="2669"/>
                </a:lnTo>
                <a:lnTo>
                  <a:pt x="363" y="2663"/>
                </a:lnTo>
                <a:lnTo>
                  <a:pt x="363" y="2663"/>
                </a:lnTo>
                <a:lnTo>
                  <a:pt x="360" y="2663"/>
                </a:lnTo>
                <a:lnTo>
                  <a:pt x="360" y="2663"/>
                </a:lnTo>
                <a:lnTo>
                  <a:pt x="362" y="2654"/>
                </a:lnTo>
                <a:lnTo>
                  <a:pt x="362" y="2654"/>
                </a:lnTo>
                <a:lnTo>
                  <a:pt x="363" y="2653"/>
                </a:lnTo>
                <a:lnTo>
                  <a:pt x="363" y="2650"/>
                </a:lnTo>
                <a:lnTo>
                  <a:pt x="363" y="2650"/>
                </a:lnTo>
                <a:lnTo>
                  <a:pt x="363" y="2648"/>
                </a:lnTo>
                <a:lnTo>
                  <a:pt x="362" y="2648"/>
                </a:lnTo>
                <a:lnTo>
                  <a:pt x="362" y="2648"/>
                </a:lnTo>
                <a:lnTo>
                  <a:pt x="362" y="2641"/>
                </a:lnTo>
                <a:lnTo>
                  <a:pt x="362" y="2641"/>
                </a:lnTo>
                <a:lnTo>
                  <a:pt x="368" y="2657"/>
                </a:lnTo>
                <a:lnTo>
                  <a:pt x="368" y="2657"/>
                </a:lnTo>
                <a:lnTo>
                  <a:pt x="368" y="2657"/>
                </a:lnTo>
                <a:lnTo>
                  <a:pt x="368" y="2657"/>
                </a:lnTo>
                <a:lnTo>
                  <a:pt x="369" y="2657"/>
                </a:lnTo>
                <a:lnTo>
                  <a:pt x="369" y="2657"/>
                </a:lnTo>
                <a:lnTo>
                  <a:pt x="374" y="2675"/>
                </a:lnTo>
                <a:lnTo>
                  <a:pt x="379" y="2694"/>
                </a:lnTo>
                <a:lnTo>
                  <a:pt x="379" y="2694"/>
                </a:lnTo>
                <a:lnTo>
                  <a:pt x="375" y="2697"/>
                </a:lnTo>
                <a:lnTo>
                  <a:pt x="375" y="2697"/>
                </a:lnTo>
                <a:close/>
                <a:moveTo>
                  <a:pt x="513" y="3020"/>
                </a:moveTo>
                <a:lnTo>
                  <a:pt x="513" y="3020"/>
                </a:lnTo>
                <a:lnTo>
                  <a:pt x="508" y="3016"/>
                </a:lnTo>
                <a:lnTo>
                  <a:pt x="508" y="3013"/>
                </a:lnTo>
                <a:lnTo>
                  <a:pt x="510" y="3012"/>
                </a:lnTo>
                <a:lnTo>
                  <a:pt x="510" y="3012"/>
                </a:lnTo>
                <a:lnTo>
                  <a:pt x="511" y="3016"/>
                </a:lnTo>
                <a:lnTo>
                  <a:pt x="513" y="3020"/>
                </a:lnTo>
                <a:lnTo>
                  <a:pt x="513" y="3020"/>
                </a:lnTo>
                <a:close/>
                <a:moveTo>
                  <a:pt x="488" y="3016"/>
                </a:moveTo>
                <a:lnTo>
                  <a:pt x="488" y="3016"/>
                </a:lnTo>
                <a:lnTo>
                  <a:pt x="488" y="3016"/>
                </a:lnTo>
                <a:lnTo>
                  <a:pt x="488" y="3016"/>
                </a:lnTo>
                <a:lnTo>
                  <a:pt x="488" y="3016"/>
                </a:lnTo>
                <a:lnTo>
                  <a:pt x="488" y="3016"/>
                </a:lnTo>
                <a:lnTo>
                  <a:pt x="488" y="3016"/>
                </a:lnTo>
                <a:close/>
                <a:moveTo>
                  <a:pt x="681" y="1561"/>
                </a:moveTo>
                <a:lnTo>
                  <a:pt x="681" y="1561"/>
                </a:lnTo>
                <a:lnTo>
                  <a:pt x="678" y="1558"/>
                </a:lnTo>
                <a:lnTo>
                  <a:pt x="677" y="1555"/>
                </a:lnTo>
                <a:lnTo>
                  <a:pt x="677" y="1552"/>
                </a:lnTo>
                <a:lnTo>
                  <a:pt x="678" y="1549"/>
                </a:lnTo>
                <a:lnTo>
                  <a:pt x="684" y="1543"/>
                </a:lnTo>
                <a:lnTo>
                  <a:pt x="688" y="1539"/>
                </a:lnTo>
                <a:lnTo>
                  <a:pt x="688" y="1539"/>
                </a:lnTo>
                <a:lnTo>
                  <a:pt x="693" y="1542"/>
                </a:lnTo>
                <a:lnTo>
                  <a:pt x="694" y="1545"/>
                </a:lnTo>
                <a:lnTo>
                  <a:pt x="694" y="1548"/>
                </a:lnTo>
                <a:lnTo>
                  <a:pt x="691" y="1551"/>
                </a:lnTo>
                <a:lnTo>
                  <a:pt x="686" y="1556"/>
                </a:lnTo>
                <a:lnTo>
                  <a:pt x="681" y="1561"/>
                </a:lnTo>
                <a:lnTo>
                  <a:pt x="681" y="1561"/>
                </a:lnTo>
                <a:close/>
                <a:moveTo>
                  <a:pt x="791" y="1433"/>
                </a:moveTo>
                <a:lnTo>
                  <a:pt x="791" y="1433"/>
                </a:lnTo>
                <a:lnTo>
                  <a:pt x="791" y="1433"/>
                </a:lnTo>
                <a:lnTo>
                  <a:pt x="791" y="1433"/>
                </a:lnTo>
                <a:lnTo>
                  <a:pt x="787" y="1441"/>
                </a:lnTo>
                <a:lnTo>
                  <a:pt x="781" y="1451"/>
                </a:lnTo>
                <a:lnTo>
                  <a:pt x="772" y="1461"/>
                </a:lnTo>
                <a:lnTo>
                  <a:pt x="768" y="1464"/>
                </a:lnTo>
                <a:lnTo>
                  <a:pt x="763" y="1466"/>
                </a:lnTo>
                <a:lnTo>
                  <a:pt x="763" y="1466"/>
                </a:lnTo>
                <a:lnTo>
                  <a:pt x="769" y="1457"/>
                </a:lnTo>
                <a:lnTo>
                  <a:pt x="775" y="1448"/>
                </a:lnTo>
                <a:lnTo>
                  <a:pt x="784" y="1441"/>
                </a:lnTo>
                <a:lnTo>
                  <a:pt x="791" y="1433"/>
                </a:lnTo>
                <a:lnTo>
                  <a:pt x="791" y="1433"/>
                </a:lnTo>
                <a:lnTo>
                  <a:pt x="791" y="1433"/>
                </a:lnTo>
                <a:lnTo>
                  <a:pt x="791" y="1433"/>
                </a:lnTo>
                <a:close/>
                <a:moveTo>
                  <a:pt x="1121" y="793"/>
                </a:moveTo>
                <a:lnTo>
                  <a:pt x="1121" y="793"/>
                </a:lnTo>
                <a:lnTo>
                  <a:pt x="1121" y="788"/>
                </a:lnTo>
                <a:lnTo>
                  <a:pt x="1122" y="786"/>
                </a:lnTo>
                <a:lnTo>
                  <a:pt x="1124" y="783"/>
                </a:lnTo>
                <a:lnTo>
                  <a:pt x="1126" y="781"/>
                </a:lnTo>
                <a:lnTo>
                  <a:pt x="1134" y="780"/>
                </a:lnTo>
                <a:lnTo>
                  <a:pt x="1143" y="780"/>
                </a:lnTo>
                <a:lnTo>
                  <a:pt x="1143" y="780"/>
                </a:lnTo>
                <a:lnTo>
                  <a:pt x="1141" y="784"/>
                </a:lnTo>
                <a:lnTo>
                  <a:pt x="1141" y="787"/>
                </a:lnTo>
                <a:lnTo>
                  <a:pt x="1138" y="788"/>
                </a:lnTo>
                <a:lnTo>
                  <a:pt x="1135" y="790"/>
                </a:lnTo>
                <a:lnTo>
                  <a:pt x="1128" y="791"/>
                </a:lnTo>
                <a:lnTo>
                  <a:pt x="1121" y="793"/>
                </a:lnTo>
                <a:lnTo>
                  <a:pt x="1121" y="793"/>
                </a:lnTo>
                <a:close/>
                <a:moveTo>
                  <a:pt x="1176" y="775"/>
                </a:moveTo>
                <a:lnTo>
                  <a:pt x="1176" y="775"/>
                </a:lnTo>
                <a:lnTo>
                  <a:pt x="1176" y="771"/>
                </a:lnTo>
                <a:lnTo>
                  <a:pt x="1175" y="768"/>
                </a:lnTo>
                <a:lnTo>
                  <a:pt x="1172" y="766"/>
                </a:lnTo>
                <a:lnTo>
                  <a:pt x="1167" y="766"/>
                </a:lnTo>
                <a:lnTo>
                  <a:pt x="1167" y="766"/>
                </a:lnTo>
                <a:lnTo>
                  <a:pt x="1188" y="756"/>
                </a:lnTo>
                <a:lnTo>
                  <a:pt x="1198" y="752"/>
                </a:lnTo>
                <a:lnTo>
                  <a:pt x="1211" y="749"/>
                </a:lnTo>
                <a:lnTo>
                  <a:pt x="1211" y="749"/>
                </a:lnTo>
                <a:lnTo>
                  <a:pt x="1210" y="755"/>
                </a:lnTo>
                <a:lnTo>
                  <a:pt x="1207" y="759"/>
                </a:lnTo>
                <a:lnTo>
                  <a:pt x="1203" y="764"/>
                </a:lnTo>
                <a:lnTo>
                  <a:pt x="1198" y="766"/>
                </a:lnTo>
                <a:lnTo>
                  <a:pt x="1186" y="771"/>
                </a:lnTo>
                <a:lnTo>
                  <a:pt x="1176" y="775"/>
                </a:lnTo>
                <a:lnTo>
                  <a:pt x="1176" y="775"/>
                </a:lnTo>
                <a:close/>
                <a:moveTo>
                  <a:pt x="1649" y="963"/>
                </a:moveTo>
                <a:lnTo>
                  <a:pt x="1649" y="963"/>
                </a:lnTo>
                <a:lnTo>
                  <a:pt x="1657" y="956"/>
                </a:lnTo>
                <a:lnTo>
                  <a:pt x="1665" y="950"/>
                </a:lnTo>
                <a:lnTo>
                  <a:pt x="1674" y="944"/>
                </a:lnTo>
                <a:lnTo>
                  <a:pt x="1686" y="939"/>
                </a:lnTo>
                <a:lnTo>
                  <a:pt x="1686" y="939"/>
                </a:lnTo>
                <a:lnTo>
                  <a:pt x="1685" y="944"/>
                </a:lnTo>
                <a:lnTo>
                  <a:pt x="1680" y="948"/>
                </a:lnTo>
                <a:lnTo>
                  <a:pt x="1676" y="953"/>
                </a:lnTo>
                <a:lnTo>
                  <a:pt x="1671" y="954"/>
                </a:lnTo>
                <a:lnTo>
                  <a:pt x="1660" y="960"/>
                </a:lnTo>
                <a:lnTo>
                  <a:pt x="1649" y="963"/>
                </a:lnTo>
                <a:lnTo>
                  <a:pt x="1649" y="963"/>
                </a:lnTo>
                <a:close/>
                <a:moveTo>
                  <a:pt x="1687" y="966"/>
                </a:moveTo>
                <a:lnTo>
                  <a:pt x="1687" y="966"/>
                </a:lnTo>
                <a:lnTo>
                  <a:pt x="1685" y="963"/>
                </a:lnTo>
                <a:lnTo>
                  <a:pt x="1685" y="960"/>
                </a:lnTo>
                <a:lnTo>
                  <a:pt x="1686" y="956"/>
                </a:lnTo>
                <a:lnTo>
                  <a:pt x="1689" y="953"/>
                </a:lnTo>
                <a:lnTo>
                  <a:pt x="1698" y="948"/>
                </a:lnTo>
                <a:lnTo>
                  <a:pt x="1704" y="947"/>
                </a:lnTo>
                <a:lnTo>
                  <a:pt x="1708" y="947"/>
                </a:lnTo>
                <a:lnTo>
                  <a:pt x="1708" y="947"/>
                </a:lnTo>
                <a:lnTo>
                  <a:pt x="1704" y="953"/>
                </a:lnTo>
                <a:lnTo>
                  <a:pt x="1698" y="956"/>
                </a:lnTo>
                <a:lnTo>
                  <a:pt x="1692" y="960"/>
                </a:lnTo>
                <a:lnTo>
                  <a:pt x="1687" y="966"/>
                </a:lnTo>
                <a:lnTo>
                  <a:pt x="1687" y="966"/>
                </a:lnTo>
                <a:close/>
                <a:moveTo>
                  <a:pt x="1737" y="932"/>
                </a:moveTo>
                <a:lnTo>
                  <a:pt x="1737" y="932"/>
                </a:lnTo>
                <a:lnTo>
                  <a:pt x="1736" y="935"/>
                </a:lnTo>
                <a:lnTo>
                  <a:pt x="1731" y="936"/>
                </a:lnTo>
                <a:lnTo>
                  <a:pt x="1727" y="936"/>
                </a:lnTo>
                <a:lnTo>
                  <a:pt x="1724" y="936"/>
                </a:lnTo>
                <a:lnTo>
                  <a:pt x="1720" y="935"/>
                </a:lnTo>
                <a:lnTo>
                  <a:pt x="1718" y="934"/>
                </a:lnTo>
                <a:lnTo>
                  <a:pt x="1715" y="929"/>
                </a:lnTo>
                <a:lnTo>
                  <a:pt x="1715" y="925"/>
                </a:lnTo>
                <a:lnTo>
                  <a:pt x="1715" y="925"/>
                </a:lnTo>
                <a:lnTo>
                  <a:pt x="1723" y="925"/>
                </a:lnTo>
                <a:lnTo>
                  <a:pt x="1731" y="923"/>
                </a:lnTo>
                <a:lnTo>
                  <a:pt x="1734" y="923"/>
                </a:lnTo>
                <a:lnTo>
                  <a:pt x="1737" y="925"/>
                </a:lnTo>
                <a:lnTo>
                  <a:pt x="1739" y="928"/>
                </a:lnTo>
                <a:lnTo>
                  <a:pt x="1737" y="932"/>
                </a:lnTo>
                <a:lnTo>
                  <a:pt x="1737" y="932"/>
                </a:lnTo>
                <a:close/>
                <a:moveTo>
                  <a:pt x="1821" y="857"/>
                </a:moveTo>
                <a:lnTo>
                  <a:pt x="1821" y="857"/>
                </a:lnTo>
                <a:lnTo>
                  <a:pt x="1824" y="850"/>
                </a:lnTo>
                <a:lnTo>
                  <a:pt x="1830" y="846"/>
                </a:lnTo>
                <a:lnTo>
                  <a:pt x="1835" y="841"/>
                </a:lnTo>
                <a:lnTo>
                  <a:pt x="1844" y="838"/>
                </a:lnTo>
                <a:lnTo>
                  <a:pt x="1862" y="834"/>
                </a:lnTo>
                <a:lnTo>
                  <a:pt x="1871" y="832"/>
                </a:lnTo>
                <a:lnTo>
                  <a:pt x="1879" y="828"/>
                </a:lnTo>
                <a:lnTo>
                  <a:pt x="1879" y="828"/>
                </a:lnTo>
                <a:lnTo>
                  <a:pt x="1875" y="834"/>
                </a:lnTo>
                <a:lnTo>
                  <a:pt x="1868" y="840"/>
                </a:lnTo>
                <a:lnTo>
                  <a:pt x="1853" y="847"/>
                </a:lnTo>
                <a:lnTo>
                  <a:pt x="1837" y="853"/>
                </a:lnTo>
                <a:lnTo>
                  <a:pt x="1821" y="857"/>
                </a:lnTo>
                <a:lnTo>
                  <a:pt x="1821" y="857"/>
                </a:lnTo>
                <a:close/>
                <a:moveTo>
                  <a:pt x="2024" y="926"/>
                </a:moveTo>
                <a:lnTo>
                  <a:pt x="2024" y="926"/>
                </a:lnTo>
                <a:lnTo>
                  <a:pt x="2020" y="928"/>
                </a:lnTo>
                <a:lnTo>
                  <a:pt x="2017" y="928"/>
                </a:lnTo>
                <a:lnTo>
                  <a:pt x="2011" y="925"/>
                </a:lnTo>
                <a:lnTo>
                  <a:pt x="2008" y="920"/>
                </a:lnTo>
                <a:lnTo>
                  <a:pt x="2002" y="917"/>
                </a:lnTo>
                <a:lnTo>
                  <a:pt x="2002" y="917"/>
                </a:lnTo>
                <a:lnTo>
                  <a:pt x="2005" y="913"/>
                </a:lnTo>
                <a:lnTo>
                  <a:pt x="2008" y="912"/>
                </a:lnTo>
                <a:lnTo>
                  <a:pt x="2013" y="910"/>
                </a:lnTo>
                <a:lnTo>
                  <a:pt x="2017" y="910"/>
                </a:lnTo>
                <a:lnTo>
                  <a:pt x="2020" y="913"/>
                </a:lnTo>
                <a:lnTo>
                  <a:pt x="2024" y="916"/>
                </a:lnTo>
                <a:lnTo>
                  <a:pt x="2026" y="920"/>
                </a:lnTo>
                <a:lnTo>
                  <a:pt x="2024" y="926"/>
                </a:lnTo>
                <a:lnTo>
                  <a:pt x="2024" y="926"/>
                </a:lnTo>
                <a:close/>
                <a:moveTo>
                  <a:pt x="2029" y="781"/>
                </a:moveTo>
                <a:lnTo>
                  <a:pt x="2029" y="781"/>
                </a:lnTo>
                <a:lnTo>
                  <a:pt x="2021" y="787"/>
                </a:lnTo>
                <a:lnTo>
                  <a:pt x="2013" y="791"/>
                </a:lnTo>
                <a:lnTo>
                  <a:pt x="2002" y="794"/>
                </a:lnTo>
                <a:lnTo>
                  <a:pt x="1991" y="796"/>
                </a:lnTo>
                <a:lnTo>
                  <a:pt x="1991" y="796"/>
                </a:lnTo>
                <a:lnTo>
                  <a:pt x="1992" y="791"/>
                </a:lnTo>
                <a:lnTo>
                  <a:pt x="1997" y="788"/>
                </a:lnTo>
                <a:lnTo>
                  <a:pt x="2001" y="787"/>
                </a:lnTo>
                <a:lnTo>
                  <a:pt x="2005" y="786"/>
                </a:lnTo>
                <a:lnTo>
                  <a:pt x="2017" y="784"/>
                </a:lnTo>
                <a:lnTo>
                  <a:pt x="2029" y="781"/>
                </a:lnTo>
                <a:lnTo>
                  <a:pt x="2029" y="781"/>
                </a:lnTo>
                <a:close/>
                <a:moveTo>
                  <a:pt x="1973" y="953"/>
                </a:moveTo>
                <a:lnTo>
                  <a:pt x="1973" y="953"/>
                </a:lnTo>
                <a:lnTo>
                  <a:pt x="1969" y="950"/>
                </a:lnTo>
                <a:lnTo>
                  <a:pt x="1966" y="947"/>
                </a:lnTo>
                <a:lnTo>
                  <a:pt x="1963" y="936"/>
                </a:lnTo>
                <a:lnTo>
                  <a:pt x="1960" y="926"/>
                </a:lnTo>
                <a:lnTo>
                  <a:pt x="1956" y="917"/>
                </a:lnTo>
                <a:lnTo>
                  <a:pt x="1956" y="917"/>
                </a:lnTo>
                <a:lnTo>
                  <a:pt x="1967" y="922"/>
                </a:lnTo>
                <a:lnTo>
                  <a:pt x="1979" y="926"/>
                </a:lnTo>
                <a:lnTo>
                  <a:pt x="1985" y="931"/>
                </a:lnTo>
                <a:lnTo>
                  <a:pt x="1988" y="935"/>
                </a:lnTo>
                <a:lnTo>
                  <a:pt x="1989" y="941"/>
                </a:lnTo>
                <a:lnTo>
                  <a:pt x="1991" y="948"/>
                </a:lnTo>
                <a:lnTo>
                  <a:pt x="1991" y="948"/>
                </a:lnTo>
                <a:lnTo>
                  <a:pt x="1979" y="948"/>
                </a:lnTo>
                <a:lnTo>
                  <a:pt x="1975" y="950"/>
                </a:lnTo>
                <a:lnTo>
                  <a:pt x="1973" y="951"/>
                </a:lnTo>
                <a:lnTo>
                  <a:pt x="1973" y="953"/>
                </a:lnTo>
                <a:lnTo>
                  <a:pt x="1973" y="953"/>
                </a:lnTo>
                <a:close/>
                <a:moveTo>
                  <a:pt x="3401" y="1633"/>
                </a:moveTo>
                <a:lnTo>
                  <a:pt x="3401" y="1633"/>
                </a:lnTo>
                <a:lnTo>
                  <a:pt x="3398" y="1619"/>
                </a:lnTo>
                <a:lnTo>
                  <a:pt x="3397" y="1608"/>
                </a:lnTo>
                <a:lnTo>
                  <a:pt x="3388" y="1583"/>
                </a:lnTo>
                <a:lnTo>
                  <a:pt x="3379" y="1559"/>
                </a:lnTo>
                <a:lnTo>
                  <a:pt x="3368" y="1536"/>
                </a:lnTo>
                <a:lnTo>
                  <a:pt x="3343" y="1488"/>
                </a:lnTo>
                <a:lnTo>
                  <a:pt x="3329" y="1464"/>
                </a:lnTo>
                <a:lnTo>
                  <a:pt x="3319" y="1438"/>
                </a:lnTo>
                <a:lnTo>
                  <a:pt x="3319" y="1438"/>
                </a:lnTo>
                <a:lnTo>
                  <a:pt x="3315" y="1438"/>
                </a:lnTo>
                <a:lnTo>
                  <a:pt x="3312" y="1436"/>
                </a:lnTo>
                <a:lnTo>
                  <a:pt x="3306" y="1432"/>
                </a:lnTo>
                <a:lnTo>
                  <a:pt x="3303" y="1429"/>
                </a:lnTo>
                <a:lnTo>
                  <a:pt x="3302" y="1429"/>
                </a:lnTo>
                <a:lnTo>
                  <a:pt x="3299" y="1429"/>
                </a:lnTo>
                <a:lnTo>
                  <a:pt x="3297" y="1433"/>
                </a:lnTo>
                <a:lnTo>
                  <a:pt x="3297" y="1433"/>
                </a:lnTo>
                <a:lnTo>
                  <a:pt x="3306" y="1445"/>
                </a:lnTo>
                <a:lnTo>
                  <a:pt x="3313" y="1458"/>
                </a:lnTo>
                <a:lnTo>
                  <a:pt x="3328" y="1486"/>
                </a:lnTo>
                <a:lnTo>
                  <a:pt x="3341" y="1514"/>
                </a:lnTo>
                <a:lnTo>
                  <a:pt x="3353" y="1545"/>
                </a:lnTo>
                <a:lnTo>
                  <a:pt x="3365" y="1574"/>
                </a:lnTo>
                <a:lnTo>
                  <a:pt x="3378" y="1602"/>
                </a:lnTo>
                <a:lnTo>
                  <a:pt x="3392" y="1630"/>
                </a:lnTo>
                <a:lnTo>
                  <a:pt x="3401" y="1641"/>
                </a:lnTo>
                <a:lnTo>
                  <a:pt x="3410" y="1655"/>
                </a:lnTo>
                <a:lnTo>
                  <a:pt x="3410" y="1655"/>
                </a:lnTo>
                <a:lnTo>
                  <a:pt x="3412" y="1650"/>
                </a:lnTo>
                <a:lnTo>
                  <a:pt x="3413" y="1647"/>
                </a:lnTo>
                <a:lnTo>
                  <a:pt x="3412" y="1646"/>
                </a:lnTo>
                <a:lnTo>
                  <a:pt x="3410" y="1643"/>
                </a:lnTo>
                <a:lnTo>
                  <a:pt x="3401" y="1633"/>
                </a:lnTo>
                <a:lnTo>
                  <a:pt x="3401" y="1633"/>
                </a:lnTo>
                <a:close/>
                <a:moveTo>
                  <a:pt x="3275" y="1861"/>
                </a:moveTo>
                <a:lnTo>
                  <a:pt x="3275" y="1861"/>
                </a:lnTo>
                <a:lnTo>
                  <a:pt x="3284" y="1861"/>
                </a:lnTo>
                <a:lnTo>
                  <a:pt x="3288" y="1861"/>
                </a:lnTo>
                <a:lnTo>
                  <a:pt x="3290" y="1863"/>
                </a:lnTo>
                <a:lnTo>
                  <a:pt x="3294" y="1867"/>
                </a:lnTo>
                <a:lnTo>
                  <a:pt x="3296" y="1873"/>
                </a:lnTo>
                <a:lnTo>
                  <a:pt x="3299" y="1879"/>
                </a:lnTo>
                <a:lnTo>
                  <a:pt x="3300" y="1885"/>
                </a:lnTo>
                <a:lnTo>
                  <a:pt x="3305" y="1889"/>
                </a:lnTo>
                <a:lnTo>
                  <a:pt x="3308" y="1892"/>
                </a:lnTo>
                <a:lnTo>
                  <a:pt x="3310" y="1892"/>
                </a:lnTo>
                <a:lnTo>
                  <a:pt x="3310" y="1892"/>
                </a:lnTo>
                <a:lnTo>
                  <a:pt x="3305" y="1871"/>
                </a:lnTo>
                <a:lnTo>
                  <a:pt x="3297" y="1854"/>
                </a:lnTo>
                <a:lnTo>
                  <a:pt x="3297" y="1854"/>
                </a:lnTo>
                <a:lnTo>
                  <a:pt x="3290" y="1854"/>
                </a:lnTo>
                <a:lnTo>
                  <a:pt x="3281" y="1852"/>
                </a:lnTo>
                <a:lnTo>
                  <a:pt x="3278" y="1854"/>
                </a:lnTo>
                <a:lnTo>
                  <a:pt x="3275" y="1854"/>
                </a:lnTo>
                <a:lnTo>
                  <a:pt x="3275" y="1857"/>
                </a:lnTo>
                <a:lnTo>
                  <a:pt x="3275" y="1861"/>
                </a:lnTo>
                <a:lnTo>
                  <a:pt x="3275" y="1861"/>
                </a:lnTo>
                <a:close/>
                <a:moveTo>
                  <a:pt x="1787" y="463"/>
                </a:moveTo>
                <a:lnTo>
                  <a:pt x="1787" y="463"/>
                </a:lnTo>
                <a:lnTo>
                  <a:pt x="1796" y="463"/>
                </a:lnTo>
                <a:lnTo>
                  <a:pt x="1803" y="462"/>
                </a:lnTo>
                <a:lnTo>
                  <a:pt x="1809" y="459"/>
                </a:lnTo>
                <a:lnTo>
                  <a:pt x="1813" y="454"/>
                </a:lnTo>
                <a:lnTo>
                  <a:pt x="1813" y="454"/>
                </a:lnTo>
                <a:lnTo>
                  <a:pt x="1805" y="454"/>
                </a:lnTo>
                <a:lnTo>
                  <a:pt x="1794" y="454"/>
                </a:lnTo>
                <a:lnTo>
                  <a:pt x="1791" y="454"/>
                </a:lnTo>
                <a:lnTo>
                  <a:pt x="1789" y="456"/>
                </a:lnTo>
                <a:lnTo>
                  <a:pt x="1786" y="459"/>
                </a:lnTo>
                <a:lnTo>
                  <a:pt x="1787" y="463"/>
                </a:lnTo>
                <a:lnTo>
                  <a:pt x="1787" y="463"/>
                </a:lnTo>
                <a:close/>
                <a:moveTo>
                  <a:pt x="3319" y="2680"/>
                </a:moveTo>
                <a:lnTo>
                  <a:pt x="3319" y="2680"/>
                </a:lnTo>
                <a:lnTo>
                  <a:pt x="3316" y="2685"/>
                </a:lnTo>
                <a:lnTo>
                  <a:pt x="3313" y="2694"/>
                </a:lnTo>
                <a:lnTo>
                  <a:pt x="3313" y="2698"/>
                </a:lnTo>
                <a:lnTo>
                  <a:pt x="3315" y="2702"/>
                </a:lnTo>
                <a:lnTo>
                  <a:pt x="3316" y="2704"/>
                </a:lnTo>
                <a:lnTo>
                  <a:pt x="3319" y="2707"/>
                </a:lnTo>
                <a:lnTo>
                  <a:pt x="3319" y="2707"/>
                </a:lnTo>
                <a:lnTo>
                  <a:pt x="3322" y="2701"/>
                </a:lnTo>
                <a:lnTo>
                  <a:pt x="3324" y="2692"/>
                </a:lnTo>
                <a:lnTo>
                  <a:pt x="3324" y="2688"/>
                </a:lnTo>
                <a:lnTo>
                  <a:pt x="3324" y="2685"/>
                </a:lnTo>
                <a:lnTo>
                  <a:pt x="3322" y="2682"/>
                </a:lnTo>
                <a:lnTo>
                  <a:pt x="3319" y="2680"/>
                </a:lnTo>
                <a:lnTo>
                  <a:pt x="3319" y="2680"/>
                </a:lnTo>
                <a:close/>
                <a:moveTo>
                  <a:pt x="3253" y="1238"/>
                </a:moveTo>
                <a:lnTo>
                  <a:pt x="3253" y="1238"/>
                </a:lnTo>
                <a:lnTo>
                  <a:pt x="3255" y="1244"/>
                </a:lnTo>
                <a:lnTo>
                  <a:pt x="3255" y="1250"/>
                </a:lnTo>
                <a:lnTo>
                  <a:pt x="3253" y="1253"/>
                </a:lnTo>
                <a:lnTo>
                  <a:pt x="3250" y="1254"/>
                </a:lnTo>
                <a:lnTo>
                  <a:pt x="3249" y="1254"/>
                </a:lnTo>
                <a:lnTo>
                  <a:pt x="3245" y="1254"/>
                </a:lnTo>
                <a:lnTo>
                  <a:pt x="3236" y="1252"/>
                </a:lnTo>
                <a:lnTo>
                  <a:pt x="3236" y="1252"/>
                </a:lnTo>
                <a:lnTo>
                  <a:pt x="3237" y="1256"/>
                </a:lnTo>
                <a:lnTo>
                  <a:pt x="3239" y="1259"/>
                </a:lnTo>
                <a:lnTo>
                  <a:pt x="3243" y="1265"/>
                </a:lnTo>
                <a:lnTo>
                  <a:pt x="3253" y="1274"/>
                </a:lnTo>
                <a:lnTo>
                  <a:pt x="3253" y="1274"/>
                </a:lnTo>
                <a:lnTo>
                  <a:pt x="3255" y="1268"/>
                </a:lnTo>
                <a:lnTo>
                  <a:pt x="3258" y="1262"/>
                </a:lnTo>
                <a:lnTo>
                  <a:pt x="3264" y="1252"/>
                </a:lnTo>
                <a:lnTo>
                  <a:pt x="3265" y="1249"/>
                </a:lnTo>
                <a:lnTo>
                  <a:pt x="3265" y="1244"/>
                </a:lnTo>
                <a:lnTo>
                  <a:pt x="3261" y="1241"/>
                </a:lnTo>
                <a:lnTo>
                  <a:pt x="3253" y="1238"/>
                </a:lnTo>
                <a:lnTo>
                  <a:pt x="3253" y="1238"/>
                </a:lnTo>
                <a:close/>
                <a:moveTo>
                  <a:pt x="3362" y="1923"/>
                </a:moveTo>
                <a:lnTo>
                  <a:pt x="3362" y="1923"/>
                </a:lnTo>
                <a:lnTo>
                  <a:pt x="3356" y="1924"/>
                </a:lnTo>
                <a:lnTo>
                  <a:pt x="3350" y="1926"/>
                </a:lnTo>
                <a:lnTo>
                  <a:pt x="3346" y="1926"/>
                </a:lnTo>
                <a:lnTo>
                  <a:pt x="3340" y="1923"/>
                </a:lnTo>
                <a:lnTo>
                  <a:pt x="3340" y="1923"/>
                </a:lnTo>
                <a:lnTo>
                  <a:pt x="3341" y="1933"/>
                </a:lnTo>
                <a:lnTo>
                  <a:pt x="3343" y="1936"/>
                </a:lnTo>
                <a:lnTo>
                  <a:pt x="3344" y="1940"/>
                </a:lnTo>
                <a:lnTo>
                  <a:pt x="3344" y="1940"/>
                </a:lnTo>
                <a:lnTo>
                  <a:pt x="3351" y="1939"/>
                </a:lnTo>
                <a:lnTo>
                  <a:pt x="3359" y="1936"/>
                </a:lnTo>
                <a:lnTo>
                  <a:pt x="3360" y="1934"/>
                </a:lnTo>
                <a:lnTo>
                  <a:pt x="3362" y="1932"/>
                </a:lnTo>
                <a:lnTo>
                  <a:pt x="3363" y="1927"/>
                </a:lnTo>
                <a:lnTo>
                  <a:pt x="3362" y="1923"/>
                </a:lnTo>
                <a:lnTo>
                  <a:pt x="3362" y="1923"/>
                </a:lnTo>
                <a:close/>
                <a:moveTo>
                  <a:pt x="3344" y="1888"/>
                </a:moveTo>
                <a:lnTo>
                  <a:pt x="3344" y="1888"/>
                </a:lnTo>
                <a:lnTo>
                  <a:pt x="3344" y="1876"/>
                </a:lnTo>
                <a:lnTo>
                  <a:pt x="3341" y="1864"/>
                </a:lnTo>
                <a:lnTo>
                  <a:pt x="3335" y="1844"/>
                </a:lnTo>
                <a:lnTo>
                  <a:pt x="3328" y="1823"/>
                </a:lnTo>
                <a:lnTo>
                  <a:pt x="3319" y="1806"/>
                </a:lnTo>
                <a:lnTo>
                  <a:pt x="3319" y="1806"/>
                </a:lnTo>
                <a:lnTo>
                  <a:pt x="3316" y="1817"/>
                </a:lnTo>
                <a:lnTo>
                  <a:pt x="3316" y="1829"/>
                </a:lnTo>
                <a:lnTo>
                  <a:pt x="3316" y="1841"/>
                </a:lnTo>
                <a:lnTo>
                  <a:pt x="3318" y="1852"/>
                </a:lnTo>
                <a:lnTo>
                  <a:pt x="3322" y="1863"/>
                </a:lnTo>
                <a:lnTo>
                  <a:pt x="3328" y="1873"/>
                </a:lnTo>
                <a:lnTo>
                  <a:pt x="3335" y="1882"/>
                </a:lnTo>
                <a:lnTo>
                  <a:pt x="3344" y="1888"/>
                </a:lnTo>
                <a:lnTo>
                  <a:pt x="3344" y="1888"/>
                </a:lnTo>
                <a:close/>
                <a:moveTo>
                  <a:pt x="2263" y="607"/>
                </a:moveTo>
                <a:lnTo>
                  <a:pt x="2263" y="607"/>
                </a:lnTo>
                <a:lnTo>
                  <a:pt x="2266" y="604"/>
                </a:lnTo>
                <a:lnTo>
                  <a:pt x="2269" y="602"/>
                </a:lnTo>
                <a:lnTo>
                  <a:pt x="2276" y="601"/>
                </a:lnTo>
                <a:lnTo>
                  <a:pt x="2284" y="602"/>
                </a:lnTo>
                <a:lnTo>
                  <a:pt x="2292" y="605"/>
                </a:lnTo>
                <a:lnTo>
                  <a:pt x="2313" y="611"/>
                </a:lnTo>
                <a:lnTo>
                  <a:pt x="2322" y="614"/>
                </a:lnTo>
                <a:lnTo>
                  <a:pt x="2332" y="616"/>
                </a:lnTo>
                <a:lnTo>
                  <a:pt x="2332" y="616"/>
                </a:lnTo>
                <a:lnTo>
                  <a:pt x="2326" y="610"/>
                </a:lnTo>
                <a:lnTo>
                  <a:pt x="2316" y="604"/>
                </a:lnTo>
                <a:lnTo>
                  <a:pt x="2304" y="599"/>
                </a:lnTo>
                <a:lnTo>
                  <a:pt x="2292" y="596"/>
                </a:lnTo>
                <a:lnTo>
                  <a:pt x="2281" y="595"/>
                </a:lnTo>
                <a:lnTo>
                  <a:pt x="2270" y="595"/>
                </a:lnTo>
                <a:lnTo>
                  <a:pt x="2268" y="596"/>
                </a:lnTo>
                <a:lnTo>
                  <a:pt x="2265" y="599"/>
                </a:lnTo>
                <a:lnTo>
                  <a:pt x="2263" y="602"/>
                </a:lnTo>
                <a:lnTo>
                  <a:pt x="2263" y="607"/>
                </a:lnTo>
                <a:lnTo>
                  <a:pt x="2263" y="607"/>
                </a:lnTo>
                <a:close/>
                <a:moveTo>
                  <a:pt x="2259" y="563"/>
                </a:moveTo>
                <a:lnTo>
                  <a:pt x="2259" y="563"/>
                </a:lnTo>
                <a:lnTo>
                  <a:pt x="2259" y="558"/>
                </a:lnTo>
                <a:lnTo>
                  <a:pt x="2257" y="555"/>
                </a:lnTo>
                <a:lnTo>
                  <a:pt x="2254" y="554"/>
                </a:lnTo>
                <a:lnTo>
                  <a:pt x="2251" y="553"/>
                </a:lnTo>
                <a:lnTo>
                  <a:pt x="2246" y="551"/>
                </a:lnTo>
                <a:lnTo>
                  <a:pt x="2237" y="550"/>
                </a:lnTo>
                <a:lnTo>
                  <a:pt x="2237" y="550"/>
                </a:lnTo>
                <a:lnTo>
                  <a:pt x="2237" y="554"/>
                </a:lnTo>
                <a:lnTo>
                  <a:pt x="2238" y="558"/>
                </a:lnTo>
                <a:lnTo>
                  <a:pt x="2240" y="560"/>
                </a:lnTo>
                <a:lnTo>
                  <a:pt x="2243" y="561"/>
                </a:lnTo>
                <a:lnTo>
                  <a:pt x="2250" y="563"/>
                </a:lnTo>
                <a:lnTo>
                  <a:pt x="2259" y="563"/>
                </a:lnTo>
                <a:lnTo>
                  <a:pt x="2259" y="563"/>
                </a:lnTo>
                <a:close/>
                <a:moveTo>
                  <a:pt x="3315" y="1329"/>
                </a:moveTo>
                <a:lnTo>
                  <a:pt x="3315" y="1329"/>
                </a:lnTo>
                <a:lnTo>
                  <a:pt x="3313" y="1319"/>
                </a:lnTo>
                <a:lnTo>
                  <a:pt x="3309" y="1310"/>
                </a:lnTo>
                <a:lnTo>
                  <a:pt x="3303" y="1304"/>
                </a:lnTo>
                <a:lnTo>
                  <a:pt x="3297" y="1298"/>
                </a:lnTo>
                <a:lnTo>
                  <a:pt x="3297" y="1298"/>
                </a:lnTo>
                <a:lnTo>
                  <a:pt x="3300" y="1309"/>
                </a:lnTo>
                <a:lnTo>
                  <a:pt x="3303" y="1318"/>
                </a:lnTo>
                <a:lnTo>
                  <a:pt x="3308" y="1323"/>
                </a:lnTo>
                <a:lnTo>
                  <a:pt x="3315" y="1329"/>
                </a:lnTo>
                <a:lnTo>
                  <a:pt x="3315" y="1329"/>
                </a:lnTo>
                <a:close/>
                <a:moveTo>
                  <a:pt x="1652" y="485"/>
                </a:moveTo>
                <a:lnTo>
                  <a:pt x="1652" y="485"/>
                </a:lnTo>
                <a:lnTo>
                  <a:pt x="1642" y="484"/>
                </a:lnTo>
                <a:lnTo>
                  <a:pt x="1630" y="481"/>
                </a:lnTo>
                <a:lnTo>
                  <a:pt x="1626" y="481"/>
                </a:lnTo>
                <a:lnTo>
                  <a:pt x="1622" y="484"/>
                </a:lnTo>
                <a:lnTo>
                  <a:pt x="1619" y="487"/>
                </a:lnTo>
                <a:lnTo>
                  <a:pt x="1619" y="494"/>
                </a:lnTo>
                <a:lnTo>
                  <a:pt x="1619" y="494"/>
                </a:lnTo>
                <a:lnTo>
                  <a:pt x="1629" y="494"/>
                </a:lnTo>
                <a:lnTo>
                  <a:pt x="1638" y="492"/>
                </a:lnTo>
                <a:lnTo>
                  <a:pt x="1646" y="489"/>
                </a:lnTo>
                <a:lnTo>
                  <a:pt x="1652" y="485"/>
                </a:lnTo>
                <a:lnTo>
                  <a:pt x="1652" y="485"/>
                </a:lnTo>
                <a:close/>
                <a:moveTo>
                  <a:pt x="2263" y="498"/>
                </a:moveTo>
                <a:lnTo>
                  <a:pt x="2263" y="498"/>
                </a:lnTo>
                <a:lnTo>
                  <a:pt x="2256" y="498"/>
                </a:lnTo>
                <a:lnTo>
                  <a:pt x="2247" y="497"/>
                </a:lnTo>
                <a:lnTo>
                  <a:pt x="2231" y="494"/>
                </a:lnTo>
                <a:lnTo>
                  <a:pt x="2218" y="491"/>
                </a:lnTo>
                <a:lnTo>
                  <a:pt x="2210" y="492"/>
                </a:lnTo>
                <a:lnTo>
                  <a:pt x="2206" y="494"/>
                </a:lnTo>
                <a:lnTo>
                  <a:pt x="2206" y="494"/>
                </a:lnTo>
                <a:lnTo>
                  <a:pt x="2210" y="495"/>
                </a:lnTo>
                <a:lnTo>
                  <a:pt x="2210" y="498"/>
                </a:lnTo>
                <a:lnTo>
                  <a:pt x="2210" y="501"/>
                </a:lnTo>
                <a:lnTo>
                  <a:pt x="2207" y="504"/>
                </a:lnTo>
                <a:lnTo>
                  <a:pt x="2203" y="511"/>
                </a:lnTo>
                <a:lnTo>
                  <a:pt x="2202" y="516"/>
                </a:lnTo>
                <a:lnTo>
                  <a:pt x="2202" y="520"/>
                </a:lnTo>
                <a:lnTo>
                  <a:pt x="2202" y="520"/>
                </a:lnTo>
                <a:lnTo>
                  <a:pt x="2209" y="519"/>
                </a:lnTo>
                <a:lnTo>
                  <a:pt x="2215" y="520"/>
                </a:lnTo>
                <a:lnTo>
                  <a:pt x="2219" y="522"/>
                </a:lnTo>
                <a:lnTo>
                  <a:pt x="2224" y="525"/>
                </a:lnTo>
                <a:lnTo>
                  <a:pt x="2226" y="528"/>
                </a:lnTo>
                <a:lnTo>
                  <a:pt x="2229" y="532"/>
                </a:lnTo>
                <a:lnTo>
                  <a:pt x="2232" y="541"/>
                </a:lnTo>
                <a:lnTo>
                  <a:pt x="2232" y="541"/>
                </a:lnTo>
                <a:lnTo>
                  <a:pt x="2238" y="539"/>
                </a:lnTo>
                <a:lnTo>
                  <a:pt x="2244" y="538"/>
                </a:lnTo>
                <a:lnTo>
                  <a:pt x="2250" y="538"/>
                </a:lnTo>
                <a:lnTo>
                  <a:pt x="2256" y="539"/>
                </a:lnTo>
                <a:lnTo>
                  <a:pt x="2266" y="544"/>
                </a:lnTo>
                <a:lnTo>
                  <a:pt x="2276" y="550"/>
                </a:lnTo>
                <a:lnTo>
                  <a:pt x="2276" y="550"/>
                </a:lnTo>
                <a:lnTo>
                  <a:pt x="2273" y="555"/>
                </a:lnTo>
                <a:lnTo>
                  <a:pt x="2269" y="558"/>
                </a:lnTo>
                <a:lnTo>
                  <a:pt x="2269" y="560"/>
                </a:lnTo>
                <a:lnTo>
                  <a:pt x="2268" y="563"/>
                </a:lnTo>
                <a:lnTo>
                  <a:pt x="2269" y="564"/>
                </a:lnTo>
                <a:lnTo>
                  <a:pt x="2272" y="567"/>
                </a:lnTo>
                <a:lnTo>
                  <a:pt x="2272" y="567"/>
                </a:lnTo>
                <a:lnTo>
                  <a:pt x="2297" y="569"/>
                </a:lnTo>
                <a:lnTo>
                  <a:pt x="2322" y="570"/>
                </a:lnTo>
                <a:lnTo>
                  <a:pt x="2344" y="573"/>
                </a:lnTo>
                <a:lnTo>
                  <a:pt x="2367" y="577"/>
                </a:lnTo>
                <a:lnTo>
                  <a:pt x="2389" y="582"/>
                </a:lnTo>
                <a:lnTo>
                  <a:pt x="2410" y="588"/>
                </a:lnTo>
                <a:lnTo>
                  <a:pt x="2432" y="595"/>
                </a:lnTo>
                <a:lnTo>
                  <a:pt x="2454" y="602"/>
                </a:lnTo>
                <a:lnTo>
                  <a:pt x="2454" y="602"/>
                </a:lnTo>
                <a:lnTo>
                  <a:pt x="2455" y="599"/>
                </a:lnTo>
                <a:lnTo>
                  <a:pt x="2456" y="598"/>
                </a:lnTo>
                <a:lnTo>
                  <a:pt x="2455" y="594"/>
                </a:lnTo>
                <a:lnTo>
                  <a:pt x="2454" y="591"/>
                </a:lnTo>
                <a:lnTo>
                  <a:pt x="2455" y="591"/>
                </a:lnTo>
                <a:lnTo>
                  <a:pt x="2458" y="589"/>
                </a:lnTo>
                <a:lnTo>
                  <a:pt x="2458" y="589"/>
                </a:lnTo>
                <a:lnTo>
                  <a:pt x="2470" y="592"/>
                </a:lnTo>
                <a:lnTo>
                  <a:pt x="2484" y="595"/>
                </a:lnTo>
                <a:lnTo>
                  <a:pt x="2497" y="598"/>
                </a:lnTo>
                <a:lnTo>
                  <a:pt x="2503" y="599"/>
                </a:lnTo>
                <a:lnTo>
                  <a:pt x="2509" y="602"/>
                </a:lnTo>
                <a:lnTo>
                  <a:pt x="2509" y="602"/>
                </a:lnTo>
                <a:lnTo>
                  <a:pt x="2509" y="598"/>
                </a:lnTo>
                <a:lnTo>
                  <a:pt x="2508" y="595"/>
                </a:lnTo>
                <a:lnTo>
                  <a:pt x="2506" y="592"/>
                </a:lnTo>
                <a:lnTo>
                  <a:pt x="2502" y="592"/>
                </a:lnTo>
                <a:lnTo>
                  <a:pt x="2496" y="589"/>
                </a:lnTo>
                <a:lnTo>
                  <a:pt x="2493" y="588"/>
                </a:lnTo>
                <a:lnTo>
                  <a:pt x="2492" y="585"/>
                </a:lnTo>
                <a:lnTo>
                  <a:pt x="2492" y="585"/>
                </a:lnTo>
                <a:lnTo>
                  <a:pt x="2499" y="585"/>
                </a:lnTo>
                <a:lnTo>
                  <a:pt x="2508" y="585"/>
                </a:lnTo>
                <a:lnTo>
                  <a:pt x="2511" y="585"/>
                </a:lnTo>
                <a:lnTo>
                  <a:pt x="2514" y="583"/>
                </a:lnTo>
                <a:lnTo>
                  <a:pt x="2515" y="580"/>
                </a:lnTo>
                <a:lnTo>
                  <a:pt x="2514" y="576"/>
                </a:lnTo>
                <a:lnTo>
                  <a:pt x="2514" y="576"/>
                </a:lnTo>
                <a:lnTo>
                  <a:pt x="2506" y="573"/>
                </a:lnTo>
                <a:lnTo>
                  <a:pt x="2499" y="570"/>
                </a:lnTo>
                <a:lnTo>
                  <a:pt x="2484" y="567"/>
                </a:lnTo>
                <a:lnTo>
                  <a:pt x="2478" y="566"/>
                </a:lnTo>
                <a:lnTo>
                  <a:pt x="2474" y="563"/>
                </a:lnTo>
                <a:lnTo>
                  <a:pt x="2471" y="560"/>
                </a:lnTo>
                <a:lnTo>
                  <a:pt x="2471" y="554"/>
                </a:lnTo>
                <a:lnTo>
                  <a:pt x="2471" y="554"/>
                </a:lnTo>
                <a:lnTo>
                  <a:pt x="2480" y="555"/>
                </a:lnTo>
                <a:lnTo>
                  <a:pt x="2490" y="557"/>
                </a:lnTo>
                <a:lnTo>
                  <a:pt x="2509" y="557"/>
                </a:lnTo>
                <a:lnTo>
                  <a:pt x="2530" y="555"/>
                </a:lnTo>
                <a:lnTo>
                  <a:pt x="2549" y="554"/>
                </a:lnTo>
                <a:lnTo>
                  <a:pt x="2549" y="554"/>
                </a:lnTo>
                <a:lnTo>
                  <a:pt x="2544" y="550"/>
                </a:lnTo>
                <a:lnTo>
                  <a:pt x="2540" y="545"/>
                </a:lnTo>
                <a:lnTo>
                  <a:pt x="2528" y="536"/>
                </a:lnTo>
                <a:lnTo>
                  <a:pt x="2515" y="531"/>
                </a:lnTo>
                <a:lnTo>
                  <a:pt x="2499" y="526"/>
                </a:lnTo>
                <a:lnTo>
                  <a:pt x="2483" y="525"/>
                </a:lnTo>
                <a:lnTo>
                  <a:pt x="2465" y="523"/>
                </a:lnTo>
                <a:lnTo>
                  <a:pt x="2448" y="525"/>
                </a:lnTo>
                <a:lnTo>
                  <a:pt x="2432" y="529"/>
                </a:lnTo>
                <a:lnTo>
                  <a:pt x="2432" y="529"/>
                </a:lnTo>
                <a:lnTo>
                  <a:pt x="2432" y="536"/>
                </a:lnTo>
                <a:lnTo>
                  <a:pt x="2432" y="542"/>
                </a:lnTo>
                <a:lnTo>
                  <a:pt x="2429" y="548"/>
                </a:lnTo>
                <a:lnTo>
                  <a:pt x="2426" y="550"/>
                </a:lnTo>
                <a:lnTo>
                  <a:pt x="2423" y="550"/>
                </a:lnTo>
                <a:lnTo>
                  <a:pt x="2423" y="550"/>
                </a:lnTo>
                <a:lnTo>
                  <a:pt x="2388" y="541"/>
                </a:lnTo>
                <a:lnTo>
                  <a:pt x="2352" y="533"/>
                </a:lnTo>
                <a:lnTo>
                  <a:pt x="2333" y="531"/>
                </a:lnTo>
                <a:lnTo>
                  <a:pt x="2314" y="529"/>
                </a:lnTo>
                <a:lnTo>
                  <a:pt x="2294" y="528"/>
                </a:lnTo>
                <a:lnTo>
                  <a:pt x="2272" y="529"/>
                </a:lnTo>
                <a:lnTo>
                  <a:pt x="2272" y="529"/>
                </a:lnTo>
                <a:lnTo>
                  <a:pt x="2270" y="519"/>
                </a:lnTo>
                <a:lnTo>
                  <a:pt x="2269" y="513"/>
                </a:lnTo>
                <a:lnTo>
                  <a:pt x="2263" y="498"/>
                </a:lnTo>
                <a:lnTo>
                  <a:pt x="2263" y="498"/>
                </a:lnTo>
                <a:close/>
                <a:moveTo>
                  <a:pt x="2405" y="632"/>
                </a:moveTo>
                <a:lnTo>
                  <a:pt x="2405" y="632"/>
                </a:lnTo>
                <a:lnTo>
                  <a:pt x="2471" y="648"/>
                </a:lnTo>
                <a:lnTo>
                  <a:pt x="2540" y="662"/>
                </a:lnTo>
                <a:lnTo>
                  <a:pt x="2604" y="677"/>
                </a:lnTo>
                <a:lnTo>
                  <a:pt x="2635" y="686"/>
                </a:lnTo>
                <a:lnTo>
                  <a:pt x="2662" y="693"/>
                </a:lnTo>
                <a:lnTo>
                  <a:pt x="2662" y="693"/>
                </a:lnTo>
                <a:lnTo>
                  <a:pt x="2634" y="679"/>
                </a:lnTo>
                <a:lnTo>
                  <a:pt x="2604" y="662"/>
                </a:lnTo>
                <a:lnTo>
                  <a:pt x="2574" y="645"/>
                </a:lnTo>
                <a:lnTo>
                  <a:pt x="2558" y="636"/>
                </a:lnTo>
                <a:lnTo>
                  <a:pt x="2541" y="629"/>
                </a:lnTo>
                <a:lnTo>
                  <a:pt x="2524" y="623"/>
                </a:lnTo>
                <a:lnTo>
                  <a:pt x="2508" y="617"/>
                </a:lnTo>
                <a:lnTo>
                  <a:pt x="2490" y="614"/>
                </a:lnTo>
                <a:lnTo>
                  <a:pt x="2473" y="613"/>
                </a:lnTo>
                <a:lnTo>
                  <a:pt x="2456" y="613"/>
                </a:lnTo>
                <a:lnTo>
                  <a:pt x="2439" y="617"/>
                </a:lnTo>
                <a:lnTo>
                  <a:pt x="2423" y="623"/>
                </a:lnTo>
                <a:lnTo>
                  <a:pt x="2405" y="632"/>
                </a:lnTo>
                <a:lnTo>
                  <a:pt x="2405" y="632"/>
                </a:lnTo>
                <a:close/>
                <a:moveTo>
                  <a:pt x="2432" y="662"/>
                </a:moveTo>
                <a:lnTo>
                  <a:pt x="2432" y="662"/>
                </a:lnTo>
                <a:lnTo>
                  <a:pt x="2437" y="664"/>
                </a:lnTo>
                <a:lnTo>
                  <a:pt x="2442" y="665"/>
                </a:lnTo>
                <a:lnTo>
                  <a:pt x="2445" y="665"/>
                </a:lnTo>
                <a:lnTo>
                  <a:pt x="2449" y="662"/>
                </a:lnTo>
                <a:lnTo>
                  <a:pt x="2449" y="662"/>
                </a:lnTo>
                <a:lnTo>
                  <a:pt x="2449" y="659"/>
                </a:lnTo>
                <a:lnTo>
                  <a:pt x="2448" y="657"/>
                </a:lnTo>
                <a:lnTo>
                  <a:pt x="2446" y="654"/>
                </a:lnTo>
                <a:lnTo>
                  <a:pt x="2443" y="652"/>
                </a:lnTo>
                <a:lnTo>
                  <a:pt x="2437" y="651"/>
                </a:lnTo>
                <a:lnTo>
                  <a:pt x="2432" y="649"/>
                </a:lnTo>
                <a:lnTo>
                  <a:pt x="2432" y="662"/>
                </a:lnTo>
                <a:close/>
                <a:moveTo>
                  <a:pt x="2237" y="997"/>
                </a:moveTo>
                <a:lnTo>
                  <a:pt x="2237" y="997"/>
                </a:lnTo>
                <a:lnTo>
                  <a:pt x="2228" y="995"/>
                </a:lnTo>
                <a:lnTo>
                  <a:pt x="2218" y="992"/>
                </a:lnTo>
                <a:lnTo>
                  <a:pt x="2194" y="985"/>
                </a:lnTo>
                <a:lnTo>
                  <a:pt x="2184" y="983"/>
                </a:lnTo>
                <a:lnTo>
                  <a:pt x="2172" y="983"/>
                </a:lnTo>
                <a:lnTo>
                  <a:pt x="2168" y="985"/>
                </a:lnTo>
                <a:lnTo>
                  <a:pt x="2164" y="988"/>
                </a:lnTo>
                <a:lnTo>
                  <a:pt x="2159" y="991"/>
                </a:lnTo>
                <a:lnTo>
                  <a:pt x="2155" y="997"/>
                </a:lnTo>
                <a:lnTo>
                  <a:pt x="2155" y="997"/>
                </a:lnTo>
                <a:lnTo>
                  <a:pt x="2155" y="991"/>
                </a:lnTo>
                <a:lnTo>
                  <a:pt x="2152" y="988"/>
                </a:lnTo>
                <a:lnTo>
                  <a:pt x="2149" y="985"/>
                </a:lnTo>
                <a:lnTo>
                  <a:pt x="2146" y="983"/>
                </a:lnTo>
                <a:lnTo>
                  <a:pt x="2146" y="983"/>
                </a:lnTo>
                <a:lnTo>
                  <a:pt x="2147" y="988"/>
                </a:lnTo>
                <a:lnTo>
                  <a:pt x="2149" y="991"/>
                </a:lnTo>
                <a:lnTo>
                  <a:pt x="2149" y="994"/>
                </a:lnTo>
                <a:lnTo>
                  <a:pt x="2147" y="995"/>
                </a:lnTo>
                <a:lnTo>
                  <a:pt x="2143" y="998"/>
                </a:lnTo>
                <a:lnTo>
                  <a:pt x="2139" y="999"/>
                </a:lnTo>
                <a:lnTo>
                  <a:pt x="2128" y="1001"/>
                </a:lnTo>
                <a:lnTo>
                  <a:pt x="2127" y="1002"/>
                </a:lnTo>
                <a:lnTo>
                  <a:pt x="2128" y="1004"/>
                </a:lnTo>
                <a:lnTo>
                  <a:pt x="2128" y="1004"/>
                </a:lnTo>
                <a:lnTo>
                  <a:pt x="2134" y="1004"/>
                </a:lnTo>
                <a:lnTo>
                  <a:pt x="2140" y="1005"/>
                </a:lnTo>
                <a:lnTo>
                  <a:pt x="2144" y="1007"/>
                </a:lnTo>
                <a:lnTo>
                  <a:pt x="2147" y="1010"/>
                </a:lnTo>
                <a:lnTo>
                  <a:pt x="2147" y="1010"/>
                </a:lnTo>
                <a:lnTo>
                  <a:pt x="2205" y="1023"/>
                </a:lnTo>
                <a:lnTo>
                  <a:pt x="2205" y="1023"/>
                </a:lnTo>
                <a:lnTo>
                  <a:pt x="2254" y="1019"/>
                </a:lnTo>
                <a:lnTo>
                  <a:pt x="2254" y="1019"/>
                </a:lnTo>
                <a:lnTo>
                  <a:pt x="2254" y="1017"/>
                </a:lnTo>
                <a:lnTo>
                  <a:pt x="2254" y="1017"/>
                </a:lnTo>
                <a:lnTo>
                  <a:pt x="2243" y="1016"/>
                </a:lnTo>
                <a:lnTo>
                  <a:pt x="2238" y="1016"/>
                </a:lnTo>
                <a:lnTo>
                  <a:pt x="2237" y="1013"/>
                </a:lnTo>
                <a:lnTo>
                  <a:pt x="2235" y="1010"/>
                </a:lnTo>
                <a:lnTo>
                  <a:pt x="2235" y="1007"/>
                </a:lnTo>
                <a:lnTo>
                  <a:pt x="2237" y="997"/>
                </a:lnTo>
                <a:lnTo>
                  <a:pt x="2237" y="997"/>
                </a:lnTo>
                <a:close/>
                <a:moveTo>
                  <a:pt x="2254" y="1035"/>
                </a:moveTo>
                <a:lnTo>
                  <a:pt x="2254" y="1035"/>
                </a:lnTo>
                <a:lnTo>
                  <a:pt x="2270" y="1041"/>
                </a:lnTo>
                <a:lnTo>
                  <a:pt x="2270" y="1041"/>
                </a:lnTo>
                <a:lnTo>
                  <a:pt x="2272" y="1039"/>
                </a:lnTo>
                <a:lnTo>
                  <a:pt x="2272" y="1039"/>
                </a:lnTo>
                <a:lnTo>
                  <a:pt x="2269" y="1036"/>
                </a:lnTo>
                <a:lnTo>
                  <a:pt x="2265" y="1035"/>
                </a:lnTo>
                <a:lnTo>
                  <a:pt x="2254" y="1035"/>
                </a:lnTo>
                <a:lnTo>
                  <a:pt x="2254" y="1035"/>
                </a:lnTo>
                <a:close/>
                <a:moveTo>
                  <a:pt x="2206" y="953"/>
                </a:moveTo>
                <a:lnTo>
                  <a:pt x="2206" y="953"/>
                </a:lnTo>
                <a:lnTo>
                  <a:pt x="2237" y="964"/>
                </a:lnTo>
                <a:lnTo>
                  <a:pt x="2251" y="967"/>
                </a:lnTo>
                <a:lnTo>
                  <a:pt x="2265" y="970"/>
                </a:lnTo>
                <a:lnTo>
                  <a:pt x="2275" y="970"/>
                </a:lnTo>
                <a:lnTo>
                  <a:pt x="2281" y="969"/>
                </a:lnTo>
                <a:lnTo>
                  <a:pt x="2285" y="967"/>
                </a:lnTo>
                <a:lnTo>
                  <a:pt x="2289" y="964"/>
                </a:lnTo>
                <a:lnTo>
                  <a:pt x="2292" y="960"/>
                </a:lnTo>
                <a:lnTo>
                  <a:pt x="2295" y="954"/>
                </a:lnTo>
                <a:lnTo>
                  <a:pt x="2297" y="948"/>
                </a:lnTo>
                <a:lnTo>
                  <a:pt x="2297" y="948"/>
                </a:lnTo>
                <a:lnTo>
                  <a:pt x="2285" y="947"/>
                </a:lnTo>
                <a:lnTo>
                  <a:pt x="2273" y="947"/>
                </a:lnTo>
                <a:lnTo>
                  <a:pt x="2251" y="947"/>
                </a:lnTo>
                <a:lnTo>
                  <a:pt x="2229" y="950"/>
                </a:lnTo>
                <a:lnTo>
                  <a:pt x="2206" y="953"/>
                </a:lnTo>
                <a:lnTo>
                  <a:pt x="2206" y="953"/>
                </a:lnTo>
                <a:close/>
                <a:moveTo>
                  <a:pt x="2795" y="966"/>
                </a:moveTo>
                <a:lnTo>
                  <a:pt x="2795" y="966"/>
                </a:lnTo>
                <a:lnTo>
                  <a:pt x="2795" y="970"/>
                </a:lnTo>
                <a:lnTo>
                  <a:pt x="2798" y="975"/>
                </a:lnTo>
                <a:lnTo>
                  <a:pt x="2799" y="978"/>
                </a:lnTo>
                <a:lnTo>
                  <a:pt x="2799" y="983"/>
                </a:lnTo>
                <a:lnTo>
                  <a:pt x="2799" y="983"/>
                </a:lnTo>
                <a:lnTo>
                  <a:pt x="2805" y="982"/>
                </a:lnTo>
                <a:lnTo>
                  <a:pt x="2809" y="980"/>
                </a:lnTo>
                <a:lnTo>
                  <a:pt x="2814" y="978"/>
                </a:lnTo>
                <a:lnTo>
                  <a:pt x="2817" y="975"/>
                </a:lnTo>
                <a:lnTo>
                  <a:pt x="2817" y="975"/>
                </a:lnTo>
                <a:lnTo>
                  <a:pt x="2812" y="975"/>
                </a:lnTo>
                <a:lnTo>
                  <a:pt x="2809" y="973"/>
                </a:lnTo>
                <a:lnTo>
                  <a:pt x="2807" y="970"/>
                </a:lnTo>
                <a:lnTo>
                  <a:pt x="2802" y="966"/>
                </a:lnTo>
                <a:lnTo>
                  <a:pt x="2799" y="966"/>
                </a:lnTo>
                <a:lnTo>
                  <a:pt x="2795" y="966"/>
                </a:lnTo>
                <a:lnTo>
                  <a:pt x="2795" y="966"/>
                </a:lnTo>
                <a:close/>
                <a:moveTo>
                  <a:pt x="2246" y="1029"/>
                </a:moveTo>
                <a:lnTo>
                  <a:pt x="2246" y="1029"/>
                </a:lnTo>
                <a:lnTo>
                  <a:pt x="2232" y="1029"/>
                </a:lnTo>
                <a:lnTo>
                  <a:pt x="2232" y="1029"/>
                </a:lnTo>
                <a:lnTo>
                  <a:pt x="2247" y="1033"/>
                </a:lnTo>
                <a:lnTo>
                  <a:pt x="2247" y="1033"/>
                </a:lnTo>
                <a:lnTo>
                  <a:pt x="2246" y="1030"/>
                </a:lnTo>
                <a:lnTo>
                  <a:pt x="2246" y="1030"/>
                </a:lnTo>
                <a:lnTo>
                  <a:pt x="2246" y="1029"/>
                </a:lnTo>
                <a:lnTo>
                  <a:pt x="2246" y="1029"/>
                </a:lnTo>
                <a:close/>
                <a:moveTo>
                  <a:pt x="1592" y="580"/>
                </a:moveTo>
                <a:lnTo>
                  <a:pt x="1592" y="580"/>
                </a:lnTo>
                <a:lnTo>
                  <a:pt x="1594" y="576"/>
                </a:lnTo>
                <a:lnTo>
                  <a:pt x="1598" y="574"/>
                </a:lnTo>
                <a:lnTo>
                  <a:pt x="1608" y="573"/>
                </a:lnTo>
                <a:lnTo>
                  <a:pt x="1614" y="573"/>
                </a:lnTo>
                <a:lnTo>
                  <a:pt x="1619" y="572"/>
                </a:lnTo>
                <a:lnTo>
                  <a:pt x="1622" y="569"/>
                </a:lnTo>
                <a:lnTo>
                  <a:pt x="1623" y="563"/>
                </a:lnTo>
                <a:lnTo>
                  <a:pt x="1623" y="563"/>
                </a:lnTo>
                <a:lnTo>
                  <a:pt x="1611" y="566"/>
                </a:lnTo>
                <a:lnTo>
                  <a:pt x="1598" y="569"/>
                </a:lnTo>
                <a:lnTo>
                  <a:pt x="1594" y="570"/>
                </a:lnTo>
                <a:lnTo>
                  <a:pt x="1589" y="573"/>
                </a:lnTo>
                <a:lnTo>
                  <a:pt x="1589" y="576"/>
                </a:lnTo>
                <a:lnTo>
                  <a:pt x="1592" y="580"/>
                </a:lnTo>
                <a:lnTo>
                  <a:pt x="1592" y="580"/>
                </a:lnTo>
                <a:close/>
                <a:moveTo>
                  <a:pt x="2197" y="489"/>
                </a:moveTo>
                <a:lnTo>
                  <a:pt x="2197" y="489"/>
                </a:lnTo>
                <a:lnTo>
                  <a:pt x="2194" y="488"/>
                </a:lnTo>
                <a:lnTo>
                  <a:pt x="2193" y="487"/>
                </a:lnTo>
                <a:lnTo>
                  <a:pt x="2193" y="485"/>
                </a:lnTo>
                <a:lnTo>
                  <a:pt x="2194" y="482"/>
                </a:lnTo>
                <a:lnTo>
                  <a:pt x="2197" y="478"/>
                </a:lnTo>
                <a:lnTo>
                  <a:pt x="2200" y="476"/>
                </a:lnTo>
                <a:lnTo>
                  <a:pt x="2202" y="476"/>
                </a:lnTo>
                <a:lnTo>
                  <a:pt x="2202" y="476"/>
                </a:lnTo>
                <a:lnTo>
                  <a:pt x="2209" y="475"/>
                </a:lnTo>
                <a:lnTo>
                  <a:pt x="2215" y="475"/>
                </a:lnTo>
                <a:lnTo>
                  <a:pt x="2226" y="475"/>
                </a:lnTo>
                <a:lnTo>
                  <a:pt x="2237" y="478"/>
                </a:lnTo>
                <a:lnTo>
                  <a:pt x="2247" y="481"/>
                </a:lnTo>
                <a:lnTo>
                  <a:pt x="2256" y="485"/>
                </a:lnTo>
                <a:lnTo>
                  <a:pt x="2263" y="487"/>
                </a:lnTo>
                <a:lnTo>
                  <a:pt x="2270" y="485"/>
                </a:lnTo>
                <a:lnTo>
                  <a:pt x="2273" y="484"/>
                </a:lnTo>
                <a:lnTo>
                  <a:pt x="2276" y="481"/>
                </a:lnTo>
                <a:lnTo>
                  <a:pt x="2276" y="481"/>
                </a:lnTo>
                <a:lnTo>
                  <a:pt x="2266" y="475"/>
                </a:lnTo>
                <a:lnTo>
                  <a:pt x="2254" y="470"/>
                </a:lnTo>
                <a:lnTo>
                  <a:pt x="2229" y="462"/>
                </a:lnTo>
                <a:lnTo>
                  <a:pt x="2206" y="453"/>
                </a:lnTo>
                <a:lnTo>
                  <a:pt x="2194" y="448"/>
                </a:lnTo>
                <a:lnTo>
                  <a:pt x="2185" y="441"/>
                </a:lnTo>
                <a:lnTo>
                  <a:pt x="2185" y="441"/>
                </a:lnTo>
                <a:lnTo>
                  <a:pt x="2184" y="446"/>
                </a:lnTo>
                <a:lnTo>
                  <a:pt x="2183" y="447"/>
                </a:lnTo>
                <a:lnTo>
                  <a:pt x="2177" y="451"/>
                </a:lnTo>
                <a:lnTo>
                  <a:pt x="2172" y="456"/>
                </a:lnTo>
                <a:lnTo>
                  <a:pt x="2172" y="459"/>
                </a:lnTo>
                <a:lnTo>
                  <a:pt x="2172" y="463"/>
                </a:lnTo>
                <a:lnTo>
                  <a:pt x="2172" y="463"/>
                </a:lnTo>
                <a:lnTo>
                  <a:pt x="2175" y="463"/>
                </a:lnTo>
                <a:lnTo>
                  <a:pt x="2178" y="465"/>
                </a:lnTo>
                <a:lnTo>
                  <a:pt x="2181" y="466"/>
                </a:lnTo>
                <a:lnTo>
                  <a:pt x="2183" y="469"/>
                </a:lnTo>
                <a:lnTo>
                  <a:pt x="2184" y="475"/>
                </a:lnTo>
                <a:lnTo>
                  <a:pt x="2185" y="481"/>
                </a:lnTo>
                <a:lnTo>
                  <a:pt x="2185" y="481"/>
                </a:lnTo>
                <a:lnTo>
                  <a:pt x="2180" y="484"/>
                </a:lnTo>
                <a:lnTo>
                  <a:pt x="2174" y="485"/>
                </a:lnTo>
                <a:lnTo>
                  <a:pt x="2168" y="485"/>
                </a:lnTo>
                <a:lnTo>
                  <a:pt x="2161" y="484"/>
                </a:lnTo>
                <a:lnTo>
                  <a:pt x="2155" y="482"/>
                </a:lnTo>
                <a:lnTo>
                  <a:pt x="2149" y="482"/>
                </a:lnTo>
                <a:lnTo>
                  <a:pt x="2144" y="485"/>
                </a:lnTo>
                <a:lnTo>
                  <a:pt x="2142" y="489"/>
                </a:lnTo>
                <a:lnTo>
                  <a:pt x="2142" y="489"/>
                </a:lnTo>
                <a:lnTo>
                  <a:pt x="2149" y="488"/>
                </a:lnTo>
                <a:lnTo>
                  <a:pt x="2158" y="489"/>
                </a:lnTo>
                <a:lnTo>
                  <a:pt x="2172" y="492"/>
                </a:lnTo>
                <a:lnTo>
                  <a:pt x="2180" y="494"/>
                </a:lnTo>
                <a:lnTo>
                  <a:pt x="2185" y="494"/>
                </a:lnTo>
                <a:lnTo>
                  <a:pt x="2191" y="492"/>
                </a:lnTo>
                <a:lnTo>
                  <a:pt x="2197" y="489"/>
                </a:lnTo>
                <a:lnTo>
                  <a:pt x="2197" y="489"/>
                </a:lnTo>
                <a:close/>
                <a:moveTo>
                  <a:pt x="2137" y="979"/>
                </a:moveTo>
                <a:lnTo>
                  <a:pt x="2137" y="979"/>
                </a:lnTo>
                <a:lnTo>
                  <a:pt x="2127" y="979"/>
                </a:lnTo>
                <a:lnTo>
                  <a:pt x="2120" y="978"/>
                </a:lnTo>
                <a:lnTo>
                  <a:pt x="2112" y="975"/>
                </a:lnTo>
                <a:lnTo>
                  <a:pt x="2106" y="970"/>
                </a:lnTo>
                <a:lnTo>
                  <a:pt x="2106" y="970"/>
                </a:lnTo>
                <a:lnTo>
                  <a:pt x="2102" y="976"/>
                </a:lnTo>
                <a:lnTo>
                  <a:pt x="2098" y="983"/>
                </a:lnTo>
                <a:lnTo>
                  <a:pt x="2093" y="992"/>
                </a:lnTo>
                <a:lnTo>
                  <a:pt x="2089" y="999"/>
                </a:lnTo>
                <a:lnTo>
                  <a:pt x="2089" y="999"/>
                </a:lnTo>
                <a:lnTo>
                  <a:pt x="2103" y="1002"/>
                </a:lnTo>
                <a:lnTo>
                  <a:pt x="2103" y="1002"/>
                </a:lnTo>
                <a:lnTo>
                  <a:pt x="2108" y="997"/>
                </a:lnTo>
                <a:lnTo>
                  <a:pt x="2112" y="994"/>
                </a:lnTo>
                <a:lnTo>
                  <a:pt x="2121" y="991"/>
                </a:lnTo>
                <a:lnTo>
                  <a:pt x="2125" y="991"/>
                </a:lnTo>
                <a:lnTo>
                  <a:pt x="2130" y="988"/>
                </a:lnTo>
                <a:lnTo>
                  <a:pt x="2134" y="985"/>
                </a:lnTo>
                <a:lnTo>
                  <a:pt x="2137" y="979"/>
                </a:lnTo>
                <a:lnTo>
                  <a:pt x="2137" y="979"/>
                </a:lnTo>
                <a:close/>
                <a:moveTo>
                  <a:pt x="2392" y="1008"/>
                </a:moveTo>
                <a:lnTo>
                  <a:pt x="2392" y="1008"/>
                </a:lnTo>
                <a:lnTo>
                  <a:pt x="2385" y="1008"/>
                </a:lnTo>
                <a:lnTo>
                  <a:pt x="2377" y="1007"/>
                </a:lnTo>
                <a:lnTo>
                  <a:pt x="2364" y="1002"/>
                </a:lnTo>
                <a:lnTo>
                  <a:pt x="2358" y="1001"/>
                </a:lnTo>
                <a:lnTo>
                  <a:pt x="2351" y="999"/>
                </a:lnTo>
                <a:lnTo>
                  <a:pt x="2342" y="999"/>
                </a:lnTo>
                <a:lnTo>
                  <a:pt x="2332" y="1001"/>
                </a:lnTo>
                <a:lnTo>
                  <a:pt x="2332" y="1017"/>
                </a:lnTo>
                <a:lnTo>
                  <a:pt x="2332" y="1017"/>
                </a:lnTo>
                <a:lnTo>
                  <a:pt x="2341" y="1013"/>
                </a:lnTo>
                <a:lnTo>
                  <a:pt x="2350" y="1011"/>
                </a:lnTo>
                <a:lnTo>
                  <a:pt x="2358" y="1011"/>
                </a:lnTo>
                <a:lnTo>
                  <a:pt x="2366" y="1013"/>
                </a:lnTo>
                <a:lnTo>
                  <a:pt x="2380" y="1014"/>
                </a:lnTo>
                <a:lnTo>
                  <a:pt x="2388" y="1013"/>
                </a:lnTo>
                <a:lnTo>
                  <a:pt x="2392" y="1008"/>
                </a:lnTo>
                <a:lnTo>
                  <a:pt x="2392" y="1008"/>
                </a:lnTo>
                <a:close/>
                <a:moveTo>
                  <a:pt x="1938" y="983"/>
                </a:moveTo>
                <a:lnTo>
                  <a:pt x="1938" y="983"/>
                </a:lnTo>
                <a:lnTo>
                  <a:pt x="1936" y="985"/>
                </a:lnTo>
                <a:lnTo>
                  <a:pt x="1936" y="985"/>
                </a:lnTo>
                <a:lnTo>
                  <a:pt x="1941" y="985"/>
                </a:lnTo>
                <a:lnTo>
                  <a:pt x="1941" y="985"/>
                </a:lnTo>
                <a:lnTo>
                  <a:pt x="1938" y="983"/>
                </a:lnTo>
                <a:lnTo>
                  <a:pt x="1938" y="983"/>
                </a:lnTo>
                <a:close/>
                <a:moveTo>
                  <a:pt x="9" y="607"/>
                </a:moveTo>
                <a:lnTo>
                  <a:pt x="9" y="607"/>
                </a:lnTo>
                <a:lnTo>
                  <a:pt x="16" y="604"/>
                </a:lnTo>
                <a:lnTo>
                  <a:pt x="25" y="602"/>
                </a:lnTo>
                <a:lnTo>
                  <a:pt x="29" y="601"/>
                </a:lnTo>
                <a:lnTo>
                  <a:pt x="32" y="598"/>
                </a:lnTo>
                <a:lnTo>
                  <a:pt x="34" y="594"/>
                </a:lnTo>
                <a:lnTo>
                  <a:pt x="34" y="589"/>
                </a:lnTo>
                <a:lnTo>
                  <a:pt x="34" y="589"/>
                </a:lnTo>
                <a:lnTo>
                  <a:pt x="31" y="586"/>
                </a:lnTo>
                <a:lnTo>
                  <a:pt x="26" y="586"/>
                </a:lnTo>
                <a:lnTo>
                  <a:pt x="23" y="588"/>
                </a:lnTo>
                <a:lnTo>
                  <a:pt x="19" y="591"/>
                </a:lnTo>
                <a:lnTo>
                  <a:pt x="13" y="599"/>
                </a:lnTo>
                <a:lnTo>
                  <a:pt x="9" y="607"/>
                </a:lnTo>
                <a:lnTo>
                  <a:pt x="9" y="607"/>
                </a:lnTo>
                <a:close/>
                <a:moveTo>
                  <a:pt x="3621" y="2109"/>
                </a:moveTo>
                <a:lnTo>
                  <a:pt x="3621" y="2109"/>
                </a:lnTo>
                <a:lnTo>
                  <a:pt x="3622" y="2121"/>
                </a:lnTo>
                <a:lnTo>
                  <a:pt x="3625" y="2131"/>
                </a:lnTo>
                <a:lnTo>
                  <a:pt x="3628" y="2140"/>
                </a:lnTo>
                <a:lnTo>
                  <a:pt x="3634" y="2147"/>
                </a:lnTo>
                <a:lnTo>
                  <a:pt x="3634" y="2147"/>
                </a:lnTo>
                <a:lnTo>
                  <a:pt x="3633" y="2137"/>
                </a:lnTo>
                <a:lnTo>
                  <a:pt x="3631" y="2125"/>
                </a:lnTo>
                <a:lnTo>
                  <a:pt x="3630" y="2119"/>
                </a:lnTo>
                <a:lnTo>
                  <a:pt x="3628" y="2115"/>
                </a:lnTo>
                <a:lnTo>
                  <a:pt x="3625" y="2110"/>
                </a:lnTo>
                <a:lnTo>
                  <a:pt x="3621" y="2109"/>
                </a:lnTo>
                <a:lnTo>
                  <a:pt x="3621" y="2109"/>
                </a:lnTo>
                <a:close/>
                <a:moveTo>
                  <a:pt x="3634" y="2191"/>
                </a:moveTo>
                <a:lnTo>
                  <a:pt x="3634" y="2191"/>
                </a:lnTo>
                <a:lnTo>
                  <a:pt x="3637" y="2209"/>
                </a:lnTo>
                <a:lnTo>
                  <a:pt x="3639" y="2226"/>
                </a:lnTo>
                <a:lnTo>
                  <a:pt x="3640" y="2235"/>
                </a:lnTo>
                <a:lnTo>
                  <a:pt x="3641" y="2242"/>
                </a:lnTo>
                <a:lnTo>
                  <a:pt x="3646" y="2248"/>
                </a:lnTo>
                <a:lnTo>
                  <a:pt x="3652" y="2251"/>
                </a:lnTo>
                <a:lnTo>
                  <a:pt x="3652" y="2251"/>
                </a:lnTo>
                <a:lnTo>
                  <a:pt x="3650" y="2244"/>
                </a:lnTo>
                <a:lnTo>
                  <a:pt x="3649" y="2235"/>
                </a:lnTo>
                <a:lnTo>
                  <a:pt x="3649" y="2216"/>
                </a:lnTo>
                <a:lnTo>
                  <a:pt x="3647" y="2207"/>
                </a:lnTo>
                <a:lnTo>
                  <a:pt x="3644" y="2200"/>
                </a:lnTo>
                <a:lnTo>
                  <a:pt x="3640" y="2194"/>
                </a:lnTo>
                <a:lnTo>
                  <a:pt x="3634" y="2191"/>
                </a:lnTo>
                <a:lnTo>
                  <a:pt x="3634" y="2191"/>
                </a:lnTo>
                <a:close/>
                <a:moveTo>
                  <a:pt x="3647" y="2255"/>
                </a:moveTo>
                <a:lnTo>
                  <a:pt x="3647" y="2255"/>
                </a:lnTo>
                <a:lnTo>
                  <a:pt x="3647" y="2269"/>
                </a:lnTo>
                <a:lnTo>
                  <a:pt x="3647" y="2280"/>
                </a:lnTo>
                <a:lnTo>
                  <a:pt x="3650" y="2301"/>
                </a:lnTo>
                <a:lnTo>
                  <a:pt x="3653" y="2316"/>
                </a:lnTo>
                <a:lnTo>
                  <a:pt x="3656" y="2326"/>
                </a:lnTo>
                <a:lnTo>
                  <a:pt x="3656" y="2326"/>
                </a:lnTo>
                <a:lnTo>
                  <a:pt x="3659" y="2336"/>
                </a:lnTo>
                <a:lnTo>
                  <a:pt x="3659" y="2342"/>
                </a:lnTo>
                <a:lnTo>
                  <a:pt x="3661" y="2330"/>
                </a:lnTo>
                <a:lnTo>
                  <a:pt x="3661" y="2330"/>
                </a:lnTo>
                <a:lnTo>
                  <a:pt x="3662" y="2310"/>
                </a:lnTo>
                <a:lnTo>
                  <a:pt x="3661" y="2286"/>
                </a:lnTo>
                <a:lnTo>
                  <a:pt x="3659" y="2276"/>
                </a:lnTo>
                <a:lnTo>
                  <a:pt x="3656" y="2267"/>
                </a:lnTo>
                <a:lnTo>
                  <a:pt x="3653" y="2260"/>
                </a:lnTo>
                <a:lnTo>
                  <a:pt x="3647" y="2255"/>
                </a:lnTo>
                <a:lnTo>
                  <a:pt x="3647" y="2255"/>
                </a:lnTo>
                <a:close/>
                <a:moveTo>
                  <a:pt x="91" y="394"/>
                </a:moveTo>
                <a:lnTo>
                  <a:pt x="91" y="394"/>
                </a:lnTo>
                <a:lnTo>
                  <a:pt x="98" y="396"/>
                </a:lnTo>
                <a:lnTo>
                  <a:pt x="105" y="397"/>
                </a:lnTo>
                <a:lnTo>
                  <a:pt x="111" y="397"/>
                </a:lnTo>
                <a:lnTo>
                  <a:pt x="119" y="396"/>
                </a:lnTo>
                <a:lnTo>
                  <a:pt x="132" y="391"/>
                </a:lnTo>
                <a:lnTo>
                  <a:pt x="144" y="384"/>
                </a:lnTo>
                <a:lnTo>
                  <a:pt x="166" y="371"/>
                </a:lnTo>
                <a:lnTo>
                  <a:pt x="176" y="365"/>
                </a:lnTo>
                <a:lnTo>
                  <a:pt x="180" y="363"/>
                </a:lnTo>
                <a:lnTo>
                  <a:pt x="186" y="363"/>
                </a:lnTo>
                <a:lnTo>
                  <a:pt x="186" y="363"/>
                </a:lnTo>
                <a:lnTo>
                  <a:pt x="174" y="378"/>
                </a:lnTo>
                <a:lnTo>
                  <a:pt x="164" y="390"/>
                </a:lnTo>
                <a:lnTo>
                  <a:pt x="154" y="400"/>
                </a:lnTo>
                <a:lnTo>
                  <a:pt x="138" y="412"/>
                </a:lnTo>
                <a:lnTo>
                  <a:pt x="138" y="412"/>
                </a:lnTo>
                <a:lnTo>
                  <a:pt x="146" y="419"/>
                </a:lnTo>
                <a:lnTo>
                  <a:pt x="154" y="425"/>
                </a:lnTo>
                <a:lnTo>
                  <a:pt x="163" y="426"/>
                </a:lnTo>
                <a:lnTo>
                  <a:pt x="170" y="428"/>
                </a:lnTo>
                <a:lnTo>
                  <a:pt x="177" y="426"/>
                </a:lnTo>
                <a:lnTo>
                  <a:pt x="185" y="424"/>
                </a:lnTo>
                <a:lnTo>
                  <a:pt x="192" y="419"/>
                </a:lnTo>
                <a:lnTo>
                  <a:pt x="199" y="415"/>
                </a:lnTo>
                <a:lnTo>
                  <a:pt x="214" y="400"/>
                </a:lnTo>
                <a:lnTo>
                  <a:pt x="227" y="385"/>
                </a:lnTo>
                <a:lnTo>
                  <a:pt x="239" y="369"/>
                </a:lnTo>
                <a:lnTo>
                  <a:pt x="250" y="355"/>
                </a:lnTo>
                <a:lnTo>
                  <a:pt x="250" y="355"/>
                </a:lnTo>
                <a:lnTo>
                  <a:pt x="281" y="322"/>
                </a:lnTo>
                <a:lnTo>
                  <a:pt x="312" y="290"/>
                </a:lnTo>
                <a:lnTo>
                  <a:pt x="344" y="258"/>
                </a:lnTo>
                <a:lnTo>
                  <a:pt x="376" y="227"/>
                </a:lnTo>
                <a:lnTo>
                  <a:pt x="410" y="199"/>
                </a:lnTo>
                <a:lnTo>
                  <a:pt x="442" y="173"/>
                </a:lnTo>
                <a:lnTo>
                  <a:pt x="475" y="149"/>
                </a:lnTo>
                <a:lnTo>
                  <a:pt x="505" y="130"/>
                </a:lnTo>
                <a:lnTo>
                  <a:pt x="505" y="130"/>
                </a:lnTo>
                <a:lnTo>
                  <a:pt x="510" y="122"/>
                </a:lnTo>
                <a:lnTo>
                  <a:pt x="514" y="114"/>
                </a:lnTo>
                <a:lnTo>
                  <a:pt x="526" y="101"/>
                </a:lnTo>
                <a:lnTo>
                  <a:pt x="539" y="89"/>
                </a:lnTo>
                <a:lnTo>
                  <a:pt x="554" y="78"/>
                </a:lnTo>
                <a:lnTo>
                  <a:pt x="568" y="67"/>
                </a:lnTo>
                <a:lnTo>
                  <a:pt x="582" y="57"/>
                </a:lnTo>
                <a:lnTo>
                  <a:pt x="595" y="44"/>
                </a:lnTo>
                <a:lnTo>
                  <a:pt x="601" y="38"/>
                </a:lnTo>
                <a:lnTo>
                  <a:pt x="605" y="31"/>
                </a:lnTo>
                <a:lnTo>
                  <a:pt x="605" y="31"/>
                </a:lnTo>
                <a:lnTo>
                  <a:pt x="590" y="34"/>
                </a:lnTo>
                <a:lnTo>
                  <a:pt x="579" y="40"/>
                </a:lnTo>
                <a:lnTo>
                  <a:pt x="567" y="47"/>
                </a:lnTo>
                <a:lnTo>
                  <a:pt x="557" y="54"/>
                </a:lnTo>
                <a:lnTo>
                  <a:pt x="535" y="70"/>
                </a:lnTo>
                <a:lnTo>
                  <a:pt x="523" y="78"/>
                </a:lnTo>
                <a:lnTo>
                  <a:pt x="510" y="82"/>
                </a:lnTo>
                <a:lnTo>
                  <a:pt x="510" y="82"/>
                </a:lnTo>
                <a:lnTo>
                  <a:pt x="513" y="79"/>
                </a:lnTo>
                <a:lnTo>
                  <a:pt x="513" y="76"/>
                </a:lnTo>
                <a:lnTo>
                  <a:pt x="514" y="69"/>
                </a:lnTo>
                <a:lnTo>
                  <a:pt x="516" y="62"/>
                </a:lnTo>
                <a:lnTo>
                  <a:pt x="517" y="59"/>
                </a:lnTo>
                <a:lnTo>
                  <a:pt x="519" y="56"/>
                </a:lnTo>
                <a:lnTo>
                  <a:pt x="519" y="56"/>
                </a:lnTo>
                <a:lnTo>
                  <a:pt x="511" y="59"/>
                </a:lnTo>
                <a:lnTo>
                  <a:pt x="505" y="62"/>
                </a:lnTo>
                <a:lnTo>
                  <a:pt x="495" y="69"/>
                </a:lnTo>
                <a:lnTo>
                  <a:pt x="489" y="73"/>
                </a:lnTo>
                <a:lnTo>
                  <a:pt x="483" y="76"/>
                </a:lnTo>
                <a:lnTo>
                  <a:pt x="476" y="78"/>
                </a:lnTo>
                <a:lnTo>
                  <a:pt x="467" y="78"/>
                </a:lnTo>
                <a:lnTo>
                  <a:pt x="467" y="78"/>
                </a:lnTo>
                <a:lnTo>
                  <a:pt x="469" y="73"/>
                </a:lnTo>
                <a:lnTo>
                  <a:pt x="472" y="67"/>
                </a:lnTo>
                <a:lnTo>
                  <a:pt x="479" y="59"/>
                </a:lnTo>
                <a:lnTo>
                  <a:pt x="497" y="43"/>
                </a:lnTo>
                <a:lnTo>
                  <a:pt x="505" y="34"/>
                </a:lnTo>
                <a:lnTo>
                  <a:pt x="511" y="25"/>
                </a:lnTo>
                <a:lnTo>
                  <a:pt x="513" y="19"/>
                </a:lnTo>
                <a:lnTo>
                  <a:pt x="513" y="13"/>
                </a:lnTo>
                <a:lnTo>
                  <a:pt x="513" y="7"/>
                </a:lnTo>
                <a:lnTo>
                  <a:pt x="510" y="0"/>
                </a:lnTo>
                <a:lnTo>
                  <a:pt x="510" y="0"/>
                </a:lnTo>
                <a:lnTo>
                  <a:pt x="501" y="0"/>
                </a:lnTo>
                <a:lnTo>
                  <a:pt x="491" y="0"/>
                </a:lnTo>
                <a:lnTo>
                  <a:pt x="482" y="3"/>
                </a:lnTo>
                <a:lnTo>
                  <a:pt x="475" y="6"/>
                </a:lnTo>
                <a:lnTo>
                  <a:pt x="458" y="13"/>
                </a:lnTo>
                <a:lnTo>
                  <a:pt x="444" y="23"/>
                </a:lnTo>
                <a:lnTo>
                  <a:pt x="416" y="47"/>
                </a:lnTo>
                <a:lnTo>
                  <a:pt x="401" y="57"/>
                </a:lnTo>
                <a:lnTo>
                  <a:pt x="393" y="62"/>
                </a:lnTo>
                <a:lnTo>
                  <a:pt x="385" y="64"/>
                </a:lnTo>
                <a:lnTo>
                  <a:pt x="385" y="64"/>
                </a:lnTo>
                <a:lnTo>
                  <a:pt x="378" y="60"/>
                </a:lnTo>
                <a:lnTo>
                  <a:pt x="374" y="54"/>
                </a:lnTo>
                <a:lnTo>
                  <a:pt x="368" y="50"/>
                </a:lnTo>
                <a:lnTo>
                  <a:pt x="363" y="48"/>
                </a:lnTo>
                <a:lnTo>
                  <a:pt x="359" y="48"/>
                </a:lnTo>
                <a:lnTo>
                  <a:pt x="359" y="48"/>
                </a:lnTo>
                <a:lnTo>
                  <a:pt x="335" y="67"/>
                </a:lnTo>
                <a:lnTo>
                  <a:pt x="311" y="86"/>
                </a:lnTo>
                <a:lnTo>
                  <a:pt x="283" y="103"/>
                </a:lnTo>
                <a:lnTo>
                  <a:pt x="255" y="117"/>
                </a:lnTo>
                <a:lnTo>
                  <a:pt x="255" y="117"/>
                </a:lnTo>
                <a:lnTo>
                  <a:pt x="255" y="130"/>
                </a:lnTo>
                <a:lnTo>
                  <a:pt x="250" y="142"/>
                </a:lnTo>
                <a:lnTo>
                  <a:pt x="245" y="154"/>
                </a:lnTo>
                <a:lnTo>
                  <a:pt x="237" y="166"/>
                </a:lnTo>
                <a:lnTo>
                  <a:pt x="227" y="176"/>
                </a:lnTo>
                <a:lnTo>
                  <a:pt x="218" y="185"/>
                </a:lnTo>
                <a:lnTo>
                  <a:pt x="199" y="199"/>
                </a:lnTo>
                <a:lnTo>
                  <a:pt x="199" y="199"/>
                </a:lnTo>
                <a:lnTo>
                  <a:pt x="173" y="215"/>
                </a:lnTo>
                <a:lnTo>
                  <a:pt x="146" y="230"/>
                </a:lnTo>
                <a:lnTo>
                  <a:pt x="92" y="261"/>
                </a:lnTo>
                <a:lnTo>
                  <a:pt x="66" y="277"/>
                </a:lnTo>
                <a:lnTo>
                  <a:pt x="42" y="295"/>
                </a:lnTo>
                <a:lnTo>
                  <a:pt x="19" y="314"/>
                </a:lnTo>
                <a:lnTo>
                  <a:pt x="9" y="322"/>
                </a:lnTo>
                <a:lnTo>
                  <a:pt x="0" y="334"/>
                </a:lnTo>
                <a:lnTo>
                  <a:pt x="0" y="334"/>
                </a:lnTo>
                <a:lnTo>
                  <a:pt x="7" y="334"/>
                </a:lnTo>
                <a:lnTo>
                  <a:pt x="13" y="334"/>
                </a:lnTo>
                <a:lnTo>
                  <a:pt x="19" y="331"/>
                </a:lnTo>
                <a:lnTo>
                  <a:pt x="23" y="330"/>
                </a:lnTo>
                <a:lnTo>
                  <a:pt x="32" y="324"/>
                </a:lnTo>
                <a:lnTo>
                  <a:pt x="37" y="321"/>
                </a:lnTo>
                <a:lnTo>
                  <a:pt x="42" y="321"/>
                </a:lnTo>
                <a:lnTo>
                  <a:pt x="42" y="321"/>
                </a:lnTo>
                <a:lnTo>
                  <a:pt x="45" y="325"/>
                </a:lnTo>
                <a:lnTo>
                  <a:pt x="45" y="328"/>
                </a:lnTo>
                <a:lnTo>
                  <a:pt x="45" y="337"/>
                </a:lnTo>
                <a:lnTo>
                  <a:pt x="42" y="343"/>
                </a:lnTo>
                <a:lnTo>
                  <a:pt x="38" y="350"/>
                </a:lnTo>
                <a:lnTo>
                  <a:pt x="34" y="356"/>
                </a:lnTo>
                <a:lnTo>
                  <a:pt x="29" y="363"/>
                </a:lnTo>
                <a:lnTo>
                  <a:pt x="26" y="372"/>
                </a:lnTo>
                <a:lnTo>
                  <a:pt x="25" y="381"/>
                </a:lnTo>
                <a:lnTo>
                  <a:pt x="25" y="381"/>
                </a:lnTo>
                <a:lnTo>
                  <a:pt x="29" y="384"/>
                </a:lnTo>
                <a:lnTo>
                  <a:pt x="35" y="387"/>
                </a:lnTo>
                <a:lnTo>
                  <a:pt x="40" y="388"/>
                </a:lnTo>
                <a:lnTo>
                  <a:pt x="45" y="388"/>
                </a:lnTo>
                <a:lnTo>
                  <a:pt x="56" y="387"/>
                </a:lnTo>
                <a:lnTo>
                  <a:pt x="66" y="384"/>
                </a:lnTo>
                <a:lnTo>
                  <a:pt x="85" y="374"/>
                </a:lnTo>
                <a:lnTo>
                  <a:pt x="104" y="363"/>
                </a:lnTo>
                <a:lnTo>
                  <a:pt x="104" y="363"/>
                </a:lnTo>
                <a:lnTo>
                  <a:pt x="103" y="368"/>
                </a:lnTo>
                <a:lnTo>
                  <a:pt x="100" y="371"/>
                </a:lnTo>
                <a:lnTo>
                  <a:pt x="95" y="377"/>
                </a:lnTo>
                <a:lnTo>
                  <a:pt x="91" y="384"/>
                </a:lnTo>
                <a:lnTo>
                  <a:pt x="91" y="388"/>
                </a:lnTo>
                <a:lnTo>
                  <a:pt x="91" y="394"/>
                </a:lnTo>
                <a:lnTo>
                  <a:pt x="91" y="394"/>
                </a:lnTo>
                <a:close/>
                <a:moveTo>
                  <a:pt x="1904" y="953"/>
                </a:moveTo>
                <a:lnTo>
                  <a:pt x="1904" y="953"/>
                </a:lnTo>
                <a:lnTo>
                  <a:pt x="1890" y="951"/>
                </a:lnTo>
                <a:lnTo>
                  <a:pt x="1878" y="950"/>
                </a:lnTo>
                <a:lnTo>
                  <a:pt x="1868" y="951"/>
                </a:lnTo>
                <a:lnTo>
                  <a:pt x="1859" y="953"/>
                </a:lnTo>
                <a:lnTo>
                  <a:pt x="1843" y="956"/>
                </a:lnTo>
                <a:lnTo>
                  <a:pt x="1834" y="957"/>
                </a:lnTo>
                <a:lnTo>
                  <a:pt x="1825" y="957"/>
                </a:lnTo>
                <a:lnTo>
                  <a:pt x="1825" y="957"/>
                </a:lnTo>
                <a:lnTo>
                  <a:pt x="1825" y="961"/>
                </a:lnTo>
                <a:lnTo>
                  <a:pt x="1828" y="964"/>
                </a:lnTo>
                <a:lnTo>
                  <a:pt x="1831" y="966"/>
                </a:lnTo>
                <a:lnTo>
                  <a:pt x="1835" y="967"/>
                </a:lnTo>
                <a:lnTo>
                  <a:pt x="1843" y="969"/>
                </a:lnTo>
                <a:lnTo>
                  <a:pt x="1846" y="970"/>
                </a:lnTo>
                <a:lnTo>
                  <a:pt x="1847" y="975"/>
                </a:lnTo>
                <a:lnTo>
                  <a:pt x="1847" y="975"/>
                </a:lnTo>
                <a:lnTo>
                  <a:pt x="1846" y="983"/>
                </a:lnTo>
                <a:lnTo>
                  <a:pt x="1846" y="983"/>
                </a:lnTo>
                <a:lnTo>
                  <a:pt x="1866" y="982"/>
                </a:lnTo>
                <a:lnTo>
                  <a:pt x="1866" y="982"/>
                </a:lnTo>
                <a:lnTo>
                  <a:pt x="1914" y="983"/>
                </a:lnTo>
                <a:lnTo>
                  <a:pt x="1914" y="983"/>
                </a:lnTo>
                <a:lnTo>
                  <a:pt x="1903" y="980"/>
                </a:lnTo>
                <a:lnTo>
                  <a:pt x="1897" y="979"/>
                </a:lnTo>
                <a:lnTo>
                  <a:pt x="1891" y="979"/>
                </a:lnTo>
                <a:lnTo>
                  <a:pt x="1891" y="979"/>
                </a:lnTo>
                <a:lnTo>
                  <a:pt x="1893" y="975"/>
                </a:lnTo>
                <a:lnTo>
                  <a:pt x="1894" y="973"/>
                </a:lnTo>
                <a:lnTo>
                  <a:pt x="1900" y="967"/>
                </a:lnTo>
                <a:lnTo>
                  <a:pt x="1901" y="966"/>
                </a:lnTo>
                <a:lnTo>
                  <a:pt x="1903" y="963"/>
                </a:lnTo>
                <a:lnTo>
                  <a:pt x="1904" y="958"/>
                </a:lnTo>
                <a:lnTo>
                  <a:pt x="1904" y="953"/>
                </a:lnTo>
                <a:lnTo>
                  <a:pt x="1904" y="953"/>
                </a:lnTo>
                <a:close/>
                <a:moveTo>
                  <a:pt x="120" y="437"/>
                </a:moveTo>
                <a:lnTo>
                  <a:pt x="120" y="437"/>
                </a:lnTo>
                <a:lnTo>
                  <a:pt x="117" y="451"/>
                </a:lnTo>
                <a:lnTo>
                  <a:pt x="114" y="456"/>
                </a:lnTo>
                <a:lnTo>
                  <a:pt x="110" y="462"/>
                </a:lnTo>
                <a:lnTo>
                  <a:pt x="105" y="466"/>
                </a:lnTo>
                <a:lnTo>
                  <a:pt x="100" y="469"/>
                </a:lnTo>
                <a:lnTo>
                  <a:pt x="94" y="470"/>
                </a:lnTo>
                <a:lnTo>
                  <a:pt x="86" y="472"/>
                </a:lnTo>
                <a:lnTo>
                  <a:pt x="86" y="472"/>
                </a:lnTo>
                <a:lnTo>
                  <a:pt x="95" y="475"/>
                </a:lnTo>
                <a:lnTo>
                  <a:pt x="104" y="475"/>
                </a:lnTo>
                <a:lnTo>
                  <a:pt x="111" y="472"/>
                </a:lnTo>
                <a:lnTo>
                  <a:pt x="119" y="468"/>
                </a:lnTo>
                <a:lnTo>
                  <a:pt x="126" y="462"/>
                </a:lnTo>
                <a:lnTo>
                  <a:pt x="132" y="454"/>
                </a:lnTo>
                <a:lnTo>
                  <a:pt x="142" y="441"/>
                </a:lnTo>
                <a:lnTo>
                  <a:pt x="142" y="441"/>
                </a:lnTo>
                <a:lnTo>
                  <a:pt x="138" y="443"/>
                </a:lnTo>
                <a:lnTo>
                  <a:pt x="135" y="443"/>
                </a:lnTo>
                <a:lnTo>
                  <a:pt x="130" y="440"/>
                </a:lnTo>
                <a:lnTo>
                  <a:pt x="126" y="438"/>
                </a:lnTo>
                <a:lnTo>
                  <a:pt x="125" y="437"/>
                </a:lnTo>
                <a:lnTo>
                  <a:pt x="120" y="437"/>
                </a:lnTo>
                <a:lnTo>
                  <a:pt x="120" y="437"/>
                </a:lnTo>
                <a:close/>
                <a:moveTo>
                  <a:pt x="64" y="2091"/>
                </a:moveTo>
                <a:lnTo>
                  <a:pt x="64" y="2091"/>
                </a:lnTo>
                <a:lnTo>
                  <a:pt x="62" y="2096"/>
                </a:lnTo>
                <a:lnTo>
                  <a:pt x="60" y="2100"/>
                </a:lnTo>
                <a:lnTo>
                  <a:pt x="60" y="2104"/>
                </a:lnTo>
                <a:lnTo>
                  <a:pt x="60" y="2109"/>
                </a:lnTo>
                <a:lnTo>
                  <a:pt x="64" y="2119"/>
                </a:lnTo>
                <a:lnTo>
                  <a:pt x="69" y="2126"/>
                </a:lnTo>
                <a:lnTo>
                  <a:pt x="69" y="2126"/>
                </a:lnTo>
                <a:lnTo>
                  <a:pt x="72" y="2116"/>
                </a:lnTo>
                <a:lnTo>
                  <a:pt x="73" y="2106"/>
                </a:lnTo>
                <a:lnTo>
                  <a:pt x="72" y="2102"/>
                </a:lnTo>
                <a:lnTo>
                  <a:pt x="70" y="2097"/>
                </a:lnTo>
                <a:lnTo>
                  <a:pt x="69" y="2094"/>
                </a:lnTo>
                <a:lnTo>
                  <a:pt x="64" y="2091"/>
                </a:lnTo>
                <a:lnTo>
                  <a:pt x="64" y="2091"/>
                </a:lnTo>
                <a:close/>
                <a:moveTo>
                  <a:pt x="250" y="784"/>
                </a:moveTo>
                <a:lnTo>
                  <a:pt x="250" y="784"/>
                </a:lnTo>
                <a:lnTo>
                  <a:pt x="250" y="788"/>
                </a:lnTo>
                <a:lnTo>
                  <a:pt x="252" y="793"/>
                </a:lnTo>
                <a:lnTo>
                  <a:pt x="253" y="796"/>
                </a:lnTo>
                <a:lnTo>
                  <a:pt x="256" y="797"/>
                </a:lnTo>
                <a:lnTo>
                  <a:pt x="259" y="797"/>
                </a:lnTo>
                <a:lnTo>
                  <a:pt x="259" y="797"/>
                </a:lnTo>
                <a:lnTo>
                  <a:pt x="267" y="788"/>
                </a:lnTo>
                <a:lnTo>
                  <a:pt x="274" y="781"/>
                </a:lnTo>
                <a:lnTo>
                  <a:pt x="281" y="774"/>
                </a:lnTo>
                <a:lnTo>
                  <a:pt x="284" y="768"/>
                </a:lnTo>
                <a:lnTo>
                  <a:pt x="286" y="762"/>
                </a:lnTo>
                <a:lnTo>
                  <a:pt x="286" y="762"/>
                </a:lnTo>
                <a:lnTo>
                  <a:pt x="271" y="768"/>
                </a:lnTo>
                <a:lnTo>
                  <a:pt x="268" y="768"/>
                </a:lnTo>
                <a:lnTo>
                  <a:pt x="267" y="766"/>
                </a:lnTo>
                <a:lnTo>
                  <a:pt x="265" y="761"/>
                </a:lnTo>
                <a:lnTo>
                  <a:pt x="265" y="755"/>
                </a:lnTo>
                <a:lnTo>
                  <a:pt x="264" y="749"/>
                </a:lnTo>
                <a:lnTo>
                  <a:pt x="264" y="749"/>
                </a:lnTo>
                <a:lnTo>
                  <a:pt x="218" y="802"/>
                </a:lnTo>
                <a:lnTo>
                  <a:pt x="196" y="828"/>
                </a:lnTo>
                <a:lnTo>
                  <a:pt x="177" y="857"/>
                </a:lnTo>
                <a:lnTo>
                  <a:pt x="177" y="857"/>
                </a:lnTo>
                <a:lnTo>
                  <a:pt x="195" y="854"/>
                </a:lnTo>
                <a:lnTo>
                  <a:pt x="211" y="849"/>
                </a:lnTo>
                <a:lnTo>
                  <a:pt x="211" y="849"/>
                </a:lnTo>
                <a:lnTo>
                  <a:pt x="212" y="844"/>
                </a:lnTo>
                <a:lnTo>
                  <a:pt x="212" y="841"/>
                </a:lnTo>
                <a:lnTo>
                  <a:pt x="209" y="837"/>
                </a:lnTo>
                <a:lnTo>
                  <a:pt x="208" y="832"/>
                </a:lnTo>
                <a:lnTo>
                  <a:pt x="207" y="831"/>
                </a:lnTo>
                <a:lnTo>
                  <a:pt x="207" y="827"/>
                </a:lnTo>
                <a:lnTo>
                  <a:pt x="207" y="827"/>
                </a:lnTo>
                <a:lnTo>
                  <a:pt x="211" y="825"/>
                </a:lnTo>
                <a:lnTo>
                  <a:pt x="215" y="824"/>
                </a:lnTo>
                <a:lnTo>
                  <a:pt x="224" y="822"/>
                </a:lnTo>
                <a:lnTo>
                  <a:pt x="233" y="825"/>
                </a:lnTo>
                <a:lnTo>
                  <a:pt x="242" y="827"/>
                </a:lnTo>
                <a:lnTo>
                  <a:pt x="242" y="827"/>
                </a:lnTo>
                <a:lnTo>
                  <a:pt x="239" y="822"/>
                </a:lnTo>
                <a:lnTo>
                  <a:pt x="239" y="818"/>
                </a:lnTo>
                <a:lnTo>
                  <a:pt x="239" y="813"/>
                </a:lnTo>
                <a:lnTo>
                  <a:pt x="240" y="809"/>
                </a:lnTo>
                <a:lnTo>
                  <a:pt x="243" y="802"/>
                </a:lnTo>
                <a:lnTo>
                  <a:pt x="243" y="799"/>
                </a:lnTo>
                <a:lnTo>
                  <a:pt x="242" y="797"/>
                </a:lnTo>
                <a:lnTo>
                  <a:pt x="242" y="797"/>
                </a:lnTo>
                <a:lnTo>
                  <a:pt x="239" y="802"/>
                </a:lnTo>
                <a:lnTo>
                  <a:pt x="236" y="806"/>
                </a:lnTo>
                <a:lnTo>
                  <a:pt x="233" y="808"/>
                </a:lnTo>
                <a:lnTo>
                  <a:pt x="231" y="809"/>
                </a:lnTo>
                <a:lnTo>
                  <a:pt x="230" y="808"/>
                </a:lnTo>
                <a:lnTo>
                  <a:pt x="229" y="806"/>
                </a:lnTo>
                <a:lnTo>
                  <a:pt x="229" y="806"/>
                </a:lnTo>
                <a:lnTo>
                  <a:pt x="233" y="799"/>
                </a:lnTo>
                <a:lnTo>
                  <a:pt x="239" y="793"/>
                </a:lnTo>
                <a:lnTo>
                  <a:pt x="245" y="788"/>
                </a:lnTo>
                <a:lnTo>
                  <a:pt x="250" y="784"/>
                </a:lnTo>
                <a:lnTo>
                  <a:pt x="250" y="784"/>
                </a:lnTo>
                <a:close/>
                <a:moveTo>
                  <a:pt x="202" y="2603"/>
                </a:moveTo>
                <a:lnTo>
                  <a:pt x="202" y="2603"/>
                </a:lnTo>
                <a:lnTo>
                  <a:pt x="199" y="2598"/>
                </a:lnTo>
                <a:lnTo>
                  <a:pt x="195" y="2595"/>
                </a:lnTo>
                <a:lnTo>
                  <a:pt x="189" y="2594"/>
                </a:lnTo>
                <a:lnTo>
                  <a:pt x="182" y="2594"/>
                </a:lnTo>
                <a:lnTo>
                  <a:pt x="182" y="2594"/>
                </a:lnTo>
                <a:lnTo>
                  <a:pt x="180" y="2598"/>
                </a:lnTo>
                <a:lnTo>
                  <a:pt x="179" y="2603"/>
                </a:lnTo>
                <a:lnTo>
                  <a:pt x="177" y="2606"/>
                </a:lnTo>
                <a:lnTo>
                  <a:pt x="177" y="2610"/>
                </a:lnTo>
                <a:lnTo>
                  <a:pt x="177" y="2610"/>
                </a:lnTo>
                <a:lnTo>
                  <a:pt x="180" y="2613"/>
                </a:lnTo>
                <a:lnTo>
                  <a:pt x="185" y="2614"/>
                </a:lnTo>
                <a:lnTo>
                  <a:pt x="189" y="2614"/>
                </a:lnTo>
                <a:lnTo>
                  <a:pt x="193" y="2614"/>
                </a:lnTo>
                <a:lnTo>
                  <a:pt x="196" y="2613"/>
                </a:lnTo>
                <a:lnTo>
                  <a:pt x="201" y="2610"/>
                </a:lnTo>
                <a:lnTo>
                  <a:pt x="202" y="2607"/>
                </a:lnTo>
                <a:lnTo>
                  <a:pt x="202" y="2603"/>
                </a:lnTo>
                <a:lnTo>
                  <a:pt x="202" y="2603"/>
                </a:lnTo>
                <a:close/>
                <a:moveTo>
                  <a:pt x="220" y="758"/>
                </a:moveTo>
                <a:lnTo>
                  <a:pt x="220" y="758"/>
                </a:lnTo>
                <a:lnTo>
                  <a:pt x="207" y="772"/>
                </a:lnTo>
                <a:lnTo>
                  <a:pt x="192" y="790"/>
                </a:lnTo>
                <a:lnTo>
                  <a:pt x="186" y="797"/>
                </a:lnTo>
                <a:lnTo>
                  <a:pt x="180" y="806"/>
                </a:lnTo>
                <a:lnTo>
                  <a:pt x="177" y="815"/>
                </a:lnTo>
                <a:lnTo>
                  <a:pt x="177" y="822"/>
                </a:lnTo>
                <a:lnTo>
                  <a:pt x="177" y="822"/>
                </a:lnTo>
                <a:lnTo>
                  <a:pt x="179" y="818"/>
                </a:lnTo>
                <a:lnTo>
                  <a:pt x="180" y="813"/>
                </a:lnTo>
                <a:lnTo>
                  <a:pt x="187" y="805"/>
                </a:lnTo>
                <a:lnTo>
                  <a:pt x="198" y="796"/>
                </a:lnTo>
                <a:lnTo>
                  <a:pt x="207" y="788"/>
                </a:lnTo>
                <a:lnTo>
                  <a:pt x="215" y="781"/>
                </a:lnTo>
                <a:lnTo>
                  <a:pt x="223" y="774"/>
                </a:lnTo>
                <a:lnTo>
                  <a:pt x="224" y="769"/>
                </a:lnTo>
                <a:lnTo>
                  <a:pt x="224" y="766"/>
                </a:lnTo>
                <a:lnTo>
                  <a:pt x="223" y="762"/>
                </a:lnTo>
                <a:lnTo>
                  <a:pt x="220" y="758"/>
                </a:lnTo>
                <a:lnTo>
                  <a:pt x="220" y="758"/>
                </a:lnTo>
                <a:close/>
                <a:moveTo>
                  <a:pt x="207" y="744"/>
                </a:moveTo>
                <a:lnTo>
                  <a:pt x="207" y="744"/>
                </a:lnTo>
                <a:lnTo>
                  <a:pt x="217" y="742"/>
                </a:lnTo>
                <a:lnTo>
                  <a:pt x="224" y="736"/>
                </a:lnTo>
                <a:lnTo>
                  <a:pt x="230" y="728"/>
                </a:lnTo>
                <a:lnTo>
                  <a:pt x="233" y="718"/>
                </a:lnTo>
                <a:lnTo>
                  <a:pt x="233" y="718"/>
                </a:lnTo>
                <a:lnTo>
                  <a:pt x="229" y="720"/>
                </a:lnTo>
                <a:lnTo>
                  <a:pt x="224" y="723"/>
                </a:lnTo>
                <a:lnTo>
                  <a:pt x="217" y="728"/>
                </a:lnTo>
                <a:lnTo>
                  <a:pt x="207" y="744"/>
                </a:lnTo>
                <a:lnTo>
                  <a:pt x="207" y="744"/>
                </a:lnTo>
                <a:close/>
                <a:moveTo>
                  <a:pt x="3570" y="1936"/>
                </a:moveTo>
                <a:lnTo>
                  <a:pt x="3570" y="1936"/>
                </a:lnTo>
                <a:lnTo>
                  <a:pt x="3574" y="1952"/>
                </a:lnTo>
                <a:lnTo>
                  <a:pt x="3579" y="1970"/>
                </a:lnTo>
                <a:lnTo>
                  <a:pt x="3586" y="1984"/>
                </a:lnTo>
                <a:lnTo>
                  <a:pt x="3590" y="1990"/>
                </a:lnTo>
                <a:lnTo>
                  <a:pt x="3596" y="1996"/>
                </a:lnTo>
                <a:lnTo>
                  <a:pt x="3596" y="1996"/>
                </a:lnTo>
                <a:lnTo>
                  <a:pt x="3593" y="1987"/>
                </a:lnTo>
                <a:lnTo>
                  <a:pt x="3592" y="1978"/>
                </a:lnTo>
                <a:lnTo>
                  <a:pt x="3587" y="1961"/>
                </a:lnTo>
                <a:lnTo>
                  <a:pt x="3586" y="1952"/>
                </a:lnTo>
                <a:lnTo>
                  <a:pt x="3581" y="1945"/>
                </a:lnTo>
                <a:lnTo>
                  <a:pt x="3577" y="1939"/>
                </a:lnTo>
                <a:lnTo>
                  <a:pt x="3570" y="1936"/>
                </a:lnTo>
                <a:lnTo>
                  <a:pt x="3570" y="1936"/>
                </a:lnTo>
                <a:close/>
                <a:moveTo>
                  <a:pt x="3375" y="2809"/>
                </a:moveTo>
                <a:lnTo>
                  <a:pt x="3375" y="2809"/>
                </a:lnTo>
                <a:lnTo>
                  <a:pt x="3379" y="2809"/>
                </a:lnTo>
                <a:lnTo>
                  <a:pt x="3382" y="2806"/>
                </a:lnTo>
                <a:lnTo>
                  <a:pt x="3384" y="2804"/>
                </a:lnTo>
                <a:lnTo>
                  <a:pt x="3385" y="2799"/>
                </a:lnTo>
                <a:lnTo>
                  <a:pt x="3387" y="2789"/>
                </a:lnTo>
                <a:lnTo>
                  <a:pt x="3388" y="2780"/>
                </a:lnTo>
                <a:lnTo>
                  <a:pt x="3388" y="2780"/>
                </a:lnTo>
                <a:lnTo>
                  <a:pt x="3382" y="2780"/>
                </a:lnTo>
                <a:lnTo>
                  <a:pt x="3379" y="2782"/>
                </a:lnTo>
                <a:lnTo>
                  <a:pt x="3376" y="2784"/>
                </a:lnTo>
                <a:lnTo>
                  <a:pt x="3375" y="2789"/>
                </a:lnTo>
                <a:lnTo>
                  <a:pt x="3375" y="2799"/>
                </a:lnTo>
                <a:lnTo>
                  <a:pt x="3375" y="2809"/>
                </a:lnTo>
                <a:lnTo>
                  <a:pt x="3375" y="2809"/>
                </a:lnTo>
                <a:close/>
                <a:moveTo>
                  <a:pt x="3353" y="1403"/>
                </a:moveTo>
                <a:lnTo>
                  <a:pt x="3353" y="1403"/>
                </a:lnTo>
                <a:lnTo>
                  <a:pt x="3344" y="1378"/>
                </a:lnTo>
                <a:lnTo>
                  <a:pt x="3338" y="1366"/>
                </a:lnTo>
                <a:lnTo>
                  <a:pt x="3332" y="1356"/>
                </a:lnTo>
                <a:lnTo>
                  <a:pt x="3332" y="1356"/>
                </a:lnTo>
                <a:lnTo>
                  <a:pt x="3331" y="1364"/>
                </a:lnTo>
                <a:lnTo>
                  <a:pt x="3332" y="1372"/>
                </a:lnTo>
                <a:lnTo>
                  <a:pt x="3334" y="1379"/>
                </a:lnTo>
                <a:lnTo>
                  <a:pt x="3337" y="1385"/>
                </a:lnTo>
                <a:lnTo>
                  <a:pt x="3344" y="1394"/>
                </a:lnTo>
                <a:lnTo>
                  <a:pt x="3353" y="1403"/>
                </a:lnTo>
                <a:lnTo>
                  <a:pt x="3353" y="1403"/>
                </a:lnTo>
                <a:close/>
                <a:moveTo>
                  <a:pt x="3379" y="1493"/>
                </a:moveTo>
                <a:lnTo>
                  <a:pt x="3379" y="1485"/>
                </a:lnTo>
                <a:lnTo>
                  <a:pt x="3379" y="1485"/>
                </a:lnTo>
                <a:lnTo>
                  <a:pt x="3384" y="1488"/>
                </a:lnTo>
                <a:lnTo>
                  <a:pt x="3387" y="1490"/>
                </a:lnTo>
                <a:lnTo>
                  <a:pt x="3392" y="1498"/>
                </a:lnTo>
                <a:lnTo>
                  <a:pt x="3397" y="1508"/>
                </a:lnTo>
                <a:lnTo>
                  <a:pt x="3400" y="1520"/>
                </a:lnTo>
                <a:lnTo>
                  <a:pt x="3404" y="1530"/>
                </a:lnTo>
                <a:lnTo>
                  <a:pt x="3409" y="1537"/>
                </a:lnTo>
                <a:lnTo>
                  <a:pt x="3412" y="1540"/>
                </a:lnTo>
                <a:lnTo>
                  <a:pt x="3414" y="1542"/>
                </a:lnTo>
                <a:lnTo>
                  <a:pt x="3419" y="1542"/>
                </a:lnTo>
                <a:lnTo>
                  <a:pt x="3423" y="1542"/>
                </a:lnTo>
                <a:lnTo>
                  <a:pt x="3423" y="1542"/>
                </a:lnTo>
                <a:lnTo>
                  <a:pt x="3417" y="1533"/>
                </a:lnTo>
                <a:lnTo>
                  <a:pt x="3413" y="1524"/>
                </a:lnTo>
                <a:lnTo>
                  <a:pt x="3406" y="1505"/>
                </a:lnTo>
                <a:lnTo>
                  <a:pt x="3397" y="1486"/>
                </a:lnTo>
                <a:lnTo>
                  <a:pt x="3392" y="1476"/>
                </a:lnTo>
                <a:lnTo>
                  <a:pt x="3388" y="1468"/>
                </a:lnTo>
                <a:lnTo>
                  <a:pt x="3388" y="1468"/>
                </a:lnTo>
                <a:lnTo>
                  <a:pt x="3382" y="1473"/>
                </a:lnTo>
                <a:lnTo>
                  <a:pt x="3376" y="1480"/>
                </a:lnTo>
                <a:lnTo>
                  <a:pt x="3375" y="1483"/>
                </a:lnTo>
                <a:lnTo>
                  <a:pt x="3375" y="1488"/>
                </a:lnTo>
                <a:lnTo>
                  <a:pt x="3376" y="1490"/>
                </a:lnTo>
                <a:lnTo>
                  <a:pt x="3379" y="1493"/>
                </a:lnTo>
                <a:lnTo>
                  <a:pt x="3379" y="1493"/>
                </a:lnTo>
                <a:close/>
                <a:moveTo>
                  <a:pt x="3379" y="2450"/>
                </a:moveTo>
                <a:lnTo>
                  <a:pt x="3379" y="2450"/>
                </a:lnTo>
                <a:lnTo>
                  <a:pt x="3382" y="2425"/>
                </a:lnTo>
                <a:lnTo>
                  <a:pt x="3384" y="2401"/>
                </a:lnTo>
                <a:lnTo>
                  <a:pt x="3385" y="2349"/>
                </a:lnTo>
                <a:lnTo>
                  <a:pt x="3384" y="2301"/>
                </a:lnTo>
                <a:lnTo>
                  <a:pt x="3379" y="2260"/>
                </a:lnTo>
                <a:lnTo>
                  <a:pt x="3379" y="2260"/>
                </a:lnTo>
                <a:lnTo>
                  <a:pt x="3376" y="2311"/>
                </a:lnTo>
                <a:lnTo>
                  <a:pt x="3373" y="2358"/>
                </a:lnTo>
                <a:lnTo>
                  <a:pt x="3373" y="2381"/>
                </a:lnTo>
                <a:lnTo>
                  <a:pt x="3375" y="2405"/>
                </a:lnTo>
                <a:lnTo>
                  <a:pt x="3376" y="2427"/>
                </a:lnTo>
                <a:lnTo>
                  <a:pt x="3379" y="2450"/>
                </a:lnTo>
                <a:lnTo>
                  <a:pt x="3379" y="2450"/>
                </a:lnTo>
                <a:close/>
                <a:moveTo>
                  <a:pt x="3357" y="2464"/>
                </a:moveTo>
                <a:lnTo>
                  <a:pt x="3357" y="2464"/>
                </a:lnTo>
                <a:lnTo>
                  <a:pt x="3354" y="2471"/>
                </a:lnTo>
                <a:lnTo>
                  <a:pt x="3353" y="2481"/>
                </a:lnTo>
                <a:lnTo>
                  <a:pt x="3353" y="2491"/>
                </a:lnTo>
                <a:lnTo>
                  <a:pt x="3354" y="2496"/>
                </a:lnTo>
                <a:lnTo>
                  <a:pt x="3357" y="2499"/>
                </a:lnTo>
                <a:lnTo>
                  <a:pt x="3357" y="2499"/>
                </a:lnTo>
                <a:lnTo>
                  <a:pt x="3360" y="2491"/>
                </a:lnTo>
                <a:lnTo>
                  <a:pt x="3363" y="2481"/>
                </a:lnTo>
                <a:lnTo>
                  <a:pt x="3363" y="2475"/>
                </a:lnTo>
                <a:lnTo>
                  <a:pt x="3362" y="2469"/>
                </a:lnTo>
                <a:lnTo>
                  <a:pt x="3360" y="2466"/>
                </a:lnTo>
                <a:lnTo>
                  <a:pt x="3357" y="2464"/>
                </a:lnTo>
                <a:lnTo>
                  <a:pt x="3357" y="2464"/>
                </a:lnTo>
                <a:close/>
                <a:moveTo>
                  <a:pt x="3332" y="2909"/>
                </a:moveTo>
                <a:lnTo>
                  <a:pt x="3332" y="2909"/>
                </a:lnTo>
                <a:lnTo>
                  <a:pt x="3335" y="2906"/>
                </a:lnTo>
                <a:lnTo>
                  <a:pt x="3340" y="2900"/>
                </a:lnTo>
                <a:lnTo>
                  <a:pt x="3344" y="2894"/>
                </a:lnTo>
                <a:lnTo>
                  <a:pt x="3347" y="2887"/>
                </a:lnTo>
                <a:lnTo>
                  <a:pt x="3349" y="2880"/>
                </a:lnTo>
                <a:lnTo>
                  <a:pt x="3350" y="2872"/>
                </a:lnTo>
                <a:lnTo>
                  <a:pt x="3349" y="2865"/>
                </a:lnTo>
                <a:lnTo>
                  <a:pt x="3344" y="2858"/>
                </a:lnTo>
                <a:lnTo>
                  <a:pt x="3344" y="2858"/>
                </a:lnTo>
                <a:lnTo>
                  <a:pt x="3343" y="2864"/>
                </a:lnTo>
                <a:lnTo>
                  <a:pt x="3340" y="2871"/>
                </a:lnTo>
                <a:lnTo>
                  <a:pt x="3334" y="2884"/>
                </a:lnTo>
                <a:lnTo>
                  <a:pt x="3331" y="2891"/>
                </a:lnTo>
                <a:lnTo>
                  <a:pt x="3329" y="2897"/>
                </a:lnTo>
                <a:lnTo>
                  <a:pt x="3329" y="2905"/>
                </a:lnTo>
                <a:lnTo>
                  <a:pt x="3332" y="2909"/>
                </a:lnTo>
                <a:lnTo>
                  <a:pt x="3332" y="2909"/>
                </a:lnTo>
                <a:close/>
                <a:moveTo>
                  <a:pt x="3388" y="2235"/>
                </a:moveTo>
                <a:lnTo>
                  <a:pt x="3388" y="2235"/>
                </a:lnTo>
                <a:lnTo>
                  <a:pt x="3390" y="2220"/>
                </a:lnTo>
                <a:lnTo>
                  <a:pt x="3391" y="2209"/>
                </a:lnTo>
                <a:lnTo>
                  <a:pt x="3391" y="2203"/>
                </a:lnTo>
                <a:lnTo>
                  <a:pt x="3390" y="2197"/>
                </a:lnTo>
                <a:lnTo>
                  <a:pt x="3385" y="2194"/>
                </a:lnTo>
                <a:lnTo>
                  <a:pt x="3379" y="2191"/>
                </a:lnTo>
                <a:lnTo>
                  <a:pt x="3379" y="2191"/>
                </a:lnTo>
                <a:lnTo>
                  <a:pt x="3381" y="2203"/>
                </a:lnTo>
                <a:lnTo>
                  <a:pt x="3382" y="2217"/>
                </a:lnTo>
                <a:lnTo>
                  <a:pt x="3384" y="2229"/>
                </a:lnTo>
                <a:lnTo>
                  <a:pt x="3385" y="2233"/>
                </a:lnTo>
                <a:lnTo>
                  <a:pt x="3388" y="2235"/>
                </a:lnTo>
                <a:lnTo>
                  <a:pt x="3388" y="2235"/>
                </a:lnTo>
                <a:close/>
                <a:moveTo>
                  <a:pt x="3470" y="1797"/>
                </a:moveTo>
                <a:lnTo>
                  <a:pt x="3470" y="1797"/>
                </a:lnTo>
                <a:lnTo>
                  <a:pt x="3475" y="1801"/>
                </a:lnTo>
                <a:lnTo>
                  <a:pt x="3479" y="1807"/>
                </a:lnTo>
                <a:lnTo>
                  <a:pt x="3482" y="1814"/>
                </a:lnTo>
                <a:lnTo>
                  <a:pt x="3488" y="1819"/>
                </a:lnTo>
                <a:lnTo>
                  <a:pt x="3488" y="1819"/>
                </a:lnTo>
                <a:lnTo>
                  <a:pt x="3488" y="1813"/>
                </a:lnTo>
                <a:lnTo>
                  <a:pt x="3486" y="1808"/>
                </a:lnTo>
                <a:lnTo>
                  <a:pt x="3482" y="1798"/>
                </a:lnTo>
                <a:lnTo>
                  <a:pt x="3480" y="1795"/>
                </a:lnTo>
                <a:lnTo>
                  <a:pt x="3476" y="1794"/>
                </a:lnTo>
                <a:lnTo>
                  <a:pt x="3473" y="1794"/>
                </a:lnTo>
                <a:lnTo>
                  <a:pt x="3470" y="1797"/>
                </a:lnTo>
                <a:lnTo>
                  <a:pt x="3470" y="1797"/>
                </a:lnTo>
                <a:close/>
                <a:moveTo>
                  <a:pt x="3496" y="1797"/>
                </a:moveTo>
                <a:lnTo>
                  <a:pt x="3496" y="1797"/>
                </a:lnTo>
                <a:lnTo>
                  <a:pt x="3492" y="1785"/>
                </a:lnTo>
                <a:lnTo>
                  <a:pt x="3488" y="1775"/>
                </a:lnTo>
                <a:lnTo>
                  <a:pt x="3482" y="1766"/>
                </a:lnTo>
                <a:lnTo>
                  <a:pt x="3475" y="1759"/>
                </a:lnTo>
                <a:lnTo>
                  <a:pt x="3475" y="1759"/>
                </a:lnTo>
                <a:lnTo>
                  <a:pt x="3477" y="1769"/>
                </a:lnTo>
                <a:lnTo>
                  <a:pt x="3482" y="1781"/>
                </a:lnTo>
                <a:lnTo>
                  <a:pt x="3485" y="1786"/>
                </a:lnTo>
                <a:lnTo>
                  <a:pt x="3488" y="1791"/>
                </a:lnTo>
                <a:lnTo>
                  <a:pt x="3491" y="1794"/>
                </a:lnTo>
                <a:lnTo>
                  <a:pt x="3496" y="1797"/>
                </a:lnTo>
                <a:lnTo>
                  <a:pt x="3496" y="1797"/>
                </a:lnTo>
                <a:close/>
                <a:moveTo>
                  <a:pt x="3510" y="1828"/>
                </a:moveTo>
                <a:lnTo>
                  <a:pt x="3510" y="1828"/>
                </a:lnTo>
                <a:lnTo>
                  <a:pt x="3504" y="1828"/>
                </a:lnTo>
                <a:lnTo>
                  <a:pt x="3501" y="1829"/>
                </a:lnTo>
                <a:lnTo>
                  <a:pt x="3498" y="1830"/>
                </a:lnTo>
                <a:lnTo>
                  <a:pt x="3496" y="1835"/>
                </a:lnTo>
                <a:lnTo>
                  <a:pt x="3496" y="1838"/>
                </a:lnTo>
                <a:lnTo>
                  <a:pt x="3496" y="1842"/>
                </a:lnTo>
                <a:lnTo>
                  <a:pt x="3498" y="1847"/>
                </a:lnTo>
                <a:lnTo>
                  <a:pt x="3501" y="1849"/>
                </a:lnTo>
                <a:lnTo>
                  <a:pt x="3501" y="1849"/>
                </a:lnTo>
                <a:lnTo>
                  <a:pt x="3505" y="1849"/>
                </a:lnTo>
                <a:lnTo>
                  <a:pt x="3508" y="1848"/>
                </a:lnTo>
                <a:lnTo>
                  <a:pt x="3510" y="1847"/>
                </a:lnTo>
                <a:lnTo>
                  <a:pt x="3510" y="1842"/>
                </a:lnTo>
                <a:lnTo>
                  <a:pt x="3510" y="1835"/>
                </a:lnTo>
                <a:lnTo>
                  <a:pt x="3510" y="1828"/>
                </a:lnTo>
                <a:lnTo>
                  <a:pt x="3510" y="1828"/>
                </a:lnTo>
                <a:close/>
                <a:moveTo>
                  <a:pt x="3379" y="2719"/>
                </a:moveTo>
                <a:lnTo>
                  <a:pt x="3379" y="2719"/>
                </a:lnTo>
                <a:lnTo>
                  <a:pt x="3382" y="2720"/>
                </a:lnTo>
                <a:lnTo>
                  <a:pt x="3384" y="2721"/>
                </a:lnTo>
                <a:lnTo>
                  <a:pt x="3385" y="2726"/>
                </a:lnTo>
                <a:lnTo>
                  <a:pt x="3387" y="2730"/>
                </a:lnTo>
                <a:lnTo>
                  <a:pt x="3390" y="2732"/>
                </a:lnTo>
                <a:lnTo>
                  <a:pt x="3392" y="2732"/>
                </a:lnTo>
                <a:lnTo>
                  <a:pt x="3392" y="2732"/>
                </a:lnTo>
                <a:lnTo>
                  <a:pt x="3392" y="2727"/>
                </a:lnTo>
                <a:lnTo>
                  <a:pt x="3392" y="2724"/>
                </a:lnTo>
                <a:lnTo>
                  <a:pt x="3397" y="2721"/>
                </a:lnTo>
                <a:lnTo>
                  <a:pt x="3400" y="2717"/>
                </a:lnTo>
                <a:lnTo>
                  <a:pt x="3401" y="2714"/>
                </a:lnTo>
                <a:lnTo>
                  <a:pt x="3401" y="2710"/>
                </a:lnTo>
                <a:lnTo>
                  <a:pt x="3401" y="2710"/>
                </a:lnTo>
                <a:lnTo>
                  <a:pt x="3392" y="2710"/>
                </a:lnTo>
                <a:lnTo>
                  <a:pt x="3387" y="2711"/>
                </a:lnTo>
                <a:lnTo>
                  <a:pt x="3381" y="2714"/>
                </a:lnTo>
                <a:lnTo>
                  <a:pt x="3379" y="2716"/>
                </a:lnTo>
                <a:lnTo>
                  <a:pt x="3379" y="2719"/>
                </a:lnTo>
                <a:lnTo>
                  <a:pt x="3379" y="2719"/>
                </a:lnTo>
                <a:close/>
                <a:moveTo>
                  <a:pt x="3401" y="2056"/>
                </a:moveTo>
                <a:lnTo>
                  <a:pt x="3401" y="2056"/>
                </a:lnTo>
                <a:lnTo>
                  <a:pt x="3410" y="2065"/>
                </a:lnTo>
                <a:lnTo>
                  <a:pt x="3406" y="2059"/>
                </a:lnTo>
                <a:lnTo>
                  <a:pt x="3397" y="2041"/>
                </a:lnTo>
                <a:lnTo>
                  <a:pt x="3391" y="2031"/>
                </a:lnTo>
                <a:lnTo>
                  <a:pt x="3388" y="2022"/>
                </a:lnTo>
                <a:lnTo>
                  <a:pt x="3388" y="2022"/>
                </a:lnTo>
                <a:lnTo>
                  <a:pt x="3385" y="2014"/>
                </a:lnTo>
                <a:lnTo>
                  <a:pt x="3385" y="2005"/>
                </a:lnTo>
                <a:lnTo>
                  <a:pt x="3384" y="1987"/>
                </a:lnTo>
                <a:lnTo>
                  <a:pt x="3381" y="1973"/>
                </a:lnTo>
                <a:lnTo>
                  <a:pt x="3379" y="1967"/>
                </a:lnTo>
                <a:lnTo>
                  <a:pt x="3375" y="1961"/>
                </a:lnTo>
                <a:lnTo>
                  <a:pt x="3375" y="1961"/>
                </a:lnTo>
                <a:lnTo>
                  <a:pt x="3369" y="1961"/>
                </a:lnTo>
                <a:lnTo>
                  <a:pt x="3365" y="1961"/>
                </a:lnTo>
                <a:lnTo>
                  <a:pt x="3357" y="1964"/>
                </a:lnTo>
                <a:lnTo>
                  <a:pt x="3351" y="1965"/>
                </a:lnTo>
                <a:lnTo>
                  <a:pt x="3349" y="1964"/>
                </a:lnTo>
                <a:lnTo>
                  <a:pt x="3344" y="1961"/>
                </a:lnTo>
                <a:lnTo>
                  <a:pt x="3344" y="1961"/>
                </a:lnTo>
                <a:lnTo>
                  <a:pt x="3353" y="1992"/>
                </a:lnTo>
                <a:lnTo>
                  <a:pt x="3357" y="2005"/>
                </a:lnTo>
                <a:lnTo>
                  <a:pt x="3362" y="2017"/>
                </a:lnTo>
                <a:lnTo>
                  <a:pt x="3368" y="2027"/>
                </a:lnTo>
                <a:lnTo>
                  <a:pt x="3375" y="2037"/>
                </a:lnTo>
                <a:lnTo>
                  <a:pt x="3392" y="2056"/>
                </a:lnTo>
                <a:lnTo>
                  <a:pt x="3392" y="2056"/>
                </a:lnTo>
                <a:lnTo>
                  <a:pt x="3391" y="2068"/>
                </a:lnTo>
                <a:lnTo>
                  <a:pt x="3391" y="2081"/>
                </a:lnTo>
                <a:lnTo>
                  <a:pt x="3392" y="2093"/>
                </a:lnTo>
                <a:lnTo>
                  <a:pt x="3395" y="2104"/>
                </a:lnTo>
                <a:lnTo>
                  <a:pt x="3403" y="2129"/>
                </a:lnTo>
                <a:lnTo>
                  <a:pt x="3410" y="2156"/>
                </a:lnTo>
                <a:lnTo>
                  <a:pt x="3410" y="2156"/>
                </a:lnTo>
                <a:lnTo>
                  <a:pt x="3413" y="2150"/>
                </a:lnTo>
                <a:lnTo>
                  <a:pt x="3414" y="2143"/>
                </a:lnTo>
                <a:lnTo>
                  <a:pt x="3416" y="2135"/>
                </a:lnTo>
                <a:lnTo>
                  <a:pt x="3416" y="2129"/>
                </a:lnTo>
                <a:lnTo>
                  <a:pt x="3413" y="2116"/>
                </a:lnTo>
                <a:lnTo>
                  <a:pt x="3409" y="2103"/>
                </a:lnTo>
                <a:lnTo>
                  <a:pt x="3404" y="2091"/>
                </a:lnTo>
                <a:lnTo>
                  <a:pt x="3400" y="2080"/>
                </a:lnTo>
                <a:lnTo>
                  <a:pt x="3398" y="2068"/>
                </a:lnTo>
                <a:lnTo>
                  <a:pt x="3400" y="2062"/>
                </a:lnTo>
                <a:lnTo>
                  <a:pt x="3401" y="2056"/>
                </a:lnTo>
                <a:lnTo>
                  <a:pt x="3401" y="2056"/>
                </a:lnTo>
                <a:close/>
                <a:moveTo>
                  <a:pt x="3406" y="1766"/>
                </a:moveTo>
                <a:lnTo>
                  <a:pt x="3406" y="1766"/>
                </a:lnTo>
                <a:lnTo>
                  <a:pt x="3412" y="1766"/>
                </a:lnTo>
                <a:lnTo>
                  <a:pt x="3414" y="1767"/>
                </a:lnTo>
                <a:lnTo>
                  <a:pt x="3417" y="1770"/>
                </a:lnTo>
                <a:lnTo>
                  <a:pt x="3420" y="1773"/>
                </a:lnTo>
                <a:lnTo>
                  <a:pt x="3423" y="1781"/>
                </a:lnTo>
                <a:lnTo>
                  <a:pt x="3426" y="1784"/>
                </a:lnTo>
                <a:lnTo>
                  <a:pt x="3431" y="1784"/>
                </a:lnTo>
                <a:lnTo>
                  <a:pt x="3431" y="1784"/>
                </a:lnTo>
                <a:lnTo>
                  <a:pt x="3431" y="1775"/>
                </a:lnTo>
                <a:lnTo>
                  <a:pt x="3428" y="1767"/>
                </a:lnTo>
                <a:lnTo>
                  <a:pt x="3423" y="1754"/>
                </a:lnTo>
                <a:lnTo>
                  <a:pt x="3423" y="1754"/>
                </a:lnTo>
                <a:lnTo>
                  <a:pt x="3416" y="1754"/>
                </a:lnTo>
                <a:lnTo>
                  <a:pt x="3412" y="1757"/>
                </a:lnTo>
                <a:lnTo>
                  <a:pt x="3409" y="1762"/>
                </a:lnTo>
                <a:lnTo>
                  <a:pt x="3406" y="1766"/>
                </a:lnTo>
                <a:lnTo>
                  <a:pt x="3406" y="1766"/>
                </a:lnTo>
                <a:close/>
                <a:moveTo>
                  <a:pt x="2536" y="997"/>
                </a:moveTo>
                <a:lnTo>
                  <a:pt x="2536" y="997"/>
                </a:lnTo>
                <a:lnTo>
                  <a:pt x="2518" y="989"/>
                </a:lnTo>
                <a:lnTo>
                  <a:pt x="2511" y="985"/>
                </a:lnTo>
                <a:lnTo>
                  <a:pt x="2500" y="983"/>
                </a:lnTo>
                <a:lnTo>
                  <a:pt x="2500" y="983"/>
                </a:lnTo>
                <a:lnTo>
                  <a:pt x="2502" y="988"/>
                </a:lnTo>
                <a:lnTo>
                  <a:pt x="2505" y="992"/>
                </a:lnTo>
                <a:lnTo>
                  <a:pt x="2511" y="995"/>
                </a:lnTo>
                <a:lnTo>
                  <a:pt x="2517" y="997"/>
                </a:lnTo>
                <a:lnTo>
                  <a:pt x="2528" y="997"/>
                </a:lnTo>
                <a:lnTo>
                  <a:pt x="2536" y="997"/>
                </a:lnTo>
                <a:lnTo>
                  <a:pt x="2536" y="997"/>
                </a:lnTo>
                <a:close/>
                <a:moveTo>
                  <a:pt x="3228" y="1278"/>
                </a:moveTo>
                <a:lnTo>
                  <a:pt x="3228" y="1278"/>
                </a:lnTo>
                <a:lnTo>
                  <a:pt x="3220" y="1260"/>
                </a:lnTo>
                <a:lnTo>
                  <a:pt x="3211" y="1244"/>
                </a:lnTo>
                <a:lnTo>
                  <a:pt x="3201" y="1230"/>
                </a:lnTo>
                <a:lnTo>
                  <a:pt x="3189" y="1216"/>
                </a:lnTo>
                <a:lnTo>
                  <a:pt x="3189" y="1216"/>
                </a:lnTo>
                <a:lnTo>
                  <a:pt x="3189" y="1224"/>
                </a:lnTo>
                <a:lnTo>
                  <a:pt x="3192" y="1233"/>
                </a:lnTo>
                <a:lnTo>
                  <a:pt x="3196" y="1241"/>
                </a:lnTo>
                <a:lnTo>
                  <a:pt x="3201" y="1249"/>
                </a:lnTo>
                <a:lnTo>
                  <a:pt x="3214" y="1265"/>
                </a:lnTo>
                <a:lnTo>
                  <a:pt x="3228" y="1278"/>
                </a:lnTo>
                <a:lnTo>
                  <a:pt x="3228" y="1278"/>
                </a:lnTo>
                <a:close/>
                <a:moveTo>
                  <a:pt x="3193" y="1329"/>
                </a:moveTo>
                <a:lnTo>
                  <a:pt x="3193" y="1329"/>
                </a:lnTo>
                <a:lnTo>
                  <a:pt x="3205" y="1347"/>
                </a:lnTo>
                <a:lnTo>
                  <a:pt x="3218" y="1366"/>
                </a:lnTo>
                <a:lnTo>
                  <a:pt x="3225" y="1375"/>
                </a:lnTo>
                <a:lnTo>
                  <a:pt x="3231" y="1382"/>
                </a:lnTo>
                <a:lnTo>
                  <a:pt x="3239" y="1388"/>
                </a:lnTo>
                <a:lnTo>
                  <a:pt x="3245" y="1389"/>
                </a:lnTo>
                <a:lnTo>
                  <a:pt x="3245" y="1389"/>
                </a:lnTo>
                <a:lnTo>
                  <a:pt x="3234" y="1379"/>
                </a:lnTo>
                <a:lnTo>
                  <a:pt x="3230" y="1372"/>
                </a:lnTo>
                <a:lnTo>
                  <a:pt x="3227" y="1364"/>
                </a:lnTo>
                <a:lnTo>
                  <a:pt x="3224" y="1357"/>
                </a:lnTo>
                <a:lnTo>
                  <a:pt x="3221" y="1350"/>
                </a:lnTo>
                <a:lnTo>
                  <a:pt x="3221" y="1341"/>
                </a:lnTo>
                <a:lnTo>
                  <a:pt x="3224" y="1334"/>
                </a:lnTo>
                <a:lnTo>
                  <a:pt x="3224" y="1334"/>
                </a:lnTo>
                <a:lnTo>
                  <a:pt x="3217" y="1335"/>
                </a:lnTo>
                <a:lnTo>
                  <a:pt x="3212" y="1335"/>
                </a:lnTo>
                <a:lnTo>
                  <a:pt x="3208" y="1334"/>
                </a:lnTo>
                <a:lnTo>
                  <a:pt x="3204" y="1331"/>
                </a:lnTo>
                <a:lnTo>
                  <a:pt x="3198" y="1326"/>
                </a:lnTo>
                <a:lnTo>
                  <a:pt x="3196" y="1326"/>
                </a:lnTo>
                <a:lnTo>
                  <a:pt x="3193" y="1329"/>
                </a:lnTo>
                <a:lnTo>
                  <a:pt x="3193" y="1329"/>
                </a:lnTo>
                <a:close/>
                <a:moveTo>
                  <a:pt x="3275" y="1290"/>
                </a:moveTo>
                <a:lnTo>
                  <a:pt x="3275" y="1290"/>
                </a:lnTo>
                <a:lnTo>
                  <a:pt x="3283" y="1290"/>
                </a:lnTo>
                <a:lnTo>
                  <a:pt x="3286" y="1287"/>
                </a:lnTo>
                <a:lnTo>
                  <a:pt x="3287" y="1282"/>
                </a:lnTo>
                <a:lnTo>
                  <a:pt x="3286" y="1278"/>
                </a:lnTo>
                <a:lnTo>
                  <a:pt x="3283" y="1272"/>
                </a:lnTo>
                <a:lnTo>
                  <a:pt x="3278" y="1268"/>
                </a:lnTo>
                <a:lnTo>
                  <a:pt x="3271" y="1260"/>
                </a:lnTo>
                <a:lnTo>
                  <a:pt x="3271" y="1260"/>
                </a:lnTo>
                <a:lnTo>
                  <a:pt x="3271" y="1265"/>
                </a:lnTo>
                <a:lnTo>
                  <a:pt x="3272" y="1269"/>
                </a:lnTo>
                <a:lnTo>
                  <a:pt x="3277" y="1276"/>
                </a:lnTo>
                <a:lnTo>
                  <a:pt x="3278" y="1279"/>
                </a:lnTo>
                <a:lnTo>
                  <a:pt x="3280" y="1282"/>
                </a:lnTo>
                <a:lnTo>
                  <a:pt x="3278" y="1287"/>
                </a:lnTo>
                <a:lnTo>
                  <a:pt x="3275" y="1290"/>
                </a:lnTo>
                <a:lnTo>
                  <a:pt x="3275" y="1290"/>
                </a:lnTo>
                <a:close/>
                <a:moveTo>
                  <a:pt x="2682" y="1235"/>
                </a:moveTo>
                <a:lnTo>
                  <a:pt x="2682" y="1235"/>
                </a:lnTo>
                <a:lnTo>
                  <a:pt x="2698" y="1246"/>
                </a:lnTo>
                <a:lnTo>
                  <a:pt x="2698" y="1246"/>
                </a:lnTo>
                <a:lnTo>
                  <a:pt x="2703" y="1244"/>
                </a:lnTo>
                <a:lnTo>
                  <a:pt x="2704" y="1243"/>
                </a:lnTo>
                <a:lnTo>
                  <a:pt x="2704" y="1238"/>
                </a:lnTo>
                <a:lnTo>
                  <a:pt x="2700" y="1234"/>
                </a:lnTo>
                <a:lnTo>
                  <a:pt x="2700" y="1234"/>
                </a:lnTo>
                <a:lnTo>
                  <a:pt x="2700" y="1235"/>
                </a:lnTo>
                <a:lnTo>
                  <a:pt x="2698" y="1237"/>
                </a:lnTo>
                <a:lnTo>
                  <a:pt x="2694" y="1235"/>
                </a:lnTo>
                <a:lnTo>
                  <a:pt x="2688" y="1235"/>
                </a:lnTo>
                <a:lnTo>
                  <a:pt x="2682" y="1235"/>
                </a:lnTo>
                <a:lnTo>
                  <a:pt x="2682" y="1235"/>
                </a:lnTo>
                <a:close/>
                <a:moveTo>
                  <a:pt x="2657" y="1156"/>
                </a:moveTo>
                <a:lnTo>
                  <a:pt x="2657" y="1156"/>
                </a:lnTo>
                <a:lnTo>
                  <a:pt x="2653" y="1155"/>
                </a:lnTo>
                <a:lnTo>
                  <a:pt x="2648" y="1153"/>
                </a:lnTo>
                <a:lnTo>
                  <a:pt x="2642" y="1146"/>
                </a:lnTo>
                <a:lnTo>
                  <a:pt x="2640" y="1142"/>
                </a:lnTo>
                <a:lnTo>
                  <a:pt x="2637" y="1140"/>
                </a:lnTo>
                <a:lnTo>
                  <a:pt x="2634" y="1140"/>
                </a:lnTo>
                <a:lnTo>
                  <a:pt x="2631" y="1143"/>
                </a:lnTo>
                <a:lnTo>
                  <a:pt x="2631" y="1143"/>
                </a:lnTo>
                <a:lnTo>
                  <a:pt x="2634" y="1145"/>
                </a:lnTo>
                <a:lnTo>
                  <a:pt x="2637" y="1146"/>
                </a:lnTo>
                <a:lnTo>
                  <a:pt x="2638" y="1150"/>
                </a:lnTo>
                <a:lnTo>
                  <a:pt x="2640" y="1153"/>
                </a:lnTo>
                <a:lnTo>
                  <a:pt x="2638" y="1158"/>
                </a:lnTo>
                <a:lnTo>
                  <a:pt x="2637" y="1161"/>
                </a:lnTo>
                <a:lnTo>
                  <a:pt x="2634" y="1164"/>
                </a:lnTo>
                <a:lnTo>
                  <a:pt x="2631" y="1165"/>
                </a:lnTo>
                <a:lnTo>
                  <a:pt x="2631" y="1165"/>
                </a:lnTo>
                <a:lnTo>
                  <a:pt x="2609" y="1150"/>
                </a:lnTo>
                <a:lnTo>
                  <a:pt x="2587" y="1134"/>
                </a:lnTo>
                <a:lnTo>
                  <a:pt x="2587" y="1134"/>
                </a:lnTo>
                <a:lnTo>
                  <a:pt x="2588" y="1131"/>
                </a:lnTo>
                <a:lnTo>
                  <a:pt x="2590" y="1130"/>
                </a:lnTo>
                <a:lnTo>
                  <a:pt x="2593" y="1127"/>
                </a:lnTo>
                <a:lnTo>
                  <a:pt x="2596" y="1124"/>
                </a:lnTo>
                <a:lnTo>
                  <a:pt x="2597" y="1121"/>
                </a:lnTo>
                <a:lnTo>
                  <a:pt x="2596" y="1117"/>
                </a:lnTo>
                <a:lnTo>
                  <a:pt x="2596" y="1117"/>
                </a:lnTo>
                <a:lnTo>
                  <a:pt x="2585" y="1120"/>
                </a:lnTo>
                <a:lnTo>
                  <a:pt x="2578" y="1120"/>
                </a:lnTo>
                <a:lnTo>
                  <a:pt x="2571" y="1120"/>
                </a:lnTo>
                <a:lnTo>
                  <a:pt x="2565" y="1118"/>
                </a:lnTo>
                <a:lnTo>
                  <a:pt x="2560" y="1117"/>
                </a:lnTo>
                <a:lnTo>
                  <a:pt x="2555" y="1112"/>
                </a:lnTo>
                <a:lnTo>
                  <a:pt x="2544" y="1104"/>
                </a:lnTo>
                <a:lnTo>
                  <a:pt x="2544" y="1104"/>
                </a:lnTo>
                <a:lnTo>
                  <a:pt x="2543" y="1114"/>
                </a:lnTo>
                <a:lnTo>
                  <a:pt x="2543" y="1123"/>
                </a:lnTo>
                <a:lnTo>
                  <a:pt x="2546" y="1131"/>
                </a:lnTo>
                <a:lnTo>
                  <a:pt x="2550" y="1140"/>
                </a:lnTo>
                <a:lnTo>
                  <a:pt x="2556" y="1146"/>
                </a:lnTo>
                <a:lnTo>
                  <a:pt x="2565" y="1152"/>
                </a:lnTo>
                <a:lnTo>
                  <a:pt x="2574" y="1158"/>
                </a:lnTo>
                <a:lnTo>
                  <a:pt x="2582" y="1162"/>
                </a:lnTo>
                <a:lnTo>
                  <a:pt x="2593" y="1165"/>
                </a:lnTo>
                <a:lnTo>
                  <a:pt x="2603" y="1167"/>
                </a:lnTo>
                <a:lnTo>
                  <a:pt x="2613" y="1168"/>
                </a:lnTo>
                <a:lnTo>
                  <a:pt x="2623" y="1168"/>
                </a:lnTo>
                <a:lnTo>
                  <a:pt x="2634" y="1167"/>
                </a:lnTo>
                <a:lnTo>
                  <a:pt x="2642" y="1165"/>
                </a:lnTo>
                <a:lnTo>
                  <a:pt x="2650" y="1161"/>
                </a:lnTo>
                <a:lnTo>
                  <a:pt x="2657" y="1156"/>
                </a:lnTo>
                <a:lnTo>
                  <a:pt x="2657" y="1156"/>
                </a:lnTo>
                <a:close/>
                <a:moveTo>
                  <a:pt x="2467" y="1026"/>
                </a:moveTo>
                <a:lnTo>
                  <a:pt x="2467" y="1026"/>
                </a:lnTo>
                <a:lnTo>
                  <a:pt x="2462" y="1027"/>
                </a:lnTo>
                <a:lnTo>
                  <a:pt x="2458" y="1026"/>
                </a:lnTo>
                <a:lnTo>
                  <a:pt x="2449" y="1023"/>
                </a:lnTo>
                <a:lnTo>
                  <a:pt x="2445" y="1021"/>
                </a:lnTo>
                <a:lnTo>
                  <a:pt x="2442" y="1021"/>
                </a:lnTo>
                <a:lnTo>
                  <a:pt x="2439" y="1023"/>
                </a:lnTo>
                <a:lnTo>
                  <a:pt x="2436" y="1026"/>
                </a:lnTo>
                <a:lnTo>
                  <a:pt x="2436" y="1026"/>
                </a:lnTo>
                <a:lnTo>
                  <a:pt x="2442" y="1029"/>
                </a:lnTo>
                <a:lnTo>
                  <a:pt x="2452" y="1032"/>
                </a:lnTo>
                <a:lnTo>
                  <a:pt x="2456" y="1032"/>
                </a:lnTo>
                <a:lnTo>
                  <a:pt x="2461" y="1030"/>
                </a:lnTo>
                <a:lnTo>
                  <a:pt x="2464" y="1029"/>
                </a:lnTo>
                <a:lnTo>
                  <a:pt x="2467" y="1026"/>
                </a:lnTo>
                <a:lnTo>
                  <a:pt x="2467" y="1026"/>
                </a:lnTo>
                <a:close/>
                <a:moveTo>
                  <a:pt x="2708" y="620"/>
                </a:moveTo>
                <a:lnTo>
                  <a:pt x="2708" y="620"/>
                </a:lnTo>
                <a:lnTo>
                  <a:pt x="2698" y="613"/>
                </a:lnTo>
                <a:lnTo>
                  <a:pt x="2689" y="604"/>
                </a:lnTo>
                <a:lnTo>
                  <a:pt x="2679" y="596"/>
                </a:lnTo>
                <a:lnTo>
                  <a:pt x="2669" y="589"/>
                </a:lnTo>
                <a:lnTo>
                  <a:pt x="2657" y="583"/>
                </a:lnTo>
                <a:lnTo>
                  <a:pt x="2645" y="579"/>
                </a:lnTo>
                <a:lnTo>
                  <a:pt x="2632" y="577"/>
                </a:lnTo>
                <a:lnTo>
                  <a:pt x="2625" y="579"/>
                </a:lnTo>
                <a:lnTo>
                  <a:pt x="2618" y="580"/>
                </a:lnTo>
                <a:lnTo>
                  <a:pt x="2618" y="598"/>
                </a:lnTo>
                <a:lnTo>
                  <a:pt x="2618" y="598"/>
                </a:lnTo>
                <a:lnTo>
                  <a:pt x="2625" y="596"/>
                </a:lnTo>
                <a:lnTo>
                  <a:pt x="2632" y="596"/>
                </a:lnTo>
                <a:lnTo>
                  <a:pt x="2645" y="599"/>
                </a:lnTo>
                <a:lnTo>
                  <a:pt x="2657" y="604"/>
                </a:lnTo>
                <a:lnTo>
                  <a:pt x="2667" y="610"/>
                </a:lnTo>
                <a:lnTo>
                  <a:pt x="2678" y="614"/>
                </a:lnTo>
                <a:lnTo>
                  <a:pt x="2688" y="618"/>
                </a:lnTo>
                <a:lnTo>
                  <a:pt x="2698" y="621"/>
                </a:lnTo>
                <a:lnTo>
                  <a:pt x="2703" y="620"/>
                </a:lnTo>
                <a:lnTo>
                  <a:pt x="2708" y="620"/>
                </a:lnTo>
                <a:lnTo>
                  <a:pt x="2708" y="620"/>
                </a:lnTo>
                <a:close/>
                <a:moveTo>
                  <a:pt x="2562" y="1048"/>
                </a:moveTo>
                <a:lnTo>
                  <a:pt x="2562" y="1048"/>
                </a:lnTo>
                <a:lnTo>
                  <a:pt x="2562" y="1043"/>
                </a:lnTo>
                <a:lnTo>
                  <a:pt x="2566" y="1039"/>
                </a:lnTo>
                <a:lnTo>
                  <a:pt x="2571" y="1035"/>
                </a:lnTo>
                <a:lnTo>
                  <a:pt x="2578" y="1030"/>
                </a:lnTo>
                <a:lnTo>
                  <a:pt x="2578" y="1030"/>
                </a:lnTo>
                <a:lnTo>
                  <a:pt x="2571" y="1030"/>
                </a:lnTo>
                <a:lnTo>
                  <a:pt x="2562" y="1030"/>
                </a:lnTo>
                <a:lnTo>
                  <a:pt x="2546" y="1026"/>
                </a:lnTo>
                <a:lnTo>
                  <a:pt x="2533" y="1020"/>
                </a:lnTo>
                <a:lnTo>
                  <a:pt x="2519" y="1013"/>
                </a:lnTo>
                <a:lnTo>
                  <a:pt x="2506" y="1007"/>
                </a:lnTo>
                <a:lnTo>
                  <a:pt x="2495" y="1001"/>
                </a:lnTo>
                <a:lnTo>
                  <a:pt x="2483" y="997"/>
                </a:lnTo>
                <a:lnTo>
                  <a:pt x="2471" y="997"/>
                </a:lnTo>
                <a:lnTo>
                  <a:pt x="2471" y="997"/>
                </a:lnTo>
                <a:lnTo>
                  <a:pt x="2477" y="1007"/>
                </a:lnTo>
                <a:lnTo>
                  <a:pt x="2487" y="1016"/>
                </a:lnTo>
                <a:lnTo>
                  <a:pt x="2497" y="1023"/>
                </a:lnTo>
                <a:lnTo>
                  <a:pt x="2509" y="1029"/>
                </a:lnTo>
                <a:lnTo>
                  <a:pt x="2536" y="1038"/>
                </a:lnTo>
                <a:lnTo>
                  <a:pt x="2549" y="1042"/>
                </a:lnTo>
                <a:lnTo>
                  <a:pt x="2562" y="1048"/>
                </a:lnTo>
                <a:lnTo>
                  <a:pt x="2562" y="1048"/>
                </a:lnTo>
                <a:close/>
                <a:moveTo>
                  <a:pt x="2739" y="1117"/>
                </a:moveTo>
                <a:lnTo>
                  <a:pt x="2739" y="1117"/>
                </a:lnTo>
                <a:lnTo>
                  <a:pt x="2732" y="1112"/>
                </a:lnTo>
                <a:lnTo>
                  <a:pt x="2725" y="1108"/>
                </a:lnTo>
                <a:lnTo>
                  <a:pt x="2710" y="1093"/>
                </a:lnTo>
                <a:lnTo>
                  <a:pt x="2694" y="1077"/>
                </a:lnTo>
                <a:lnTo>
                  <a:pt x="2676" y="1061"/>
                </a:lnTo>
                <a:lnTo>
                  <a:pt x="2667" y="1054"/>
                </a:lnTo>
                <a:lnTo>
                  <a:pt x="2659" y="1048"/>
                </a:lnTo>
                <a:lnTo>
                  <a:pt x="2648" y="1042"/>
                </a:lnTo>
                <a:lnTo>
                  <a:pt x="2638" y="1038"/>
                </a:lnTo>
                <a:lnTo>
                  <a:pt x="2626" y="1035"/>
                </a:lnTo>
                <a:lnTo>
                  <a:pt x="2616" y="1035"/>
                </a:lnTo>
                <a:lnTo>
                  <a:pt x="2604" y="1036"/>
                </a:lnTo>
                <a:lnTo>
                  <a:pt x="2591" y="1039"/>
                </a:lnTo>
                <a:lnTo>
                  <a:pt x="2591" y="1039"/>
                </a:lnTo>
                <a:lnTo>
                  <a:pt x="2603" y="1048"/>
                </a:lnTo>
                <a:lnTo>
                  <a:pt x="2616" y="1055"/>
                </a:lnTo>
                <a:lnTo>
                  <a:pt x="2629" y="1064"/>
                </a:lnTo>
                <a:lnTo>
                  <a:pt x="2635" y="1068"/>
                </a:lnTo>
                <a:lnTo>
                  <a:pt x="2640" y="1074"/>
                </a:lnTo>
                <a:lnTo>
                  <a:pt x="2640" y="1074"/>
                </a:lnTo>
                <a:lnTo>
                  <a:pt x="2634" y="1076"/>
                </a:lnTo>
                <a:lnTo>
                  <a:pt x="2628" y="1076"/>
                </a:lnTo>
                <a:lnTo>
                  <a:pt x="2616" y="1074"/>
                </a:lnTo>
                <a:lnTo>
                  <a:pt x="2610" y="1074"/>
                </a:lnTo>
                <a:lnTo>
                  <a:pt x="2604" y="1076"/>
                </a:lnTo>
                <a:lnTo>
                  <a:pt x="2600" y="1077"/>
                </a:lnTo>
                <a:lnTo>
                  <a:pt x="2596" y="1083"/>
                </a:lnTo>
                <a:lnTo>
                  <a:pt x="2596" y="1083"/>
                </a:lnTo>
                <a:lnTo>
                  <a:pt x="2568" y="1073"/>
                </a:lnTo>
                <a:lnTo>
                  <a:pt x="2552" y="1068"/>
                </a:lnTo>
                <a:lnTo>
                  <a:pt x="2536" y="1064"/>
                </a:lnTo>
                <a:lnTo>
                  <a:pt x="2518" y="1063"/>
                </a:lnTo>
                <a:lnTo>
                  <a:pt x="2500" y="1063"/>
                </a:lnTo>
                <a:lnTo>
                  <a:pt x="2484" y="1064"/>
                </a:lnTo>
                <a:lnTo>
                  <a:pt x="2477" y="1067"/>
                </a:lnTo>
                <a:lnTo>
                  <a:pt x="2471" y="1070"/>
                </a:lnTo>
                <a:lnTo>
                  <a:pt x="2471" y="1070"/>
                </a:lnTo>
                <a:lnTo>
                  <a:pt x="2462" y="1064"/>
                </a:lnTo>
                <a:lnTo>
                  <a:pt x="2454" y="1060"/>
                </a:lnTo>
                <a:lnTo>
                  <a:pt x="2434" y="1054"/>
                </a:lnTo>
                <a:lnTo>
                  <a:pt x="2415" y="1046"/>
                </a:lnTo>
                <a:lnTo>
                  <a:pt x="2405" y="1043"/>
                </a:lnTo>
                <a:lnTo>
                  <a:pt x="2396" y="1039"/>
                </a:lnTo>
                <a:lnTo>
                  <a:pt x="2396" y="1039"/>
                </a:lnTo>
                <a:lnTo>
                  <a:pt x="2407" y="1051"/>
                </a:lnTo>
                <a:lnTo>
                  <a:pt x="2418" y="1060"/>
                </a:lnTo>
                <a:lnTo>
                  <a:pt x="2430" y="1065"/>
                </a:lnTo>
                <a:lnTo>
                  <a:pt x="2443" y="1070"/>
                </a:lnTo>
                <a:lnTo>
                  <a:pt x="2470" y="1080"/>
                </a:lnTo>
                <a:lnTo>
                  <a:pt x="2481" y="1087"/>
                </a:lnTo>
                <a:lnTo>
                  <a:pt x="2492" y="1095"/>
                </a:lnTo>
                <a:lnTo>
                  <a:pt x="2518" y="1095"/>
                </a:lnTo>
                <a:lnTo>
                  <a:pt x="2518" y="1095"/>
                </a:lnTo>
                <a:lnTo>
                  <a:pt x="2518" y="1099"/>
                </a:lnTo>
                <a:lnTo>
                  <a:pt x="2518" y="1104"/>
                </a:lnTo>
                <a:lnTo>
                  <a:pt x="2521" y="1112"/>
                </a:lnTo>
                <a:lnTo>
                  <a:pt x="2524" y="1115"/>
                </a:lnTo>
                <a:lnTo>
                  <a:pt x="2527" y="1117"/>
                </a:lnTo>
                <a:lnTo>
                  <a:pt x="2528" y="1117"/>
                </a:lnTo>
                <a:lnTo>
                  <a:pt x="2531" y="1112"/>
                </a:lnTo>
                <a:lnTo>
                  <a:pt x="2531" y="1112"/>
                </a:lnTo>
                <a:lnTo>
                  <a:pt x="2528" y="1111"/>
                </a:lnTo>
                <a:lnTo>
                  <a:pt x="2524" y="1105"/>
                </a:lnTo>
                <a:lnTo>
                  <a:pt x="2524" y="1101"/>
                </a:lnTo>
                <a:lnTo>
                  <a:pt x="2524" y="1101"/>
                </a:lnTo>
                <a:lnTo>
                  <a:pt x="2527" y="1099"/>
                </a:lnTo>
                <a:lnTo>
                  <a:pt x="2527" y="1099"/>
                </a:lnTo>
                <a:lnTo>
                  <a:pt x="2533" y="1101"/>
                </a:lnTo>
                <a:lnTo>
                  <a:pt x="2538" y="1102"/>
                </a:lnTo>
                <a:lnTo>
                  <a:pt x="2555" y="1102"/>
                </a:lnTo>
                <a:lnTo>
                  <a:pt x="2562" y="1102"/>
                </a:lnTo>
                <a:lnTo>
                  <a:pt x="2566" y="1104"/>
                </a:lnTo>
                <a:lnTo>
                  <a:pt x="2571" y="1108"/>
                </a:lnTo>
                <a:lnTo>
                  <a:pt x="2571" y="1109"/>
                </a:lnTo>
                <a:lnTo>
                  <a:pt x="2571" y="1112"/>
                </a:lnTo>
                <a:lnTo>
                  <a:pt x="2571" y="1112"/>
                </a:lnTo>
                <a:lnTo>
                  <a:pt x="2574" y="1109"/>
                </a:lnTo>
                <a:lnTo>
                  <a:pt x="2577" y="1108"/>
                </a:lnTo>
                <a:lnTo>
                  <a:pt x="2580" y="1108"/>
                </a:lnTo>
                <a:lnTo>
                  <a:pt x="2582" y="1108"/>
                </a:lnTo>
                <a:lnTo>
                  <a:pt x="2588" y="1111"/>
                </a:lnTo>
                <a:lnTo>
                  <a:pt x="2594" y="1114"/>
                </a:lnTo>
                <a:lnTo>
                  <a:pt x="2606" y="1123"/>
                </a:lnTo>
                <a:lnTo>
                  <a:pt x="2610" y="1124"/>
                </a:lnTo>
                <a:lnTo>
                  <a:pt x="2612" y="1123"/>
                </a:lnTo>
                <a:lnTo>
                  <a:pt x="2613" y="1121"/>
                </a:lnTo>
                <a:lnTo>
                  <a:pt x="2613" y="1121"/>
                </a:lnTo>
                <a:lnTo>
                  <a:pt x="2607" y="1117"/>
                </a:lnTo>
                <a:lnTo>
                  <a:pt x="2606" y="1115"/>
                </a:lnTo>
                <a:lnTo>
                  <a:pt x="2606" y="1114"/>
                </a:lnTo>
                <a:lnTo>
                  <a:pt x="2609" y="1112"/>
                </a:lnTo>
                <a:lnTo>
                  <a:pt x="2613" y="1109"/>
                </a:lnTo>
                <a:lnTo>
                  <a:pt x="2626" y="1106"/>
                </a:lnTo>
                <a:lnTo>
                  <a:pt x="2632" y="1104"/>
                </a:lnTo>
                <a:lnTo>
                  <a:pt x="2635" y="1099"/>
                </a:lnTo>
                <a:lnTo>
                  <a:pt x="2635" y="1099"/>
                </a:lnTo>
                <a:lnTo>
                  <a:pt x="2631" y="1098"/>
                </a:lnTo>
                <a:lnTo>
                  <a:pt x="2625" y="1093"/>
                </a:lnTo>
                <a:lnTo>
                  <a:pt x="2623" y="1092"/>
                </a:lnTo>
                <a:lnTo>
                  <a:pt x="2623" y="1089"/>
                </a:lnTo>
                <a:lnTo>
                  <a:pt x="2623" y="1087"/>
                </a:lnTo>
                <a:lnTo>
                  <a:pt x="2626" y="1087"/>
                </a:lnTo>
                <a:lnTo>
                  <a:pt x="2626" y="1087"/>
                </a:lnTo>
                <a:lnTo>
                  <a:pt x="2638" y="1083"/>
                </a:lnTo>
                <a:lnTo>
                  <a:pt x="2650" y="1080"/>
                </a:lnTo>
                <a:lnTo>
                  <a:pt x="2662" y="1080"/>
                </a:lnTo>
                <a:lnTo>
                  <a:pt x="2673" y="1080"/>
                </a:lnTo>
                <a:lnTo>
                  <a:pt x="2684" y="1083"/>
                </a:lnTo>
                <a:lnTo>
                  <a:pt x="2694" y="1087"/>
                </a:lnTo>
                <a:lnTo>
                  <a:pt x="2703" y="1096"/>
                </a:lnTo>
                <a:lnTo>
                  <a:pt x="2708" y="1108"/>
                </a:lnTo>
                <a:lnTo>
                  <a:pt x="2708" y="1108"/>
                </a:lnTo>
                <a:lnTo>
                  <a:pt x="2703" y="1112"/>
                </a:lnTo>
                <a:lnTo>
                  <a:pt x="2697" y="1112"/>
                </a:lnTo>
                <a:lnTo>
                  <a:pt x="2691" y="1111"/>
                </a:lnTo>
                <a:lnTo>
                  <a:pt x="2685" y="1109"/>
                </a:lnTo>
                <a:lnTo>
                  <a:pt x="2681" y="1106"/>
                </a:lnTo>
                <a:lnTo>
                  <a:pt x="2675" y="1105"/>
                </a:lnTo>
                <a:lnTo>
                  <a:pt x="2670" y="1106"/>
                </a:lnTo>
                <a:lnTo>
                  <a:pt x="2666" y="1108"/>
                </a:lnTo>
                <a:lnTo>
                  <a:pt x="2666" y="1108"/>
                </a:lnTo>
                <a:lnTo>
                  <a:pt x="2669" y="1114"/>
                </a:lnTo>
                <a:lnTo>
                  <a:pt x="2673" y="1118"/>
                </a:lnTo>
                <a:lnTo>
                  <a:pt x="2679" y="1121"/>
                </a:lnTo>
                <a:lnTo>
                  <a:pt x="2685" y="1123"/>
                </a:lnTo>
                <a:lnTo>
                  <a:pt x="2701" y="1126"/>
                </a:lnTo>
                <a:lnTo>
                  <a:pt x="2717" y="1126"/>
                </a:lnTo>
                <a:lnTo>
                  <a:pt x="2717" y="1126"/>
                </a:lnTo>
                <a:lnTo>
                  <a:pt x="2714" y="1118"/>
                </a:lnTo>
                <a:lnTo>
                  <a:pt x="2714" y="1115"/>
                </a:lnTo>
                <a:lnTo>
                  <a:pt x="2714" y="1114"/>
                </a:lnTo>
                <a:lnTo>
                  <a:pt x="2717" y="1112"/>
                </a:lnTo>
                <a:lnTo>
                  <a:pt x="2723" y="1114"/>
                </a:lnTo>
                <a:lnTo>
                  <a:pt x="2733" y="1117"/>
                </a:lnTo>
                <a:lnTo>
                  <a:pt x="2738" y="1118"/>
                </a:lnTo>
                <a:lnTo>
                  <a:pt x="2738" y="1118"/>
                </a:lnTo>
                <a:lnTo>
                  <a:pt x="2739" y="1117"/>
                </a:lnTo>
                <a:lnTo>
                  <a:pt x="2739" y="1117"/>
                </a:lnTo>
                <a:close/>
                <a:moveTo>
                  <a:pt x="2673" y="1190"/>
                </a:moveTo>
                <a:lnTo>
                  <a:pt x="2673" y="1190"/>
                </a:lnTo>
                <a:lnTo>
                  <a:pt x="2670" y="1189"/>
                </a:lnTo>
                <a:lnTo>
                  <a:pt x="2664" y="1187"/>
                </a:lnTo>
                <a:lnTo>
                  <a:pt x="2659" y="1186"/>
                </a:lnTo>
                <a:lnTo>
                  <a:pt x="2653" y="1187"/>
                </a:lnTo>
                <a:lnTo>
                  <a:pt x="2653" y="1199"/>
                </a:lnTo>
                <a:lnTo>
                  <a:pt x="2653" y="1199"/>
                </a:lnTo>
                <a:lnTo>
                  <a:pt x="2664" y="1196"/>
                </a:lnTo>
                <a:lnTo>
                  <a:pt x="2670" y="1194"/>
                </a:lnTo>
                <a:lnTo>
                  <a:pt x="2673" y="1190"/>
                </a:lnTo>
                <a:lnTo>
                  <a:pt x="2673" y="1190"/>
                </a:lnTo>
                <a:close/>
                <a:moveTo>
                  <a:pt x="2864" y="1338"/>
                </a:moveTo>
                <a:lnTo>
                  <a:pt x="2864" y="1338"/>
                </a:lnTo>
                <a:lnTo>
                  <a:pt x="2870" y="1347"/>
                </a:lnTo>
                <a:lnTo>
                  <a:pt x="2878" y="1356"/>
                </a:lnTo>
                <a:lnTo>
                  <a:pt x="2889" y="1364"/>
                </a:lnTo>
                <a:lnTo>
                  <a:pt x="2899" y="1373"/>
                </a:lnTo>
                <a:lnTo>
                  <a:pt x="2908" y="1381"/>
                </a:lnTo>
                <a:lnTo>
                  <a:pt x="2916" y="1386"/>
                </a:lnTo>
                <a:lnTo>
                  <a:pt x="2922" y="1388"/>
                </a:lnTo>
                <a:lnTo>
                  <a:pt x="2924" y="1388"/>
                </a:lnTo>
                <a:lnTo>
                  <a:pt x="2925" y="1385"/>
                </a:lnTo>
                <a:lnTo>
                  <a:pt x="2925" y="1385"/>
                </a:lnTo>
                <a:lnTo>
                  <a:pt x="2925" y="1382"/>
                </a:lnTo>
                <a:lnTo>
                  <a:pt x="2922" y="1378"/>
                </a:lnTo>
                <a:lnTo>
                  <a:pt x="2916" y="1369"/>
                </a:lnTo>
                <a:lnTo>
                  <a:pt x="2896" y="1350"/>
                </a:lnTo>
                <a:lnTo>
                  <a:pt x="2886" y="1339"/>
                </a:lnTo>
                <a:lnTo>
                  <a:pt x="2881" y="1335"/>
                </a:lnTo>
                <a:lnTo>
                  <a:pt x="2878" y="1329"/>
                </a:lnTo>
                <a:lnTo>
                  <a:pt x="2877" y="1323"/>
                </a:lnTo>
                <a:lnTo>
                  <a:pt x="2877" y="1319"/>
                </a:lnTo>
                <a:lnTo>
                  <a:pt x="2878" y="1313"/>
                </a:lnTo>
                <a:lnTo>
                  <a:pt x="2881" y="1307"/>
                </a:lnTo>
                <a:lnTo>
                  <a:pt x="2881" y="1307"/>
                </a:lnTo>
                <a:lnTo>
                  <a:pt x="2875" y="1307"/>
                </a:lnTo>
                <a:lnTo>
                  <a:pt x="2871" y="1307"/>
                </a:lnTo>
                <a:lnTo>
                  <a:pt x="2864" y="1309"/>
                </a:lnTo>
                <a:lnTo>
                  <a:pt x="2856" y="1312"/>
                </a:lnTo>
                <a:lnTo>
                  <a:pt x="2848" y="1312"/>
                </a:lnTo>
                <a:lnTo>
                  <a:pt x="2848" y="1312"/>
                </a:lnTo>
                <a:lnTo>
                  <a:pt x="2846" y="1307"/>
                </a:lnTo>
                <a:lnTo>
                  <a:pt x="2843" y="1303"/>
                </a:lnTo>
                <a:lnTo>
                  <a:pt x="2839" y="1301"/>
                </a:lnTo>
                <a:lnTo>
                  <a:pt x="2834" y="1301"/>
                </a:lnTo>
                <a:lnTo>
                  <a:pt x="2824" y="1300"/>
                </a:lnTo>
                <a:lnTo>
                  <a:pt x="2820" y="1298"/>
                </a:lnTo>
                <a:lnTo>
                  <a:pt x="2817" y="1294"/>
                </a:lnTo>
                <a:lnTo>
                  <a:pt x="2817" y="1294"/>
                </a:lnTo>
                <a:lnTo>
                  <a:pt x="2814" y="1276"/>
                </a:lnTo>
                <a:lnTo>
                  <a:pt x="2814" y="1269"/>
                </a:lnTo>
                <a:lnTo>
                  <a:pt x="2817" y="1260"/>
                </a:lnTo>
                <a:lnTo>
                  <a:pt x="2790" y="1260"/>
                </a:lnTo>
                <a:lnTo>
                  <a:pt x="2790" y="1260"/>
                </a:lnTo>
                <a:lnTo>
                  <a:pt x="2798" y="1271"/>
                </a:lnTo>
                <a:lnTo>
                  <a:pt x="2802" y="1276"/>
                </a:lnTo>
                <a:lnTo>
                  <a:pt x="2804" y="1279"/>
                </a:lnTo>
                <a:lnTo>
                  <a:pt x="2804" y="1284"/>
                </a:lnTo>
                <a:lnTo>
                  <a:pt x="2799" y="1298"/>
                </a:lnTo>
                <a:lnTo>
                  <a:pt x="2799" y="1298"/>
                </a:lnTo>
                <a:lnTo>
                  <a:pt x="2809" y="1301"/>
                </a:lnTo>
                <a:lnTo>
                  <a:pt x="2818" y="1306"/>
                </a:lnTo>
                <a:lnTo>
                  <a:pt x="2827" y="1312"/>
                </a:lnTo>
                <a:lnTo>
                  <a:pt x="2833" y="1318"/>
                </a:lnTo>
                <a:lnTo>
                  <a:pt x="2840" y="1323"/>
                </a:lnTo>
                <a:lnTo>
                  <a:pt x="2846" y="1329"/>
                </a:lnTo>
                <a:lnTo>
                  <a:pt x="2855" y="1335"/>
                </a:lnTo>
                <a:lnTo>
                  <a:pt x="2864" y="1338"/>
                </a:lnTo>
                <a:lnTo>
                  <a:pt x="2864" y="1338"/>
                </a:lnTo>
                <a:close/>
                <a:moveTo>
                  <a:pt x="3149" y="1568"/>
                </a:moveTo>
                <a:lnTo>
                  <a:pt x="3149" y="1568"/>
                </a:lnTo>
                <a:lnTo>
                  <a:pt x="3148" y="1571"/>
                </a:lnTo>
                <a:lnTo>
                  <a:pt x="3146" y="1574"/>
                </a:lnTo>
                <a:lnTo>
                  <a:pt x="3143" y="1577"/>
                </a:lnTo>
                <a:lnTo>
                  <a:pt x="3141" y="1580"/>
                </a:lnTo>
                <a:lnTo>
                  <a:pt x="3141" y="1580"/>
                </a:lnTo>
                <a:lnTo>
                  <a:pt x="3157" y="1597"/>
                </a:lnTo>
                <a:lnTo>
                  <a:pt x="3171" y="1615"/>
                </a:lnTo>
                <a:lnTo>
                  <a:pt x="3171" y="1615"/>
                </a:lnTo>
                <a:lnTo>
                  <a:pt x="3171" y="1606"/>
                </a:lnTo>
                <a:lnTo>
                  <a:pt x="3170" y="1600"/>
                </a:lnTo>
                <a:lnTo>
                  <a:pt x="3167" y="1594"/>
                </a:lnTo>
                <a:lnTo>
                  <a:pt x="3163" y="1589"/>
                </a:lnTo>
                <a:lnTo>
                  <a:pt x="3155" y="1578"/>
                </a:lnTo>
                <a:lnTo>
                  <a:pt x="3152" y="1574"/>
                </a:lnTo>
                <a:lnTo>
                  <a:pt x="3149" y="1568"/>
                </a:lnTo>
                <a:lnTo>
                  <a:pt x="3149" y="1568"/>
                </a:lnTo>
                <a:close/>
                <a:moveTo>
                  <a:pt x="2963" y="1342"/>
                </a:moveTo>
                <a:lnTo>
                  <a:pt x="2963" y="1342"/>
                </a:lnTo>
                <a:lnTo>
                  <a:pt x="2981" y="1363"/>
                </a:lnTo>
                <a:lnTo>
                  <a:pt x="2997" y="1382"/>
                </a:lnTo>
                <a:lnTo>
                  <a:pt x="3016" y="1401"/>
                </a:lnTo>
                <a:lnTo>
                  <a:pt x="3026" y="1408"/>
                </a:lnTo>
                <a:lnTo>
                  <a:pt x="3038" y="1416"/>
                </a:lnTo>
                <a:lnTo>
                  <a:pt x="3038" y="1416"/>
                </a:lnTo>
                <a:lnTo>
                  <a:pt x="3031" y="1404"/>
                </a:lnTo>
                <a:lnTo>
                  <a:pt x="3022" y="1392"/>
                </a:lnTo>
                <a:lnTo>
                  <a:pt x="3010" y="1381"/>
                </a:lnTo>
                <a:lnTo>
                  <a:pt x="2998" y="1370"/>
                </a:lnTo>
                <a:lnTo>
                  <a:pt x="2976" y="1353"/>
                </a:lnTo>
                <a:lnTo>
                  <a:pt x="2963" y="1342"/>
                </a:lnTo>
                <a:lnTo>
                  <a:pt x="2963" y="1342"/>
                </a:lnTo>
                <a:close/>
                <a:moveTo>
                  <a:pt x="2748" y="1208"/>
                </a:moveTo>
                <a:lnTo>
                  <a:pt x="2748" y="1208"/>
                </a:lnTo>
                <a:lnTo>
                  <a:pt x="2748" y="1199"/>
                </a:lnTo>
                <a:lnTo>
                  <a:pt x="2747" y="1191"/>
                </a:lnTo>
                <a:lnTo>
                  <a:pt x="2744" y="1186"/>
                </a:lnTo>
                <a:lnTo>
                  <a:pt x="2739" y="1183"/>
                </a:lnTo>
                <a:lnTo>
                  <a:pt x="2739" y="1183"/>
                </a:lnTo>
                <a:lnTo>
                  <a:pt x="2736" y="1186"/>
                </a:lnTo>
                <a:lnTo>
                  <a:pt x="2735" y="1189"/>
                </a:lnTo>
                <a:lnTo>
                  <a:pt x="2735" y="1193"/>
                </a:lnTo>
                <a:lnTo>
                  <a:pt x="2736" y="1197"/>
                </a:lnTo>
                <a:lnTo>
                  <a:pt x="2741" y="1203"/>
                </a:lnTo>
                <a:lnTo>
                  <a:pt x="2748" y="1208"/>
                </a:lnTo>
                <a:lnTo>
                  <a:pt x="2748" y="1208"/>
                </a:lnTo>
                <a:close/>
                <a:moveTo>
                  <a:pt x="3180" y="1575"/>
                </a:moveTo>
                <a:lnTo>
                  <a:pt x="3180" y="1575"/>
                </a:lnTo>
                <a:lnTo>
                  <a:pt x="3186" y="1581"/>
                </a:lnTo>
                <a:lnTo>
                  <a:pt x="3190" y="1587"/>
                </a:lnTo>
                <a:lnTo>
                  <a:pt x="3199" y="1600"/>
                </a:lnTo>
                <a:lnTo>
                  <a:pt x="3208" y="1614"/>
                </a:lnTo>
                <a:lnTo>
                  <a:pt x="3212" y="1619"/>
                </a:lnTo>
                <a:lnTo>
                  <a:pt x="3220" y="1624"/>
                </a:lnTo>
                <a:lnTo>
                  <a:pt x="3220" y="1624"/>
                </a:lnTo>
                <a:lnTo>
                  <a:pt x="3212" y="1608"/>
                </a:lnTo>
                <a:lnTo>
                  <a:pt x="3205" y="1590"/>
                </a:lnTo>
                <a:lnTo>
                  <a:pt x="3199" y="1583"/>
                </a:lnTo>
                <a:lnTo>
                  <a:pt x="3193" y="1577"/>
                </a:lnTo>
                <a:lnTo>
                  <a:pt x="3187" y="1575"/>
                </a:lnTo>
                <a:lnTo>
                  <a:pt x="3184" y="1575"/>
                </a:lnTo>
                <a:lnTo>
                  <a:pt x="3180" y="1575"/>
                </a:lnTo>
                <a:lnTo>
                  <a:pt x="3180" y="1575"/>
                </a:lnTo>
                <a:close/>
                <a:moveTo>
                  <a:pt x="3220" y="1537"/>
                </a:moveTo>
                <a:lnTo>
                  <a:pt x="3220" y="1537"/>
                </a:lnTo>
                <a:lnTo>
                  <a:pt x="3209" y="1537"/>
                </a:lnTo>
                <a:lnTo>
                  <a:pt x="3199" y="1536"/>
                </a:lnTo>
                <a:lnTo>
                  <a:pt x="3190" y="1537"/>
                </a:lnTo>
                <a:lnTo>
                  <a:pt x="3186" y="1539"/>
                </a:lnTo>
                <a:lnTo>
                  <a:pt x="3184" y="1542"/>
                </a:lnTo>
                <a:lnTo>
                  <a:pt x="3184" y="1542"/>
                </a:lnTo>
                <a:lnTo>
                  <a:pt x="3190" y="1543"/>
                </a:lnTo>
                <a:lnTo>
                  <a:pt x="3195" y="1546"/>
                </a:lnTo>
                <a:lnTo>
                  <a:pt x="3204" y="1553"/>
                </a:lnTo>
                <a:lnTo>
                  <a:pt x="3211" y="1561"/>
                </a:lnTo>
                <a:lnTo>
                  <a:pt x="3220" y="1568"/>
                </a:lnTo>
                <a:lnTo>
                  <a:pt x="3220" y="1568"/>
                </a:lnTo>
                <a:lnTo>
                  <a:pt x="3217" y="1558"/>
                </a:lnTo>
                <a:lnTo>
                  <a:pt x="3214" y="1551"/>
                </a:lnTo>
                <a:lnTo>
                  <a:pt x="3212" y="1548"/>
                </a:lnTo>
                <a:lnTo>
                  <a:pt x="3214" y="1545"/>
                </a:lnTo>
                <a:lnTo>
                  <a:pt x="3215" y="1540"/>
                </a:lnTo>
                <a:lnTo>
                  <a:pt x="3220" y="1537"/>
                </a:lnTo>
                <a:lnTo>
                  <a:pt x="3220" y="1537"/>
                </a:lnTo>
                <a:close/>
                <a:moveTo>
                  <a:pt x="2985" y="1433"/>
                </a:moveTo>
                <a:lnTo>
                  <a:pt x="2985" y="1433"/>
                </a:lnTo>
                <a:lnTo>
                  <a:pt x="2981" y="1439"/>
                </a:lnTo>
                <a:lnTo>
                  <a:pt x="2981" y="1445"/>
                </a:lnTo>
                <a:lnTo>
                  <a:pt x="2982" y="1449"/>
                </a:lnTo>
                <a:lnTo>
                  <a:pt x="2985" y="1454"/>
                </a:lnTo>
                <a:lnTo>
                  <a:pt x="2994" y="1463"/>
                </a:lnTo>
                <a:lnTo>
                  <a:pt x="3003" y="1468"/>
                </a:lnTo>
                <a:lnTo>
                  <a:pt x="3003" y="1468"/>
                </a:lnTo>
                <a:lnTo>
                  <a:pt x="3000" y="1464"/>
                </a:lnTo>
                <a:lnTo>
                  <a:pt x="2998" y="1460"/>
                </a:lnTo>
                <a:lnTo>
                  <a:pt x="2996" y="1448"/>
                </a:lnTo>
                <a:lnTo>
                  <a:pt x="2996" y="1444"/>
                </a:lnTo>
                <a:lnTo>
                  <a:pt x="2993" y="1439"/>
                </a:lnTo>
                <a:lnTo>
                  <a:pt x="2990" y="1435"/>
                </a:lnTo>
                <a:lnTo>
                  <a:pt x="2985" y="1433"/>
                </a:lnTo>
                <a:lnTo>
                  <a:pt x="2985" y="1433"/>
                </a:lnTo>
                <a:close/>
                <a:moveTo>
                  <a:pt x="2894" y="1294"/>
                </a:moveTo>
                <a:lnTo>
                  <a:pt x="2894" y="1294"/>
                </a:lnTo>
                <a:lnTo>
                  <a:pt x="2890" y="1291"/>
                </a:lnTo>
                <a:lnTo>
                  <a:pt x="2881" y="1287"/>
                </a:lnTo>
                <a:lnTo>
                  <a:pt x="2878" y="1285"/>
                </a:lnTo>
                <a:lnTo>
                  <a:pt x="2875" y="1287"/>
                </a:lnTo>
                <a:lnTo>
                  <a:pt x="2874" y="1290"/>
                </a:lnTo>
                <a:lnTo>
                  <a:pt x="2872" y="1294"/>
                </a:lnTo>
                <a:lnTo>
                  <a:pt x="2872" y="1294"/>
                </a:lnTo>
                <a:lnTo>
                  <a:pt x="2875" y="1294"/>
                </a:lnTo>
                <a:lnTo>
                  <a:pt x="2878" y="1296"/>
                </a:lnTo>
                <a:lnTo>
                  <a:pt x="2886" y="1298"/>
                </a:lnTo>
                <a:lnTo>
                  <a:pt x="2889" y="1300"/>
                </a:lnTo>
                <a:lnTo>
                  <a:pt x="2890" y="1300"/>
                </a:lnTo>
                <a:lnTo>
                  <a:pt x="2893" y="1298"/>
                </a:lnTo>
                <a:lnTo>
                  <a:pt x="2894" y="1294"/>
                </a:lnTo>
                <a:lnTo>
                  <a:pt x="2894" y="1294"/>
                </a:lnTo>
                <a:close/>
                <a:moveTo>
                  <a:pt x="2757" y="1169"/>
                </a:moveTo>
                <a:lnTo>
                  <a:pt x="2757" y="1169"/>
                </a:lnTo>
                <a:lnTo>
                  <a:pt x="2752" y="1167"/>
                </a:lnTo>
                <a:lnTo>
                  <a:pt x="2749" y="1164"/>
                </a:lnTo>
                <a:lnTo>
                  <a:pt x="2745" y="1156"/>
                </a:lnTo>
                <a:lnTo>
                  <a:pt x="2739" y="1150"/>
                </a:lnTo>
                <a:lnTo>
                  <a:pt x="2735" y="1149"/>
                </a:lnTo>
                <a:lnTo>
                  <a:pt x="2730" y="1148"/>
                </a:lnTo>
                <a:lnTo>
                  <a:pt x="2730" y="1148"/>
                </a:lnTo>
                <a:lnTo>
                  <a:pt x="2730" y="1153"/>
                </a:lnTo>
                <a:lnTo>
                  <a:pt x="2732" y="1158"/>
                </a:lnTo>
                <a:lnTo>
                  <a:pt x="2735" y="1164"/>
                </a:lnTo>
                <a:lnTo>
                  <a:pt x="2739" y="1168"/>
                </a:lnTo>
                <a:lnTo>
                  <a:pt x="2744" y="1171"/>
                </a:lnTo>
                <a:lnTo>
                  <a:pt x="2748" y="1172"/>
                </a:lnTo>
                <a:lnTo>
                  <a:pt x="2752" y="1172"/>
                </a:lnTo>
                <a:lnTo>
                  <a:pt x="2757" y="1169"/>
                </a:lnTo>
                <a:lnTo>
                  <a:pt x="2757" y="1169"/>
                </a:lnTo>
                <a:close/>
                <a:moveTo>
                  <a:pt x="3111" y="1347"/>
                </a:moveTo>
                <a:lnTo>
                  <a:pt x="3111" y="1347"/>
                </a:lnTo>
                <a:lnTo>
                  <a:pt x="3089" y="1325"/>
                </a:lnTo>
                <a:lnTo>
                  <a:pt x="3064" y="1298"/>
                </a:lnTo>
                <a:lnTo>
                  <a:pt x="3038" y="1272"/>
                </a:lnTo>
                <a:lnTo>
                  <a:pt x="3009" y="1243"/>
                </a:lnTo>
                <a:lnTo>
                  <a:pt x="2979" y="1216"/>
                </a:lnTo>
                <a:lnTo>
                  <a:pt x="2963" y="1205"/>
                </a:lnTo>
                <a:lnTo>
                  <a:pt x="2946" y="1193"/>
                </a:lnTo>
                <a:lnTo>
                  <a:pt x="2930" y="1183"/>
                </a:lnTo>
                <a:lnTo>
                  <a:pt x="2912" y="1174"/>
                </a:lnTo>
                <a:lnTo>
                  <a:pt x="2894" y="1167"/>
                </a:lnTo>
                <a:lnTo>
                  <a:pt x="2877" y="1161"/>
                </a:lnTo>
                <a:lnTo>
                  <a:pt x="2877" y="1161"/>
                </a:lnTo>
                <a:lnTo>
                  <a:pt x="2880" y="1162"/>
                </a:lnTo>
                <a:lnTo>
                  <a:pt x="2881" y="1165"/>
                </a:lnTo>
                <a:lnTo>
                  <a:pt x="2880" y="1168"/>
                </a:lnTo>
                <a:lnTo>
                  <a:pt x="2878" y="1171"/>
                </a:lnTo>
                <a:lnTo>
                  <a:pt x="2872" y="1177"/>
                </a:lnTo>
                <a:lnTo>
                  <a:pt x="2868" y="1178"/>
                </a:lnTo>
                <a:lnTo>
                  <a:pt x="2864" y="1178"/>
                </a:lnTo>
                <a:lnTo>
                  <a:pt x="2864" y="1178"/>
                </a:lnTo>
                <a:lnTo>
                  <a:pt x="2853" y="1172"/>
                </a:lnTo>
                <a:lnTo>
                  <a:pt x="2845" y="1165"/>
                </a:lnTo>
                <a:lnTo>
                  <a:pt x="2836" y="1158"/>
                </a:lnTo>
                <a:lnTo>
                  <a:pt x="2833" y="1153"/>
                </a:lnTo>
                <a:lnTo>
                  <a:pt x="2830" y="1148"/>
                </a:lnTo>
                <a:lnTo>
                  <a:pt x="2830" y="1148"/>
                </a:lnTo>
                <a:lnTo>
                  <a:pt x="2824" y="1150"/>
                </a:lnTo>
                <a:lnTo>
                  <a:pt x="2820" y="1152"/>
                </a:lnTo>
                <a:lnTo>
                  <a:pt x="2814" y="1153"/>
                </a:lnTo>
                <a:lnTo>
                  <a:pt x="2809" y="1152"/>
                </a:lnTo>
                <a:lnTo>
                  <a:pt x="2798" y="1149"/>
                </a:lnTo>
                <a:lnTo>
                  <a:pt x="2788" y="1143"/>
                </a:lnTo>
                <a:lnTo>
                  <a:pt x="2776" y="1136"/>
                </a:lnTo>
                <a:lnTo>
                  <a:pt x="2766" y="1131"/>
                </a:lnTo>
                <a:lnTo>
                  <a:pt x="2760" y="1128"/>
                </a:lnTo>
                <a:lnTo>
                  <a:pt x="2754" y="1128"/>
                </a:lnTo>
                <a:lnTo>
                  <a:pt x="2748" y="1128"/>
                </a:lnTo>
                <a:lnTo>
                  <a:pt x="2744" y="1130"/>
                </a:lnTo>
                <a:lnTo>
                  <a:pt x="2744" y="1130"/>
                </a:lnTo>
                <a:lnTo>
                  <a:pt x="2747" y="1137"/>
                </a:lnTo>
                <a:lnTo>
                  <a:pt x="2751" y="1143"/>
                </a:lnTo>
                <a:lnTo>
                  <a:pt x="2757" y="1148"/>
                </a:lnTo>
                <a:lnTo>
                  <a:pt x="2764" y="1150"/>
                </a:lnTo>
                <a:lnTo>
                  <a:pt x="2782" y="1155"/>
                </a:lnTo>
                <a:lnTo>
                  <a:pt x="2799" y="1161"/>
                </a:lnTo>
                <a:lnTo>
                  <a:pt x="2799" y="1161"/>
                </a:lnTo>
                <a:lnTo>
                  <a:pt x="2801" y="1171"/>
                </a:lnTo>
                <a:lnTo>
                  <a:pt x="2805" y="1184"/>
                </a:lnTo>
                <a:lnTo>
                  <a:pt x="2808" y="1190"/>
                </a:lnTo>
                <a:lnTo>
                  <a:pt x="2811" y="1194"/>
                </a:lnTo>
                <a:lnTo>
                  <a:pt x="2815" y="1196"/>
                </a:lnTo>
                <a:lnTo>
                  <a:pt x="2818" y="1196"/>
                </a:lnTo>
                <a:lnTo>
                  <a:pt x="2821" y="1194"/>
                </a:lnTo>
                <a:lnTo>
                  <a:pt x="2821" y="1194"/>
                </a:lnTo>
                <a:lnTo>
                  <a:pt x="2815" y="1193"/>
                </a:lnTo>
                <a:lnTo>
                  <a:pt x="2811" y="1187"/>
                </a:lnTo>
                <a:lnTo>
                  <a:pt x="2808" y="1184"/>
                </a:lnTo>
                <a:lnTo>
                  <a:pt x="2808" y="1181"/>
                </a:lnTo>
                <a:lnTo>
                  <a:pt x="2809" y="1180"/>
                </a:lnTo>
                <a:lnTo>
                  <a:pt x="2812" y="1178"/>
                </a:lnTo>
                <a:lnTo>
                  <a:pt x="2812" y="1178"/>
                </a:lnTo>
                <a:lnTo>
                  <a:pt x="2820" y="1180"/>
                </a:lnTo>
                <a:lnTo>
                  <a:pt x="2826" y="1181"/>
                </a:lnTo>
                <a:lnTo>
                  <a:pt x="2829" y="1184"/>
                </a:lnTo>
                <a:lnTo>
                  <a:pt x="2830" y="1187"/>
                </a:lnTo>
                <a:lnTo>
                  <a:pt x="2830" y="1190"/>
                </a:lnTo>
                <a:lnTo>
                  <a:pt x="2830" y="1194"/>
                </a:lnTo>
                <a:lnTo>
                  <a:pt x="2830" y="1194"/>
                </a:lnTo>
                <a:lnTo>
                  <a:pt x="2843" y="1193"/>
                </a:lnTo>
                <a:lnTo>
                  <a:pt x="2855" y="1193"/>
                </a:lnTo>
                <a:lnTo>
                  <a:pt x="2859" y="1194"/>
                </a:lnTo>
                <a:lnTo>
                  <a:pt x="2864" y="1196"/>
                </a:lnTo>
                <a:lnTo>
                  <a:pt x="2867" y="1202"/>
                </a:lnTo>
                <a:lnTo>
                  <a:pt x="2868" y="1208"/>
                </a:lnTo>
                <a:lnTo>
                  <a:pt x="2868" y="1208"/>
                </a:lnTo>
                <a:lnTo>
                  <a:pt x="2865" y="1212"/>
                </a:lnTo>
                <a:lnTo>
                  <a:pt x="2859" y="1216"/>
                </a:lnTo>
                <a:lnTo>
                  <a:pt x="2846" y="1219"/>
                </a:lnTo>
                <a:lnTo>
                  <a:pt x="2839" y="1221"/>
                </a:lnTo>
                <a:lnTo>
                  <a:pt x="2833" y="1224"/>
                </a:lnTo>
                <a:lnTo>
                  <a:pt x="2829" y="1228"/>
                </a:lnTo>
                <a:lnTo>
                  <a:pt x="2826" y="1234"/>
                </a:lnTo>
                <a:lnTo>
                  <a:pt x="2826" y="1234"/>
                </a:lnTo>
                <a:lnTo>
                  <a:pt x="2843" y="1249"/>
                </a:lnTo>
                <a:lnTo>
                  <a:pt x="2859" y="1262"/>
                </a:lnTo>
                <a:lnTo>
                  <a:pt x="2870" y="1269"/>
                </a:lnTo>
                <a:lnTo>
                  <a:pt x="2880" y="1274"/>
                </a:lnTo>
                <a:lnTo>
                  <a:pt x="2890" y="1278"/>
                </a:lnTo>
                <a:lnTo>
                  <a:pt x="2903" y="1282"/>
                </a:lnTo>
                <a:lnTo>
                  <a:pt x="2903" y="1282"/>
                </a:lnTo>
                <a:lnTo>
                  <a:pt x="2903" y="1275"/>
                </a:lnTo>
                <a:lnTo>
                  <a:pt x="2902" y="1271"/>
                </a:lnTo>
                <a:lnTo>
                  <a:pt x="2899" y="1266"/>
                </a:lnTo>
                <a:lnTo>
                  <a:pt x="2896" y="1263"/>
                </a:lnTo>
                <a:lnTo>
                  <a:pt x="2893" y="1260"/>
                </a:lnTo>
                <a:lnTo>
                  <a:pt x="2892" y="1257"/>
                </a:lnTo>
                <a:lnTo>
                  <a:pt x="2893" y="1254"/>
                </a:lnTo>
                <a:lnTo>
                  <a:pt x="2899" y="1252"/>
                </a:lnTo>
                <a:lnTo>
                  <a:pt x="2899" y="1252"/>
                </a:lnTo>
                <a:lnTo>
                  <a:pt x="2911" y="1262"/>
                </a:lnTo>
                <a:lnTo>
                  <a:pt x="2922" y="1274"/>
                </a:lnTo>
                <a:lnTo>
                  <a:pt x="2934" y="1285"/>
                </a:lnTo>
                <a:lnTo>
                  <a:pt x="2947" y="1297"/>
                </a:lnTo>
                <a:lnTo>
                  <a:pt x="2960" y="1307"/>
                </a:lnTo>
                <a:lnTo>
                  <a:pt x="2966" y="1310"/>
                </a:lnTo>
                <a:lnTo>
                  <a:pt x="2974" y="1313"/>
                </a:lnTo>
                <a:lnTo>
                  <a:pt x="2981" y="1315"/>
                </a:lnTo>
                <a:lnTo>
                  <a:pt x="2990" y="1316"/>
                </a:lnTo>
                <a:lnTo>
                  <a:pt x="2998" y="1315"/>
                </a:lnTo>
                <a:lnTo>
                  <a:pt x="3007" y="1312"/>
                </a:lnTo>
                <a:lnTo>
                  <a:pt x="3007" y="1312"/>
                </a:lnTo>
                <a:lnTo>
                  <a:pt x="3007" y="1307"/>
                </a:lnTo>
                <a:lnTo>
                  <a:pt x="3006" y="1303"/>
                </a:lnTo>
                <a:lnTo>
                  <a:pt x="3003" y="1300"/>
                </a:lnTo>
                <a:lnTo>
                  <a:pt x="3000" y="1298"/>
                </a:lnTo>
                <a:lnTo>
                  <a:pt x="2991" y="1296"/>
                </a:lnTo>
                <a:lnTo>
                  <a:pt x="2988" y="1293"/>
                </a:lnTo>
                <a:lnTo>
                  <a:pt x="2985" y="1290"/>
                </a:lnTo>
                <a:lnTo>
                  <a:pt x="2985" y="1290"/>
                </a:lnTo>
                <a:lnTo>
                  <a:pt x="2988" y="1290"/>
                </a:lnTo>
                <a:lnTo>
                  <a:pt x="2990" y="1288"/>
                </a:lnTo>
                <a:lnTo>
                  <a:pt x="2990" y="1284"/>
                </a:lnTo>
                <a:lnTo>
                  <a:pt x="2991" y="1279"/>
                </a:lnTo>
                <a:lnTo>
                  <a:pt x="2993" y="1278"/>
                </a:lnTo>
                <a:lnTo>
                  <a:pt x="2994" y="1278"/>
                </a:lnTo>
                <a:lnTo>
                  <a:pt x="2994" y="1278"/>
                </a:lnTo>
                <a:lnTo>
                  <a:pt x="3010" y="1290"/>
                </a:lnTo>
                <a:lnTo>
                  <a:pt x="3028" y="1301"/>
                </a:lnTo>
                <a:lnTo>
                  <a:pt x="3063" y="1325"/>
                </a:lnTo>
                <a:lnTo>
                  <a:pt x="3079" y="1338"/>
                </a:lnTo>
                <a:lnTo>
                  <a:pt x="3095" y="1351"/>
                </a:lnTo>
                <a:lnTo>
                  <a:pt x="3108" y="1367"/>
                </a:lnTo>
                <a:lnTo>
                  <a:pt x="3114" y="1376"/>
                </a:lnTo>
                <a:lnTo>
                  <a:pt x="3120" y="1385"/>
                </a:lnTo>
                <a:lnTo>
                  <a:pt x="3120" y="1385"/>
                </a:lnTo>
                <a:lnTo>
                  <a:pt x="3114" y="1383"/>
                </a:lnTo>
                <a:lnTo>
                  <a:pt x="3110" y="1379"/>
                </a:lnTo>
                <a:lnTo>
                  <a:pt x="3101" y="1369"/>
                </a:lnTo>
                <a:lnTo>
                  <a:pt x="3097" y="1364"/>
                </a:lnTo>
                <a:lnTo>
                  <a:pt x="3091" y="1361"/>
                </a:lnTo>
                <a:lnTo>
                  <a:pt x="3086" y="1361"/>
                </a:lnTo>
                <a:lnTo>
                  <a:pt x="3080" y="1364"/>
                </a:lnTo>
                <a:lnTo>
                  <a:pt x="3080" y="1364"/>
                </a:lnTo>
                <a:lnTo>
                  <a:pt x="3089" y="1375"/>
                </a:lnTo>
                <a:lnTo>
                  <a:pt x="3098" y="1383"/>
                </a:lnTo>
                <a:lnTo>
                  <a:pt x="3119" y="1401"/>
                </a:lnTo>
                <a:lnTo>
                  <a:pt x="3138" y="1417"/>
                </a:lnTo>
                <a:lnTo>
                  <a:pt x="3146" y="1427"/>
                </a:lnTo>
                <a:lnTo>
                  <a:pt x="3154" y="1438"/>
                </a:lnTo>
                <a:lnTo>
                  <a:pt x="3154" y="1438"/>
                </a:lnTo>
                <a:lnTo>
                  <a:pt x="3151" y="1441"/>
                </a:lnTo>
                <a:lnTo>
                  <a:pt x="3149" y="1445"/>
                </a:lnTo>
                <a:lnTo>
                  <a:pt x="3149" y="1448"/>
                </a:lnTo>
                <a:lnTo>
                  <a:pt x="3149" y="1452"/>
                </a:lnTo>
                <a:lnTo>
                  <a:pt x="3154" y="1458"/>
                </a:lnTo>
                <a:lnTo>
                  <a:pt x="3158" y="1466"/>
                </a:lnTo>
                <a:lnTo>
                  <a:pt x="3165" y="1474"/>
                </a:lnTo>
                <a:lnTo>
                  <a:pt x="3171" y="1482"/>
                </a:lnTo>
                <a:lnTo>
                  <a:pt x="3174" y="1492"/>
                </a:lnTo>
                <a:lnTo>
                  <a:pt x="3176" y="1496"/>
                </a:lnTo>
                <a:lnTo>
                  <a:pt x="3176" y="1502"/>
                </a:lnTo>
                <a:lnTo>
                  <a:pt x="3176" y="1502"/>
                </a:lnTo>
                <a:lnTo>
                  <a:pt x="3193" y="1508"/>
                </a:lnTo>
                <a:lnTo>
                  <a:pt x="3211" y="1511"/>
                </a:lnTo>
                <a:lnTo>
                  <a:pt x="3211" y="1511"/>
                </a:lnTo>
                <a:lnTo>
                  <a:pt x="3211" y="1517"/>
                </a:lnTo>
                <a:lnTo>
                  <a:pt x="3214" y="1523"/>
                </a:lnTo>
                <a:lnTo>
                  <a:pt x="3217" y="1529"/>
                </a:lnTo>
                <a:lnTo>
                  <a:pt x="3220" y="1533"/>
                </a:lnTo>
                <a:lnTo>
                  <a:pt x="3224" y="1537"/>
                </a:lnTo>
                <a:lnTo>
                  <a:pt x="3227" y="1539"/>
                </a:lnTo>
                <a:lnTo>
                  <a:pt x="3231" y="1539"/>
                </a:lnTo>
                <a:lnTo>
                  <a:pt x="3236" y="1537"/>
                </a:lnTo>
                <a:lnTo>
                  <a:pt x="3236" y="1537"/>
                </a:lnTo>
                <a:lnTo>
                  <a:pt x="3221" y="1498"/>
                </a:lnTo>
                <a:lnTo>
                  <a:pt x="3212" y="1479"/>
                </a:lnTo>
                <a:lnTo>
                  <a:pt x="3204" y="1461"/>
                </a:lnTo>
                <a:lnTo>
                  <a:pt x="3193" y="1445"/>
                </a:lnTo>
                <a:lnTo>
                  <a:pt x="3187" y="1438"/>
                </a:lnTo>
                <a:lnTo>
                  <a:pt x="3180" y="1430"/>
                </a:lnTo>
                <a:lnTo>
                  <a:pt x="3173" y="1424"/>
                </a:lnTo>
                <a:lnTo>
                  <a:pt x="3165" y="1420"/>
                </a:lnTo>
                <a:lnTo>
                  <a:pt x="3155" y="1416"/>
                </a:lnTo>
                <a:lnTo>
                  <a:pt x="3145" y="1411"/>
                </a:lnTo>
                <a:lnTo>
                  <a:pt x="3145" y="1411"/>
                </a:lnTo>
                <a:lnTo>
                  <a:pt x="3148" y="1407"/>
                </a:lnTo>
                <a:lnTo>
                  <a:pt x="3149" y="1403"/>
                </a:lnTo>
                <a:lnTo>
                  <a:pt x="3149" y="1398"/>
                </a:lnTo>
                <a:lnTo>
                  <a:pt x="3149" y="1394"/>
                </a:lnTo>
                <a:lnTo>
                  <a:pt x="3145" y="1388"/>
                </a:lnTo>
                <a:lnTo>
                  <a:pt x="3138" y="1381"/>
                </a:lnTo>
                <a:lnTo>
                  <a:pt x="3129" y="1375"/>
                </a:lnTo>
                <a:lnTo>
                  <a:pt x="3121" y="1367"/>
                </a:lnTo>
                <a:lnTo>
                  <a:pt x="3114" y="1359"/>
                </a:lnTo>
                <a:lnTo>
                  <a:pt x="3113" y="1353"/>
                </a:lnTo>
                <a:lnTo>
                  <a:pt x="3111" y="1347"/>
                </a:lnTo>
                <a:lnTo>
                  <a:pt x="3111" y="1347"/>
                </a:lnTo>
                <a:close/>
                <a:moveTo>
                  <a:pt x="2872" y="1260"/>
                </a:moveTo>
                <a:lnTo>
                  <a:pt x="2872" y="1260"/>
                </a:lnTo>
                <a:lnTo>
                  <a:pt x="2865" y="1254"/>
                </a:lnTo>
                <a:lnTo>
                  <a:pt x="2859" y="1249"/>
                </a:lnTo>
                <a:lnTo>
                  <a:pt x="2858" y="1246"/>
                </a:lnTo>
                <a:lnTo>
                  <a:pt x="2858" y="1241"/>
                </a:lnTo>
                <a:lnTo>
                  <a:pt x="2859" y="1230"/>
                </a:lnTo>
                <a:lnTo>
                  <a:pt x="2859" y="1230"/>
                </a:lnTo>
                <a:lnTo>
                  <a:pt x="2865" y="1230"/>
                </a:lnTo>
                <a:lnTo>
                  <a:pt x="2868" y="1230"/>
                </a:lnTo>
                <a:lnTo>
                  <a:pt x="2874" y="1227"/>
                </a:lnTo>
                <a:lnTo>
                  <a:pt x="2881" y="1225"/>
                </a:lnTo>
                <a:lnTo>
                  <a:pt x="2886" y="1225"/>
                </a:lnTo>
                <a:lnTo>
                  <a:pt x="2890" y="1225"/>
                </a:lnTo>
                <a:lnTo>
                  <a:pt x="2890" y="1225"/>
                </a:lnTo>
                <a:lnTo>
                  <a:pt x="2890" y="1233"/>
                </a:lnTo>
                <a:lnTo>
                  <a:pt x="2890" y="1238"/>
                </a:lnTo>
                <a:lnTo>
                  <a:pt x="2889" y="1243"/>
                </a:lnTo>
                <a:lnTo>
                  <a:pt x="2886" y="1247"/>
                </a:lnTo>
                <a:lnTo>
                  <a:pt x="2880" y="1254"/>
                </a:lnTo>
                <a:lnTo>
                  <a:pt x="2872" y="1260"/>
                </a:lnTo>
                <a:lnTo>
                  <a:pt x="2872" y="1260"/>
                </a:lnTo>
                <a:close/>
                <a:moveTo>
                  <a:pt x="2894" y="1234"/>
                </a:moveTo>
                <a:lnTo>
                  <a:pt x="2894" y="1234"/>
                </a:lnTo>
                <a:lnTo>
                  <a:pt x="2903" y="1228"/>
                </a:lnTo>
                <a:lnTo>
                  <a:pt x="2913" y="1225"/>
                </a:lnTo>
                <a:lnTo>
                  <a:pt x="2922" y="1225"/>
                </a:lnTo>
                <a:lnTo>
                  <a:pt x="2931" y="1228"/>
                </a:lnTo>
                <a:lnTo>
                  <a:pt x="2940" y="1233"/>
                </a:lnTo>
                <a:lnTo>
                  <a:pt x="2947" y="1240"/>
                </a:lnTo>
                <a:lnTo>
                  <a:pt x="2952" y="1249"/>
                </a:lnTo>
                <a:lnTo>
                  <a:pt x="2955" y="1260"/>
                </a:lnTo>
                <a:lnTo>
                  <a:pt x="2955" y="1260"/>
                </a:lnTo>
                <a:lnTo>
                  <a:pt x="2947" y="1259"/>
                </a:lnTo>
                <a:lnTo>
                  <a:pt x="2940" y="1256"/>
                </a:lnTo>
                <a:lnTo>
                  <a:pt x="2933" y="1252"/>
                </a:lnTo>
                <a:lnTo>
                  <a:pt x="2927" y="1246"/>
                </a:lnTo>
                <a:lnTo>
                  <a:pt x="2919" y="1241"/>
                </a:lnTo>
                <a:lnTo>
                  <a:pt x="2912" y="1237"/>
                </a:lnTo>
                <a:lnTo>
                  <a:pt x="2903" y="1234"/>
                </a:lnTo>
                <a:lnTo>
                  <a:pt x="2894" y="1234"/>
                </a:lnTo>
                <a:lnTo>
                  <a:pt x="2894" y="1234"/>
                </a:lnTo>
                <a:close/>
                <a:moveTo>
                  <a:pt x="3228" y="1659"/>
                </a:moveTo>
                <a:lnTo>
                  <a:pt x="3228" y="1659"/>
                </a:lnTo>
                <a:lnTo>
                  <a:pt x="3230" y="1655"/>
                </a:lnTo>
                <a:lnTo>
                  <a:pt x="3231" y="1655"/>
                </a:lnTo>
                <a:lnTo>
                  <a:pt x="3231" y="1655"/>
                </a:lnTo>
                <a:lnTo>
                  <a:pt x="3231" y="1662"/>
                </a:lnTo>
                <a:lnTo>
                  <a:pt x="3231" y="1666"/>
                </a:lnTo>
                <a:lnTo>
                  <a:pt x="3233" y="1671"/>
                </a:lnTo>
                <a:lnTo>
                  <a:pt x="3236" y="1672"/>
                </a:lnTo>
                <a:lnTo>
                  <a:pt x="3240" y="1671"/>
                </a:lnTo>
                <a:lnTo>
                  <a:pt x="3240" y="1671"/>
                </a:lnTo>
                <a:lnTo>
                  <a:pt x="3242" y="1668"/>
                </a:lnTo>
                <a:lnTo>
                  <a:pt x="3242" y="1663"/>
                </a:lnTo>
                <a:lnTo>
                  <a:pt x="3240" y="1659"/>
                </a:lnTo>
                <a:lnTo>
                  <a:pt x="3237" y="1653"/>
                </a:lnTo>
                <a:lnTo>
                  <a:pt x="3231" y="1644"/>
                </a:lnTo>
                <a:lnTo>
                  <a:pt x="3224" y="1637"/>
                </a:lnTo>
                <a:lnTo>
                  <a:pt x="3224" y="1637"/>
                </a:lnTo>
                <a:lnTo>
                  <a:pt x="3224" y="1643"/>
                </a:lnTo>
                <a:lnTo>
                  <a:pt x="3223" y="1650"/>
                </a:lnTo>
                <a:lnTo>
                  <a:pt x="3224" y="1656"/>
                </a:lnTo>
                <a:lnTo>
                  <a:pt x="3225" y="1658"/>
                </a:lnTo>
                <a:lnTo>
                  <a:pt x="3228" y="1659"/>
                </a:lnTo>
                <a:lnTo>
                  <a:pt x="3228" y="1659"/>
                </a:lnTo>
                <a:close/>
                <a:moveTo>
                  <a:pt x="2591" y="1178"/>
                </a:moveTo>
                <a:lnTo>
                  <a:pt x="2591" y="1178"/>
                </a:lnTo>
                <a:lnTo>
                  <a:pt x="2591" y="1178"/>
                </a:lnTo>
                <a:lnTo>
                  <a:pt x="2591" y="1178"/>
                </a:lnTo>
                <a:lnTo>
                  <a:pt x="2591" y="1178"/>
                </a:lnTo>
                <a:lnTo>
                  <a:pt x="2591" y="1178"/>
                </a:lnTo>
                <a:lnTo>
                  <a:pt x="2591" y="1178"/>
                </a:lnTo>
                <a:lnTo>
                  <a:pt x="2591" y="1178"/>
                </a:lnTo>
                <a:close/>
                <a:moveTo>
                  <a:pt x="2955" y="766"/>
                </a:moveTo>
                <a:lnTo>
                  <a:pt x="2955" y="766"/>
                </a:lnTo>
                <a:lnTo>
                  <a:pt x="2952" y="762"/>
                </a:lnTo>
                <a:lnTo>
                  <a:pt x="2946" y="755"/>
                </a:lnTo>
                <a:lnTo>
                  <a:pt x="2943" y="753"/>
                </a:lnTo>
                <a:lnTo>
                  <a:pt x="2940" y="753"/>
                </a:lnTo>
                <a:lnTo>
                  <a:pt x="2937" y="753"/>
                </a:lnTo>
                <a:lnTo>
                  <a:pt x="2934" y="758"/>
                </a:lnTo>
                <a:lnTo>
                  <a:pt x="2934" y="758"/>
                </a:lnTo>
                <a:lnTo>
                  <a:pt x="2937" y="762"/>
                </a:lnTo>
                <a:lnTo>
                  <a:pt x="2943" y="769"/>
                </a:lnTo>
                <a:lnTo>
                  <a:pt x="2946" y="771"/>
                </a:lnTo>
                <a:lnTo>
                  <a:pt x="2949" y="771"/>
                </a:lnTo>
                <a:lnTo>
                  <a:pt x="2952" y="771"/>
                </a:lnTo>
                <a:lnTo>
                  <a:pt x="2955" y="766"/>
                </a:lnTo>
                <a:lnTo>
                  <a:pt x="2955" y="766"/>
                </a:lnTo>
                <a:close/>
                <a:moveTo>
                  <a:pt x="3054" y="875"/>
                </a:moveTo>
                <a:lnTo>
                  <a:pt x="3054" y="875"/>
                </a:lnTo>
                <a:lnTo>
                  <a:pt x="3048" y="866"/>
                </a:lnTo>
                <a:lnTo>
                  <a:pt x="3041" y="859"/>
                </a:lnTo>
                <a:lnTo>
                  <a:pt x="3034" y="851"/>
                </a:lnTo>
                <a:lnTo>
                  <a:pt x="3025" y="844"/>
                </a:lnTo>
                <a:lnTo>
                  <a:pt x="3025" y="844"/>
                </a:lnTo>
                <a:lnTo>
                  <a:pt x="3025" y="849"/>
                </a:lnTo>
                <a:lnTo>
                  <a:pt x="3028" y="854"/>
                </a:lnTo>
                <a:lnTo>
                  <a:pt x="3038" y="863"/>
                </a:lnTo>
                <a:lnTo>
                  <a:pt x="3047" y="871"/>
                </a:lnTo>
                <a:lnTo>
                  <a:pt x="3054" y="875"/>
                </a:lnTo>
                <a:lnTo>
                  <a:pt x="3054" y="875"/>
                </a:lnTo>
                <a:close/>
                <a:moveTo>
                  <a:pt x="3034" y="922"/>
                </a:moveTo>
                <a:lnTo>
                  <a:pt x="3034" y="922"/>
                </a:lnTo>
                <a:lnTo>
                  <a:pt x="3026" y="916"/>
                </a:lnTo>
                <a:lnTo>
                  <a:pt x="3017" y="907"/>
                </a:lnTo>
                <a:lnTo>
                  <a:pt x="3000" y="888"/>
                </a:lnTo>
                <a:lnTo>
                  <a:pt x="2991" y="881"/>
                </a:lnTo>
                <a:lnTo>
                  <a:pt x="2982" y="875"/>
                </a:lnTo>
                <a:lnTo>
                  <a:pt x="2979" y="873"/>
                </a:lnTo>
                <a:lnTo>
                  <a:pt x="2975" y="872"/>
                </a:lnTo>
                <a:lnTo>
                  <a:pt x="2972" y="873"/>
                </a:lnTo>
                <a:lnTo>
                  <a:pt x="2968" y="875"/>
                </a:lnTo>
                <a:lnTo>
                  <a:pt x="2968" y="875"/>
                </a:lnTo>
                <a:lnTo>
                  <a:pt x="2978" y="879"/>
                </a:lnTo>
                <a:lnTo>
                  <a:pt x="2985" y="885"/>
                </a:lnTo>
                <a:lnTo>
                  <a:pt x="3000" y="900"/>
                </a:lnTo>
                <a:lnTo>
                  <a:pt x="3006" y="907"/>
                </a:lnTo>
                <a:lnTo>
                  <a:pt x="3013" y="913"/>
                </a:lnTo>
                <a:lnTo>
                  <a:pt x="3022" y="919"/>
                </a:lnTo>
                <a:lnTo>
                  <a:pt x="3034" y="922"/>
                </a:lnTo>
                <a:lnTo>
                  <a:pt x="3034" y="922"/>
                </a:lnTo>
                <a:close/>
                <a:moveTo>
                  <a:pt x="3054" y="875"/>
                </a:moveTo>
                <a:lnTo>
                  <a:pt x="3054" y="875"/>
                </a:lnTo>
                <a:lnTo>
                  <a:pt x="3054" y="875"/>
                </a:lnTo>
                <a:lnTo>
                  <a:pt x="3054" y="875"/>
                </a:lnTo>
                <a:lnTo>
                  <a:pt x="3056" y="875"/>
                </a:lnTo>
                <a:lnTo>
                  <a:pt x="3054" y="875"/>
                </a:lnTo>
                <a:lnTo>
                  <a:pt x="3054" y="875"/>
                </a:lnTo>
                <a:close/>
                <a:moveTo>
                  <a:pt x="3042" y="939"/>
                </a:moveTo>
                <a:lnTo>
                  <a:pt x="3042" y="939"/>
                </a:lnTo>
                <a:lnTo>
                  <a:pt x="3045" y="942"/>
                </a:lnTo>
                <a:lnTo>
                  <a:pt x="3050" y="947"/>
                </a:lnTo>
                <a:lnTo>
                  <a:pt x="3056" y="958"/>
                </a:lnTo>
                <a:lnTo>
                  <a:pt x="3060" y="964"/>
                </a:lnTo>
                <a:lnTo>
                  <a:pt x="3063" y="967"/>
                </a:lnTo>
                <a:lnTo>
                  <a:pt x="3067" y="967"/>
                </a:lnTo>
                <a:lnTo>
                  <a:pt x="3072" y="966"/>
                </a:lnTo>
                <a:lnTo>
                  <a:pt x="3072" y="966"/>
                </a:lnTo>
                <a:lnTo>
                  <a:pt x="3067" y="963"/>
                </a:lnTo>
                <a:lnTo>
                  <a:pt x="3063" y="958"/>
                </a:lnTo>
                <a:lnTo>
                  <a:pt x="3057" y="947"/>
                </a:lnTo>
                <a:lnTo>
                  <a:pt x="3054" y="941"/>
                </a:lnTo>
                <a:lnTo>
                  <a:pt x="3051" y="938"/>
                </a:lnTo>
                <a:lnTo>
                  <a:pt x="3047" y="936"/>
                </a:lnTo>
                <a:lnTo>
                  <a:pt x="3042" y="939"/>
                </a:lnTo>
                <a:lnTo>
                  <a:pt x="3042" y="939"/>
                </a:lnTo>
                <a:close/>
                <a:moveTo>
                  <a:pt x="2959" y="1070"/>
                </a:moveTo>
                <a:lnTo>
                  <a:pt x="2959" y="1070"/>
                </a:lnTo>
                <a:lnTo>
                  <a:pt x="2953" y="1065"/>
                </a:lnTo>
                <a:lnTo>
                  <a:pt x="2944" y="1058"/>
                </a:lnTo>
                <a:lnTo>
                  <a:pt x="2930" y="1041"/>
                </a:lnTo>
                <a:lnTo>
                  <a:pt x="2922" y="1035"/>
                </a:lnTo>
                <a:lnTo>
                  <a:pt x="2915" y="1029"/>
                </a:lnTo>
                <a:lnTo>
                  <a:pt x="2912" y="1027"/>
                </a:lnTo>
                <a:lnTo>
                  <a:pt x="2909" y="1027"/>
                </a:lnTo>
                <a:lnTo>
                  <a:pt x="2906" y="1029"/>
                </a:lnTo>
                <a:lnTo>
                  <a:pt x="2903" y="1030"/>
                </a:lnTo>
                <a:lnTo>
                  <a:pt x="2903" y="1030"/>
                </a:lnTo>
                <a:lnTo>
                  <a:pt x="2908" y="1032"/>
                </a:lnTo>
                <a:lnTo>
                  <a:pt x="2912" y="1033"/>
                </a:lnTo>
                <a:lnTo>
                  <a:pt x="2919" y="1039"/>
                </a:lnTo>
                <a:lnTo>
                  <a:pt x="2925" y="1048"/>
                </a:lnTo>
                <a:lnTo>
                  <a:pt x="2931" y="1057"/>
                </a:lnTo>
                <a:lnTo>
                  <a:pt x="2935" y="1064"/>
                </a:lnTo>
                <a:lnTo>
                  <a:pt x="2941" y="1070"/>
                </a:lnTo>
                <a:lnTo>
                  <a:pt x="2946" y="1071"/>
                </a:lnTo>
                <a:lnTo>
                  <a:pt x="2950" y="1073"/>
                </a:lnTo>
                <a:lnTo>
                  <a:pt x="2955" y="1071"/>
                </a:lnTo>
                <a:lnTo>
                  <a:pt x="2959" y="1070"/>
                </a:lnTo>
                <a:lnTo>
                  <a:pt x="2959" y="1070"/>
                </a:lnTo>
                <a:close/>
                <a:moveTo>
                  <a:pt x="2921" y="797"/>
                </a:moveTo>
                <a:lnTo>
                  <a:pt x="2921" y="797"/>
                </a:lnTo>
                <a:lnTo>
                  <a:pt x="2928" y="799"/>
                </a:lnTo>
                <a:lnTo>
                  <a:pt x="2935" y="802"/>
                </a:lnTo>
                <a:lnTo>
                  <a:pt x="2943" y="803"/>
                </a:lnTo>
                <a:lnTo>
                  <a:pt x="2952" y="806"/>
                </a:lnTo>
                <a:lnTo>
                  <a:pt x="2952" y="806"/>
                </a:lnTo>
                <a:lnTo>
                  <a:pt x="2950" y="802"/>
                </a:lnTo>
                <a:lnTo>
                  <a:pt x="2947" y="796"/>
                </a:lnTo>
                <a:lnTo>
                  <a:pt x="2943" y="793"/>
                </a:lnTo>
                <a:lnTo>
                  <a:pt x="2937" y="790"/>
                </a:lnTo>
                <a:lnTo>
                  <a:pt x="2931" y="788"/>
                </a:lnTo>
                <a:lnTo>
                  <a:pt x="2927" y="788"/>
                </a:lnTo>
                <a:lnTo>
                  <a:pt x="2922" y="791"/>
                </a:lnTo>
                <a:lnTo>
                  <a:pt x="2921" y="797"/>
                </a:lnTo>
                <a:lnTo>
                  <a:pt x="2921" y="797"/>
                </a:lnTo>
                <a:close/>
                <a:moveTo>
                  <a:pt x="2998" y="1001"/>
                </a:moveTo>
                <a:lnTo>
                  <a:pt x="2998" y="1001"/>
                </a:lnTo>
                <a:lnTo>
                  <a:pt x="3000" y="1005"/>
                </a:lnTo>
                <a:lnTo>
                  <a:pt x="2998" y="1010"/>
                </a:lnTo>
                <a:lnTo>
                  <a:pt x="2997" y="1016"/>
                </a:lnTo>
                <a:lnTo>
                  <a:pt x="2994" y="1021"/>
                </a:lnTo>
                <a:lnTo>
                  <a:pt x="2994" y="1026"/>
                </a:lnTo>
                <a:lnTo>
                  <a:pt x="2994" y="1030"/>
                </a:lnTo>
                <a:lnTo>
                  <a:pt x="2994" y="1030"/>
                </a:lnTo>
                <a:lnTo>
                  <a:pt x="3009" y="1036"/>
                </a:lnTo>
                <a:lnTo>
                  <a:pt x="3022" y="1045"/>
                </a:lnTo>
                <a:lnTo>
                  <a:pt x="3032" y="1054"/>
                </a:lnTo>
                <a:lnTo>
                  <a:pt x="3042" y="1064"/>
                </a:lnTo>
                <a:lnTo>
                  <a:pt x="3053" y="1074"/>
                </a:lnTo>
                <a:lnTo>
                  <a:pt x="3063" y="1084"/>
                </a:lnTo>
                <a:lnTo>
                  <a:pt x="3076" y="1093"/>
                </a:lnTo>
                <a:lnTo>
                  <a:pt x="3089" y="1099"/>
                </a:lnTo>
                <a:lnTo>
                  <a:pt x="3089" y="1099"/>
                </a:lnTo>
                <a:lnTo>
                  <a:pt x="3088" y="1092"/>
                </a:lnTo>
                <a:lnTo>
                  <a:pt x="3085" y="1086"/>
                </a:lnTo>
                <a:lnTo>
                  <a:pt x="3076" y="1071"/>
                </a:lnTo>
                <a:lnTo>
                  <a:pt x="3066" y="1058"/>
                </a:lnTo>
                <a:lnTo>
                  <a:pt x="3054" y="1045"/>
                </a:lnTo>
                <a:lnTo>
                  <a:pt x="3039" y="1033"/>
                </a:lnTo>
                <a:lnTo>
                  <a:pt x="3026" y="1021"/>
                </a:lnTo>
                <a:lnTo>
                  <a:pt x="2998" y="1001"/>
                </a:lnTo>
                <a:lnTo>
                  <a:pt x="2998" y="1001"/>
                </a:lnTo>
                <a:close/>
                <a:moveTo>
                  <a:pt x="3003" y="1013"/>
                </a:moveTo>
                <a:lnTo>
                  <a:pt x="3003" y="1013"/>
                </a:lnTo>
                <a:lnTo>
                  <a:pt x="3007" y="1013"/>
                </a:lnTo>
                <a:lnTo>
                  <a:pt x="3012" y="1014"/>
                </a:lnTo>
                <a:lnTo>
                  <a:pt x="3015" y="1017"/>
                </a:lnTo>
                <a:lnTo>
                  <a:pt x="3016" y="1020"/>
                </a:lnTo>
                <a:lnTo>
                  <a:pt x="3019" y="1026"/>
                </a:lnTo>
                <a:lnTo>
                  <a:pt x="3022" y="1029"/>
                </a:lnTo>
                <a:lnTo>
                  <a:pt x="3025" y="1030"/>
                </a:lnTo>
                <a:lnTo>
                  <a:pt x="3025" y="1030"/>
                </a:lnTo>
                <a:lnTo>
                  <a:pt x="3022" y="1033"/>
                </a:lnTo>
                <a:lnTo>
                  <a:pt x="3019" y="1033"/>
                </a:lnTo>
                <a:lnTo>
                  <a:pt x="3015" y="1032"/>
                </a:lnTo>
                <a:lnTo>
                  <a:pt x="3012" y="1030"/>
                </a:lnTo>
                <a:lnTo>
                  <a:pt x="3006" y="1021"/>
                </a:lnTo>
                <a:lnTo>
                  <a:pt x="3003" y="1017"/>
                </a:lnTo>
                <a:lnTo>
                  <a:pt x="3003" y="1013"/>
                </a:lnTo>
                <a:lnTo>
                  <a:pt x="3003" y="1013"/>
                </a:lnTo>
                <a:close/>
                <a:moveTo>
                  <a:pt x="2790" y="715"/>
                </a:moveTo>
                <a:lnTo>
                  <a:pt x="2790" y="715"/>
                </a:lnTo>
                <a:lnTo>
                  <a:pt x="2789" y="709"/>
                </a:lnTo>
                <a:lnTo>
                  <a:pt x="2790" y="708"/>
                </a:lnTo>
                <a:lnTo>
                  <a:pt x="2792" y="706"/>
                </a:lnTo>
                <a:lnTo>
                  <a:pt x="2795" y="706"/>
                </a:lnTo>
                <a:lnTo>
                  <a:pt x="2802" y="706"/>
                </a:lnTo>
                <a:lnTo>
                  <a:pt x="2804" y="705"/>
                </a:lnTo>
                <a:lnTo>
                  <a:pt x="2804" y="702"/>
                </a:lnTo>
                <a:lnTo>
                  <a:pt x="2804" y="702"/>
                </a:lnTo>
                <a:lnTo>
                  <a:pt x="2798" y="698"/>
                </a:lnTo>
                <a:lnTo>
                  <a:pt x="2792" y="693"/>
                </a:lnTo>
                <a:lnTo>
                  <a:pt x="2786" y="690"/>
                </a:lnTo>
                <a:lnTo>
                  <a:pt x="2782" y="689"/>
                </a:lnTo>
                <a:lnTo>
                  <a:pt x="2777" y="689"/>
                </a:lnTo>
                <a:lnTo>
                  <a:pt x="2777" y="689"/>
                </a:lnTo>
                <a:lnTo>
                  <a:pt x="2777" y="692"/>
                </a:lnTo>
                <a:lnTo>
                  <a:pt x="2776" y="693"/>
                </a:lnTo>
                <a:lnTo>
                  <a:pt x="2773" y="696"/>
                </a:lnTo>
                <a:lnTo>
                  <a:pt x="2768" y="699"/>
                </a:lnTo>
                <a:lnTo>
                  <a:pt x="2768" y="702"/>
                </a:lnTo>
                <a:lnTo>
                  <a:pt x="2768" y="706"/>
                </a:lnTo>
                <a:lnTo>
                  <a:pt x="2768" y="706"/>
                </a:lnTo>
                <a:lnTo>
                  <a:pt x="2774" y="705"/>
                </a:lnTo>
                <a:lnTo>
                  <a:pt x="2777" y="705"/>
                </a:lnTo>
                <a:lnTo>
                  <a:pt x="2780" y="706"/>
                </a:lnTo>
                <a:lnTo>
                  <a:pt x="2782" y="709"/>
                </a:lnTo>
                <a:lnTo>
                  <a:pt x="2785" y="714"/>
                </a:lnTo>
                <a:lnTo>
                  <a:pt x="2786" y="715"/>
                </a:lnTo>
                <a:lnTo>
                  <a:pt x="2790" y="715"/>
                </a:lnTo>
                <a:lnTo>
                  <a:pt x="2790" y="715"/>
                </a:lnTo>
                <a:close/>
                <a:moveTo>
                  <a:pt x="2959" y="862"/>
                </a:moveTo>
                <a:lnTo>
                  <a:pt x="2959" y="862"/>
                </a:lnTo>
                <a:lnTo>
                  <a:pt x="2949" y="850"/>
                </a:lnTo>
                <a:lnTo>
                  <a:pt x="2937" y="840"/>
                </a:lnTo>
                <a:lnTo>
                  <a:pt x="2922" y="831"/>
                </a:lnTo>
                <a:lnTo>
                  <a:pt x="2908" y="822"/>
                </a:lnTo>
                <a:lnTo>
                  <a:pt x="2908" y="822"/>
                </a:lnTo>
                <a:lnTo>
                  <a:pt x="2918" y="835"/>
                </a:lnTo>
                <a:lnTo>
                  <a:pt x="2930" y="847"/>
                </a:lnTo>
                <a:lnTo>
                  <a:pt x="2943" y="854"/>
                </a:lnTo>
                <a:lnTo>
                  <a:pt x="2959" y="862"/>
                </a:lnTo>
                <a:lnTo>
                  <a:pt x="2959" y="862"/>
                </a:lnTo>
                <a:close/>
                <a:moveTo>
                  <a:pt x="2571" y="1057"/>
                </a:moveTo>
                <a:lnTo>
                  <a:pt x="2571" y="1057"/>
                </a:lnTo>
                <a:lnTo>
                  <a:pt x="2575" y="1060"/>
                </a:lnTo>
                <a:lnTo>
                  <a:pt x="2581" y="1063"/>
                </a:lnTo>
                <a:lnTo>
                  <a:pt x="2581" y="1063"/>
                </a:lnTo>
                <a:lnTo>
                  <a:pt x="2584" y="1061"/>
                </a:lnTo>
                <a:lnTo>
                  <a:pt x="2588" y="1061"/>
                </a:lnTo>
                <a:lnTo>
                  <a:pt x="2596" y="1061"/>
                </a:lnTo>
                <a:lnTo>
                  <a:pt x="2596" y="1061"/>
                </a:lnTo>
                <a:lnTo>
                  <a:pt x="2599" y="1057"/>
                </a:lnTo>
                <a:lnTo>
                  <a:pt x="2600" y="1052"/>
                </a:lnTo>
                <a:lnTo>
                  <a:pt x="2600" y="1052"/>
                </a:lnTo>
                <a:lnTo>
                  <a:pt x="2596" y="1054"/>
                </a:lnTo>
                <a:lnTo>
                  <a:pt x="2590" y="1055"/>
                </a:lnTo>
                <a:lnTo>
                  <a:pt x="2578" y="1055"/>
                </a:lnTo>
                <a:lnTo>
                  <a:pt x="2569" y="1054"/>
                </a:lnTo>
                <a:lnTo>
                  <a:pt x="2569" y="1055"/>
                </a:lnTo>
                <a:lnTo>
                  <a:pt x="2571" y="1057"/>
                </a:lnTo>
                <a:lnTo>
                  <a:pt x="2571" y="1057"/>
                </a:lnTo>
                <a:close/>
                <a:moveTo>
                  <a:pt x="2726" y="797"/>
                </a:moveTo>
                <a:lnTo>
                  <a:pt x="2726" y="797"/>
                </a:lnTo>
                <a:lnTo>
                  <a:pt x="2723" y="790"/>
                </a:lnTo>
                <a:lnTo>
                  <a:pt x="2719" y="784"/>
                </a:lnTo>
                <a:lnTo>
                  <a:pt x="2713" y="780"/>
                </a:lnTo>
                <a:lnTo>
                  <a:pt x="2705" y="775"/>
                </a:lnTo>
                <a:lnTo>
                  <a:pt x="2692" y="769"/>
                </a:lnTo>
                <a:lnTo>
                  <a:pt x="2678" y="762"/>
                </a:lnTo>
                <a:lnTo>
                  <a:pt x="2678" y="762"/>
                </a:lnTo>
                <a:lnTo>
                  <a:pt x="2681" y="771"/>
                </a:lnTo>
                <a:lnTo>
                  <a:pt x="2685" y="777"/>
                </a:lnTo>
                <a:lnTo>
                  <a:pt x="2689" y="781"/>
                </a:lnTo>
                <a:lnTo>
                  <a:pt x="2697" y="784"/>
                </a:lnTo>
                <a:lnTo>
                  <a:pt x="2711" y="790"/>
                </a:lnTo>
                <a:lnTo>
                  <a:pt x="2719" y="793"/>
                </a:lnTo>
                <a:lnTo>
                  <a:pt x="2726" y="797"/>
                </a:lnTo>
                <a:lnTo>
                  <a:pt x="2726" y="797"/>
                </a:lnTo>
                <a:close/>
                <a:moveTo>
                  <a:pt x="2830" y="1121"/>
                </a:moveTo>
                <a:lnTo>
                  <a:pt x="2817" y="1121"/>
                </a:lnTo>
                <a:lnTo>
                  <a:pt x="2817" y="1134"/>
                </a:lnTo>
                <a:lnTo>
                  <a:pt x="2817" y="1134"/>
                </a:lnTo>
                <a:lnTo>
                  <a:pt x="2824" y="1136"/>
                </a:lnTo>
                <a:lnTo>
                  <a:pt x="2830" y="1139"/>
                </a:lnTo>
                <a:lnTo>
                  <a:pt x="2830" y="1121"/>
                </a:lnTo>
                <a:close/>
                <a:moveTo>
                  <a:pt x="2934" y="1143"/>
                </a:moveTo>
                <a:lnTo>
                  <a:pt x="2934" y="1143"/>
                </a:lnTo>
                <a:lnTo>
                  <a:pt x="2952" y="1159"/>
                </a:lnTo>
                <a:lnTo>
                  <a:pt x="2972" y="1178"/>
                </a:lnTo>
                <a:lnTo>
                  <a:pt x="2981" y="1186"/>
                </a:lnTo>
                <a:lnTo>
                  <a:pt x="2991" y="1193"/>
                </a:lnTo>
                <a:lnTo>
                  <a:pt x="3001" y="1197"/>
                </a:lnTo>
                <a:lnTo>
                  <a:pt x="3012" y="1199"/>
                </a:lnTo>
                <a:lnTo>
                  <a:pt x="3012" y="1199"/>
                </a:lnTo>
                <a:lnTo>
                  <a:pt x="3004" y="1190"/>
                </a:lnTo>
                <a:lnTo>
                  <a:pt x="2996" y="1180"/>
                </a:lnTo>
                <a:lnTo>
                  <a:pt x="2987" y="1171"/>
                </a:lnTo>
                <a:lnTo>
                  <a:pt x="2975" y="1162"/>
                </a:lnTo>
                <a:lnTo>
                  <a:pt x="2965" y="1155"/>
                </a:lnTo>
                <a:lnTo>
                  <a:pt x="2953" y="1150"/>
                </a:lnTo>
                <a:lnTo>
                  <a:pt x="2943" y="1146"/>
                </a:lnTo>
                <a:lnTo>
                  <a:pt x="2934" y="1143"/>
                </a:lnTo>
                <a:lnTo>
                  <a:pt x="2934" y="1143"/>
                </a:lnTo>
                <a:close/>
                <a:moveTo>
                  <a:pt x="2704" y="1079"/>
                </a:moveTo>
                <a:lnTo>
                  <a:pt x="2704" y="1079"/>
                </a:lnTo>
                <a:lnTo>
                  <a:pt x="2716" y="1082"/>
                </a:lnTo>
                <a:lnTo>
                  <a:pt x="2727" y="1087"/>
                </a:lnTo>
                <a:lnTo>
                  <a:pt x="2752" y="1098"/>
                </a:lnTo>
                <a:lnTo>
                  <a:pt x="2764" y="1104"/>
                </a:lnTo>
                <a:lnTo>
                  <a:pt x="2776" y="1108"/>
                </a:lnTo>
                <a:lnTo>
                  <a:pt x="2788" y="1109"/>
                </a:lnTo>
                <a:lnTo>
                  <a:pt x="2799" y="1108"/>
                </a:lnTo>
                <a:lnTo>
                  <a:pt x="2799" y="1108"/>
                </a:lnTo>
                <a:lnTo>
                  <a:pt x="2780" y="1101"/>
                </a:lnTo>
                <a:lnTo>
                  <a:pt x="2761" y="1090"/>
                </a:lnTo>
                <a:lnTo>
                  <a:pt x="2744" y="1080"/>
                </a:lnTo>
                <a:lnTo>
                  <a:pt x="2726" y="1070"/>
                </a:lnTo>
                <a:lnTo>
                  <a:pt x="2726" y="1070"/>
                </a:lnTo>
                <a:lnTo>
                  <a:pt x="2726" y="1076"/>
                </a:lnTo>
                <a:lnTo>
                  <a:pt x="2725" y="1079"/>
                </a:lnTo>
                <a:lnTo>
                  <a:pt x="2722" y="1077"/>
                </a:lnTo>
                <a:lnTo>
                  <a:pt x="2717" y="1076"/>
                </a:lnTo>
                <a:lnTo>
                  <a:pt x="2713" y="1074"/>
                </a:lnTo>
                <a:lnTo>
                  <a:pt x="2710" y="1073"/>
                </a:lnTo>
                <a:lnTo>
                  <a:pt x="2705" y="1074"/>
                </a:lnTo>
                <a:lnTo>
                  <a:pt x="2704" y="1079"/>
                </a:lnTo>
                <a:lnTo>
                  <a:pt x="2704" y="1079"/>
                </a:lnTo>
                <a:close/>
                <a:moveTo>
                  <a:pt x="3042" y="1230"/>
                </a:moveTo>
                <a:lnTo>
                  <a:pt x="3042" y="1230"/>
                </a:lnTo>
                <a:lnTo>
                  <a:pt x="3050" y="1238"/>
                </a:lnTo>
                <a:lnTo>
                  <a:pt x="3051" y="1240"/>
                </a:lnTo>
                <a:lnTo>
                  <a:pt x="3044" y="1230"/>
                </a:lnTo>
                <a:lnTo>
                  <a:pt x="3037" y="1222"/>
                </a:lnTo>
                <a:lnTo>
                  <a:pt x="3029" y="1215"/>
                </a:lnTo>
                <a:lnTo>
                  <a:pt x="3022" y="1212"/>
                </a:lnTo>
                <a:lnTo>
                  <a:pt x="3017" y="1211"/>
                </a:lnTo>
                <a:lnTo>
                  <a:pt x="3016" y="1212"/>
                </a:lnTo>
                <a:lnTo>
                  <a:pt x="3016" y="1212"/>
                </a:lnTo>
                <a:lnTo>
                  <a:pt x="3019" y="1215"/>
                </a:lnTo>
                <a:lnTo>
                  <a:pt x="3020" y="1218"/>
                </a:lnTo>
                <a:lnTo>
                  <a:pt x="3025" y="1225"/>
                </a:lnTo>
                <a:lnTo>
                  <a:pt x="3028" y="1227"/>
                </a:lnTo>
                <a:lnTo>
                  <a:pt x="3031" y="1230"/>
                </a:lnTo>
                <a:lnTo>
                  <a:pt x="3035" y="1230"/>
                </a:lnTo>
                <a:lnTo>
                  <a:pt x="3042" y="1230"/>
                </a:lnTo>
                <a:lnTo>
                  <a:pt x="3042" y="1230"/>
                </a:lnTo>
                <a:close/>
                <a:moveTo>
                  <a:pt x="3158" y="1208"/>
                </a:moveTo>
                <a:lnTo>
                  <a:pt x="3158" y="1208"/>
                </a:lnTo>
                <a:lnTo>
                  <a:pt x="3163" y="1206"/>
                </a:lnTo>
                <a:lnTo>
                  <a:pt x="3165" y="1206"/>
                </a:lnTo>
                <a:lnTo>
                  <a:pt x="3173" y="1206"/>
                </a:lnTo>
                <a:lnTo>
                  <a:pt x="3177" y="1206"/>
                </a:lnTo>
                <a:lnTo>
                  <a:pt x="3179" y="1205"/>
                </a:lnTo>
                <a:lnTo>
                  <a:pt x="3180" y="1203"/>
                </a:lnTo>
                <a:lnTo>
                  <a:pt x="3180" y="1203"/>
                </a:lnTo>
                <a:lnTo>
                  <a:pt x="3173" y="1196"/>
                </a:lnTo>
                <a:lnTo>
                  <a:pt x="3165" y="1186"/>
                </a:lnTo>
                <a:lnTo>
                  <a:pt x="3151" y="1162"/>
                </a:lnTo>
                <a:lnTo>
                  <a:pt x="3143" y="1152"/>
                </a:lnTo>
                <a:lnTo>
                  <a:pt x="3139" y="1148"/>
                </a:lnTo>
                <a:lnTo>
                  <a:pt x="3135" y="1145"/>
                </a:lnTo>
                <a:lnTo>
                  <a:pt x="3130" y="1143"/>
                </a:lnTo>
                <a:lnTo>
                  <a:pt x="3126" y="1143"/>
                </a:lnTo>
                <a:lnTo>
                  <a:pt x="3121" y="1145"/>
                </a:lnTo>
                <a:lnTo>
                  <a:pt x="3116" y="1148"/>
                </a:lnTo>
                <a:lnTo>
                  <a:pt x="3116" y="1148"/>
                </a:lnTo>
                <a:lnTo>
                  <a:pt x="3127" y="1161"/>
                </a:lnTo>
                <a:lnTo>
                  <a:pt x="3139" y="1177"/>
                </a:lnTo>
                <a:lnTo>
                  <a:pt x="3158" y="1208"/>
                </a:lnTo>
                <a:lnTo>
                  <a:pt x="3158" y="1208"/>
                </a:lnTo>
                <a:close/>
                <a:moveTo>
                  <a:pt x="3116" y="1126"/>
                </a:moveTo>
                <a:lnTo>
                  <a:pt x="3116" y="1126"/>
                </a:lnTo>
                <a:lnTo>
                  <a:pt x="3116" y="1121"/>
                </a:lnTo>
                <a:lnTo>
                  <a:pt x="3116" y="1117"/>
                </a:lnTo>
                <a:lnTo>
                  <a:pt x="3114" y="1114"/>
                </a:lnTo>
                <a:lnTo>
                  <a:pt x="3111" y="1112"/>
                </a:lnTo>
                <a:lnTo>
                  <a:pt x="3107" y="1108"/>
                </a:lnTo>
                <a:lnTo>
                  <a:pt x="3102" y="1104"/>
                </a:lnTo>
                <a:lnTo>
                  <a:pt x="3102" y="1104"/>
                </a:lnTo>
                <a:lnTo>
                  <a:pt x="3104" y="1115"/>
                </a:lnTo>
                <a:lnTo>
                  <a:pt x="3102" y="1126"/>
                </a:lnTo>
                <a:lnTo>
                  <a:pt x="3116" y="1126"/>
                </a:lnTo>
                <a:close/>
                <a:moveTo>
                  <a:pt x="3085" y="1278"/>
                </a:moveTo>
                <a:lnTo>
                  <a:pt x="3085" y="1278"/>
                </a:lnTo>
                <a:lnTo>
                  <a:pt x="3089" y="1278"/>
                </a:lnTo>
                <a:lnTo>
                  <a:pt x="3092" y="1278"/>
                </a:lnTo>
                <a:lnTo>
                  <a:pt x="3097" y="1282"/>
                </a:lnTo>
                <a:lnTo>
                  <a:pt x="3101" y="1287"/>
                </a:lnTo>
                <a:lnTo>
                  <a:pt x="3104" y="1290"/>
                </a:lnTo>
                <a:lnTo>
                  <a:pt x="3107" y="1290"/>
                </a:lnTo>
                <a:lnTo>
                  <a:pt x="3107" y="1290"/>
                </a:lnTo>
                <a:lnTo>
                  <a:pt x="3108" y="1284"/>
                </a:lnTo>
                <a:lnTo>
                  <a:pt x="3105" y="1279"/>
                </a:lnTo>
                <a:lnTo>
                  <a:pt x="3102" y="1275"/>
                </a:lnTo>
                <a:lnTo>
                  <a:pt x="3098" y="1272"/>
                </a:lnTo>
                <a:lnTo>
                  <a:pt x="3092" y="1271"/>
                </a:lnTo>
                <a:lnTo>
                  <a:pt x="3088" y="1271"/>
                </a:lnTo>
                <a:lnTo>
                  <a:pt x="3085" y="1274"/>
                </a:lnTo>
                <a:lnTo>
                  <a:pt x="3085" y="1278"/>
                </a:lnTo>
                <a:lnTo>
                  <a:pt x="3085" y="1278"/>
                </a:lnTo>
                <a:close/>
                <a:moveTo>
                  <a:pt x="3315" y="1801"/>
                </a:moveTo>
                <a:lnTo>
                  <a:pt x="3315" y="1801"/>
                </a:lnTo>
                <a:lnTo>
                  <a:pt x="3313" y="1789"/>
                </a:lnTo>
                <a:lnTo>
                  <a:pt x="3312" y="1778"/>
                </a:lnTo>
                <a:lnTo>
                  <a:pt x="3308" y="1769"/>
                </a:lnTo>
                <a:lnTo>
                  <a:pt x="3305" y="1760"/>
                </a:lnTo>
                <a:lnTo>
                  <a:pt x="3297" y="1741"/>
                </a:lnTo>
                <a:lnTo>
                  <a:pt x="3294" y="1731"/>
                </a:lnTo>
                <a:lnTo>
                  <a:pt x="3293" y="1719"/>
                </a:lnTo>
                <a:lnTo>
                  <a:pt x="3293" y="1719"/>
                </a:lnTo>
                <a:lnTo>
                  <a:pt x="3288" y="1722"/>
                </a:lnTo>
                <a:lnTo>
                  <a:pt x="3286" y="1726"/>
                </a:lnTo>
                <a:lnTo>
                  <a:pt x="3284" y="1731"/>
                </a:lnTo>
                <a:lnTo>
                  <a:pt x="3283" y="1737"/>
                </a:lnTo>
                <a:lnTo>
                  <a:pt x="3284" y="1747"/>
                </a:lnTo>
                <a:lnTo>
                  <a:pt x="3290" y="1759"/>
                </a:lnTo>
                <a:lnTo>
                  <a:pt x="3296" y="1770"/>
                </a:lnTo>
                <a:lnTo>
                  <a:pt x="3303" y="1782"/>
                </a:lnTo>
                <a:lnTo>
                  <a:pt x="3315" y="1801"/>
                </a:lnTo>
                <a:lnTo>
                  <a:pt x="3315" y="1801"/>
                </a:lnTo>
                <a:close/>
                <a:moveTo>
                  <a:pt x="381" y="2971"/>
                </a:moveTo>
                <a:lnTo>
                  <a:pt x="381" y="2971"/>
                </a:lnTo>
                <a:lnTo>
                  <a:pt x="378" y="2972"/>
                </a:lnTo>
                <a:lnTo>
                  <a:pt x="375" y="2975"/>
                </a:lnTo>
                <a:lnTo>
                  <a:pt x="372" y="2976"/>
                </a:lnTo>
                <a:lnTo>
                  <a:pt x="374" y="2982"/>
                </a:lnTo>
                <a:lnTo>
                  <a:pt x="374" y="2982"/>
                </a:lnTo>
                <a:lnTo>
                  <a:pt x="378" y="2984"/>
                </a:lnTo>
                <a:lnTo>
                  <a:pt x="385" y="2985"/>
                </a:lnTo>
                <a:lnTo>
                  <a:pt x="385" y="2985"/>
                </a:lnTo>
                <a:lnTo>
                  <a:pt x="385" y="2975"/>
                </a:lnTo>
                <a:lnTo>
                  <a:pt x="384" y="2972"/>
                </a:lnTo>
                <a:lnTo>
                  <a:pt x="381" y="2971"/>
                </a:lnTo>
                <a:lnTo>
                  <a:pt x="381" y="2971"/>
                </a:lnTo>
                <a:close/>
                <a:moveTo>
                  <a:pt x="390" y="2875"/>
                </a:moveTo>
                <a:lnTo>
                  <a:pt x="390" y="2865"/>
                </a:lnTo>
                <a:lnTo>
                  <a:pt x="390" y="2865"/>
                </a:lnTo>
                <a:lnTo>
                  <a:pt x="384" y="2865"/>
                </a:lnTo>
                <a:lnTo>
                  <a:pt x="381" y="2868"/>
                </a:lnTo>
                <a:lnTo>
                  <a:pt x="381" y="2868"/>
                </a:lnTo>
                <a:lnTo>
                  <a:pt x="381" y="2871"/>
                </a:lnTo>
                <a:lnTo>
                  <a:pt x="382" y="2874"/>
                </a:lnTo>
                <a:lnTo>
                  <a:pt x="385" y="2875"/>
                </a:lnTo>
                <a:lnTo>
                  <a:pt x="390" y="2875"/>
                </a:lnTo>
                <a:lnTo>
                  <a:pt x="390" y="2875"/>
                </a:lnTo>
                <a:close/>
                <a:moveTo>
                  <a:pt x="359" y="2828"/>
                </a:moveTo>
                <a:lnTo>
                  <a:pt x="359" y="2828"/>
                </a:lnTo>
                <a:lnTo>
                  <a:pt x="360" y="2830"/>
                </a:lnTo>
                <a:lnTo>
                  <a:pt x="362" y="2831"/>
                </a:lnTo>
                <a:lnTo>
                  <a:pt x="363" y="2833"/>
                </a:lnTo>
                <a:lnTo>
                  <a:pt x="366" y="2833"/>
                </a:lnTo>
                <a:lnTo>
                  <a:pt x="366" y="2833"/>
                </a:lnTo>
                <a:lnTo>
                  <a:pt x="368" y="2828"/>
                </a:lnTo>
                <a:lnTo>
                  <a:pt x="368" y="2827"/>
                </a:lnTo>
                <a:lnTo>
                  <a:pt x="368" y="2824"/>
                </a:lnTo>
                <a:lnTo>
                  <a:pt x="368" y="2824"/>
                </a:lnTo>
                <a:lnTo>
                  <a:pt x="365" y="2824"/>
                </a:lnTo>
                <a:lnTo>
                  <a:pt x="362" y="2824"/>
                </a:lnTo>
                <a:lnTo>
                  <a:pt x="359" y="2826"/>
                </a:lnTo>
                <a:lnTo>
                  <a:pt x="359" y="2828"/>
                </a:lnTo>
                <a:lnTo>
                  <a:pt x="359" y="2828"/>
                </a:lnTo>
                <a:close/>
                <a:moveTo>
                  <a:pt x="341" y="2869"/>
                </a:moveTo>
                <a:lnTo>
                  <a:pt x="341" y="2869"/>
                </a:lnTo>
                <a:lnTo>
                  <a:pt x="344" y="2872"/>
                </a:lnTo>
                <a:lnTo>
                  <a:pt x="349" y="2874"/>
                </a:lnTo>
                <a:lnTo>
                  <a:pt x="350" y="2874"/>
                </a:lnTo>
                <a:lnTo>
                  <a:pt x="352" y="2872"/>
                </a:lnTo>
                <a:lnTo>
                  <a:pt x="353" y="2871"/>
                </a:lnTo>
                <a:lnTo>
                  <a:pt x="353" y="2868"/>
                </a:lnTo>
                <a:lnTo>
                  <a:pt x="353" y="2868"/>
                </a:lnTo>
                <a:lnTo>
                  <a:pt x="350" y="2868"/>
                </a:lnTo>
                <a:lnTo>
                  <a:pt x="346" y="2867"/>
                </a:lnTo>
                <a:lnTo>
                  <a:pt x="343" y="2868"/>
                </a:lnTo>
                <a:lnTo>
                  <a:pt x="341" y="2868"/>
                </a:lnTo>
                <a:lnTo>
                  <a:pt x="341" y="2869"/>
                </a:lnTo>
                <a:lnTo>
                  <a:pt x="341" y="2869"/>
                </a:lnTo>
                <a:close/>
                <a:moveTo>
                  <a:pt x="390" y="2905"/>
                </a:moveTo>
                <a:lnTo>
                  <a:pt x="390" y="2905"/>
                </a:lnTo>
                <a:lnTo>
                  <a:pt x="387" y="2902"/>
                </a:lnTo>
                <a:lnTo>
                  <a:pt x="384" y="2900"/>
                </a:lnTo>
                <a:lnTo>
                  <a:pt x="382" y="2897"/>
                </a:lnTo>
                <a:lnTo>
                  <a:pt x="382" y="2891"/>
                </a:lnTo>
                <a:lnTo>
                  <a:pt x="375" y="2891"/>
                </a:lnTo>
                <a:lnTo>
                  <a:pt x="375" y="2891"/>
                </a:lnTo>
                <a:lnTo>
                  <a:pt x="376" y="2897"/>
                </a:lnTo>
                <a:lnTo>
                  <a:pt x="376" y="2902"/>
                </a:lnTo>
                <a:lnTo>
                  <a:pt x="376" y="2905"/>
                </a:lnTo>
                <a:lnTo>
                  <a:pt x="381" y="2909"/>
                </a:lnTo>
                <a:lnTo>
                  <a:pt x="381" y="2909"/>
                </a:lnTo>
                <a:lnTo>
                  <a:pt x="381" y="2908"/>
                </a:lnTo>
                <a:lnTo>
                  <a:pt x="381" y="2906"/>
                </a:lnTo>
                <a:lnTo>
                  <a:pt x="385" y="2906"/>
                </a:lnTo>
                <a:lnTo>
                  <a:pt x="388" y="2906"/>
                </a:lnTo>
                <a:lnTo>
                  <a:pt x="390" y="2906"/>
                </a:lnTo>
                <a:lnTo>
                  <a:pt x="390" y="2905"/>
                </a:lnTo>
                <a:lnTo>
                  <a:pt x="390" y="2905"/>
                </a:lnTo>
                <a:close/>
                <a:moveTo>
                  <a:pt x="507" y="3149"/>
                </a:moveTo>
                <a:lnTo>
                  <a:pt x="507" y="3149"/>
                </a:lnTo>
                <a:lnTo>
                  <a:pt x="507" y="3151"/>
                </a:lnTo>
                <a:lnTo>
                  <a:pt x="504" y="3152"/>
                </a:lnTo>
                <a:lnTo>
                  <a:pt x="499" y="3154"/>
                </a:lnTo>
                <a:lnTo>
                  <a:pt x="499" y="3154"/>
                </a:lnTo>
                <a:lnTo>
                  <a:pt x="499" y="3161"/>
                </a:lnTo>
                <a:lnTo>
                  <a:pt x="501" y="3166"/>
                </a:lnTo>
                <a:lnTo>
                  <a:pt x="502" y="3170"/>
                </a:lnTo>
                <a:lnTo>
                  <a:pt x="507" y="3171"/>
                </a:lnTo>
                <a:lnTo>
                  <a:pt x="507" y="3171"/>
                </a:lnTo>
                <a:lnTo>
                  <a:pt x="507" y="3167"/>
                </a:lnTo>
                <a:lnTo>
                  <a:pt x="508" y="3163"/>
                </a:lnTo>
                <a:lnTo>
                  <a:pt x="513" y="3161"/>
                </a:lnTo>
                <a:lnTo>
                  <a:pt x="517" y="3161"/>
                </a:lnTo>
                <a:lnTo>
                  <a:pt x="517" y="3161"/>
                </a:lnTo>
                <a:lnTo>
                  <a:pt x="516" y="3158"/>
                </a:lnTo>
                <a:lnTo>
                  <a:pt x="513" y="3155"/>
                </a:lnTo>
                <a:lnTo>
                  <a:pt x="510" y="3152"/>
                </a:lnTo>
                <a:lnTo>
                  <a:pt x="507" y="3149"/>
                </a:lnTo>
                <a:lnTo>
                  <a:pt x="507" y="3149"/>
                </a:lnTo>
                <a:close/>
                <a:moveTo>
                  <a:pt x="395" y="2894"/>
                </a:moveTo>
                <a:lnTo>
                  <a:pt x="395" y="2894"/>
                </a:lnTo>
                <a:lnTo>
                  <a:pt x="394" y="2891"/>
                </a:lnTo>
                <a:lnTo>
                  <a:pt x="394" y="2889"/>
                </a:lnTo>
                <a:lnTo>
                  <a:pt x="390" y="2884"/>
                </a:lnTo>
                <a:lnTo>
                  <a:pt x="387" y="2883"/>
                </a:lnTo>
                <a:lnTo>
                  <a:pt x="384" y="2883"/>
                </a:lnTo>
                <a:lnTo>
                  <a:pt x="381" y="2884"/>
                </a:lnTo>
                <a:lnTo>
                  <a:pt x="381" y="2887"/>
                </a:lnTo>
                <a:lnTo>
                  <a:pt x="381" y="2887"/>
                </a:lnTo>
                <a:lnTo>
                  <a:pt x="384" y="2889"/>
                </a:lnTo>
                <a:lnTo>
                  <a:pt x="387" y="2891"/>
                </a:lnTo>
                <a:lnTo>
                  <a:pt x="391" y="2893"/>
                </a:lnTo>
                <a:lnTo>
                  <a:pt x="395" y="2894"/>
                </a:lnTo>
                <a:lnTo>
                  <a:pt x="395" y="2894"/>
                </a:lnTo>
                <a:close/>
                <a:moveTo>
                  <a:pt x="366" y="2887"/>
                </a:moveTo>
                <a:lnTo>
                  <a:pt x="366" y="2877"/>
                </a:lnTo>
                <a:lnTo>
                  <a:pt x="366" y="2877"/>
                </a:lnTo>
                <a:lnTo>
                  <a:pt x="363" y="2877"/>
                </a:lnTo>
                <a:lnTo>
                  <a:pt x="360" y="2878"/>
                </a:lnTo>
                <a:lnTo>
                  <a:pt x="359" y="2880"/>
                </a:lnTo>
                <a:lnTo>
                  <a:pt x="356" y="2880"/>
                </a:lnTo>
                <a:lnTo>
                  <a:pt x="356" y="2880"/>
                </a:lnTo>
                <a:lnTo>
                  <a:pt x="356" y="2883"/>
                </a:lnTo>
                <a:lnTo>
                  <a:pt x="359" y="2886"/>
                </a:lnTo>
                <a:lnTo>
                  <a:pt x="366" y="2887"/>
                </a:lnTo>
                <a:lnTo>
                  <a:pt x="366" y="2887"/>
                </a:lnTo>
                <a:close/>
                <a:moveTo>
                  <a:pt x="473" y="3051"/>
                </a:moveTo>
                <a:lnTo>
                  <a:pt x="473" y="3051"/>
                </a:lnTo>
                <a:lnTo>
                  <a:pt x="470" y="3051"/>
                </a:lnTo>
                <a:lnTo>
                  <a:pt x="467" y="3053"/>
                </a:lnTo>
                <a:lnTo>
                  <a:pt x="464" y="3054"/>
                </a:lnTo>
                <a:lnTo>
                  <a:pt x="463" y="3057"/>
                </a:lnTo>
                <a:lnTo>
                  <a:pt x="463" y="3057"/>
                </a:lnTo>
                <a:lnTo>
                  <a:pt x="464" y="3057"/>
                </a:lnTo>
                <a:lnTo>
                  <a:pt x="466" y="3059"/>
                </a:lnTo>
                <a:lnTo>
                  <a:pt x="467" y="3063"/>
                </a:lnTo>
                <a:lnTo>
                  <a:pt x="469" y="3066"/>
                </a:lnTo>
                <a:lnTo>
                  <a:pt x="470" y="3066"/>
                </a:lnTo>
                <a:lnTo>
                  <a:pt x="470" y="3064"/>
                </a:lnTo>
                <a:lnTo>
                  <a:pt x="470" y="3064"/>
                </a:lnTo>
                <a:lnTo>
                  <a:pt x="469" y="3061"/>
                </a:lnTo>
                <a:lnTo>
                  <a:pt x="470" y="3059"/>
                </a:lnTo>
                <a:lnTo>
                  <a:pt x="473" y="3056"/>
                </a:lnTo>
                <a:lnTo>
                  <a:pt x="473" y="3054"/>
                </a:lnTo>
                <a:lnTo>
                  <a:pt x="473" y="3051"/>
                </a:lnTo>
                <a:lnTo>
                  <a:pt x="473" y="3051"/>
                </a:lnTo>
                <a:close/>
                <a:moveTo>
                  <a:pt x="381" y="2809"/>
                </a:moveTo>
                <a:lnTo>
                  <a:pt x="381" y="2809"/>
                </a:lnTo>
                <a:lnTo>
                  <a:pt x="376" y="2809"/>
                </a:lnTo>
                <a:lnTo>
                  <a:pt x="374" y="2811"/>
                </a:lnTo>
                <a:lnTo>
                  <a:pt x="374" y="2814"/>
                </a:lnTo>
                <a:lnTo>
                  <a:pt x="371" y="2817"/>
                </a:lnTo>
                <a:lnTo>
                  <a:pt x="371" y="2817"/>
                </a:lnTo>
                <a:lnTo>
                  <a:pt x="369" y="2814"/>
                </a:lnTo>
                <a:lnTo>
                  <a:pt x="366" y="2812"/>
                </a:lnTo>
                <a:lnTo>
                  <a:pt x="360" y="2811"/>
                </a:lnTo>
                <a:lnTo>
                  <a:pt x="360" y="2811"/>
                </a:lnTo>
                <a:lnTo>
                  <a:pt x="362" y="2817"/>
                </a:lnTo>
                <a:lnTo>
                  <a:pt x="365" y="2820"/>
                </a:lnTo>
                <a:lnTo>
                  <a:pt x="374" y="2824"/>
                </a:lnTo>
                <a:lnTo>
                  <a:pt x="376" y="2826"/>
                </a:lnTo>
                <a:lnTo>
                  <a:pt x="379" y="2830"/>
                </a:lnTo>
                <a:lnTo>
                  <a:pt x="379" y="2834"/>
                </a:lnTo>
                <a:lnTo>
                  <a:pt x="378" y="2840"/>
                </a:lnTo>
                <a:lnTo>
                  <a:pt x="378" y="2840"/>
                </a:lnTo>
                <a:lnTo>
                  <a:pt x="382" y="2842"/>
                </a:lnTo>
                <a:lnTo>
                  <a:pt x="385" y="2843"/>
                </a:lnTo>
                <a:lnTo>
                  <a:pt x="385" y="2843"/>
                </a:lnTo>
                <a:lnTo>
                  <a:pt x="387" y="2839"/>
                </a:lnTo>
                <a:lnTo>
                  <a:pt x="385" y="2836"/>
                </a:lnTo>
                <a:lnTo>
                  <a:pt x="382" y="2826"/>
                </a:lnTo>
                <a:lnTo>
                  <a:pt x="381" y="2821"/>
                </a:lnTo>
                <a:lnTo>
                  <a:pt x="381" y="2818"/>
                </a:lnTo>
                <a:lnTo>
                  <a:pt x="384" y="2815"/>
                </a:lnTo>
                <a:lnTo>
                  <a:pt x="390" y="2814"/>
                </a:lnTo>
                <a:lnTo>
                  <a:pt x="390" y="2814"/>
                </a:lnTo>
                <a:lnTo>
                  <a:pt x="390" y="2820"/>
                </a:lnTo>
                <a:lnTo>
                  <a:pt x="391" y="2823"/>
                </a:lnTo>
                <a:lnTo>
                  <a:pt x="393" y="2824"/>
                </a:lnTo>
                <a:lnTo>
                  <a:pt x="393" y="2824"/>
                </a:lnTo>
                <a:lnTo>
                  <a:pt x="394" y="2821"/>
                </a:lnTo>
                <a:lnTo>
                  <a:pt x="394" y="2820"/>
                </a:lnTo>
                <a:lnTo>
                  <a:pt x="394" y="2817"/>
                </a:lnTo>
                <a:lnTo>
                  <a:pt x="393" y="2812"/>
                </a:lnTo>
                <a:lnTo>
                  <a:pt x="394" y="2811"/>
                </a:lnTo>
                <a:lnTo>
                  <a:pt x="395" y="2809"/>
                </a:lnTo>
                <a:lnTo>
                  <a:pt x="395" y="2809"/>
                </a:lnTo>
                <a:lnTo>
                  <a:pt x="387" y="2808"/>
                </a:lnTo>
                <a:lnTo>
                  <a:pt x="385" y="2806"/>
                </a:lnTo>
                <a:lnTo>
                  <a:pt x="382" y="2804"/>
                </a:lnTo>
                <a:lnTo>
                  <a:pt x="382" y="2804"/>
                </a:lnTo>
                <a:lnTo>
                  <a:pt x="385" y="2801"/>
                </a:lnTo>
                <a:lnTo>
                  <a:pt x="387" y="2798"/>
                </a:lnTo>
                <a:lnTo>
                  <a:pt x="388" y="2792"/>
                </a:lnTo>
                <a:lnTo>
                  <a:pt x="388" y="2784"/>
                </a:lnTo>
                <a:lnTo>
                  <a:pt x="390" y="2782"/>
                </a:lnTo>
                <a:lnTo>
                  <a:pt x="393" y="2777"/>
                </a:lnTo>
                <a:lnTo>
                  <a:pt x="393" y="2777"/>
                </a:lnTo>
                <a:lnTo>
                  <a:pt x="388" y="2779"/>
                </a:lnTo>
                <a:lnTo>
                  <a:pt x="385" y="2782"/>
                </a:lnTo>
                <a:lnTo>
                  <a:pt x="382" y="2789"/>
                </a:lnTo>
                <a:lnTo>
                  <a:pt x="381" y="2798"/>
                </a:lnTo>
                <a:lnTo>
                  <a:pt x="381" y="2809"/>
                </a:lnTo>
                <a:lnTo>
                  <a:pt x="381" y="2809"/>
                </a:lnTo>
                <a:close/>
                <a:moveTo>
                  <a:pt x="346" y="2755"/>
                </a:moveTo>
                <a:lnTo>
                  <a:pt x="346" y="2755"/>
                </a:lnTo>
                <a:lnTo>
                  <a:pt x="344" y="2758"/>
                </a:lnTo>
                <a:lnTo>
                  <a:pt x="344" y="2764"/>
                </a:lnTo>
                <a:lnTo>
                  <a:pt x="343" y="2768"/>
                </a:lnTo>
                <a:lnTo>
                  <a:pt x="341" y="2773"/>
                </a:lnTo>
                <a:lnTo>
                  <a:pt x="341" y="2773"/>
                </a:lnTo>
                <a:lnTo>
                  <a:pt x="344" y="2771"/>
                </a:lnTo>
                <a:lnTo>
                  <a:pt x="349" y="2770"/>
                </a:lnTo>
                <a:lnTo>
                  <a:pt x="353" y="2770"/>
                </a:lnTo>
                <a:lnTo>
                  <a:pt x="354" y="2770"/>
                </a:lnTo>
                <a:lnTo>
                  <a:pt x="356" y="2773"/>
                </a:lnTo>
                <a:lnTo>
                  <a:pt x="356" y="2773"/>
                </a:lnTo>
                <a:lnTo>
                  <a:pt x="356" y="2776"/>
                </a:lnTo>
                <a:lnTo>
                  <a:pt x="356" y="2779"/>
                </a:lnTo>
                <a:lnTo>
                  <a:pt x="354" y="2782"/>
                </a:lnTo>
                <a:lnTo>
                  <a:pt x="352" y="2784"/>
                </a:lnTo>
                <a:lnTo>
                  <a:pt x="350" y="2786"/>
                </a:lnTo>
                <a:lnTo>
                  <a:pt x="352" y="2789"/>
                </a:lnTo>
                <a:lnTo>
                  <a:pt x="352" y="2789"/>
                </a:lnTo>
                <a:lnTo>
                  <a:pt x="356" y="2787"/>
                </a:lnTo>
                <a:lnTo>
                  <a:pt x="359" y="2787"/>
                </a:lnTo>
                <a:lnTo>
                  <a:pt x="360" y="2789"/>
                </a:lnTo>
                <a:lnTo>
                  <a:pt x="362" y="2792"/>
                </a:lnTo>
                <a:lnTo>
                  <a:pt x="363" y="2798"/>
                </a:lnTo>
                <a:lnTo>
                  <a:pt x="366" y="2804"/>
                </a:lnTo>
                <a:lnTo>
                  <a:pt x="366" y="2804"/>
                </a:lnTo>
                <a:lnTo>
                  <a:pt x="371" y="2799"/>
                </a:lnTo>
                <a:lnTo>
                  <a:pt x="372" y="2795"/>
                </a:lnTo>
                <a:lnTo>
                  <a:pt x="371" y="2790"/>
                </a:lnTo>
                <a:lnTo>
                  <a:pt x="369" y="2784"/>
                </a:lnTo>
                <a:lnTo>
                  <a:pt x="366" y="2780"/>
                </a:lnTo>
                <a:lnTo>
                  <a:pt x="365" y="2776"/>
                </a:lnTo>
                <a:lnTo>
                  <a:pt x="365" y="2770"/>
                </a:lnTo>
                <a:lnTo>
                  <a:pt x="368" y="2763"/>
                </a:lnTo>
                <a:lnTo>
                  <a:pt x="368" y="2763"/>
                </a:lnTo>
                <a:lnTo>
                  <a:pt x="363" y="2760"/>
                </a:lnTo>
                <a:lnTo>
                  <a:pt x="359" y="2758"/>
                </a:lnTo>
                <a:lnTo>
                  <a:pt x="353" y="2755"/>
                </a:lnTo>
                <a:lnTo>
                  <a:pt x="346" y="2755"/>
                </a:lnTo>
                <a:lnTo>
                  <a:pt x="346" y="2755"/>
                </a:lnTo>
                <a:close/>
                <a:moveTo>
                  <a:pt x="341" y="2846"/>
                </a:moveTo>
                <a:lnTo>
                  <a:pt x="341" y="2846"/>
                </a:lnTo>
                <a:lnTo>
                  <a:pt x="344" y="2852"/>
                </a:lnTo>
                <a:lnTo>
                  <a:pt x="350" y="2858"/>
                </a:lnTo>
                <a:lnTo>
                  <a:pt x="356" y="2862"/>
                </a:lnTo>
                <a:lnTo>
                  <a:pt x="359" y="2864"/>
                </a:lnTo>
                <a:lnTo>
                  <a:pt x="360" y="2862"/>
                </a:lnTo>
                <a:lnTo>
                  <a:pt x="360" y="2862"/>
                </a:lnTo>
                <a:lnTo>
                  <a:pt x="359" y="2862"/>
                </a:lnTo>
                <a:lnTo>
                  <a:pt x="359" y="2861"/>
                </a:lnTo>
                <a:lnTo>
                  <a:pt x="359" y="2861"/>
                </a:lnTo>
                <a:lnTo>
                  <a:pt x="363" y="2859"/>
                </a:lnTo>
                <a:lnTo>
                  <a:pt x="365" y="2859"/>
                </a:lnTo>
                <a:lnTo>
                  <a:pt x="366" y="2858"/>
                </a:lnTo>
                <a:lnTo>
                  <a:pt x="366" y="2858"/>
                </a:lnTo>
                <a:lnTo>
                  <a:pt x="362" y="2858"/>
                </a:lnTo>
                <a:lnTo>
                  <a:pt x="359" y="2856"/>
                </a:lnTo>
                <a:lnTo>
                  <a:pt x="354" y="2850"/>
                </a:lnTo>
                <a:lnTo>
                  <a:pt x="352" y="2849"/>
                </a:lnTo>
                <a:lnTo>
                  <a:pt x="350" y="2846"/>
                </a:lnTo>
                <a:lnTo>
                  <a:pt x="346" y="2845"/>
                </a:lnTo>
                <a:lnTo>
                  <a:pt x="341" y="2846"/>
                </a:lnTo>
                <a:lnTo>
                  <a:pt x="341" y="2846"/>
                </a:lnTo>
                <a:close/>
                <a:moveTo>
                  <a:pt x="397" y="3015"/>
                </a:moveTo>
                <a:lnTo>
                  <a:pt x="397" y="3015"/>
                </a:lnTo>
                <a:lnTo>
                  <a:pt x="397" y="3019"/>
                </a:lnTo>
                <a:lnTo>
                  <a:pt x="398" y="3022"/>
                </a:lnTo>
                <a:lnTo>
                  <a:pt x="400" y="3023"/>
                </a:lnTo>
                <a:lnTo>
                  <a:pt x="403" y="3025"/>
                </a:lnTo>
                <a:lnTo>
                  <a:pt x="403" y="3025"/>
                </a:lnTo>
                <a:lnTo>
                  <a:pt x="404" y="3022"/>
                </a:lnTo>
                <a:lnTo>
                  <a:pt x="406" y="3020"/>
                </a:lnTo>
                <a:lnTo>
                  <a:pt x="407" y="3019"/>
                </a:lnTo>
                <a:lnTo>
                  <a:pt x="407" y="3015"/>
                </a:lnTo>
                <a:lnTo>
                  <a:pt x="397" y="3015"/>
                </a:lnTo>
                <a:close/>
                <a:moveTo>
                  <a:pt x="444" y="3015"/>
                </a:moveTo>
                <a:lnTo>
                  <a:pt x="444" y="3015"/>
                </a:lnTo>
                <a:lnTo>
                  <a:pt x="442" y="3016"/>
                </a:lnTo>
                <a:lnTo>
                  <a:pt x="442" y="3020"/>
                </a:lnTo>
                <a:lnTo>
                  <a:pt x="444" y="3023"/>
                </a:lnTo>
                <a:lnTo>
                  <a:pt x="447" y="3026"/>
                </a:lnTo>
                <a:lnTo>
                  <a:pt x="447" y="3026"/>
                </a:lnTo>
                <a:lnTo>
                  <a:pt x="447" y="3023"/>
                </a:lnTo>
                <a:lnTo>
                  <a:pt x="450" y="3022"/>
                </a:lnTo>
                <a:lnTo>
                  <a:pt x="451" y="3020"/>
                </a:lnTo>
                <a:lnTo>
                  <a:pt x="451" y="3016"/>
                </a:lnTo>
                <a:lnTo>
                  <a:pt x="451" y="3016"/>
                </a:lnTo>
                <a:lnTo>
                  <a:pt x="447" y="3016"/>
                </a:lnTo>
                <a:lnTo>
                  <a:pt x="444" y="3015"/>
                </a:lnTo>
                <a:lnTo>
                  <a:pt x="444" y="3015"/>
                </a:lnTo>
                <a:close/>
                <a:moveTo>
                  <a:pt x="470" y="3168"/>
                </a:moveTo>
                <a:lnTo>
                  <a:pt x="470" y="3168"/>
                </a:lnTo>
                <a:lnTo>
                  <a:pt x="470" y="3173"/>
                </a:lnTo>
                <a:lnTo>
                  <a:pt x="472" y="3174"/>
                </a:lnTo>
                <a:lnTo>
                  <a:pt x="473" y="3176"/>
                </a:lnTo>
                <a:lnTo>
                  <a:pt x="475" y="3177"/>
                </a:lnTo>
                <a:lnTo>
                  <a:pt x="480" y="3177"/>
                </a:lnTo>
                <a:lnTo>
                  <a:pt x="485" y="3179"/>
                </a:lnTo>
                <a:lnTo>
                  <a:pt x="485" y="3179"/>
                </a:lnTo>
                <a:lnTo>
                  <a:pt x="485" y="3174"/>
                </a:lnTo>
                <a:lnTo>
                  <a:pt x="482" y="3170"/>
                </a:lnTo>
                <a:lnTo>
                  <a:pt x="478" y="3168"/>
                </a:lnTo>
                <a:lnTo>
                  <a:pt x="470" y="3168"/>
                </a:lnTo>
                <a:lnTo>
                  <a:pt x="470" y="3168"/>
                </a:lnTo>
                <a:close/>
                <a:moveTo>
                  <a:pt x="454" y="2985"/>
                </a:moveTo>
                <a:lnTo>
                  <a:pt x="454" y="2985"/>
                </a:lnTo>
                <a:lnTo>
                  <a:pt x="454" y="2990"/>
                </a:lnTo>
                <a:lnTo>
                  <a:pt x="456" y="2993"/>
                </a:lnTo>
                <a:lnTo>
                  <a:pt x="460" y="2993"/>
                </a:lnTo>
                <a:lnTo>
                  <a:pt x="463" y="2993"/>
                </a:lnTo>
                <a:lnTo>
                  <a:pt x="463" y="2993"/>
                </a:lnTo>
                <a:lnTo>
                  <a:pt x="463" y="2988"/>
                </a:lnTo>
                <a:lnTo>
                  <a:pt x="460" y="2985"/>
                </a:lnTo>
                <a:lnTo>
                  <a:pt x="457" y="2984"/>
                </a:lnTo>
                <a:lnTo>
                  <a:pt x="454" y="2985"/>
                </a:lnTo>
                <a:lnTo>
                  <a:pt x="454" y="2985"/>
                </a:lnTo>
                <a:close/>
                <a:moveTo>
                  <a:pt x="444" y="2981"/>
                </a:moveTo>
                <a:lnTo>
                  <a:pt x="444" y="2981"/>
                </a:lnTo>
                <a:lnTo>
                  <a:pt x="442" y="2993"/>
                </a:lnTo>
                <a:lnTo>
                  <a:pt x="442" y="2997"/>
                </a:lnTo>
                <a:lnTo>
                  <a:pt x="444" y="2998"/>
                </a:lnTo>
                <a:lnTo>
                  <a:pt x="447" y="3000"/>
                </a:lnTo>
                <a:lnTo>
                  <a:pt x="447" y="3000"/>
                </a:lnTo>
                <a:lnTo>
                  <a:pt x="447" y="2997"/>
                </a:lnTo>
                <a:lnTo>
                  <a:pt x="447" y="2994"/>
                </a:lnTo>
                <a:lnTo>
                  <a:pt x="450" y="2988"/>
                </a:lnTo>
                <a:lnTo>
                  <a:pt x="450" y="2985"/>
                </a:lnTo>
                <a:lnTo>
                  <a:pt x="450" y="2984"/>
                </a:lnTo>
                <a:lnTo>
                  <a:pt x="448" y="2982"/>
                </a:lnTo>
                <a:lnTo>
                  <a:pt x="444" y="2981"/>
                </a:lnTo>
                <a:lnTo>
                  <a:pt x="444" y="2981"/>
                </a:lnTo>
                <a:close/>
                <a:moveTo>
                  <a:pt x="434" y="3010"/>
                </a:moveTo>
                <a:lnTo>
                  <a:pt x="434" y="3010"/>
                </a:lnTo>
                <a:lnTo>
                  <a:pt x="444" y="3013"/>
                </a:lnTo>
                <a:lnTo>
                  <a:pt x="454" y="3015"/>
                </a:lnTo>
                <a:lnTo>
                  <a:pt x="454" y="3015"/>
                </a:lnTo>
                <a:lnTo>
                  <a:pt x="453" y="3013"/>
                </a:lnTo>
                <a:lnTo>
                  <a:pt x="451" y="3012"/>
                </a:lnTo>
                <a:lnTo>
                  <a:pt x="444" y="3009"/>
                </a:lnTo>
                <a:lnTo>
                  <a:pt x="438" y="3009"/>
                </a:lnTo>
                <a:lnTo>
                  <a:pt x="434" y="3010"/>
                </a:lnTo>
                <a:lnTo>
                  <a:pt x="434" y="3010"/>
                </a:lnTo>
                <a:close/>
                <a:moveTo>
                  <a:pt x="478" y="3041"/>
                </a:moveTo>
                <a:lnTo>
                  <a:pt x="478" y="3041"/>
                </a:lnTo>
                <a:lnTo>
                  <a:pt x="482" y="3042"/>
                </a:lnTo>
                <a:lnTo>
                  <a:pt x="486" y="3042"/>
                </a:lnTo>
                <a:lnTo>
                  <a:pt x="489" y="3039"/>
                </a:lnTo>
                <a:lnTo>
                  <a:pt x="491" y="3037"/>
                </a:lnTo>
                <a:lnTo>
                  <a:pt x="489" y="3034"/>
                </a:lnTo>
                <a:lnTo>
                  <a:pt x="489" y="3034"/>
                </a:lnTo>
                <a:lnTo>
                  <a:pt x="485" y="3034"/>
                </a:lnTo>
                <a:lnTo>
                  <a:pt x="482" y="3035"/>
                </a:lnTo>
                <a:lnTo>
                  <a:pt x="479" y="3038"/>
                </a:lnTo>
                <a:lnTo>
                  <a:pt x="478" y="3041"/>
                </a:lnTo>
                <a:lnTo>
                  <a:pt x="478" y="3041"/>
                </a:lnTo>
                <a:close/>
                <a:moveTo>
                  <a:pt x="407" y="2941"/>
                </a:moveTo>
                <a:lnTo>
                  <a:pt x="407" y="2941"/>
                </a:lnTo>
                <a:lnTo>
                  <a:pt x="403" y="2940"/>
                </a:lnTo>
                <a:lnTo>
                  <a:pt x="401" y="2940"/>
                </a:lnTo>
                <a:lnTo>
                  <a:pt x="398" y="2943"/>
                </a:lnTo>
                <a:lnTo>
                  <a:pt x="397" y="2946"/>
                </a:lnTo>
                <a:lnTo>
                  <a:pt x="394" y="2954"/>
                </a:lnTo>
                <a:lnTo>
                  <a:pt x="390" y="2960"/>
                </a:lnTo>
                <a:lnTo>
                  <a:pt x="390" y="2960"/>
                </a:lnTo>
                <a:lnTo>
                  <a:pt x="391" y="2962"/>
                </a:lnTo>
                <a:lnTo>
                  <a:pt x="394" y="2962"/>
                </a:lnTo>
                <a:lnTo>
                  <a:pt x="398" y="2959"/>
                </a:lnTo>
                <a:lnTo>
                  <a:pt x="401" y="2957"/>
                </a:lnTo>
                <a:lnTo>
                  <a:pt x="400" y="2963"/>
                </a:lnTo>
                <a:lnTo>
                  <a:pt x="400" y="2963"/>
                </a:lnTo>
                <a:lnTo>
                  <a:pt x="406" y="2962"/>
                </a:lnTo>
                <a:lnTo>
                  <a:pt x="410" y="2960"/>
                </a:lnTo>
                <a:lnTo>
                  <a:pt x="413" y="2956"/>
                </a:lnTo>
                <a:lnTo>
                  <a:pt x="415" y="2950"/>
                </a:lnTo>
                <a:lnTo>
                  <a:pt x="415" y="2950"/>
                </a:lnTo>
                <a:lnTo>
                  <a:pt x="410" y="2952"/>
                </a:lnTo>
                <a:lnTo>
                  <a:pt x="407" y="2950"/>
                </a:lnTo>
                <a:lnTo>
                  <a:pt x="404" y="2950"/>
                </a:lnTo>
                <a:lnTo>
                  <a:pt x="403" y="2947"/>
                </a:lnTo>
                <a:lnTo>
                  <a:pt x="403" y="2946"/>
                </a:lnTo>
                <a:lnTo>
                  <a:pt x="403" y="2944"/>
                </a:lnTo>
                <a:lnTo>
                  <a:pt x="404" y="2943"/>
                </a:lnTo>
                <a:lnTo>
                  <a:pt x="407" y="2941"/>
                </a:lnTo>
                <a:lnTo>
                  <a:pt x="407" y="2941"/>
                </a:lnTo>
                <a:close/>
                <a:moveTo>
                  <a:pt x="426" y="2971"/>
                </a:moveTo>
                <a:lnTo>
                  <a:pt x="426" y="2971"/>
                </a:lnTo>
                <a:lnTo>
                  <a:pt x="425" y="2971"/>
                </a:lnTo>
                <a:lnTo>
                  <a:pt x="423" y="2969"/>
                </a:lnTo>
                <a:lnTo>
                  <a:pt x="419" y="2966"/>
                </a:lnTo>
                <a:lnTo>
                  <a:pt x="419" y="2966"/>
                </a:lnTo>
                <a:lnTo>
                  <a:pt x="419" y="2971"/>
                </a:lnTo>
                <a:lnTo>
                  <a:pt x="417" y="2972"/>
                </a:lnTo>
                <a:lnTo>
                  <a:pt x="415" y="2975"/>
                </a:lnTo>
                <a:lnTo>
                  <a:pt x="415" y="2978"/>
                </a:lnTo>
                <a:lnTo>
                  <a:pt x="415" y="2978"/>
                </a:lnTo>
                <a:lnTo>
                  <a:pt x="422" y="2976"/>
                </a:lnTo>
                <a:lnTo>
                  <a:pt x="425" y="2975"/>
                </a:lnTo>
                <a:lnTo>
                  <a:pt x="426" y="2971"/>
                </a:lnTo>
                <a:lnTo>
                  <a:pt x="426" y="2971"/>
                </a:lnTo>
                <a:close/>
                <a:moveTo>
                  <a:pt x="422" y="2982"/>
                </a:moveTo>
                <a:lnTo>
                  <a:pt x="422" y="2982"/>
                </a:lnTo>
                <a:lnTo>
                  <a:pt x="420" y="2985"/>
                </a:lnTo>
                <a:lnTo>
                  <a:pt x="420" y="2990"/>
                </a:lnTo>
                <a:lnTo>
                  <a:pt x="423" y="2991"/>
                </a:lnTo>
                <a:lnTo>
                  <a:pt x="429" y="2993"/>
                </a:lnTo>
                <a:lnTo>
                  <a:pt x="429" y="2993"/>
                </a:lnTo>
                <a:lnTo>
                  <a:pt x="429" y="2988"/>
                </a:lnTo>
                <a:lnTo>
                  <a:pt x="428" y="2984"/>
                </a:lnTo>
                <a:lnTo>
                  <a:pt x="426" y="2982"/>
                </a:lnTo>
                <a:lnTo>
                  <a:pt x="422" y="2982"/>
                </a:lnTo>
                <a:lnTo>
                  <a:pt x="422" y="2982"/>
                </a:lnTo>
                <a:close/>
                <a:moveTo>
                  <a:pt x="422" y="3034"/>
                </a:moveTo>
                <a:lnTo>
                  <a:pt x="422" y="3034"/>
                </a:lnTo>
                <a:lnTo>
                  <a:pt x="420" y="3038"/>
                </a:lnTo>
                <a:lnTo>
                  <a:pt x="419" y="3039"/>
                </a:lnTo>
                <a:lnTo>
                  <a:pt x="419" y="3044"/>
                </a:lnTo>
                <a:lnTo>
                  <a:pt x="419" y="3044"/>
                </a:lnTo>
                <a:lnTo>
                  <a:pt x="423" y="3044"/>
                </a:lnTo>
                <a:lnTo>
                  <a:pt x="426" y="3042"/>
                </a:lnTo>
                <a:lnTo>
                  <a:pt x="428" y="3041"/>
                </a:lnTo>
                <a:lnTo>
                  <a:pt x="428" y="3039"/>
                </a:lnTo>
                <a:lnTo>
                  <a:pt x="428" y="3038"/>
                </a:lnTo>
                <a:lnTo>
                  <a:pt x="426" y="3035"/>
                </a:lnTo>
                <a:lnTo>
                  <a:pt x="425" y="3034"/>
                </a:lnTo>
                <a:lnTo>
                  <a:pt x="422" y="3034"/>
                </a:lnTo>
                <a:lnTo>
                  <a:pt x="422" y="3034"/>
                </a:lnTo>
                <a:close/>
                <a:moveTo>
                  <a:pt x="439" y="3079"/>
                </a:moveTo>
                <a:lnTo>
                  <a:pt x="439" y="3079"/>
                </a:lnTo>
                <a:lnTo>
                  <a:pt x="441" y="3075"/>
                </a:lnTo>
                <a:lnTo>
                  <a:pt x="441" y="3073"/>
                </a:lnTo>
                <a:lnTo>
                  <a:pt x="441" y="3072"/>
                </a:lnTo>
                <a:lnTo>
                  <a:pt x="441" y="3072"/>
                </a:lnTo>
                <a:lnTo>
                  <a:pt x="438" y="3072"/>
                </a:lnTo>
                <a:lnTo>
                  <a:pt x="435" y="3075"/>
                </a:lnTo>
                <a:lnTo>
                  <a:pt x="435" y="3078"/>
                </a:lnTo>
                <a:lnTo>
                  <a:pt x="435" y="3082"/>
                </a:lnTo>
                <a:lnTo>
                  <a:pt x="438" y="3085"/>
                </a:lnTo>
                <a:lnTo>
                  <a:pt x="439" y="3086"/>
                </a:lnTo>
                <a:lnTo>
                  <a:pt x="442" y="3086"/>
                </a:lnTo>
                <a:lnTo>
                  <a:pt x="447" y="3083"/>
                </a:lnTo>
                <a:lnTo>
                  <a:pt x="447" y="3083"/>
                </a:lnTo>
                <a:lnTo>
                  <a:pt x="444" y="3083"/>
                </a:lnTo>
                <a:lnTo>
                  <a:pt x="441" y="3082"/>
                </a:lnTo>
                <a:lnTo>
                  <a:pt x="439" y="3079"/>
                </a:lnTo>
                <a:lnTo>
                  <a:pt x="439" y="3079"/>
                </a:lnTo>
                <a:close/>
                <a:moveTo>
                  <a:pt x="3006" y="3368"/>
                </a:moveTo>
                <a:lnTo>
                  <a:pt x="3010" y="3368"/>
                </a:lnTo>
                <a:lnTo>
                  <a:pt x="3010" y="3368"/>
                </a:lnTo>
                <a:lnTo>
                  <a:pt x="3015" y="3362"/>
                </a:lnTo>
                <a:lnTo>
                  <a:pt x="3017" y="3358"/>
                </a:lnTo>
                <a:lnTo>
                  <a:pt x="3023" y="3346"/>
                </a:lnTo>
                <a:lnTo>
                  <a:pt x="3023" y="3346"/>
                </a:lnTo>
                <a:lnTo>
                  <a:pt x="3006" y="3368"/>
                </a:lnTo>
                <a:lnTo>
                  <a:pt x="3006" y="3368"/>
                </a:lnTo>
                <a:close/>
                <a:moveTo>
                  <a:pt x="3039" y="3338"/>
                </a:moveTo>
                <a:lnTo>
                  <a:pt x="3039" y="3338"/>
                </a:lnTo>
                <a:lnTo>
                  <a:pt x="3038" y="3333"/>
                </a:lnTo>
                <a:lnTo>
                  <a:pt x="3038" y="3327"/>
                </a:lnTo>
                <a:lnTo>
                  <a:pt x="3038" y="3327"/>
                </a:lnTo>
                <a:lnTo>
                  <a:pt x="3026" y="3341"/>
                </a:lnTo>
                <a:lnTo>
                  <a:pt x="3026" y="3341"/>
                </a:lnTo>
                <a:lnTo>
                  <a:pt x="3029" y="3340"/>
                </a:lnTo>
                <a:lnTo>
                  <a:pt x="3032" y="3338"/>
                </a:lnTo>
                <a:lnTo>
                  <a:pt x="3037" y="3337"/>
                </a:lnTo>
                <a:lnTo>
                  <a:pt x="3039" y="3338"/>
                </a:lnTo>
                <a:lnTo>
                  <a:pt x="3039" y="3338"/>
                </a:lnTo>
                <a:close/>
                <a:moveTo>
                  <a:pt x="3025" y="3413"/>
                </a:moveTo>
                <a:lnTo>
                  <a:pt x="3025" y="3413"/>
                </a:lnTo>
                <a:lnTo>
                  <a:pt x="3019" y="3413"/>
                </a:lnTo>
                <a:lnTo>
                  <a:pt x="3016" y="3412"/>
                </a:lnTo>
                <a:lnTo>
                  <a:pt x="3015" y="3407"/>
                </a:lnTo>
                <a:lnTo>
                  <a:pt x="3015" y="3403"/>
                </a:lnTo>
                <a:lnTo>
                  <a:pt x="3016" y="3393"/>
                </a:lnTo>
                <a:lnTo>
                  <a:pt x="3015" y="3387"/>
                </a:lnTo>
                <a:lnTo>
                  <a:pt x="3013" y="3382"/>
                </a:lnTo>
                <a:lnTo>
                  <a:pt x="3013" y="3382"/>
                </a:lnTo>
                <a:lnTo>
                  <a:pt x="3007" y="3387"/>
                </a:lnTo>
                <a:lnTo>
                  <a:pt x="3000" y="3393"/>
                </a:lnTo>
                <a:lnTo>
                  <a:pt x="2993" y="3397"/>
                </a:lnTo>
                <a:lnTo>
                  <a:pt x="2990" y="3397"/>
                </a:lnTo>
                <a:lnTo>
                  <a:pt x="2987" y="3397"/>
                </a:lnTo>
                <a:lnTo>
                  <a:pt x="2987" y="3397"/>
                </a:lnTo>
                <a:lnTo>
                  <a:pt x="2988" y="3393"/>
                </a:lnTo>
                <a:lnTo>
                  <a:pt x="2991" y="3390"/>
                </a:lnTo>
                <a:lnTo>
                  <a:pt x="2996" y="3388"/>
                </a:lnTo>
                <a:lnTo>
                  <a:pt x="3001" y="3385"/>
                </a:lnTo>
                <a:lnTo>
                  <a:pt x="3004" y="3384"/>
                </a:lnTo>
                <a:lnTo>
                  <a:pt x="3006" y="3379"/>
                </a:lnTo>
                <a:lnTo>
                  <a:pt x="3006" y="3379"/>
                </a:lnTo>
                <a:lnTo>
                  <a:pt x="3004" y="3378"/>
                </a:lnTo>
                <a:lnTo>
                  <a:pt x="3003" y="3375"/>
                </a:lnTo>
                <a:lnTo>
                  <a:pt x="3003" y="3375"/>
                </a:lnTo>
                <a:lnTo>
                  <a:pt x="3000" y="3375"/>
                </a:lnTo>
                <a:lnTo>
                  <a:pt x="3000" y="3375"/>
                </a:lnTo>
                <a:lnTo>
                  <a:pt x="2971" y="3407"/>
                </a:lnTo>
                <a:lnTo>
                  <a:pt x="2971" y="3407"/>
                </a:lnTo>
                <a:lnTo>
                  <a:pt x="2974" y="3407"/>
                </a:lnTo>
                <a:lnTo>
                  <a:pt x="2976" y="3407"/>
                </a:lnTo>
                <a:lnTo>
                  <a:pt x="2981" y="3401"/>
                </a:lnTo>
                <a:lnTo>
                  <a:pt x="2981" y="3401"/>
                </a:lnTo>
                <a:lnTo>
                  <a:pt x="2982" y="3406"/>
                </a:lnTo>
                <a:lnTo>
                  <a:pt x="2984" y="3409"/>
                </a:lnTo>
                <a:lnTo>
                  <a:pt x="2987" y="3410"/>
                </a:lnTo>
                <a:lnTo>
                  <a:pt x="2991" y="3412"/>
                </a:lnTo>
                <a:lnTo>
                  <a:pt x="2991" y="3412"/>
                </a:lnTo>
                <a:lnTo>
                  <a:pt x="2991" y="3403"/>
                </a:lnTo>
                <a:lnTo>
                  <a:pt x="2993" y="3400"/>
                </a:lnTo>
                <a:lnTo>
                  <a:pt x="2996" y="3399"/>
                </a:lnTo>
                <a:lnTo>
                  <a:pt x="2996" y="3399"/>
                </a:lnTo>
                <a:lnTo>
                  <a:pt x="3000" y="3401"/>
                </a:lnTo>
                <a:lnTo>
                  <a:pt x="3001" y="3403"/>
                </a:lnTo>
                <a:lnTo>
                  <a:pt x="3004" y="3403"/>
                </a:lnTo>
                <a:lnTo>
                  <a:pt x="3006" y="3404"/>
                </a:lnTo>
                <a:lnTo>
                  <a:pt x="3006" y="3404"/>
                </a:lnTo>
                <a:lnTo>
                  <a:pt x="3006" y="3407"/>
                </a:lnTo>
                <a:lnTo>
                  <a:pt x="3004" y="3410"/>
                </a:lnTo>
                <a:lnTo>
                  <a:pt x="3003" y="3412"/>
                </a:lnTo>
                <a:lnTo>
                  <a:pt x="3003" y="3416"/>
                </a:lnTo>
                <a:lnTo>
                  <a:pt x="3003" y="3416"/>
                </a:lnTo>
                <a:lnTo>
                  <a:pt x="3007" y="3418"/>
                </a:lnTo>
                <a:lnTo>
                  <a:pt x="3009" y="3419"/>
                </a:lnTo>
                <a:lnTo>
                  <a:pt x="3009" y="3421"/>
                </a:lnTo>
                <a:lnTo>
                  <a:pt x="3009" y="3421"/>
                </a:lnTo>
                <a:lnTo>
                  <a:pt x="3019" y="3419"/>
                </a:lnTo>
                <a:lnTo>
                  <a:pt x="3023" y="3418"/>
                </a:lnTo>
                <a:lnTo>
                  <a:pt x="3025" y="3413"/>
                </a:lnTo>
                <a:lnTo>
                  <a:pt x="3025" y="3413"/>
                </a:lnTo>
                <a:close/>
                <a:moveTo>
                  <a:pt x="334" y="2806"/>
                </a:moveTo>
                <a:lnTo>
                  <a:pt x="330" y="2806"/>
                </a:lnTo>
                <a:lnTo>
                  <a:pt x="330" y="2806"/>
                </a:lnTo>
                <a:lnTo>
                  <a:pt x="328" y="2808"/>
                </a:lnTo>
                <a:lnTo>
                  <a:pt x="327" y="2809"/>
                </a:lnTo>
                <a:lnTo>
                  <a:pt x="327" y="2814"/>
                </a:lnTo>
                <a:lnTo>
                  <a:pt x="327" y="2814"/>
                </a:lnTo>
                <a:lnTo>
                  <a:pt x="328" y="2814"/>
                </a:lnTo>
                <a:lnTo>
                  <a:pt x="330" y="2817"/>
                </a:lnTo>
                <a:lnTo>
                  <a:pt x="334" y="2817"/>
                </a:lnTo>
                <a:lnTo>
                  <a:pt x="334" y="2817"/>
                </a:lnTo>
                <a:lnTo>
                  <a:pt x="334" y="2814"/>
                </a:lnTo>
                <a:lnTo>
                  <a:pt x="337" y="2814"/>
                </a:lnTo>
                <a:lnTo>
                  <a:pt x="337" y="2809"/>
                </a:lnTo>
                <a:lnTo>
                  <a:pt x="337" y="2809"/>
                </a:lnTo>
                <a:lnTo>
                  <a:pt x="334" y="2808"/>
                </a:lnTo>
                <a:lnTo>
                  <a:pt x="334" y="2806"/>
                </a:lnTo>
                <a:lnTo>
                  <a:pt x="334" y="2806"/>
                </a:lnTo>
                <a:close/>
                <a:moveTo>
                  <a:pt x="3069" y="3336"/>
                </a:moveTo>
                <a:lnTo>
                  <a:pt x="3069" y="3336"/>
                </a:lnTo>
                <a:lnTo>
                  <a:pt x="3063" y="3336"/>
                </a:lnTo>
                <a:lnTo>
                  <a:pt x="3057" y="3338"/>
                </a:lnTo>
                <a:lnTo>
                  <a:pt x="3057" y="3338"/>
                </a:lnTo>
                <a:lnTo>
                  <a:pt x="3057" y="3341"/>
                </a:lnTo>
                <a:lnTo>
                  <a:pt x="3059" y="3343"/>
                </a:lnTo>
                <a:lnTo>
                  <a:pt x="3061" y="3343"/>
                </a:lnTo>
                <a:lnTo>
                  <a:pt x="3063" y="3343"/>
                </a:lnTo>
                <a:lnTo>
                  <a:pt x="3067" y="3340"/>
                </a:lnTo>
                <a:lnTo>
                  <a:pt x="3069" y="3338"/>
                </a:lnTo>
                <a:lnTo>
                  <a:pt x="3069" y="3336"/>
                </a:lnTo>
                <a:lnTo>
                  <a:pt x="3069" y="3336"/>
                </a:lnTo>
                <a:close/>
                <a:moveTo>
                  <a:pt x="2823" y="3552"/>
                </a:moveTo>
                <a:lnTo>
                  <a:pt x="2823" y="3552"/>
                </a:lnTo>
                <a:lnTo>
                  <a:pt x="2821" y="3551"/>
                </a:lnTo>
                <a:lnTo>
                  <a:pt x="2821" y="3551"/>
                </a:lnTo>
                <a:lnTo>
                  <a:pt x="2815" y="3555"/>
                </a:lnTo>
                <a:lnTo>
                  <a:pt x="2815" y="3555"/>
                </a:lnTo>
                <a:lnTo>
                  <a:pt x="2823" y="3552"/>
                </a:lnTo>
                <a:lnTo>
                  <a:pt x="2823" y="3552"/>
                </a:lnTo>
                <a:close/>
                <a:moveTo>
                  <a:pt x="2522" y="3749"/>
                </a:moveTo>
                <a:lnTo>
                  <a:pt x="2522" y="3749"/>
                </a:lnTo>
                <a:lnTo>
                  <a:pt x="2530" y="3741"/>
                </a:lnTo>
                <a:lnTo>
                  <a:pt x="2538" y="3736"/>
                </a:lnTo>
                <a:lnTo>
                  <a:pt x="2538" y="3736"/>
                </a:lnTo>
                <a:lnTo>
                  <a:pt x="2524" y="3743"/>
                </a:lnTo>
                <a:lnTo>
                  <a:pt x="2524" y="3743"/>
                </a:lnTo>
                <a:lnTo>
                  <a:pt x="2522" y="3749"/>
                </a:lnTo>
                <a:lnTo>
                  <a:pt x="2522" y="3749"/>
                </a:lnTo>
                <a:close/>
                <a:moveTo>
                  <a:pt x="505" y="3095"/>
                </a:moveTo>
                <a:lnTo>
                  <a:pt x="505" y="3095"/>
                </a:lnTo>
                <a:lnTo>
                  <a:pt x="504" y="3101"/>
                </a:lnTo>
                <a:lnTo>
                  <a:pt x="502" y="3105"/>
                </a:lnTo>
                <a:lnTo>
                  <a:pt x="513" y="3105"/>
                </a:lnTo>
                <a:lnTo>
                  <a:pt x="513" y="3105"/>
                </a:lnTo>
                <a:lnTo>
                  <a:pt x="513" y="3101"/>
                </a:lnTo>
                <a:lnTo>
                  <a:pt x="511" y="3098"/>
                </a:lnTo>
                <a:lnTo>
                  <a:pt x="508" y="3097"/>
                </a:lnTo>
                <a:lnTo>
                  <a:pt x="505" y="3095"/>
                </a:lnTo>
                <a:lnTo>
                  <a:pt x="505" y="3095"/>
                </a:lnTo>
                <a:close/>
                <a:moveTo>
                  <a:pt x="2928" y="3453"/>
                </a:moveTo>
                <a:lnTo>
                  <a:pt x="2928" y="3453"/>
                </a:lnTo>
                <a:lnTo>
                  <a:pt x="2918" y="3463"/>
                </a:lnTo>
                <a:lnTo>
                  <a:pt x="2918" y="3463"/>
                </a:lnTo>
                <a:lnTo>
                  <a:pt x="2918" y="3464"/>
                </a:lnTo>
                <a:lnTo>
                  <a:pt x="2918" y="3464"/>
                </a:lnTo>
                <a:lnTo>
                  <a:pt x="2916" y="3464"/>
                </a:lnTo>
                <a:lnTo>
                  <a:pt x="2916" y="3464"/>
                </a:lnTo>
                <a:lnTo>
                  <a:pt x="2909" y="3472"/>
                </a:lnTo>
                <a:lnTo>
                  <a:pt x="2909" y="3472"/>
                </a:lnTo>
                <a:lnTo>
                  <a:pt x="2911" y="3472"/>
                </a:lnTo>
                <a:lnTo>
                  <a:pt x="2911" y="3472"/>
                </a:lnTo>
                <a:lnTo>
                  <a:pt x="2916" y="3470"/>
                </a:lnTo>
                <a:lnTo>
                  <a:pt x="2922" y="3466"/>
                </a:lnTo>
                <a:lnTo>
                  <a:pt x="2927" y="3460"/>
                </a:lnTo>
                <a:lnTo>
                  <a:pt x="2928" y="3453"/>
                </a:lnTo>
                <a:lnTo>
                  <a:pt x="2928" y="3453"/>
                </a:lnTo>
                <a:close/>
                <a:moveTo>
                  <a:pt x="2911" y="3489"/>
                </a:moveTo>
                <a:lnTo>
                  <a:pt x="2911" y="3489"/>
                </a:lnTo>
                <a:lnTo>
                  <a:pt x="2905" y="3489"/>
                </a:lnTo>
                <a:lnTo>
                  <a:pt x="2900" y="3492"/>
                </a:lnTo>
                <a:lnTo>
                  <a:pt x="2900" y="3492"/>
                </a:lnTo>
                <a:lnTo>
                  <a:pt x="2902" y="3497"/>
                </a:lnTo>
                <a:lnTo>
                  <a:pt x="2905" y="3501"/>
                </a:lnTo>
                <a:lnTo>
                  <a:pt x="2908" y="3503"/>
                </a:lnTo>
                <a:lnTo>
                  <a:pt x="2909" y="3501"/>
                </a:lnTo>
                <a:lnTo>
                  <a:pt x="2911" y="3500"/>
                </a:lnTo>
                <a:lnTo>
                  <a:pt x="2911" y="3500"/>
                </a:lnTo>
                <a:lnTo>
                  <a:pt x="2908" y="3498"/>
                </a:lnTo>
                <a:lnTo>
                  <a:pt x="2909" y="3495"/>
                </a:lnTo>
                <a:lnTo>
                  <a:pt x="2911" y="3492"/>
                </a:lnTo>
                <a:lnTo>
                  <a:pt x="2911" y="3491"/>
                </a:lnTo>
                <a:lnTo>
                  <a:pt x="2911" y="3489"/>
                </a:lnTo>
                <a:lnTo>
                  <a:pt x="2911" y="3489"/>
                </a:lnTo>
                <a:close/>
                <a:moveTo>
                  <a:pt x="3086" y="3265"/>
                </a:moveTo>
                <a:lnTo>
                  <a:pt x="3086" y="3265"/>
                </a:lnTo>
                <a:lnTo>
                  <a:pt x="3085" y="3262"/>
                </a:lnTo>
                <a:lnTo>
                  <a:pt x="3085" y="3262"/>
                </a:lnTo>
                <a:lnTo>
                  <a:pt x="3083" y="3265"/>
                </a:lnTo>
                <a:lnTo>
                  <a:pt x="3086" y="3265"/>
                </a:lnTo>
                <a:close/>
                <a:moveTo>
                  <a:pt x="3054" y="3306"/>
                </a:moveTo>
                <a:lnTo>
                  <a:pt x="3054" y="3306"/>
                </a:lnTo>
                <a:lnTo>
                  <a:pt x="3042" y="3321"/>
                </a:lnTo>
                <a:lnTo>
                  <a:pt x="3042" y="3321"/>
                </a:lnTo>
                <a:lnTo>
                  <a:pt x="3047" y="3324"/>
                </a:lnTo>
                <a:lnTo>
                  <a:pt x="3050" y="3325"/>
                </a:lnTo>
                <a:lnTo>
                  <a:pt x="3050" y="3325"/>
                </a:lnTo>
                <a:lnTo>
                  <a:pt x="3048" y="3328"/>
                </a:lnTo>
                <a:lnTo>
                  <a:pt x="3047" y="3330"/>
                </a:lnTo>
                <a:lnTo>
                  <a:pt x="3045" y="3330"/>
                </a:lnTo>
                <a:lnTo>
                  <a:pt x="3045" y="3333"/>
                </a:lnTo>
                <a:lnTo>
                  <a:pt x="3045" y="3333"/>
                </a:lnTo>
                <a:lnTo>
                  <a:pt x="3048" y="3333"/>
                </a:lnTo>
                <a:lnTo>
                  <a:pt x="3051" y="3331"/>
                </a:lnTo>
                <a:lnTo>
                  <a:pt x="3053" y="3325"/>
                </a:lnTo>
                <a:lnTo>
                  <a:pt x="3056" y="3321"/>
                </a:lnTo>
                <a:lnTo>
                  <a:pt x="3059" y="3319"/>
                </a:lnTo>
                <a:lnTo>
                  <a:pt x="3061" y="3318"/>
                </a:lnTo>
                <a:lnTo>
                  <a:pt x="3061" y="3328"/>
                </a:lnTo>
                <a:lnTo>
                  <a:pt x="3061" y="3328"/>
                </a:lnTo>
                <a:lnTo>
                  <a:pt x="3067" y="3327"/>
                </a:lnTo>
                <a:lnTo>
                  <a:pt x="3070" y="3324"/>
                </a:lnTo>
                <a:lnTo>
                  <a:pt x="3070" y="3321"/>
                </a:lnTo>
                <a:lnTo>
                  <a:pt x="3069" y="3318"/>
                </a:lnTo>
                <a:lnTo>
                  <a:pt x="3061" y="3312"/>
                </a:lnTo>
                <a:lnTo>
                  <a:pt x="3054" y="3306"/>
                </a:lnTo>
                <a:lnTo>
                  <a:pt x="3054" y="3306"/>
                </a:lnTo>
                <a:close/>
                <a:moveTo>
                  <a:pt x="271" y="2707"/>
                </a:moveTo>
                <a:lnTo>
                  <a:pt x="271" y="2707"/>
                </a:lnTo>
                <a:lnTo>
                  <a:pt x="267" y="2707"/>
                </a:lnTo>
                <a:lnTo>
                  <a:pt x="264" y="2707"/>
                </a:lnTo>
                <a:lnTo>
                  <a:pt x="262" y="2708"/>
                </a:lnTo>
                <a:lnTo>
                  <a:pt x="261" y="2711"/>
                </a:lnTo>
                <a:lnTo>
                  <a:pt x="261" y="2711"/>
                </a:lnTo>
                <a:lnTo>
                  <a:pt x="262" y="2711"/>
                </a:lnTo>
                <a:lnTo>
                  <a:pt x="264" y="2713"/>
                </a:lnTo>
                <a:lnTo>
                  <a:pt x="265" y="2717"/>
                </a:lnTo>
                <a:lnTo>
                  <a:pt x="267" y="2720"/>
                </a:lnTo>
                <a:lnTo>
                  <a:pt x="267" y="2720"/>
                </a:lnTo>
                <a:lnTo>
                  <a:pt x="268" y="2719"/>
                </a:lnTo>
                <a:lnTo>
                  <a:pt x="268" y="2719"/>
                </a:lnTo>
                <a:lnTo>
                  <a:pt x="267" y="2716"/>
                </a:lnTo>
                <a:lnTo>
                  <a:pt x="268" y="2713"/>
                </a:lnTo>
                <a:lnTo>
                  <a:pt x="270" y="2711"/>
                </a:lnTo>
                <a:lnTo>
                  <a:pt x="271" y="2708"/>
                </a:lnTo>
                <a:lnTo>
                  <a:pt x="271" y="2707"/>
                </a:lnTo>
                <a:lnTo>
                  <a:pt x="271" y="2707"/>
                </a:lnTo>
                <a:close/>
                <a:moveTo>
                  <a:pt x="3127" y="3248"/>
                </a:moveTo>
                <a:lnTo>
                  <a:pt x="3127" y="3248"/>
                </a:lnTo>
                <a:lnTo>
                  <a:pt x="3124" y="3246"/>
                </a:lnTo>
                <a:lnTo>
                  <a:pt x="3123" y="3246"/>
                </a:lnTo>
                <a:lnTo>
                  <a:pt x="3120" y="3245"/>
                </a:lnTo>
                <a:lnTo>
                  <a:pt x="3120" y="3245"/>
                </a:lnTo>
                <a:lnTo>
                  <a:pt x="3119" y="3249"/>
                </a:lnTo>
                <a:lnTo>
                  <a:pt x="3117" y="3255"/>
                </a:lnTo>
                <a:lnTo>
                  <a:pt x="3117" y="3261"/>
                </a:lnTo>
                <a:lnTo>
                  <a:pt x="3116" y="3265"/>
                </a:lnTo>
                <a:lnTo>
                  <a:pt x="3116" y="3265"/>
                </a:lnTo>
                <a:lnTo>
                  <a:pt x="3121" y="3264"/>
                </a:lnTo>
                <a:lnTo>
                  <a:pt x="3126" y="3261"/>
                </a:lnTo>
                <a:lnTo>
                  <a:pt x="3127" y="3255"/>
                </a:lnTo>
                <a:lnTo>
                  <a:pt x="3127" y="3248"/>
                </a:lnTo>
                <a:lnTo>
                  <a:pt x="3127" y="3248"/>
                </a:lnTo>
                <a:close/>
                <a:moveTo>
                  <a:pt x="316" y="2818"/>
                </a:moveTo>
                <a:lnTo>
                  <a:pt x="316" y="2833"/>
                </a:lnTo>
                <a:lnTo>
                  <a:pt x="316" y="2833"/>
                </a:lnTo>
                <a:lnTo>
                  <a:pt x="322" y="2831"/>
                </a:lnTo>
                <a:lnTo>
                  <a:pt x="328" y="2831"/>
                </a:lnTo>
                <a:lnTo>
                  <a:pt x="333" y="2828"/>
                </a:lnTo>
                <a:lnTo>
                  <a:pt x="334" y="2827"/>
                </a:lnTo>
                <a:lnTo>
                  <a:pt x="334" y="2824"/>
                </a:lnTo>
                <a:lnTo>
                  <a:pt x="334" y="2824"/>
                </a:lnTo>
                <a:lnTo>
                  <a:pt x="333" y="2821"/>
                </a:lnTo>
                <a:lnTo>
                  <a:pt x="330" y="2820"/>
                </a:lnTo>
                <a:lnTo>
                  <a:pt x="325" y="2820"/>
                </a:lnTo>
                <a:lnTo>
                  <a:pt x="321" y="2820"/>
                </a:lnTo>
                <a:lnTo>
                  <a:pt x="318" y="2820"/>
                </a:lnTo>
                <a:lnTo>
                  <a:pt x="316" y="2818"/>
                </a:lnTo>
                <a:lnTo>
                  <a:pt x="316" y="2818"/>
                </a:lnTo>
                <a:close/>
                <a:moveTo>
                  <a:pt x="242" y="2635"/>
                </a:moveTo>
                <a:lnTo>
                  <a:pt x="242" y="2635"/>
                </a:lnTo>
                <a:lnTo>
                  <a:pt x="239" y="2647"/>
                </a:lnTo>
                <a:lnTo>
                  <a:pt x="240" y="2651"/>
                </a:lnTo>
                <a:lnTo>
                  <a:pt x="242" y="2654"/>
                </a:lnTo>
                <a:lnTo>
                  <a:pt x="243" y="2656"/>
                </a:lnTo>
                <a:lnTo>
                  <a:pt x="243" y="2656"/>
                </a:lnTo>
                <a:lnTo>
                  <a:pt x="243" y="2653"/>
                </a:lnTo>
                <a:lnTo>
                  <a:pt x="243" y="2648"/>
                </a:lnTo>
                <a:lnTo>
                  <a:pt x="246" y="2642"/>
                </a:lnTo>
                <a:lnTo>
                  <a:pt x="248" y="2641"/>
                </a:lnTo>
                <a:lnTo>
                  <a:pt x="246" y="2638"/>
                </a:lnTo>
                <a:lnTo>
                  <a:pt x="245" y="2636"/>
                </a:lnTo>
                <a:lnTo>
                  <a:pt x="242" y="2635"/>
                </a:lnTo>
                <a:lnTo>
                  <a:pt x="242" y="2635"/>
                </a:lnTo>
                <a:close/>
                <a:moveTo>
                  <a:pt x="316" y="2931"/>
                </a:moveTo>
                <a:lnTo>
                  <a:pt x="316" y="2931"/>
                </a:lnTo>
                <a:lnTo>
                  <a:pt x="322" y="2933"/>
                </a:lnTo>
                <a:lnTo>
                  <a:pt x="330" y="2934"/>
                </a:lnTo>
                <a:lnTo>
                  <a:pt x="330" y="2934"/>
                </a:lnTo>
                <a:lnTo>
                  <a:pt x="328" y="2931"/>
                </a:lnTo>
                <a:lnTo>
                  <a:pt x="328" y="2928"/>
                </a:lnTo>
                <a:lnTo>
                  <a:pt x="324" y="2927"/>
                </a:lnTo>
                <a:lnTo>
                  <a:pt x="319" y="2927"/>
                </a:lnTo>
                <a:lnTo>
                  <a:pt x="318" y="2928"/>
                </a:lnTo>
                <a:lnTo>
                  <a:pt x="316" y="2931"/>
                </a:lnTo>
                <a:lnTo>
                  <a:pt x="316" y="2931"/>
                </a:lnTo>
                <a:close/>
                <a:moveTo>
                  <a:pt x="268" y="2824"/>
                </a:moveTo>
                <a:lnTo>
                  <a:pt x="268" y="2824"/>
                </a:lnTo>
                <a:lnTo>
                  <a:pt x="268" y="2827"/>
                </a:lnTo>
                <a:lnTo>
                  <a:pt x="268" y="2830"/>
                </a:lnTo>
                <a:lnTo>
                  <a:pt x="270" y="2830"/>
                </a:lnTo>
                <a:lnTo>
                  <a:pt x="272" y="2831"/>
                </a:lnTo>
                <a:lnTo>
                  <a:pt x="278" y="2831"/>
                </a:lnTo>
                <a:lnTo>
                  <a:pt x="283" y="2833"/>
                </a:lnTo>
                <a:lnTo>
                  <a:pt x="283" y="2833"/>
                </a:lnTo>
                <a:lnTo>
                  <a:pt x="281" y="2828"/>
                </a:lnTo>
                <a:lnTo>
                  <a:pt x="278" y="2826"/>
                </a:lnTo>
                <a:lnTo>
                  <a:pt x="274" y="2824"/>
                </a:lnTo>
                <a:lnTo>
                  <a:pt x="268" y="2824"/>
                </a:lnTo>
                <a:lnTo>
                  <a:pt x="268" y="2824"/>
                </a:lnTo>
                <a:close/>
                <a:moveTo>
                  <a:pt x="231" y="2664"/>
                </a:moveTo>
                <a:lnTo>
                  <a:pt x="231" y="2664"/>
                </a:lnTo>
                <a:lnTo>
                  <a:pt x="240" y="2669"/>
                </a:lnTo>
                <a:lnTo>
                  <a:pt x="250" y="2670"/>
                </a:lnTo>
                <a:lnTo>
                  <a:pt x="250" y="2670"/>
                </a:lnTo>
                <a:lnTo>
                  <a:pt x="250" y="2667"/>
                </a:lnTo>
                <a:lnTo>
                  <a:pt x="248" y="2666"/>
                </a:lnTo>
                <a:lnTo>
                  <a:pt x="242" y="2664"/>
                </a:lnTo>
                <a:lnTo>
                  <a:pt x="234" y="2664"/>
                </a:lnTo>
                <a:lnTo>
                  <a:pt x="231" y="2664"/>
                </a:lnTo>
                <a:lnTo>
                  <a:pt x="231" y="2664"/>
                </a:lnTo>
                <a:close/>
                <a:moveTo>
                  <a:pt x="3164" y="3144"/>
                </a:moveTo>
                <a:lnTo>
                  <a:pt x="3164" y="3144"/>
                </a:lnTo>
                <a:lnTo>
                  <a:pt x="3164" y="3141"/>
                </a:lnTo>
                <a:lnTo>
                  <a:pt x="3164" y="3138"/>
                </a:lnTo>
                <a:lnTo>
                  <a:pt x="3164" y="3138"/>
                </a:lnTo>
                <a:lnTo>
                  <a:pt x="3161" y="3144"/>
                </a:lnTo>
                <a:lnTo>
                  <a:pt x="3161" y="3144"/>
                </a:lnTo>
                <a:lnTo>
                  <a:pt x="3164" y="3144"/>
                </a:lnTo>
                <a:lnTo>
                  <a:pt x="3164" y="3144"/>
                </a:lnTo>
                <a:close/>
                <a:moveTo>
                  <a:pt x="3143" y="3174"/>
                </a:moveTo>
                <a:lnTo>
                  <a:pt x="3143" y="3174"/>
                </a:lnTo>
                <a:lnTo>
                  <a:pt x="3145" y="3177"/>
                </a:lnTo>
                <a:lnTo>
                  <a:pt x="3145" y="3177"/>
                </a:lnTo>
                <a:lnTo>
                  <a:pt x="3146" y="3173"/>
                </a:lnTo>
                <a:lnTo>
                  <a:pt x="3148" y="3170"/>
                </a:lnTo>
                <a:lnTo>
                  <a:pt x="3148" y="3167"/>
                </a:lnTo>
                <a:lnTo>
                  <a:pt x="3148" y="3167"/>
                </a:lnTo>
                <a:lnTo>
                  <a:pt x="3146" y="3167"/>
                </a:lnTo>
                <a:lnTo>
                  <a:pt x="3143" y="3174"/>
                </a:lnTo>
                <a:close/>
                <a:moveTo>
                  <a:pt x="195" y="2670"/>
                </a:moveTo>
                <a:lnTo>
                  <a:pt x="195" y="2670"/>
                </a:lnTo>
                <a:lnTo>
                  <a:pt x="195" y="2673"/>
                </a:lnTo>
                <a:lnTo>
                  <a:pt x="195" y="2676"/>
                </a:lnTo>
                <a:lnTo>
                  <a:pt x="198" y="2679"/>
                </a:lnTo>
                <a:lnTo>
                  <a:pt x="199" y="2679"/>
                </a:lnTo>
                <a:lnTo>
                  <a:pt x="199" y="2679"/>
                </a:lnTo>
                <a:lnTo>
                  <a:pt x="201" y="2678"/>
                </a:lnTo>
                <a:lnTo>
                  <a:pt x="202" y="2676"/>
                </a:lnTo>
                <a:lnTo>
                  <a:pt x="205" y="2673"/>
                </a:lnTo>
                <a:lnTo>
                  <a:pt x="205" y="2670"/>
                </a:lnTo>
                <a:lnTo>
                  <a:pt x="195" y="2670"/>
                </a:lnTo>
                <a:close/>
                <a:moveTo>
                  <a:pt x="236" y="2733"/>
                </a:moveTo>
                <a:lnTo>
                  <a:pt x="236" y="2733"/>
                </a:lnTo>
                <a:lnTo>
                  <a:pt x="237" y="2732"/>
                </a:lnTo>
                <a:lnTo>
                  <a:pt x="237" y="2730"/>
                </a:lnTo>
                <a:lnTo>
                  <a:pt x="239" y="2729"/>
                </a:lnTo>
                <a:lnTo>
                  <a:pt x="239" y="2726"/>
                </a:lnTo>
                <a:lnTo>
                  <a:pt x="239" y="2726"/>
                </a:lnTo>
                <a:lnTo>
                  <a:pt x="234" y="2727"/>
                </a:lnTo>
                <a:lnTo>
                  <a:pt x="233" y="2729"/>
                </a:lnTo>
                <a:lnTo>
                  <a:pt x="231" y="2733"/>
                </a:lnTo>
                <a:lnTo>
                  <a:pt x="233" y="2736"/>
                </a:lnTo>
                <a:lnTo>
                  <a:pt x="234" y="2739"/>
                </a:lnTo>
                <a:lnTo>
                  <a:pt x="237" y="2741"/>
                </a:lnTo>
                <a:lnTo>
                  <a:pt x="240" y="2741"/>
                </a:lnTo>
                <a:lnTo>
                  <a:pt x="243" y="2738"/>
                </a:lnTo>
                <a:lnTo>
                  <a:pt x="243" y="2738"/>
                </a:lnTo>
                <a:lnTo>
                  <a:pt x="239" y="2736"/>
                </a:lnTo>
                <a:lnTo>
                  <a:pt x="236" y="2733"/>
                </a:lnTo>
                <a:lnTo>
                  <a:pt x="236" y="2733"/>
                </a:lnTo>
                <a:close/>
                <a:moveTo>
                  <a:pt x="2972" y="3538"/>
                </a:moveTo>
                <a:lnTo>
                  <a:pt x="2972" y="3538"/>
                </a:lnTo>
                <a:lnTo>
                  <a:pt x="2972" y="3545"/>
                </a:lnTo>
                <a:lnTo>
                  <a:pt x="2976" y="3549"/>
                </a:lnTo>
                <a:lnTo>
                  <a:pt x="2981" y="3551"/>
                </a:lnTo>
                <a:lnTo>
                  <a:pt x="2987" y="3552"/>
                </a:lnTo>
                <a:lnTo>
                  <a:pt x="2987" y="3552"/>
                </a:lnTo>
                <a:lnTo>
                  <a:pt x="2987" y="3548"/>
                </a:lnTo>
                <a:lnTo>
                  <a:pt x="2990" y="3545"/>
                </a:lnTo>
                <a:lnTo>
                  <a:pt x="2991" y="3541"/>
                </a:lnTo>
                <a:lnTo>
                  <a:pt x="2991" y="3536"/>
                </a:lnTo>
                <a:lnTo>
                  <a:pt x="2991" y="3536"/>
                </a:lnTo>
                <a:lnTo>
                  <a:pt x="2985" y="3538"/>
                </a:lnTo>
                <a:lnTo>
                  <a:pt x="2981" y="3538"/>
                </a:lnTo>
                <a:lnTo>
                  <a:pt x="2976" y="3536"/>
                </a:lnTo>
                <a:lnTo>
                  <a:pt x="2974" y="3536"/>
                </a:lnTo>
                <a:lnTo>
                  <a:pt x="2972" y="3538"/>
                </a:lnTo>
                <a:lnTo>
                  <a:pt x="2972" y="3538"/>
                </a:lnTo>
                <a:close/>
                <a:moveTo>
                  <a:pt x="2843" y="3607"/>
                </a:moveTo>
                <a:lnTo>
                  <a:pt x="2843" y="3607"/>
                </a:lnTo>
                <a:lnTo>
                  <a:pt x="2843" y="3610"/>
                </a:lnTo>
                <a:lnTo>
                  <a:pt x="2845" y="3613"/>
                </a:lnTo>
                <a:lnTo>
                  <a:pt x="2846" y="3614"/>
                </a:lnTo>
                <a:lnTo>
                  <a:pt x="2848" y="3617"/>
                </a:lnTo>
                <a:lnTo>
                  <a:pt x="2848" y="3617"/>
                </a:lnTo>
                <a:lnTo>
                  <a:pt x="2851" y="3614"/>
                </a:lnTo>
                <a:lnTo>
                  <a:pt x="2853" y="3614"/>
                </a:lnTo>
                <a:lnTo>
                  <a:pt x="2859" y="3613"/>
                </a:lnTo>
                <a:lnTo>
                  <a:pt x="2865" y="3614"/>
                </a:lnTo>
                <a:lnTo>
                  <a:pt x="2872" y="3611"/>
                </a:lnTo>
                <a:lnTo>
                  <a:pt x="2872" y="3611"/>
                </a:lnTo>
                <a:lnTo>
                  <a:pt x="2871" y="3605"/>
                </a:lnTo>
                <a:lnTo>
                  <a:pt x="2868" y="3601"/>
                </a:lnTo>
                <a:lnTo>
                  <a:pt x="2865" y="3601"/>
                </a:lnTo>
                <a:lnTo>
                  <a:pt x="2862" y="3601"/>
                </a:lnTo>
                <a:lnTo>
                  <a:pt x="2853" y="3605"/>
                </a:lnTo>
                <a:lnTo>
                  <a:pt x="2848" y="3607"/>
                </a:lnTo>
                <a:lnTo>
                  <a:pt x="2843" y="3607"/>
                </a:lnTo>
                <a:lnTo>
                  <a:pt x="2843" y="3607"/>
                </a:lnTo>
                <a:close/>
                <a:moveTo>
                  <a:pt x="2855" y="3566"/>
                </a:moveTo>
                <a:lnTo>
                  <a:pt x="2855" y="3566"/>
                </a:lnTo>
                <a:lnTo>
                  <a:pt x="2858" y="3566"/>
                </a:lnTo>
                <a:lnTo>
                  <a:pt x="2859" y="3567"/>
                </a:lnTo>
                <a:lnTo>
                  <a:pt x="2859" y="3569"/>
                </a:lnTo>
                <a:lnTo>
                  <a:pt x="2859" y="3573"/>
                </a:lnTo>
                <a:lnTo>
                  <a:pt x="2859" y="3573"/>
                </a:lnTo>
                <a:lnTo>
                  <a:pt x="2853" y="3571"/>
                </a:lnTo>
                <a:lnTo>
                  <a:pt x="2849" y="3573"/>
                </a:lnTo>
                <a:lnTo>
                  <a:pt x="2840" y="3574"/>
                </a:lnTo>
                <a:lnTo>
                  <a:pt x="2840" y="3574"/>
                </a:lnTo>
                <a:lnTo>
                  <a:pt x="2840" y="3586"/>
                </a:lnTo>
                <a:lnTo>
                  <a:pt x="2842" y="3591"/>
                </a:lnTo>
                <a:lnTo>
                  <a:pt x="2843" y="3592"/>
                </a:lnTo>
                <a:lnTo>
                  <a:pt x="2845" y="3592"/>
                </a:lnTo>
                <a:lnTo>
                  <a:pt x="2845" y="3592"/>
                </a:lnTo>
                <a:lnTo>
                  <a:pt x="2848" y="3589"/>
                </a:lnTo>
                <a:lnTo>
                  <a:pt x="2852" y="3586"/>
                </a:lnTo>
                <a:lnTo>
                  <a:pt x="2859" y="3585"/>
                </a:lnTo>
                <a:lnTo>
                  <a:pt x="2867" y="3585"/>
                </a:lnTo>
                <a:lnTo>
                  <a:pt x="2877" y="3588"/>
                </a:lnTo>
                <a:lnTo>
                  <a:pt x="2877" y="3588"/>
                </a:lnTo>
                <a:lnTo>
                  <a:pt x="2878" y="3582"/>
                </a:lnTo>
                <a:lnTo>
                  <a:pt x="2881" y="3579"/>
                </a:lnTo>
                <a:lnTo>
                  <a:pt x="2884" y="3574"/>
                </a:lnTo>
                <a:lnTo>
                  <a:pt x="2886" y="3570"/>
                </a:lnTo>
                <a:lnTo>
                  <a:pt x="2886" y="3570"/>
                </a:lnTo>
                <a:lnTo>
                  <a:pt x="2881" y="3570"/>
                </a:lnTo>
                <a:lnTo>
                  <a:pt x="2877" y="3569"/>
                </a:lnTo>
                <a:lnTo>
                  <a:pt x="2868" y="3564"/>
                </a:lnTo>
                <a:lnTo>
                  <a:pt x="2864" y="3563"/>
                </a:lnTo>
                <a:lnTo>
                  <a:pt x="2861" y="3561"/>
                </a:lnTo>
                <a:lnTo>
                  <a:pt x="2858" y="3563"/>
                </a:lnTo>
                <a:lnTo>
                  <a:pt x="2855" y="3566"/>
                </a:lnTo>
                <a:lnTo>
                  <a:pt x="2855" y="3566"/>
                </a:lnTo>
                <a:close/>
                <a:moveTo>
                  <a:pt x="2445" y="3837"/>
                </a:moveTo>
                <a:lnTo>
                  <a:pt x="2445" y="3837"/>
                </a:lnTo>
                <a:lnTo>
                  <a:pt x="2451" y="3835"/>
                </a:lnTo>
                <a:lnTo>
                  <a:pt x="2456" y="3832"/>
                </a:lnTo>
                <a:lnTo>
                  <a:pt x="2458" y="3831"/>
                </a:lnTo>
                <a:lnTo>
                  <a:pt x="2459" y="3828"/>
                </a:lnTo>
                <a:lnTo>
                  <a:pt x="2459" y="3825"/>
                </a:lnTo>
                <a:lnTo>
                  <a:pt x="2459" y="3821"/>
                </a:lnTo>
                <a:lnTo>
                  <a:pt x="2459" y="3821"/>
                </a:lnTo>
                <a:lnTo>
                  <a:pt x="2455" y="3819"/>
                </a:lnTo>
                <a:lnTo>
                  <a:pt x="2452" y="3819"/>
                </a:lnTo>
                <a:lnTo>
                  <a:pt x="2448" y="3819"/>
                </a:lnTo>
                <a:lnTo>
                  <a:pt x="2445" y="3822"/>
                </a:lnTo>
                <a:lnTo>
                  <a:pt x="2443" y="3825"/>
                </a:lnTo>
                <a:lnTo>
                  <a:pt x="2442" y="3828"/>
                </a:lnTo>
                <a:lnTo>
                  <a:pt x="2443" y="3832"/>
                </a:lnTo>
                <a:lnTo>
                  <a:pt x="2445" y="3837"/>
                </a:lnTo>
                <a:lnTo>
                  <a:pt x="2445" y="3837"/>
                </a:lnTo>
                <a:close/>
                <a:moveTo>
                  <a:pt x="2777" y="3705"/>
                </a:moveTo>
                <a:lnTo>
                  <a:pt x="2777" y="3705"/>
                </a:lnTo>
                <a:lnTo>
                  <a:pt x="2783" y="3708"/>
                </a:lnTo>
                <a:lnTo>
                  <a:pt x="2786" y="3709"/>
                </a:lnTo>
                <a:lnTo>
                  <a:pt x="2792" y="3709"/>
                </a:lnTo>
                <a:lnTo>
                  <a:pt x="2792" y="3709"/>
                </a:lnTo>
                <a:lnTo>
                  <a:pt x="2785" y="3695"/>
                </a:lnTo>
                <a:lnTo>
                  <a:pt x="2779" y="3683"/>
                </a:lnTo>
                <a:lnTo>
                  <a:pt x="2779" y="3683"/>
                </a:lnTo>
                <a:lnTo>
                  <a:pt x="2779" y="3687"/>
                </a:lnTo>
                <a:lnTo>
                  <a:pt x="2777" y="3693"/>
                </a:lnTo>
                <a:lnTo>
                  <a:pt x="2776" y="3698"/>
                </a:lnTo>
                <a:lnTo>
                  <a:pt x="2777" y="3705"/>
                </a:lnTo>
                <a:lnTo>
                  <a:pt x="2777" y="3705"/>
                </a:lnTo>
                <a:close/>
                <a:moveTo>
                  <a:pt x="2900" y="3511"/>
                </a:moveTo>
                <a:lnTo>
                  <a:pt x="2900" y="3511"/>
                </a:lnTo>
                <a:lnTo>
                  <a:pt x="2899" y="3510"/>
                </a:lnTo>
                <a:lnTo>
                  <a:pt x="2899" y="3507"/>
                </a:lnTo>
                <a:lnTo>
                  <a:pt x="2899" y="3507"/>
                </a:lnTo>
                <a:lnTo>
                  <a:pt x="2894" y="3507"/>
                </a:lnTo>
                <a:lnTo>
                  <a:pt x="2890" y="3510"/>
                </a:lnTo>
                <a:lnTo>
                  <a:pt x="2887" y="3511"/>
                </a:lnTo>
                <a:lnTo>
                  <a:pt x="2886" y="3510"/>
                </a:lnTo>
                <a:lnTo>
                  <a:pt x="2884" y="3508"/>
                </a:lnTo>
                <a:lnTo>
                  <a:pt x="2884" y="3508"/>
                </a:lnTo>
                <a:lnTo>
                  <a:pt x="2886" y="3507"/>
                </a:lnTo>
                <a:lnTo>
                  <a:pt x="2886" y="3503"/>
                </a:lnTo>
                <a:lnTo>
                  <a:pt x="2886" y="3494"/>
                </a:lnTo>
                <a:lnTo>
                  <a:pt x="2886" y="3494"/>
                </a:lnTo>
                <a:lnTo>
                  <a:pt x="2892" y="3492"/>
                </a:lnTo>
                <a:lnTo>
                  <a:pt x="2896" y="3489"/>
                </a:lnTo>
                <a:lnTo>
                  <a:pt x="2900" y="3484"/>
                </a:lnTo>
                <a:lnTo>
                  <a:pt x="2903" y="3478"/>
                </a:lnTo>
                <a:lnTo>
                  <a:pt x="2903" y="3478"/>
                </a:lnTo>
                <a:lnTo>
                  <a:pt x="2903" y="3478"/>
                </a:lnTo>
                <a:lnTo>
                  <a:pt x="2903" y="3478"/>
                </a:lnTo>
                <a:lnTo>
                  <a:pt x="2865" y="3513"/>
                </a:lnTo>
                <a:lnTo>
                  <a:pt x="2865" y="3513"/>
                </a:lnTo>
                <a:lnTo>
                  <a:pt x="2864" y="3519"/>
                </a:lnTo>
                <a:lnTo>
                  <a:pt x="2862" y="3522"/>
                </a:lnTo>
                <a:lnTo>
                  <a:pt x="2865" y="3523"/>
                </a:lnTo>
                <a:lnTo>
                  <a:pt x="2865" y="3523"/>
                </a:lnTo>
                <a:lnTo>
                  <a:pt x="2868" y="3523"/>
                </a:lnTo>
                <a:lnTo>
                  <a:pt x="2871" y="3522"/>
                </a:lnTo>
                <a:lnTo>
                  <a:pt x="2872" y="3519"/>
                </a:lnTo>
                <a:lnTo>
                  <a:pt x="2877" y="3519"/>
                </a:lnTo>
                <a:lnTo>
                  <a:pt x="2877" y="3519"/>
                </a:lnTo>
                <a:lnTo>
                  <a:pt x="2878" y="3523"/>
                </a:lnTo>
                <a:lnTo>
                  <a:pt x="2878" y="3526"/>
                </a:lnTo>
                <a:lnTo>
                  <a:pt x="2875" y="3533"/>
                </a:lnTo>
                <a:lnTo>
                  <a:pt x="2874" y="3542"/>
                </a:lnTo>
                <a:lnTo>
                  <a:pt x="2872" y="3547"/>
                </a:lnTo>
                <a:lnTo>
                  <a:pt x="2874" y="3552"/>
                </a:lnTo>
                <a:lnTo>
                  <a:pt x="2874" y="3552"/>
                </a:lnTo>
                <a:lnTo>
                  <a:pt x="2880" y="3554"/>
                </a:lnTo>
                <a:lnTo>
                  <a:pt x="2884" y="3557"/>
                </a:lnTo>
                <a:lnTo>
                  <a:pt x="2890" y="3564"/>
                </a:lnTo>
                <a:lnTo>
                  <a:pt x="2897" y="3573"/>
                </a:lnTo>
                <a:lnTo>
                  <a:pt x="2900" y="3576"/>
                </a:lnTo>
                <a:lnTo>
                  <a:pt x="2906" y="3577"/>
                </a:lnTo>
                <a:lnTo>
                  <a:pt x="2906" y="3577"/>
                </a:lnTo>
                <a:lnTo>
                  <a:pt x="2905" y="3569"/>
                </a:lnTo>
                <a:lnTo>
                  <a:pt x="2902" y="3561"/>
                </a:lnTo>
                <a:lnTo>
                  <a:pt x="2897" y="3544"/>
                </a:lnTo>
                <a:lnTo>
                  <a:pt x="2896" y="3535"/>
                </a:lnTo>
                <a:lnTo>
                  <a:pt x="2896" y="3528"/>
                </a:lnTo>
                <a:lnTo>
                  <a:pt x="2897" y="3519"/>
                </a:lnTo>
                <a:lnTo>
                  <a:pt x="2900" y="3511"/>
                </a:lnTo>
                <a:lnTo>
                  <a:pt x="2900" y="3511"/>
                </a:lnTo>
                <a:close/>
                <a:moveTo>
                  <a:pt x="2896" y="3544"/>
                </a:moveTo>
                <a:lnTo>
                  <a:pt x="2896" y="3544"/>
                </a:lnTo>
                <a:lnTo>
                  <a:pt x="2896" y="3547"/>
                </a:lnTo>
                <a:lnTo>
                  <a:pt x="2896" y="3548"/>
                </a:lnTo>
                <a:lnTo>
                  <a:pt x="2894" y="3552"/>
                </a:lnTo>
                <a:lnTo>
                  <a:pt x="2894" y="3552"/>
                </a:lnTo>
                <a:lnTo>
                  <a:pt x="2892" y="3552"/>
                </a:lnTo>
                <a:lnTo>
                  <a:pt x="2890" y="3549"/>
                </a:lnTo>
                <a:lnTo>
                  <a:pt x="2889" y="3547"/>
                </a:lnTo>
                <a:lnTo>
                  <a:pt x="2889" y="3544"/>
                </a:lnTo>
                <a:lnTo>
                  <a:pt x="2896" y="3544"/>
                </a:lnTo>
                <a:close/>
                <a:moveTo>
                  <a:pt x="2786" y="3670"/>
                </a:moveTo>
                <a:lnTo>
                  <a:pt x="2786" y="3670"/>
                </a:lnTo>
                <a:lnTo>
                  <a:pt x="2790" y="3667"/>
                </a:lnTo>
                <a:lnTo>
                  <a:pt x="2795" y="3665"/>
                </a:lnTo>
                <a:lnTo>
                  <a:pt x="2798" y="3661"/>
                </a:lnTo>
                <a:lnTo>
                  <a:pt x="2799" y="3659"/>
                </a:lnTo>
                <a:lnTo>
                  <a:pt x="2799" y="3655"/>
                </a:lnTo>
                <a:lnTo>
                  <a:pt x="2799" y="3655"/>
                </a:lnTo>
                <a:lnTo>
                  <a:pt x="2793" y="3658"/>
                </a:lnTo>
                <a:lnTo>
                  <a:pt x="2790" y="3664"/>
                </a:lnTo>
                <a:lnTo>
                  <a:pt x="2786" y="3670"/>
                </a:lnTo>
                <a:lnTo>
                  <a:pt x="2786" y="3670"/>
                </a:lnTo>
                <a:close/>
                <a:moveTo>
                  <a:pt x="2796" y="3580"/>
                </a:moveTo>
                <a:lnTo>
                  <a:pt x="2796" y="3580"/>
                </a:lnTo>
                <a:lnTo>
                  <a:pt x="2796" y="3574"/>
                </a:lnTo>
                <a:lnTo>
                  <a:pt x="2799" y="3571"/>
                </a:lnTo>
                <a:lnTo>
                  <a:pt x="2804" y="3571"/>
                </a:lnTo>
                <a:lnTo>
                  <a:pt x="2808" y="3573"/>
                </a:lnTo>
                <a:lnTo>
                  <a:pt x="2808" y="3561"/>
                </a:lnTo>
                <a:lnTo>
                  <a:pt x="2808" y="3561"/>
                </a:lnTo>
                <a:lnTo>
                  <a:pt x="2788" y="3579"/>
                </a:lnTo>
                <a:lnTo>
                  <a:pt x="2788" y="3579"/>
                </a:lnTo>
                <a:lnTo>
                  <a:pt x="2785" y="3582"/>
                </a:lnTo>
                <a:lnTo>
                  <a:pt x="2779" y="3585"/>
                </a:lnTo>
                <a:lnTo>
                  <a:pt x="2779" y="3585"/>
                </a:lnTo>
                <a:lnTo>
                  <a:pt x="2771" y="3591"/>
                </a:lnTo>
                <a:lnTo>
                  <a:pt x="2771" y="3591"/>
                </a:lnTo>
                <a:lnTo>
                  <a:pt x="2771" y="3595"/>
                </a:lnTo>
                <a:lnTo>
                  <a:pt x="2770" y="3599"/>
                </a:lnTo>
                <a:lnTo>
                  <a:pt x="2767" y="3602"/>
                </a:lnTo>
                <a:lnTo>
                  <a:pt x="2764" y="3602"/>
                </a:lnTo>
                <a:lnTo>
                  <a:pt x="2763" y="3602"/>
                </a:lnTo>
                <a:lnTo>
                  <a:pt x="2763" y="3602"/>
                </a:lnTo>
                <a:lnTo>
                  <a:pt x="2763" y="3598"/>
                </a:lnTo>
                <a:lnTo>
                  <a:pt x="2763" y="3598"/>
                </a:lnTo>
                <a:lnTo>
                  <a:pt x="2757" y="3602"/>
                </a:lnTo>
                <a:lnTo>
                  <a:pt x="2757" y="3602"/>
                </a:lnTo>
                <a:lnTo>
                  <a:pt x="2758" y="3607"/>
                </a:lnTo>
                <a:lnTo>
                  <a:pt x="2760" y="3611"/>
                </a:lnTo>
                <a:lnTo>
                  <a:pt x="2758" y="3615"/>
                </a:lnTo>
                <a:lnTo>
                  <a:pt x="2755" y="3621"/>
                </a:lnTo>
                <a:lnTo>
                  <a:pt x="2751" y="3632"/>
                </a:lnTo>
                <a:lnTo>
                  <a:pt x="2748" y="3636"/>
                </a:lnTo>
                <a:lnTo>
                  <a:pt x="2748" y="3640"/>
                </a:lnTo>
                <a:lnTo>
                  <a:pt x="2748" y="3640"/>
                </a:lnTo>
                <a:lnTo>
                  <a:pt x="2744" y="3636"/>
                </a:lnTo>
                <a:lnTo>
                  <a:pt x="2744" y="3632"/>
                </a:lnTo>
                <a:lnTo>
                  <a:pt x="2744" y="3627"/>
                </a:lnTo>
                <a:lnTo>
                  <a:pt x="2747" y="3623"/>
                </a:lnTo>
                <a:lnTo>
                  <a:pt x="2752" y="3614"/>
                </a:lnTo>
                <a:lnTo>
                  <a:pt x="2754" y="3610"/>
                </a:lnTo>
                <a:lnTo>
                  <a:pt x="2754" y="3604"/>
                </a:lnTo>
                <a:lnTo>
                  <a:pt x="2754" y="3604"/>
                </a:lnTo>
                <a:lnTo>
                  <a:pt x="2730" y="3621"/>
                </a:lnTo>
                <a:lnTo>
                  <a:pt x="2730" y="3621"/>
                </a:lnTo>
                <a:lnTo>
                  <a:pt x="2730" y="3621"/>
                </a:lnTo>
                <a:lnTo>
                  <a:pt x="2730" y="3621"/>
                </a:lnTo>
                <a:lnTo>
                  <a:pt x="2730" y="3621"/>
                </a:lnTo>
                <a:lnTo>
                  <a:pt x="2730" y="3621"/>
                </a:lnTo>
                <a:lnTo>
                  <a:pt x="2719" y="3629"/>
                </a:lnTo>
                <a:lnTo>
                  <a:pt x="2730" y="3629"/>
                </a:lnTo>
                <a:lnTo>
                  <a:pt x="2730" y="3629"/>
                </a:lnTo>
                <a:lnTo>
                  <a:pt x="2730" y="3632"/>
                </a:lnTo>
                <a:lnTo>
                  <a:pt x="2729" y="3634"/>
                </a:lnTo>
                <a:lnTo>
                  <a:pt x="2727" y="3634"/>
                </a:lnTo>
                <a:lnTo>
                  <a:pt x="2725" y="3636"/>
                </a:lnTo>
                <a:lnTo>
                  <a:pt x="2720" y="3634"/>
                </a:lnTo>
                <a:lnTo>
                  <a:pt x="2719" y="3632"/>
                </a:lnTo>
                <a:lnTo>
                  <a:pt x="2719" y="3630"/>
                </a:lnTo>
                <a:lnTo>
                  <a:pt x="2719" y="3630"/>
                </a:lnTo>
                <a:lnTo>
                  <a:pt x="2688" y="3649"/>
                </a:lnTo>
                <a:lnTo>
                  <a:pt x="2659" y="3670"/>
                </a:lnTo>
                <a:lnTo>
                  <a:pt x="2628" y="3687"/>
                </a:lnTo>
                <a:lnTo>
                  <a:pt x="2596" y="3706"/>
                </a:lnTo>
                <a:lnTo>
                  <a:pt x="2596" y="3706"/>
                </a:lnTo>
                <a:lnTo>
                  <a:pt x="2601" y="3708"/>
                </a:lnTo>
                <a:lnTo>
                  <a:pt x="2606" y="3711"/>
                </a:lnTo>
                <a:lnTo>
                  <a:pt x="2609" y="3714"/>
                </a:lnTo>
                <a:lnTo>
                  <a:pt x="2610" y="3717"/>
                </a:lnTo>
                <a:lnTo>
                  <a:pt x="2615" y="3725"/>
                </a:lnTo>
                <a:lnTo>
                  <a:pt x="2618" y="3736"/>
                </a:lnTo>
                <a:lnTo>
                  <a:pt x="2618" y="3736"/>
                </a:lnTo>
                <a:lnTo>
                  <a:pt x="2625" y="3736"/>
                </a:lnTo>
                <a:lnTo>
                  <a:pt x="2631" y="3733"/>
                </a:lnTo>
                <a:lnTo>
                  <a:pt x="2640" y="3727"/>
                </a:lnTo>
                <a:lnTo>
                  <a:pt x="2640" y="3727"/>
                </a:lnTo>
                <a:lnTo>
                  <a:pt x="2637" y="3724"/>
                </a:lnTo>
                <a:lnTo>
                  <a:pt x="2632" y="3721"/>
                </a:lnTo>
                <a:lnTo>
                  <a:pt x="2632" y="3721"/>
                </a:lnTo>
                <a:lnTo>
                  <a:pt x="2634" y="3721"/>
                </a:lnTo>
                <a:lnTo>
                  <a:pt x="2635" y="3718"/>
                </a:lnTo>
                <a:lnTo>
                  <a:pt x="2635" y="3714"/>
                </a:lnTo>
                <a:lnTo>
                  <a:pt x="2635" y="3709"/>
                </a:lnTo>
                <a:lnTo>
                  <a:pt x="2637" y="3708"/>
                </a:lnTo>
                <a:lnTo>
                  <a:pt x="2638" y="3706"/>
                </a:lnTo>
                <a:lnTo>
                  <a:pt x="2638" y="3706"/>
                </a:lnTo>
                <a:lnTo>
                  <a:pt x="2644" y="3717"/>
                </a:lnTo>
                <a:lnTo>
                  <a:pt x="2648" y="3722"/>
                </a:lnTo>
                <a:lnTo>
                  <a:pt x="2653" y="3727"/>
                </a:lnTo>
                <a:lnTo>
                  <a:pt x="2653" y="3727"/>
                </a:lnTo>
                <a:lnTo>
                  <a:pt x="2650" y="3728"/>
                </a:lnTo>
                <a:lnTo>
                  <a:pt x="2648" y="3731"/>
                </a:lnTo>
                <a:lnTo>
                  <a:pt x="2648" y="3733"/>
                </a:lnTo>
                <a:lnTo>
                  <a:pt x="2650" y="3736"/>
                </a:lnTo>
                <a:lnTo>
                  <a:pt x="2653" y="3740"/>
                </a:lnTo>
                <a:lnTo>
                  <a:pt x="2654" y="3746"/>
                </a:lnTo>
                <a:lnTo>
                  <a:pt x="2654" y="3746"/>
                </a:lnTo>
                <a:lnTo>
                  <a:pt x="2651" y="3747"/>
                </a:lnTo>
                <a:lnTo>
                  <a:pt x="2648" y="3750"/>
                </a:lnTo>
                <a:lnTo>
                  <a:pt x="2647" y="3755"/>
                </a:lnTo>
                <a:lnTo>
                  <a:pt x="2645" y="3758"/>
                </a:lnTo>
                <a:lnTo>
                  <a:pt x="2645" y="3758"/>
                </a:lnTo>
                <a:lnTo>
                  <a:pt x="2632" y="3750"/>
                </a:lnTo>
                <a:lnTo>
                  <a:pt x="2626" y="3744"/>
                </a:lnTo>
                <a:lnTo>
                  <a:pt x="2623" y="3739"/>
                </a:lnTo>
                <a:lnTo>
                  <a:pt x="2623" y="3739"/>
                </a:lnTo>
                <a:lnTo>
                  <a:pt x="2621" y="3743"/>
                </a:lnTo>
                <a:lnTo>
                  <a:pt x="2619" y="3746"/>
                </a:lnTo>
                <a:lnTo>
                  <a:pt x="2613" y="3753"/>
                </a:lnTo>
                <a:lnTo>
                  <a:pt x="2612" y="3758"/>
                </a:lnTo>
                <a:lnTo>
                  <a:pt x="2610" y="3761"/>
                </a:lnTo>
                <a:lnTo>
                  <a:pt x="2609" y="3765"/>
                </a:lnTo>
                <a:lnTo>
                  <a:pt x="2610" y="3771"/>
                </a:lnTo>
                <a:lnTo>
                  <a:pt x="2610" y="3771"/>
                </a:lnTo>
                <a:lnTo>
                  <a:pt x="2609" y="3772"/>
                </a:lnTo>
                <a:lnTo>
                  <a:pt x="2607" y="3772"/>
                </a:lnTo>
                <a:lnTo>
                  <a:pt x="2601" y="3772"/>
                </a:lnTo>
                <a:lnTo>
                  <a:pt x="2597" y="3772"/>
                </a:lnTo>
                <a:lnTo>
                  <a:pt x="2594" y="3774"/>
                </a:lnTo>
                <a:lnTo>
                  <a:pt x="2594" y="3775"/>
                </a:lnTo>
                <a:lnTo>
                  <a:pt x="2594" y="3775"/>
                </a:lnTo>
                <a:lnTo>
                  <a:pt x="2596" y="3777"/>
                </a:lnTo>
                <a:lnTo>
                  <a:pt x="2597" y="3777"/>
                </a:lnTo>
                <a:lnTo>
                  <a:pt x="2600" y="3777"/>
                </a:lnTo>
                <a:lnTo>
                  <a:pt x="2603" y="3775"/>
                </a:lnTo>
                <a:lnTo>
                  <a:pt x="2604" y="3775"/>
                </a:lnTo>
                <a:lnTo>
                  <a:pt x="2606" y="3778"/>
                </a:lnTo>
                <a:lnTo>
                  <a:pt x="2606" y="3778"/>
                </a:lnTo>
                <a:lnTo>
                  <a:pt x="2601" y="3784"/>
                </a:lnTo>
                <a:lnTo>
                  <a:pt x="2600" y="3787"/>
                </a:lnTo>
                <a:lnTo>
                  <a:pt x="2599" y="3793"/>
                </a:lnTo>
                <a:lnTo>
                  <a:pt x="2599" y="3793"/>
                </a:lnTo>
                <a:lnTo>
                  <a:pt x="2604" y="3797"/>
                </a:lnTo>
                <a:lnTo>
                  <a:pt x="2610" y="3802"/>
                </a:lnTo>
                <a:lnTo>
                  <a:pt x="2612" y="3804"/>
                </a:lnTo>
                <a:lnTo>
                  <a:pt x="2613" y="3809"/>
                </a:lnTo>
                <a:lnTo>
                  <a:pt x="2613" y="3812"/>
                </a:lnTo>
                <a:lnTo>
                  <a:pt x="2610" y="3816"/>
                </a:lnTo>
                <a:lnTo>
                  <a:pt x="2610" y="3816"/>
                </a:lnTo>
                <a:lnTo>
                  <a:pt x="2623" y="3810"/>
                </a:lnTo>
                <a:lnTo>
                  <a:pt x="2628" y="3807"/>
                </a:lnTo>
                <a:lnTo>
                  <a:pt x="2632" y="3804"/>
                </a:lnTo>
                <a:lnTo>
                  <a:pt x="2632" y="3804"/>
                </a:lnTo>
                <a:lnTo>
                  <a:pt x="2631" y="3803"/>
                </a:lnTo>
                <a:lnTo>
                  <a:pt x="2629" y="3802"/>
                </a:lnTo>
                <a:lnTo>
                  <a:pt x="2625" y="3800"/>
                </a:lnTo>
                <a:lnTo>
                  <a:pt x="2619" y="3799"/>
                </a:lnTo>
                <a:lnTo>
                  <a:pt x="2616" y="3797"/>
                </a:lnTo>
                <a:lnTo>
                  <a:pt x="2616" y="3780"/>
                </a:lnTo>
                <a:lnTo>
                  <a:pt x="2616" y="3780"/>
                </a:lnTo>
                <a:lnTo>
                  <a:pt x="2622" y="3778"/>
                </a:lnTo>
                <a:lnTo>
                  <a:pt x="2626" y="3774"/>
                </a:lnTo>
                <a:lnTo>
                  <a:pt x="2631" y="3771"/>
                </a:lnTo>
                <a:lnTo>
                  <a:pt x="2635" y="3768"/>
                </a:lnTo>
                <a:lnTo>
                  <a:pt x="2635" y="3768"/>
                </a:lnTo>
                <a:lnTo>
                  <a:pt x="2634" y="3771"/>
                </a:lnTo>
                <a:lnTo>
                  <a:pt x="2635" y="3772"/>
                </a:lnTo>
                <a:lnTo>
                  <a:pt x="2638" y="3772"/>
                </a:lnTo>
                <a:lnTo>
                  <a:pt x="2641" y="3772"/>
                </a:lnTo>
                <a:lnTo>
                  <a:pt x="2642" y="3774"/>
                </a:lnTo>
                <a:lnTo>
                  <a:pt x="2642" y="3775"/>
                </a:lnTo>
                <a:lnTo>
                  <a:pt x="2642" y="3775"/>
                </a:lnTo>
                <a:lnTo>
                  <a:pt x="2645" y="3775"/>
                </a:lnTo>
                <a:lnTo>
                  <a:pt x="2648" y="3774"/>
                </a:lnTo>
                <a:lnTo>
                  <a:pt x="2651" y="3769"/>
                </a:lnTo>
                <a:lnTo>
                  <a:pt x="2654" y="3766"/>
                </a:lnTo>
                <a:lnTo>
                  <a:pt x="2656" y="3766"/>
                </a:lnTo>
                <a:lnTo>
                  <a:pt x="2657" y="3768"/>
                </a:lnTo>
                <a:lnTo>
                  <a:pt x="2657" y="3768"/>
                </a:lnTo>
                <a:lnTo>
                  <a:pt x="2660" y="3769"/>
                </a:lnTo>
                <a:lnTo>
                  <a:pt x="2662" y="3766"/>
                </a:lnTo>
                <a:lnTo>
                  <a:pt x="2666" y="3763"/>
                </a:lnTo>
                <a:lnTo>
                  <a:pt x="2669" y="3763"/>
                </a:lnTo>
                <a:lnTo>
                  <a:pt x="2675" y="3763"/>
                </a:lnTo>
                <a:lnTo>
                  <a:pt x="2675" y="3763"/>
                </a:lnTo>
                <a:lnTo>
                  <a:pt x="2672" y="3766"/>
                </a:lnTo>
                <a:lnTo>
                  <a:pt x="2672" y="3769"/>
                </a:lnTo>
                <a:lnTo>
                  <a:pt x="2673" y="3771"/>
                </a:lnTo>
                <a:lnTo>
                  <a:pt x="2676" y="3774"/>
                </a:lnTo>
                <a:lnTo>
                  <a:pt x="2681" y="3777"/>
                </a:lnTo>
                <a:lnTo>
                  <a:pt x="2684" y="3780"/>
                </a:lnTo>
                <a:lnTo>
                  <a:pt x="2684" y="3783"/>
                </a:lnTo>
                <a:lnTo>
                  <a:pt x="2684" y="3783"/>
                </a:lnTo>
                <a:lnTo>
                  <a:pt x="2681" y="3787"/>
                </a:lnTo>
                <a:lnTo>
                  <a:pt x="2678" y="3790"/>
                </a:lnTo>
                <a:lnTo>
                  <a:pt x="2675" y="3790"/>
                </a:lnTo>
                <a:lnTo>
                  <a:pt x="2675" y="3790"/>
                </a:lnTo>
                <a:lnTo>
                  <a:pt x="2673" y="3787"/>
                </a:lnTo>
                <a:lnTo>
                  <a:pt x="2672" y="3785"/>
                </a:lnTo>
                <a:lnTo>
                  <a:pt x="2669" y="3785"/>
                </a:lnTo>
                <a:lnTo>
                  <a:pt x="2666" y="3787"/>
                </a:lnTo>
                <a:lnTo>
                  <a:pt x="2660" y="3790"/>
                </a:lnTo>
                <a:lnTo>
                  <a:pt x="2656" y="3791"/>
                </a:lnTo>
                <a:lnTo>
                  <a:pt x="2653" y="3790"/>
                </a:lnTo>
                <a:lnTo>
                  <a:pt x="2653" y="3790"/>
                </a:lnTo>
                <a:lnTo>
                  <a:pt x="2654" y="3784"/>
                </a:lnTo>
                <a:lnTo>
                  <a:pt x="2654" y="3781"/>
                </a:lnTo>
                <a:lnTo>
                  <a:pt x="2654" y="3781"/>
                </a:lnTo>
                <a:lnTo>
                  <a:pt x="2653" y="3780"/>
                </a:lnTo>
                <a:lnTo>
                  <a:pt x="2653" y="3780"/>
                </a:lnTo>
                <a:lnTo>
                  <a:pt x="2653" y="3784"/>
                </a:lnTo>
                <a:lnTo>
                  <a:pt x="2651" y="3787"/>
                </a:lnTo>
                <a:lnTo>
                  <a:pt x="2650" y="3788"/>
                </a:lnTo>
                <a:lnTo>
                  <a:pt x="2650" y="3793"/>
                </a:lnTo>
                <a:lnTo>
                  <a:pt x="2650" y="3793"/>
                </a:lnTo>
                <a:lnTo>
                  <a:pt x="2656" y="3794"/>
                </a:lnTo>
                <a:lnTo>
                  <a:pt x="2660" y="3797"/>
                </a:lnTo>
                <a:lnTo>
                  <a:pt x="2664" y="3800"/>
                </a:lnTo>
                <a:lnTo>
                  <a:pt x="2669" y="3802"/>
                </a:lnTo>
                <a:lnTo>
                  <a:pt x="2669" y="3802"/>
                </a:lnTo>
                <a:lnTo>
                  <a:pt x="2672" y="3799"/>
                </a:lnTo>
                <a:lnTo>
                  <a:pt x="2676" y="3796"/>
                </a:lnTo>
                <a:lnTo>
                  <a:pt x="2686" y="3793"/>
                </a:lnTo>
                <a:lnTo>
                  <a:pt x="2691" y="3791"/>
                </a:lnTo>
                <a:lnTo>
                  <a:pt x="2694" y="3788"/>
                </a:lnTo>
                <a:lnTo>
                  <a:pt x="2697" y="3784"/>
                </a:lnTo>
                <a:lnTo>
                  <a:pt x="2697" y="3778"/>
                </a:lnTo>
                <a:lnTo>
                  <a:pt x="2697" y="3778"/>
                </a:lnTo>
                <a:lnTo>
                  <a:pt x="2692" y="3777"/>
                </a:lnTo>
                <a:lnTo>
                  <a:pt x="2688" y="3778"/>
                </a:lnTo>
                <a:lnTo>
                  <a:pt x="2685" y="3778"/>
                </a:lnTo>
                <a:lnTo>
                  <a:pt x="2684" y="3777"/>
                </a:lnTo>
                <a:lnTo>
                  <a:pt x="2684" y="3775"/>
                </a:lnTo>
                <a:lnTo>
                  <a:pt x="2684" y="3775"/>
                </a:lnTo>
                <a:lnTo>
                  <a:pt x="2689" y="3765"/>
                </a:lnTo>
                <a:lnTo>
                  <a:pt x="2689" y="3765"/>
                </a:lnTo>
                <a:lnTo>
                  <a:pt x="2685" y="3762"/>
                </a:lnTo>
                <a:lnTo>
                  <a:pt x="2682" y="3759"/>
                </a:lnTo>
                <a:lnTo>
                  <a:pt x="2676" y="3750"/>
                </a:lnTo>
                <a:lnTo>
                  <a:pt x="2676" y="3750"/>
                </a:lnTo>
                <a:lnTo>
                  <a:pt x="2670" y="3750"/>
                </a:lnTo>
                <a:lnTo>
                  <a:pt x="2666" y="3752"/>
                </a:lnTo>
                <a:lnTo>
                  <a:pt x="2662" y="3753"/>
                </a:lnTo>
                <a:lnTo>
                  <a:pt x="2657" y="3753"/>
                </a:lnTo>
                <a:lnTo>
                  <a:pt x="2657" y="3753"/>
                </a:lnTo>
                <a:lnTo>
                  <a:pt x="2657" y="3747"/>
                </a:lnTo>
                <a:lnTo>
                  <a:pt x="2657" y="3743"/>
                </a:lnTo>
                <a:lnTo>
                  <a:pt x="2660" y="3740"/>
                </a:lnTo>
                <a:lnTo>
                  <a:pt x="2663" y="3739"/>
                </a:lnTo>
                <a:lnTo>
                  <a:pt x="2670" y="3736"/>
                </a:lnTo>
                <a:lnTo>
                  <a:pt x="2679" y="3734"/>
                </a:lnTo>
                <a:lnTo>
                  <a:pt x="2679" y="3734"/>
                </a:lnTo>
                <a:lnTo>
                  <a:pt x="2678" y="3724"/>
                </a:lnTo>
                <a:lnTo>
                  <a:pt x="2676" y="3714"/>
                </a:lnTo>
                <a:lnTo>
                  <a:pt x="2676" y="3714"/>
                </a:lnTo>
                <a:lnTo>
                  <a:pt x="2684" y="3715"/>
                </a:lnTo>
                <a:lnTo>
                  <a:pt x="2685" y="3714"/>
                </a:lnTo>
                <a:lnTo>
                  <a:pt x="2685" y="3712"/>
                </a:lnTo>
                <a:lnTo>
                  <a:pt x="2685" y="3709"/>
                </a:lnTo>
                <a:lnTo>
                  <a:pt x="2685" y="3708"/>
                </a:lnTo>
                <a:lnTo>
                  <a:pt x="2686" y="3706"/>
                </a:lnTo>
                <a:lnTo>
                  <a:pt x="2686" y="3706"/>
                </a:lnTo>
                <a:lnTo>
                  <a:pt x="2691" y="3708"/>
                </a:lnTo>
                <a:lnTo>
                  <a:pt x="2694" y="3711"/>
                </a:lnTo>
                <a:lnTo>
                  <a:pt x="2697" y="3714"/>
                </a:lnTo>
                <a:lnTo>
                  <a:pt x="2701" y="3717"/>
                </a:lnTo>
                <a:lnTo>
                  <a:pt x="2701" y="3717"/>
                </a:lnTo>
                <a:lnTo>
                  <a:pt x="2707" y="3715"/>
                </a:lnTo>
                <a:lnTo>
                  <a:pt x="2713" y="3712"/>
                </a:lnTo>
                <a:lnTo>
                  <a:pt x="2717" y="3708"/>
                </a:lnTo>
                <a:lnTo>
                  <a:pt x="2720" y="3703"/>
                </a:lnTo>
                <a:lnTo>
                  <a:pt x="2727" y="3693"/>
                </a:lnTo>
                <a:lnTo>
                  <a:pt x="2730" y="3689"/>
                </a:lnTo>
                <a:lnTo>
                  <a:pt x="2735" y="3684"/>
                </a:lnTo>
                <a:lnTo>
                  <a:pt x="2735" y="3684"/>
                </a:lnTo>
                <a:lnTo>
                  <a:pt x="2735" y="3687"/>
                </a:lnTo>
                <a:lnTo>
                  <a:pt x="2736" y="3690"/>
                </a:lnTo>
                <a:lnTo>
                  <a:pt x="2741" y="3692"/>
                </a:lnTo>
                <a:lnTo>
                  <a:pt x="2744" y="3695"/>
                </a:lnTo>
                <a:lnTo>
                  <a:pt x="2745" y="3696"/>
                </a:lnTo>
                <a:lnTo>
                  <a:pt x="2745" y="3699"/>
                </a:lnTo>
                <a:lnTo>
                  <a:pt x="2745" y="3699"/>
                </a:lnTo>
                <a:lnTo>
                  <a:pt x="2744" y="3702"/>
                </a:lnTo>
                <a:lnTo>
                  <a:pt x="2741" y="3702"/>
                </a:lnTo>
                <a:lnTo>
                  <a:pt x="2733" y="3703"/>
                </a:lnTo>
                <a:lnTo>
                  <a:pt x="2727" y="3705"/>
                </a:lnTo>
                <a:lnTo>
                  <a:pt x="2725" y="3706"/>
                </a:lnTo>
                <a:lnTo>
                  <a:pt x="2723" y="3709"/>
                </a:lnTo>
                <a:lnTo>
                  <a:pt x="2723" y="3709"/>
                </a:lnTo>
                <a:lnTo>
                  <a:pt x="2725" y="3712"/>
                </a:lnTo>
                <a:lnTo>
                  <a:pt x="2725" y="3712"/>
                </a:lnTo>
                <a:lnTo>
                  <a:pt x="2720" y="3715"/>
                </a:lnTo>
                <a:lnTo>
                  <a:pt x="2717" y="3718"/>
                </a:lnTo>
                <a:lnTo>
                  <a:pt x="2714" y="3727"/>
                </a:lnTo>
                <a:lnTo>
                  <a:pt x="2713" y="3734"/>
                </a:lnTo>
                <a:lnTo>
                  <a:pt x="2711" y="3739"/>
                </a:lnTo>
                <a:lnTo>
                  <a:pt x="2708" y="3743"/>
                </a:lnTo>
                <a:lnTo>
                  <a:pt x="2708" y="3743"/>
                </a:lnTo>
                <a:lnTo>
                  <a:pt x="2711" y="3743"/>
                </a:lnTo>
                <a:lnTo>
                  <a:pt x="2713" y="3741"/>
                </a:lnTo>
                <a:lnTo>
                  <a:pt x="2716" y="3739"/>
                </a:lnTo>
                <a:lnTo>
                  <a:pt x="2720" y="3736"/>
                </a:lnTo>
                <a:lnTo>
                  <a:pt x="2722" y="3736"/>
                </a:lnTo>
                <a:lnTo>
                  <a:pt x="2726" y="3736"/>
                </a:lnTo>
                <a:lnTo>
                  <a:pt x="2726" y="3736"/>
                </a:lnTo>
                <a:lnTo>
                  <a:pt x="2725" y="3740"/>
                </a:lnTo>
                <a:lnTo>
                  <a:pt x="2726" y="3744"/>
                </a:lnTo>
                <a:lnTo>
                  <a:pt x="2727" y="3747"/>
                </a:lnTo>
                <a:lnTo>
                  <a:pt x="2727" y="3750"/>
                </a:lnTo>
                <a:lnTo>
                  <a:pt x="2727" y="3750"/>
                </a:lnTo>
                <a:lnTo>
                  <a:pt x="2725" y="3752"/>
                </a:lnTo>
                <a:lnTo>
                  <a:pt x="2723" y="3753"/>
                </a:lnTo>
                <a:lnTo>
                  <a:pt x="2722" y="3756"/>
                </a:lnTo>
                <a:lnTo>
                  <a:pt x="2719" y="3756"/>
                </a:lnTo>
                <a:lnTo>
                  <a:pt x="2719" y="3756"/>
                </a:lnTo>
                <a:lnTo>
                  <a:pt x="2716" y="3752"/>
                </a:lnTo>
                <a:lnTo>
                  <a:pt x="2711" y="3752"/>
                </a:lnTo>
                <a:lnTo>
                  <a:pt x="2708" y="3752"/>
                </a:lnTo>
                <a:lnTo>
                  <a:pt x="2704" y="3753"/>
                </a:lnTo>
                <a:lnTo>
                  <a:pt x="2704" y="3753"/>
                </a:lnTo>
                <a:lnTo>
                  <a:pt x="2703" y="3747"/>
                </a:lnTo>
                <a:lnTo>
                  <a:pt x="2701" y="3741"/>
                </a:lnTo>
                <a:lnTo>
                  <a:pt x="2700" y="3737"/>
                </a:lnTo>
                <a:lnTo>
                  <a:pt x="2698" y="3734"/>
                </a:lnTo>
                <a:lnTo>
                  <a:pt x="2697" y="3734"/>
                </a:lnTo>
                <a:lnTo>
                  <a:pt x="2697" y="3734"/>
                </a:lnTo>
                <a:lnTo>
                  <a:pt x="2701" y="3734"/>
                </a:lnTo>
                <a:lnTo>
                  <a:pt x="2704" y="3733"/>
                </a:lnTo>
                <a:lnTo>
                  <a:pt x="2705" y="3728"/>
                </a:lnTo>
                <a:lnTo>
                  <a:pt x="2705" y="3724"/>
                </a:lnTo>
                <a:lnTo>
                  <a:pt x="2705" y="3724"/>
                </a:lnTo>
                <a:lnTo>
                  <a:pt x="2701" y="3722"/>
                </a:lnTo>
                <a:lnTo>
                  <a:pt x="2694" y="3724"/>
                </a:lnTo>
                <a:lnTo>
                  <a:pt x="2686" y="3727"/>
                </a:lnTo>
                <a:lnTo>
                  <a:pt x="2682" y="3731"/>
                </a:lnTo>
                <a:lnTo>
                  <a:pt x="2682" y="3731"/>
                </a:lnTo>
                <a:lnTo>
                  <a:pt x="2686" y="3734"/>
                </a:lnTo>
                <a:lnTo>
                  <a:pt x="2689" y="3737"/>
                </a:lnTo>
                <a:lnTo>
                  <a:pt x="2691" y="3740"/>
                </a:lnTo>
                <a:lnTo>
                  <a:pt x="2692" y="3744"/>
                </a:lnTo>
                <a:lnTo>
                  <a:pt x="2692" y="3753"/>
                </a:lnTo>
                <a:lnTo>
                  <a:pt x="2691" y="3763"/>
                </a:lnTo>
                <a:lnTo>
                  <a:pt x="2691" y="3763"/>
                </a:lnTo>
                <a:lnTo>
                  <a:pt x="2697" y="3763"/>
                </a:lnTo>
                <a:lnTo>
                  <a:pt x="2701" y="3762"/>
                </a:lnTo>
                <a:lnTo>
                  <a:pt x="2704" y="3759"/>
                </a:lnTo>
                <a:lnTo>
                  <a:pt x="2708" y="3758"/>
                </a:lnTo>
                <a:lnTo>
                  <a:pt x="2708" y="3758"/>
                </a:lnTo>
                <a:lnTo>
                  <a:pt x="2708" y="3762"/>
                </a:lnTo>
                <a:lnTo>
                  <a:pt x="2711" y="3765"/>
                </a:lnTo>
                <a:lnTo>
                  <a:pt x="2719" y="3768"/>
                </a:lnTo>
                <a:lnTo>
                  <a:pt x="2719" y="3768"/>
                </a:lnTo>
                <a:lnTo>
                  <a:pt x="2720" y="3763"/>
                </a:lnTo>
                <a:lnTo>
                  <a:pt x="2723" y="3761"/>
                </a:lnTo>
                <a:lnTo>
                  <a:pt x="2729" y="3756"/>
                </a:lnTo>
                <a:lnTo>
                  <a:pt x="2736" y="3750"/>
                </a:lnTo>
                <a:lnTo>
                  <a:pt x="2739" y="3747"/>
                </a:lnTo>
                <a:lnTo>
                  <a:pt x="2741" y="3743"/>
                </a:lnTo>
                <a:lnTo>
                  <a:pt x="2741" y="3743"/>
                </a:lnTo>
                <a:lnTo>
                  <a:pt x="2736" y="3741"/>
                </a:lnTo>
                <a:lnTo>
                  <a:pt x="2733" y="3739"/>
                </a:lnTo>
                <a:lnTo>
                  <a:pt x="2732" y="3736"/>
                </a:lnTo>
                <a:lnTo>
                  <a:pt x="2730" y="3731"/>
                </a:lnTo>
                <a:lnTo>
                  <a:pt x="2729" y="3722"/>
                </a:lnTo>
                <a:lnTo>
                  <a:pt x="2726" y="3714"/>
                </a:lnTo>
                <a:lnTo>
                  <a:pt x="2726" y="3714"/>
                </a:lnTo>
                <a:lnTo>
                  <a:pt x="2729" y="3715"/>
                </a:lnTo>
                <a:lnTo>
                  <a:pt x="2732" y="3717"/>
                </a:lnTo>
                <a:lnTo>
                  <a:pt x="2739" y="3717"/>
                </a:lnTo>
                <a:lnTo>
                  <a:pt x="2745" y="3718"/>
                </a:lnTo>
                <a:lnTo>
                  <a:pt x="2747" y="3721"/>
                </a:lnTo>
                <a:lnTo>
                  <a:pt x="2748" y="3724"/>
                </a:lnTo>
                <a:lnTo>
                  <a:pt x="2748" y="3724"/>
                </a:lnTo>
                <a:lnTo>
                  <a:pt x="2751" y="3724"/>
                </a:lnTo>
                <a:lnTo>
                  <a:pt x="2752" y="3724"/>
                </a:lnTo>
                <a:lnTo>
                  <a:pt x="2754" y="3719"/>
                </a:lnTo>
                <a:lnTo>
                  <a:pt x="2755" y="3715"/>
                </a:lnTo>
                <a:lnTo>
                  <a:pt x="2755" y="3712"/>
                </a:lnTo>
                <a:lnTo>
                  <a:pt x="2757" y="3712"/>
                </a:lnTo>
                <a:lnTo>
                  <a:pt x="2757" y="3712"/>
                </a:lnTo>
                <a:lnTo>
                  <a:pt x="2761" y="3714"/>
                </a:lnTo>
                <a:lnTo>
                  <a:pt x="2764" y="3717"/>
                </a:lnTo>
                <a:lnTo>
                  <a:pt x="2764" y="3717"/>
                </a:lnTo>
                <a:lnTo>
                  <a:pt x="2763" y="3717"/>
                </a:lnTo>
                <a:lnTo>
                  <a:pt x="2763" y="3719"/>
                </a:lnTo>
                <a:lnTo>
                  <a:pt x="2763" y="3724"/>
                </a:lnTo>
                <a:lnTo>
                  <a:pt x="2774" y="3724"/>
                </a:lnTo>
                <a:lnTo>
                  <a:pt x="2774" y="3724"/>
                </a:lnTo>
                <a:lnTo>
                  <a:pt x="2774" y="3721"/>
                </a:lnTo>
                <a:lnTo>
                  <a:pt x="2776" y="3719"/>
                </a:lnTo>
                <a:lnTo>
                  <a:pt x="2776" y="3717"/>
                </a:lnTo>
                <a:lnTo>
                  <a:pt x="2777" y="3714"/>
                </a:lnTo>
                <a:lnTo>
                  <a:pt x="2777" y="3714"/>
                </a:lnTo>
                <a:lnTo>
                  <a:pt x="2773" y="3712"/>
                </a:lnTo>
                <a:lnTo>
                  <a:pt x="2770" y="3711"/>
                </a:lnTo>
                <a:lnTo>
                  <a:pt x="2768" y="3708"/>
                </a:lnTo>
                <a:lnTo>
                  <a:pt x="2768" y="3705"/>
                </a:lnTo>
                <a:lnTo>
                  <a:pt x="2770" y="3698"/>
                </a:lnTo>
                <a:lnTo>
                  <a:pt x="2771" y="3690"/>
                </a:lnTo>
                <a:lnTo>
                  <a:pt x="2771" y="3690"/>
                </a:lnTo>
                <a:lnTo>
                  <a:pt x="2768" y="3687"/>
                </a:lnTo>
                <a:lnTo>
                  <a:pt x="2766" y="3686"/>
                </a:lnTo>
                <a:lnTo>
                  <a:pt x="2766" y="3684"/>
                </a:lnTo>
                <a:lnTo>
                  <a:pt x="2767" y="3680"/>
                </a:lnTo>
                <a:lnTo>
                  <a:pt x="2767" y="3680"/>
                </a:lnTo>
                <a:lnTo>
                  <a:pt x="2763" y="3680"/>
                </a:lnTo>
                <a:lnTo>
                  <a:pt x="2761" y="3678"/>
                </a:lnTo>
                <a:lnTo>
                  <a:pt x="2758" y="3676"/>
                </a:lnTo>
                <a:lnTo>
                  <a:pt x="2758" y="3673"/>
                </a:lnTo>
                <a:lnTo>
                  <a:pt x="2757" y="3667"/>
                </a:lnTo>
                <a:lnTo>
                  <a:pt x="2755" y="3661"/>
                </a:lnTo>
                <a:lnTo>
                  <a:pt x="2755" y="3661"/>
                </a:lnTo>
                <a:lnTo>
                  <a:pt x="2752" y="3664"/>
                </a:lnTo>
                <a:lnTo>
                  <a:pt x="2752" y="3668"/>
                </a:lnTo>
                <a:lnTo>
                  <a:pt x="2749" y="3670"/>
                </a:lnTo>
                <a:lnTo>
                  <a:pt x="2748" y="3671"/>
                </a:lnTo>
                <a:lnTo>
                  <a:pt x="2745" y="3670"/>
                </a:lnTo>
                <a:lnTo>
                  <a:pt x="2745" y="3670"/>
                </a:lnTo>
                <a:lnTo>
                  <a:pt x="2745" y="3665"/>
                </a:lnTo>
                <a:lnTo>
                  <a:pt x="2747" y="3664"/>
                </a:lnTo>
                <a:lnTo>
                  <a:pt x="2748" y="3662"/>
                </a:lnTo>
                <a:lnTo>
                  <a:pt x="2749" y="3661"/>
                </a:lnTo>
                <a:lnTo>
                  <a:pt x="2749" y="3661"/>
                </a:lnTo>
                <a:lnTo>
                  <a:pt x="2744" y="3661"/>
                </a:lnTo>
                <a:lnTo>
                  <a:pt x="2739" y="3659"/>
                </a:lnTo>
                <a:lnTo>
                  <a:pt x="2735" y="3656"/>
                </a:lnTo>
                <a:lnTo>
                  <a:pt x="2733" y="3654"/>
                </a:lnTo>
                <a:lnTo>
                  <a:pt x="2733" y="3654"/>
                </a:lnTo>
                <a:lnTo>
                  <a:pt x="2736" y="3655"/>
                </a:lnTo>
                <a:lnTo>
                  <a:pt x="2739" y="3655"/>
                </a:lnTo>
                <a:lnTo>
                  <a:pt x="2742" y="3655"/>
                </a:lnTo>
                <a:lnTo>
                  <a:pt x="2745" y="3652"/>
                </a:lnTo>
                <a:lnTo>
                  <a:pt x="2747" y="3648"/>
                </a:lnTo>
                <a:lnTo>
                  <a:pt x="2748" y="3643"/>
                </a:lnTo>
                <a:lnTo>
                  <a:pt x="2748" y="3643"/>
                </a:lnTo>
                <a:lnTo>
                  <a:pt x="2760" y="3652"/>
                </a:lnTo>
                <a:lnTo>
                  <a:pt x="2767" y="3656"/>
                </a:lnTo>
                <a:lnTo>
                  <a:pt x="2774" y="3661"/>
                </a:lnTo>
                <a:lnTo>
                  <a:pt x="2774" y="3643"/>
                </a:lnTo>
                <a:lnTo>
                  <a:pt x="2774" y="3643"/>
                </a:lnTo>
                <a:lnTo>
                  <a:pt x="2779" y="3643"/>
                </a:lnTo>
                <a:lnTo>
                  <a:pt x="2780" y="3640"/>
                </a:lnTo>
                <a:lnTo>
                  <a:pt x="2782" y="3637"/>
                </a:lnTo>
                <a:lnTo>
                  <a:pt x="2785" y="3636"/>
                </a:lnTo>
                <a:lnTo>
                  <a:pt x="2785" y="3636"/>
                </a:lnTo>
                <a:lnTo>
                  <a:pt x="2792" y="3637"/>
                </a:lnTo>
                <a:lnTo>
                  <a:pt x="2798" y="3640"/>
                </a:lnTo>
                <a:lnTo>
                  <a:pt x="2802" y="3645"/>
                </a:lnTo>
                <a:lnTo>
                  <a:pt x="2808" y="3648"/>
                </a:lnTo>
                <a:lnTo>
                  <a:pt x="2808" y="3648"/>
                </a:lnTo>
                <a:lnTo>
                  <a:pt x="2812" y="3643"/>
                </a:lnTo>
                <a:lnTo>
                  <a:pt x="2817" y="3639"/>
                </a:lnTo>
                <a:lnTo>
                  <a:pt x="2820" y="3633"/>
                </a:lnTo>
                <a:lnTo>
                  <a:pt x="2821" y="3624"/>
                </a:lnTo>
                <a:lnTo>
                  <a:pt x="2821" y="3624"/>
                </a:lnTo>
                <a:lnTo>
                  <a:pt x="2805" y="3626"/>
                </a:lnTo>
                <a:lnTo>
                  <a:pt x="2789" y="3626"/>
                </a:lnTo>
                <a:lnTo>
                  <a:pt x="2789" y="3626"/>
                </a:lnTo>
                <a:lnTo>
                  <a:pt x="2788" y="3623"/>
                </a:lnTo>
                <a:lnTo>
                  <a:pt x="2786" y="3620"/>
                </a:lnTo>
                <a:lnTo>
                  <a:pt x="2786" y="3611"/>
                </a:lnTo>
                <a:lnTo>
                  <a:pt x="2786" y="3611"/>
                </a:lnTo>
                <a:lnTo>
                  <a:pt x="2807" y="3605"/>
                </a:lnTo>
                <a:lnTo>
                  <a:pt x="2817" y="3605"/>
                </a:lnTo>
                <a:lnTo>
                  <a:pt x="2821" y="3607"/>
                </a:lnTo>
                <a:lnTo>
                  <a:pt x="2826" y="3610"/>
                </a:lnTo>
                <a:lnTo>
                  <a:pt x="2826" y="3610"/>
                </a:lnTo>
                <a:lnTo>
                  <a:pt x="2826" y="3601"/>
                </a:lnTo>
                <a:lnTo>
                  <a:pt x="2824" y="3596"/>
                </a:lnTo>
                <a:lnTo>
                  <a:pt x="2823" y="3595"/>
                </a:lnTo>
                <a:lnTo>
                  <a:pt x="2823" y="3595"/>
                </a:lnTo>
                <a:lnTo>
                  <a:pt x="2815" y="3595"/>
                </a:lnTo>
                <a:lnTo>
                  <a:pt x="2811" y="3593"/>
                </a:lnTo>
                <a:lnTo>
                  <a:pt x="2808" y="3592"/>
                </a:lnTo>
                <a:lnTo>
                  <a:pt x="2807" y="3589"/>
                </a:lnTo>
                <a:lnTo>
                  <a:pt x="2802" y="3583"/>
                </a:lnTo>
                <a:lnTo>
                  <a:pt x="2801" y="3582"/>
                </a:lnTo>
                <a:lnTo>
                  <a:pt x="2796" y="3580"/>
                </a:lnTo>
                <a:lnTo>
                  <a:pt x="2796" y="3580"/>
                </a:lnTo>
                <a:close/>
                <a:moveTo>
                  <a:pt x="2662" y="3702"/>
                </a:moveTo>
                <a:lnTo>
                  <a:pt x="2650" y="3702"/>
                </a:lnTo>
                <a:lnTo>
                  <a:pt x="2650" y="3702"/>
                </a:lnTo>
                <a:lnTo>
                  <a:pt x="2650" y="3696"/>
                </a:lnTo>
                <a:lnTo>
                  <a:pt x="2648" y="3692"/>
                </a:lnTo>
                <a:lnTo>
                  <a:pt x="2645" y="3689"/>
                </a:lnTo>
                <a:lnTo>
                  <a:pt x="2645" y="3684"/>
                </a:lnTo>
                <a:lnTo>
                  <a:pt x="2645" y="3684"/>
                </a:lnTo>
                <a:lnTo>
                  <a:pt x="2650" y="3684"/>
                </a:lnTo>
                <a:lnTo>
                  <a:pt x="2653" y="3686"/>
                </a:lnTo>
                <a:lnTo>
                  <a:pt x="2657" y="3687"/>
                </a:lnTo>
                <a:lnTo>
                  <a:pt x="2662" y="3687"/>
                </a:lnTo>
                <a:lnTo>
                  <a:pt x="2662" y="3702"/>
                </a:lnTo>
                <a:close/>
                <a:moveTo>
                  <a:pt x="2686" y="3687"/>
                </a:moveTo>
                <a:lnTo>
                  <a:pt x="2686" y="3687"/>
                </a:lnTo>
                <a:lnTo>
                  <a:pt x="2679" y="3693"/>
                </a:lnTo>
                <a:lnTo>
                  <a:pt x="2675" y="3699"/>
                </a:lnTo>
                <a:lnTo>
                  <a:pt x="2675" y="3699"/>
                </a:lnTo>
                <a:lnTo>
                  <a:pt x="2673" y="3698"/>
                </a:lnTo>
                <a:lnTo>
                  <a:pt x="2673" y="3695"/>
                </a:lnTo>
                <a:lnTo>
                  <a:pt x="2676" y="3690"/>
                </a:lnTo>
                <a:lnTo>
                  <a:pt x="2679" y="3686"/>
                </a:lnTo>
                <a:lnTo>
                  <a:pt x="2682" y="3680"/>
                </a:lnTo>
                <a:lnTo>
                  <a:pt x="2682" y="3680"/>
                </a:lnTo>
                <a:lnTo>
                  <a:pt x="2689" y="3680"/>
                </a:lnTo>
                <a:lnTo>
                  <a:pt x="2694" y="3683"/>
                </a:lnTo>
                <a:lnTo>
                  <a:pt x="2698" y="3686"/>
                </a:lnTo>
                <a:lnTo>
                  <a:pt x="2701" y="3692"/>
                </a:lnTo>
                <a:lnTo>
                  <a:pt x="2701" y="3692"/>
                </a:lnTo>
                <a:lnTo>
                  <a:pt x="2698" y="3693"/>
                </a:lnTo>
                <a:lnTo>
                  <a:pt x="2697" y="3695"/>
                </a:lnTo>
                <a:lnTo>
                  <a:pt x="2694" y="3693"/>
                </a:lnTo>
                <a:lnTo>
                  <a:pt x="2689" y="3690"/>
                </a:lnTo>
                <a:lnTo>
                  <a:pt x="2686" y="3687"/>
                </a:lnTo>
                <a:lnTo>
                  <a:pt x="2686" y="3687"/>
                </a:lnTo>
                <a:close/>
                <a:moveTo>
                  <a:pt x="2694" y="3680"/>
                </a:moveTo>
                <a:lnTo>
                  <a:pt x="2694" y="3680"/>
                </a:lnTo>
                <a:lnTo>
                  <a:pt x="2695" y="3673"/>
                </a:lnTo>
                <a:lnTo>
                  <a:pt x="2698" y="3667"/>
                </a:lnTo>
                <a:lnTo>
                  <a:pt x="2700" y="3665"/>
                </a:lnTo>
                <a:lnTo>
                  <a:pt x="2703" y="3664"/>
                </a:lnTo>
                <a:lnTo>
                  <a:pt x="2704" y="3664"/>
                </a:lnTo>
                <a:lnTo>
                  <a:pt x="2708" y="3665"/>
                </a:lnTo>
                <a:lnTo>
                  <a:pt x="2708" y="3665"/>
                </a:lnTo>
                <a:lnTo>
                  <a:pt x="2705" y="3659"/>
                </a:lnTo>
                <a:lnTo>
                  <a:pt x="2704" y="3652"/>
                </a:lnTo>
                <a:lnTo>
                  <a:pt x="2704" y="3649"/>
                </a:lnTo>
                <a:lnTo>
                  <a:pt x="2705" y="3648"/>
                </a:lnTo>
                <a:lnTo>
                  <a:pt x="2708" y="3646"/>
                </a:lnTo>
                <a:lnTo>
                  <a:pt x="2713" y="3646"/>
                </a:lnTo>
                <a:lnTo>
                  <a:pt x="2713" y="3646"/>
                </a:lnTo>
                <a:lnTo>
                  <a:pt x="2711" y="3649"/>
                </a:lnTo>
                <a:lnTo>
                  <a:pt x="2711" y="3652"/>
                </a:lnTo>
                <a:lnTo>
                  <a:pt x="2713" y="3655"/>
                </a:lnTo>
                <a:lnTo>
                  <a:pt x="2716" y="3656"/>
                </a:lnTo>
                <a:lnTo>
                  <a:pt x="2722" y="3659"/>
                </a:lnTo>
                <a:lnTo>
                  <a:pt x="2725" y="3659"/>
                </a:lnTo>
                <a:lnTo>
                  <a:pt x="2727" y="3658"/>
                </a:lnTo>
                <a:lnTo>
                  <a:pt x="2727" y="3658"/>
                </a:lnTo>
                <a:lnTo>
                  <a:pt x="2719" y="3662"/>
                </a:lnTo>
                <a:lnTo>
                  <a:pt x="2711" y="3668"/>
                </a:lnTo>
                <a:lnTo>
                  <a:pt x="2704" y="3674"/>
                </a:lnTo>
                <a:lnTo>
                  <a:pt x="2694" y="3680"/>
                </a:lnTo>
                <a:lnTo>
                  <a:pt x="2694" y="3680"/>
                </a:lnTo>
                <a:close/>
                <a:moveTo>
                  <a:pt x="2767" y="3639"/>
                </a:moveTo>
                <a:lnTo>
                  <a:pt x="2767" y="3639"/>
                </a:lnTo>
                <a:lnTo>
                  <a:pt x="2764" y="3637"/>
                </a:lnTo>
                <a:lnTo>
                  <a:pt x="2763" y="3634"/>
                </a:lnTo>
                <a:lnTo>
                  <a:pt x="2761" y="3633"/>
                </a:lnTo>
                <a:lnTo>
                  <a:pt x="2757" y="3633"/>
                </a:lnTo>
                <a:lnTo>
                  <a:pt x="2757" y="3633"/>
                </a:lnTo>
                <a:lnTo>
                  <a:pt x="2757" y="3626"/>
                </a:lnTo>
                <a:lnTo>
                  <a:pt x="2760" y="3621"/>
                </a:lnTo>
                <a:lnTo>
                  <a:pt x="2770" y="3621"/>
                </a:lnTo>
                <a:lnTo>
                  <a:pt x="2770" y="3621"/>
                </a:lnTo>
                <a:lnTo>
                  <a:pt x="2770" y="3632"/>
                </a:lnTo>
                <a:lnTo>
                  <a:pt x="2768" y="3636"/>
                </a:lnTo>
                <a:lnTo>
                  <a:pt x="2767" y="3639"/>
                </a:lnTo>
                <a:lnTo>
                  <a:pt x="2767" y="3639"/>
                </a:lnTo>
                <a:close/>
                <a:moveTo>
                  <a:pt x="2966" y="3585"/>
                </a:moveTo>
                <a:lnTo>
                  <a:pt x="2966" y="3585"/>
                </a:lnTo>
                <a:lnTo>
                  <a:pt x="2966" y="3588"/>
                </a:lnTo>
                <a:lnTo>
                  <a:pt x="2966" y="3589"/>
                </a:lnTo>
                <a:lnTo>
                  <a:pt x="2965" y="3592"/>
                </a:lnTo>
                <a:lnTo>
                  <a:pt x="2965" y="3595"/>
                </a:lnTo>
                <a:lnTo>
                  <a:pt x="2965" y="3595"/>
                </a:lnTo>
                <a:lnTo>
                  <a:pt x="2968" y="3595"/>
                </a:lnTo>
                <a:lnTo>
                  <a:pt x="2969" y="3595"/>
                </a:lnTo>
                <a:lnTo>
                  <a:pt x="2972" y="3596"/>
                </a:lnTo>
                <a:lnTo>
                  <a:pt x="2974" y="3596"/>
                </a:lnTo>
                <a:lnTo>
                  <a:pt x="2974" y="3596"/>
                </a:lnTo>
                <a:lnTo>
                  <a:pt x="2974" y="3592"/>
                </a:lnTo>
                <a:lnTo>
                  <a:pt x="2974" y="3589"/>
                </a:lnTo>
                <a:lnTo>
                  <a:pt x="2972" y="3586"/>
                </a:lnTo>
                <a:lnTo>
                  <a:pt x="2966" y="3585"/>
                </a:lnTo>
                <a:lnTo>
                  <a:pt x="2966" y="3585"/>
                </a:lnTo>
                <a:close/>
                <a:moveTo>
                  <a:pt x="2991" y="3508"/>
                </a:moveTo>
                <a:lnTo>
                  <a:pt x="2991" y="3508"/>
                </a:lnTo>
                <a:lnTo>
                  <a:pt x="2987" y="3510"/>
                </a:lnTo>
                <a:lnTo>
                  <a:pt x="2982" y="3511"/>
                </a:lnTo>
                <a:lnTo>
                  <a:pt x="2975" y="3519"/>
                </a:lnTo>
                <a:lnTo>
                  <a:pt x="2972" y="3522"/>
                </a:lnTo>
                <a:lnTo>
                  <a:pt x="2969" y="3523"/>
                </a:lnTo>
                <a:lnTo>
                  <a:pt x="2965" y="3523"/>
                </a:lnTo>
                <a:lnTo>
                  <a:pt x="2959" y="3522"/>
                </a:lnTo>
                <a:lnTo>
                  <a:pt x="2959" y="3522"/>
                </a:lnTo>
                <a:lnTo>
                  <a:pt x="2952" y="3528"/>
                </a:lnTo>
                <a:lnTo>
                  <a:pt x="2949" y="3530"/>
                </a:lnTo>
                <a:lnTo>
                  <a:pt x="2949" y="3532"/>
                </a:lnTo>
                <a:lnTo>
                  <a:pt x="2950" y="3533"/>
                </a:lnTo>
                <a:lnTo>
                  <a:pt x="2950" y="3533"/>
                </a:lnTo>
                <a:lnTo>
                  <a:pt x="2952" y="3532"/>
                </a:lnTo>
                <a:lnTo>
                  <a:pt x="2952" y="3530"/>
                </a:lnTo>
                <a:lnTo>
                  <a:pt x="2956" y="3532"/>
                </a:lnTo>
                <a:lnTo>
                  <a:pt x="2957" y="3535"/>
                </a:lnTo>
                <a:lnTo>
                  <a:pt x="2956" y="3536"/>
                </a:lnTo>
                <a:lnTo>
                  <a:pt x="2955" y="3538"/>
                </a:lnTo>
                <a:lnTo>
                  <a:pt x="2955" y="3538"/>
                </a:lnTo>
                <a:lnTo>
                  <a:pt x="2960" y="3536"/>
                </a:lnTo>
                <a:lnTo>
                  <a:pt x="2966" y="3533"/>
                </a:lnTo>
                <a:lnTo>
                  <a:pt x="2975" y="3526"/>
                </a:lnTo>
                <a:lnTo>
                  <a:pt x="2979" y="3523"/>
                </a:lnTo>
                <a:lnTo>
                  <a:pt x="2984" y="3520"/>
                </a:lnTo>
                <a:lnTo>
                  <a:pt x="2988" y="3520"/>
                </a:lnTo>
                <a:lnTo>
                  <a:pt x="2994" y="3523"/>
                </a:lnTo>
                <a:lnTo>
                  <a:pt x="2994" y="3523"/>
                </a:lnTo>
                <a:lnTo>
                  <a:pt x="2993" y="3520"/>
                </a:lnTo>
                <a:lnTo>
                  <a:pt x="2993" y="3517"/>
                </a:lnTo>
                <a:lnTo>
                  <a:pt x="2991" y="3513"/>
                </a:lnTo>
                <a:lnTo>
                  <a:pt x="2991" y="3508"/>
                </a:lnTo>
                <a:lnTo>
                  <a:pt x="2991" y="3508"/>
                </a:lnTo>
                <a:close/>
                <a:moveTo>
                  <a:pt x="2701" y="3841"/>
                </a:moveTo>
                <a:lnTo>
                  <a:pt x="2701" y="3841"/>
                </a:lnTo>
                <a:lnTo>
                  <a:pt x="2705" y="3843"/>
                </a:lnTo>
                <a:lnTo>
                  <a:pt x="2713" y="3844"/>
                </a:lnTo>
                <a:lnTo>
                  <a:pt x="2713" y="3844"/>
                </a:lnTo>
                <a:lnTo>
                  <a:pt x="2713" y="3840"/>
                </a:lnTo>
                <a:lnTo>
                  <a:pt x="2713" y="3838"/>
                </a:lnTo>
                <a:lnTo>
                  <a:pt x="2710" y="3837"/>
                </a:lnTo>
                <a:lnTo>
                  <a:pt x="2708" y="3837"/>
                </a:lnTo>
                <a:lnTo>
                  <a:pt x="2704" y="3837"/>
                </a:lnTo>
                <a:lnTo>
                  <a:pt x="2701" y="3838"/>
                </a:lnTo>
                <a:lnTo>
                  <a:pt x="2701" y="3841"/>
                </a:lnTo>
                <a:lnTo>
                  <a:pt x="2701" y="3841"/>
                </a:lnTo>
                <a:close/>
                <a:moveTo>
                  <a:pt x="2996" y="3485"/>
                </a:moveTo>
                <a:lnTo>
                  <a:pt x="2996" y="3485"/>
                </a:lnTo>
                <a:lnTo>
                  <a:pt x="2997" y="3495"/>
                </a:lnTo>
                <a:lnTo>
                  <a:pt x="3000" y="3500"/>
                </a:lnTo>
                <a:lnTo>
                  <a:pt x="3001" y="3501"/>
                </a:lnTo>
                <a:lnTo>
                  <a:pt x="3003" y="3501"/>
                </a:lnTo>
                <a:lnTo>
                  <a:pt x="3003" y="3501"/>
                </a:lnTo>
                <a:lnTo>
                  <a:pt x="3003" y="3494"/>
                </a:lnTo>
                <a:lnTo>
                  <a:pt x="3003" y="3485"/>
                </a:lnTo>
                <a:lnTo>
                  <a:pt x="2996" y="3485"/>
                </a:lnTo>
                <a:close/>
                <a:moveTo>
                  <a:pt x="2955" y="3545"/>
                </a:moveTo>
                <a:lnTo>
                  <a:pt x="2955" y="3545"/>
                </a:lnTo>
                <a:lnTo>
                  <a:pt x="2955" y="3549"/>
                </a:lnTo>
                <a:lnTo>
                  <a:pt x="2957" y="3552"/>
                </a:lnTo>
                <a:lnTo>
                  <a:pt x="2959" y="3554"/>
                </a:lnTo>
                <a:lnTo>
                  <a:pt x="2959" y="3558"/>
                </a:lnTo>
                <a:lnTo>
                  <a:pt x="2959" y="3558"/>
                </a:lnTo>
                <a:lnTo>
                  <a:pt x="2955" y="3560"/>
                </a:lnTo>
                <a:lnTo>
                  <a:pt x="2950" y="3564"/>
                </a:lnTo>
                <a:lnTo>
                  <a:pt x="2949" y="3570"/>
                </a:lnTo>
                <a:lnTo>
                  <a:pt x="2949" y="3573"/>
                </a:lnTo>
                <a:lnTo>
                  <a:pt x="2950" y="3574"/>
                </a:lnTo>
                <a:lnTo>
                  <a:pt x="2950" y="3574"/>
                </a:lnTo>
                <a:lnTo>
                  <a:pt x="2953" y="3574"/>
                </a:lnTo>
                <a:lnTo>
                  <a:pt x="2955" y="3573"/>
                </a:lnTo>
                <a:lnTo>
                  <a:pt x="2957" y="3570"/>
                </a:lnTo>
                <a:lnTo>
                  <a:pt x="2960" y="3567"/>
                </a:lnTo>
                <a:lnTo>
                  <a:pt x="2962" y="3566"/>
                </a:lnTo>
                <a:lnTo>
                  <a:pt x="2965" y="3566"/>
                </a:lnTo>
                <a:lnTo>
                  <a:pt x="2965" y="3566"/>
                </a:lnTo>
                <a:lnTo>
                  <a:pt x="2963" y="3560"/>
                </a:lnTo>
                <a:lnTo>
                  <a:pt x="2963" y="3554"/>
                </a:lnTo>
                <a:lnTo>
                  <a:pt x="2963" y="3551"/>
                </a:lnTo>
                <a:lnTo>
                  <a:pt x="2962" y="3548"/>
                </a:lnTo>
                <a:lnTo>
                  <a:pt x="2959" y="3547"/>
                </a:lnTo>
                <a:lnTo>
                  <a:pt x="2955" y="3545"/>
                </a:lnTo>
                <a:lnTo>
                  <a:pt x="2955" y="3545"/>
                </a:lnTo>
                <a:close/>
                <a:moveTo>
                  <a:pt x="2913" y="3530"/>
                </a:moveTo>
                <a:lnTo>
                  <a:pt x="2913" y="3530"/>
                </a:lnTo>
                <a:lnTo>
                  <a:pt x="2913" y="3535"/>
                </a:lnTo>
                <a:lnTo>
                  <a:pt x="2911" y="3538"/>
                </a:lnTo>
                <a:lnTo>
                  <a:pt x="2909" y="3539"/>
                </a:lnTo>
                <a:lnTo>
                  <a:pt x="2908" y="3544"/>
                </a:lnTo>
                <a:lnTo>
                  <a:pt x="2908" y="3544"/>
                </a:lnTo>
                <a:lnTo>
                  <a:pt x="2913" y="3545"/>
                </a:lnTo>
                <a:lnTo>
                  <a:pt x="2919" y="3545"/>
                </a:lnTo>
                <a:lnTo>
                  <a:pt x="2922" y="3542"/>
                </a:lnTo>
                <a:lnTo>
                  <a:pt x="2925" y="3538"/>
                </a:lnTo>
                <a:lnTo>
                  <a:pt x="2925" y="3538"/>
                </a:lnTo>
                <a:lnTo>
                  <a:pt x="2921" y="3538"/>
                </a:lnTo>
                <a:lnTo>
                  <a:pt x="2918" y="3535"/>
                </a:lnTo>
                <a:lnTo>
                  <a:pt x="2916" y="3532"/>
                </a:lnTo>
                <a:lnTo>
                  <a:pt x="2913" y="3530"/>
                </a:lnTo>
                <a:lnTo>
                  <a:pt x="2913" y="3530"/>
                </a:lnTo>
                <a:close/>
                <a:moveTo>
                  <a:pt x="2935" y="3566"/>
                </a:moveTo>
                <a:lnTo>
                  <a:pt x="2935" y="3566"/>
                </a:lnTo>
                <a:lnTo>
                  <a:pt x="2933" y="3569"/>
                </a:lnTo>
                <a:lnTo>
                  <a:pt x="2930" y="3571"/>
                </a:lnTo>
                <a:lnTo>
                  <a:pt x="2928" y="3580"/>
                </a:lnTo>
                <a:lnTo>
                  <a:pt x="2928" y="3580"/>
                </a:lnTo>
                <a:lnTo>
                  <a:pt x="2933" y="3579"/>
                </a:lnTo>
                <a:lnTo>
                  <a:pt x="2934" y="3579"/>
                </a:lnTo>
                <a:lnTo>
                  <a:pt x="2937" y="3579"/>
                </a:lnTo>
                <a:lnTo>
                  <a:pt x="2940" y="3577"/>
                </a:lnTo>
                <a:lnTo>
                  <a:pt x="2940" y="3577"/>
                </a:lnTo>
                <a:lnTo>
                  <a:pt x="2940" y="3569"/>
                </a:lnTo>
                <a:lnTo>
                  <a:pt x="2938" y="3567"/>
                </a:lnTo>
                <a:lnTo>
                  <a:pt x="2935" y="3566"/>
                </a:lnTo>
                <a:lnTo>
                  <a:pt x="2935" y="3566"/>
                </a:lnTo>
                <a:close/>
                <a:moveTo>
                  <a:pt x="2555" y="3804"/>
                </a:moveTo>
                <a:lnTo>
                  <a:pt x="2544" y="3804"/>
                </a:lnTo>
                <a:lnTo>
                  <a:pt x="2544" y="3804"/>
                </a:lnTo>
                <a:lnTo>
                  <a:pt x="2547" y="3800"/>
                </a:lnTo>
                <a:lnTo>
                  <a:pt x="2546" y="3797"/>
                </a:lnTo>
                <a:lnTo>
                  <a:pt x="2540" y="3793"/>
                </a:lnTo>
                <a:lnTo>
                  <a:pt x="2540" y="3793"/>
                </a:lnTo>
                <a:lnTo>
                  <a:pt x="2544" y="3788"/>
                </a:lnTo>
                <a:lnTo>
                  <a:pt x="2546" y="3785"/>
                </a:lnTo>
                <a:lnTo>
                  <a:pt x="2546" y="3783"/>
                </a:lnTo>
                <a:lnTo>
                  <a:pt x="2546" y="3778"/>
                </a:lnTo>
                <a:lnTo>
                  <a:pt x="2543" y="3771"/>
                </a:lnTo>
                <a:lnTo>
                  <a:pt x="2543" y="3765"/>
                </a:lnTo>
                <a:lnTo>
                  <a:pt x="2544" y="3761"/>
                </a:lnTo>
                <a:lnTo>
                  <a:pt x="2544" y="3761"/>
                </a:lnTo>
                <a:lnTo>
                  <a:pt x="2549" y="3761"/>
                </a:lnTo>
                <a:lnTo>
                  <a:pt x="2550" y="3759"/>
                </a:lnTo>
                <a:lnTo>
                  <a:pt x="2553" y="3758"/>
                </a:lnTo>
                <a:lnTo>
                  <a:pt x="2558" y="3758"/>
                </a:lnTo>
                <a:lnTo>
                  <a:pt x="2558" y="3758"/>
                </a:lnTo>
                <a:lnTo>
                  <a:pt x="2553" y="3752"/>
                </a:lnTo>
                <a:lnTo>
                  <a:pt x="2550" y="3746"/>
                </a:lnTo>
                <a:lnTo>
                  <a:pt x="2547" y="3741"/>
                </a:lnTo>
                <a:lnTo>
                  <a:pt x="2543" y="3739"/>
                </a:lnTo>
                <a:lnTo>
                  <a:pt x="2543" y="3739"/>
                </a:lnTo>
                <a:lnTo>
                  <a:pt x="2541" y="3746"/>
                </a:lnTo>
                <a:lnTo>
                  <a:pt x="2538" y="3753"/>
                </a:lnTo>
                <a:lnTo>
                  <a:pt x="2533" y="3759"/>
                </a:lnTo>
                <a:lnTo>
                  <a:pt x="2525" y="3763"/>
                </a:lnTo>
                <a:lnTo>
                  <a:pt x="2525" y="3763"/>
                </a:lnTo>
                <a:lnTo>
                  <a:pt x="2524" y="3769"/>
                </a:lnTo>
                <a:lnTo>
                  <a:pt x="2524" y="3775"/>
                </a:lnTo>
                <a:lnTo>
                  <a:pt x="2525" y="3781"/>
                </a:lnTo>
                <a:lnTo>
                  <a:pt x="2528" y="3785"/>
                </a:lnTo>
                <a:lnTo>
                  <a:pt x="2536" y="3794"/>
                </a:lnTo>
                <a:lnTo>
                  <a:pt x="2537" y="3799"/>
                </a:lnTo>
                <a:lnTo>
                  <a:pt x="2537" y="3802"/>
                </a:lnTo>
                <a:lnTo>
                  <a:pt x="2537" y="3802"/>
                </a:lnTo>
                <a:lnTo>
                  <a:pt x="2537" y="3803"/>
                </a:lnTo>
                <a:lnTo>
                  <a:pt x="2534" y="3804"/>
                </a:lnTo>
                <a:lnTo>
                  <a:pt x="2525" y="3806"/>
                </a:lnTo>
                <a:lnTo>
                  <a:pt x="2506" y="3806"/>
                </a:lnTo>
                <a:lnTo>
                  <a:pt x="2506" y="3806"/>
                </a:lnTo>
                <a:lnTo>
                  <a:pt x="2499" y="3812"/>
                </a:lnTo>
                <a:lnTo>
                  <a:pt x="2497" y="3815"/>
                </a:lnTo>
                <a:lnTo>
                  <a:pt x="2496" y="3819"/>
                </a:lnTo>
                <a:lnTo>
                  <a:pt x="2496" y="3819"/>
                </a:lnTo>
                <a:lnTo>
                  <a:pt x="2496" y="3821"/>
                </a:lnTo>
                <a:lnTo>
                  <a:pt x="2497" y="3822"/>
                </a:lnTo>
                <a:lnTo>
                  <a:pt x="2499" y="3824"/>
                </a:lnTo>
                <a:lnTo>
                  <a:pt x="2499" y="3826"/>
                </a:lnTo>
                <a:lnTo>
                  <a:pt x="2499" y="3826"/>
                </a:lnTo>
                <a:lnTo>
                  <a:pt x="2511" y="3828"/>
                </a:lnTo>
                <a:lnTo>
                  <a:pt x="2515" y="3829"/>
                </a:lnTo>
                <a:lnTo>
                  <a:pt x="2518" y="3834"/>
                </a:lnTo>
                <a:lnTo>
                  <a:pt x="2518" y="3834"/>
                </a:lnTo>
                <a:lnTo>
                  <a:pt x="2519" y="3831"/>
                </a:lnTo>
                <a:lnTo>
                  <a:pt x="2522" y="3829"/>
                </a:lnTo>
                <a:lnTo>
                  <a:pt x="2527" y="3829"/>
                </a:lnTo>
                <a:lnTo>
                  <a:pt x="2528" y="3826"/>
                </a:lnTo>
                <a:lnTo>
                  <a:pt x="2528" y="3826"/>
                </a:lnTo>
                <a:lnTo>
                  <a:pt x="2524" y="3826"/>
                </a:lnTo>
                <a:lnTo>
                  <a:pt x="2521" y="3825"/>
                </a:lnTo>
                <a:lnTo>
                  <a:pt x="2519" y="3821"/>
                </a:lnTo>
                <a:lnTo>
                  <a:pt x="2521" y="3816"/>
                </a:lnTo>
                <a:lnTo>
                  <a:pt x="2540" y="3816"/>
                </a:lnTo>
                <a:lnTo>
                  <a:pt x="2540" y="3816"/>
                </a:lnTo>
                <a:lnTo>
                  <a:pt x="2540" y="3824"/>
                </a:lnTo>
                <a:lnTo>
                  <a:pt x="2541" y="3826"/>
                </a:lnTo>
                <a:lnTo>
                  <a:pt x="2544" y="3826"/>
                </a:lnTo>
                <a:lnTo>
                  <a:pt x="2544" y="3826"/>
                </a:lnTo>
                <a:lnTo>
                  <a:pt x="2543" y="3822"/>
                </a:lnTo>
                <a:lnTo>
                  <a:pt x="2543" y="3821"/>
                </a:lnTo>
                <a:lnTo>
                  <a:pt x="2544" y="3818"/>
                </a:lnTo>
                <a:lnTo>
                  <a:pt x="2546" y="3816"/>
                </a:lnTo>
                <a:lnTo>
                  <a:pt x="2552" y="3815"/>
                </a:lnTo>
                <a:lnTo>
                  <a:pt x="2558" y="3812"/>
                </a:lnTo>
                <a:lnTo>
                  <a:pt x="2558" y="3812"/>
                </a:lnTo>
                <a:lnTo>
                  <a:pt x="2556" y="3810"/>
                </a:lnTo>
                <a:lnTo>
                  <a:pt x="2555" y="3809"/>
                </a:lnTo>
                <a:lnTo>
                  <a:pt x="2555" y="3804"/>
                </a:lnTo>
                <a:lnTo>
                  <a:pt x="2555" y="3804"/>
                </a:lnTo>
                <a:close/>
                <a:moveTo>
                  <a:pt x="2528" y="3866"/>
                </a:moveTo>
                <a:lnTo>
                  <a:pt x="2528" y="3866"/>
                </a:lnTo>
                <a:lnTo>
                  <a:pt x="2527" y="3868"/>
                </a:lnTo>
                <a:lnTo>
                  <a:pt x="2525" y="3869"/>
                </a:lnTo>
                <a:lnTo>
                  <a:pt x="2522" y="3872"/>
                </a:lnTo>
                <a:lnTo>
                  <a:pt x="2522" y="3875"/>
                </a:lnTo>
                <a:lnTo>
                  <a:pt x="2530" y="3875"/>
                </a:lnTo>
                <a:lnTo>
                  <a:pt x="2530" y="3875"/>
                </a:lnTo>
                <a:lnTo>
                  <a:pt x="2531" y="3869"/>
                </a:lnTo>
                <a:lnTo>
                  <a:pt x="2531" y="3868"/>
                </a:lnTo>
                <a:lnTo>
                  <a:pt x="2528" y="3866"/>
                </a:lnTo>
                <a:lnTo>
                  <a:pt x="2528" y="3866"/>
                </a:lnTo>
                <a:close/>
                <a:moveTo>
                  <a:pt x="2481" y="3846"/>
                </a:moveTo>
                <a:lnTo>
                  <a:pt x="2481" y="3846"/>
                </a:lnTo>
                <a:lnTo>
                  <a:pt x="2483" y="3848"/>
                </a:lnTo>
                <a:lnTo>
                  <a:pt x="2484" y="3851"/>
                </a:lnTo>
                <a:lnTo>
                  <a:pt x="2490" y="3854"/>
                </a:lnTo>
                <a:lnTo>
                  <a:pt x="2497" y="3856"/>
                </a:lnTo>
                <a:lnTo>
                  <a:pt x="2500" y="3854"/>
                </a:lnTo>
                <a:lnTo>
                  <a:pt x="2503" y="3853"/>
                </a:lnTo>
                <a:lnTo>
                  <a:pt x="2503" y="3853"/>
                </a:lnTo>
                <a:lnTo>
                  <a:pt x="2497" y="3850"/>
                </a:lnTo>
                <a:lnTo>
                  <a:pt x="2493" y="3846"/>
                </a:lnTo>
                <a:lnTo>
                  <a:pt x="2489" y="3844"/>
                </a:lnTo>
                <a:lnTo>
                  <a:pt x="2486" y="3844"/>
                </a:lnTo>
                <a:lnTo>
                  <a:pt x="2481" y="3846"/>
                </a:lnTo>
                <a:lnTo>
                  <a:pt x="2481" y="3846"/>
                </a:lnTo>
                <a:close/>
                <a:moveTo>
                  <a:pt x="2500" y="3897"/>
                </a:moveTo>
                <a:lnTo>
                  <a:pt x="2500" y="3897"/>
                </a:lnTo>
                <a:lnTo>
                  <a:pt x="2493" y="3897"/>
                </a:lnTo>
                <a:lnTo>
                  <a:pt x="2489" y="3900"/>
                </a:lnTo>
                <a:lnTo>
                  <a:pt x="2489" y="3900"/>
                </a:lnTo>
                <a:lnTo>
                  <a:pt x="2489" y="3906"/>
                </a:lnTo>
                <a:lnTo>
                  <a:pt x="2492" y="3909"/>
                </a:lnTo>
                <a:lnTo>
                  <a:pt x="2492" y="3909"/>
                </a:lnTo>
                <a:lnTo>
                  <a:pt x="2496" y="3909"/>
                </a:lnTo>
                <a:lnTo>
                  <a:pt x="2499" y="3906"/>
                </a:lnTo>
                <a:lnTo>
                  <a:pt x="2500" y="3903"/>
                </a:lnTo>
                <a:lnTo>
                  <a:pt x="2500" y="3897"/>
                </a:lnTo>
                <a:lnTo>
                  <a:pt x="2500" y="3897"/>
                </a:lnTo>
                <a:close/>
                <a:moveTo>
                  <a:pt x="2493" y="3931"/>
                </a:moveTo>
                <a:lnTo>
                  <a:pt x="2493" y="3931"/>
                </a:lnTo>
                <a:lnTo>
                  <a:pt x="2497" y="3932"/>
                </a:lnTo>
                <a:lnTo>
                  <a:pt x="2499" y="3931"/>
                </a:lnTo>
                <a:lnTo>
                  <a:pt x="2500" y="3929"/>
                </a:lnTo>
                <a:lnTo>
                  <a:pt x="2502" y="3926"/>
                </a:lnTo>
                <a:lnTo>
                  <a:pt x="2502" y="3922"/>
                </a:lnTo>
                <a:lnTo>
                  <a:pt x="2503" y="3917"/>
                </a:lnTo>
                <a:lnTo>
                  <a:pt x="2496" y="3917"/>
                </a:lnTo>
                <a:lnTo>
                  <a:pt x="2496" y="3917"/>
                </a:lnTo>
                <a:lnTo>
                  <a:pt x="2496" y="3920"/>
                </a:lnTo>
                <a:lnTo>
                  <a:pt x="2495" y="3923"/>
                </a:lnTo>
                <a:lnTo>
                  <a:pt x="2493" y="3926"/>
                </a:lnTo>
                <a:lnTo>
                  <a:pt x="2493" y="3931"/>
                </a:lnTo>
                <a:lnTo>
                  <a:pt x="2493" y="3931"/>
                </a:lnTo>
                <a:close/>
                <a:moveTo>
                  <a:pt x="2470" y="3848"/>
                </a:moveTo>
                <a:lnTo>
                  <a:pt x="2470" y="3838"/>
                </a:lnTo>
                <a:lnTo>
                  <a:pt x="2462" y="3838"/>
                </a:lnTo>
                <a:lnTo>
                  <a:pt x="2462" y="3838"/>
                </a:lnTo>
                <a:lnTo>
                  <a:pt x="2462" y="3843"/>
                </a:lnTo>
                <a:lnTo>
                  <a:pt x="2462" y="3846"/>
                </a:lnTo>
                <a:lnTo>
                  <a:pt x="2465" y="3848"/>
                </a:lnTo>
                <a:lnTo>
                  <a:pt x="2470" y="3848"/>
                </a:lnTo>
                <a:lnTo>
                  <a:pt x="2470" y="3848"/>
                </a:lnTo>
                <a:close/>
                <a:moveTo>
                  <a:pt x="2484" y="3821"/>
                </a:moveTo>
                <a:lnTo>
                  <a:pt x="2484" y="3821"/>
                </a:lnTo>
                <a:lnTo>
                  <a:pt x="2478" y="3822"/>
                </a:lnTo>
                <a:lnTo>
                  <a:pt x="2474" y="3825"/>
                </a:lnTo>
                <a:lnTo>
                  <a:pt x="2467" y="3831"/>
                </a:lnTo>
                <a:lnTo>
                  <a:pt x="2467" y="3831"/>
                </a:lnTo>
                <a:lnTo>
                  <a:pt x="2470" y="3832"/>
                </a:lnTo>
                <a:lnTo>
                  <a:pt x="2471" y="3832"/>
                </a:lnTo>
                <a:lnTo>
                  <a:pt x="2477" y="3831"/>
                </a:lnTo>
                <a:lnTo>
                  <a:pt x="2481" y="3826"/>
                </a:lnTo>
                <a:lnTo>
                  <a:pt x="2484" y="3821"/>
                </a:lnTo>
                <a:lnTo>
                  <a:pt x="2484" y="3821"/>
                </a:lnTo>
                <a:close/>
                <a:moveTo>
                  <a:pt x="2493" y="3878"/>
                </a:moveTo>
                <a:lnTo>
                  <a:pt x="2493" y="3878"/>
                </a:lnTo>
                <a:lnTo>
                  <a:pt x="2492" y="3879"/>
                </a:lnTo>
                <a:lnTo>
                  <a:pt x="2489" y="3879"/>
                </a:lnTo>
                <a:lnTo>
                  <a:pt x="2484" y="3878"/>
                </a:lnTo>
                <a:lnTo>
                  <a:pt x="2480" y="3878"/>
                </a:lnTo>
                <a:lnTo>
                  <a:pt x="2478" y="3878"/>
                </a:lnTo>
                <a:lnTo>
                  <a:pt x="2477" y="3881"/>
                </a:lnTo>
                <a:lnTo>
                  <a:pt x="2477" y="3881"/>
                </a:lnTo>
                <a:lnTo>
                  <a:pt x="2480" y="3884"/>
                </a:lnTo>
                <a:lnTo>
                  <a:pt x="2487" y="3885"/>
                </a:lnTo>
                <a:lnTo>
                  <a:pt x="2490" y="3885"/>
                </a:lnTo>
                <a:lnTo>
                  <a:pt x="2492" y="3884"/>
                </a:lnTo>
                <a:lnTo>
                  <a:pt x="2493" y="3881"/>
                </a:lnTo>
                <a:lnTo>
                  <a:pt x="2493" y="3878"/>
                </a:lnTo>
                <a:lnTo>
                  <a:pt x="2493" y="3878"/>
                </a:lnTo>
                <a:close/>
                <a:moveTo>
                  <a:pt x="2543" y="3837"/>
                </a:moveTo>
                <a:lnTo>
                  <a:pt x="2543" y="3837"/>
                </a:lnTo>
                <a:lnTo>
                  <a:pt x="2543" y="3840"/>
                </a:lnTo>
                <a:lnTo>
                  <a:pt x="2544" y="3841"/>
                </a:lnTo>
                <a:lnTo>
                  <a:pt x="2547" y="3844"/>
                </a:lnTo>
                <a:lnTo>
                  <a:pt x="2552" y="3846"/>
                </a:lnTo>
                <a:lnTo>
                  <a:pt x="2555" y="3846"/>
                </a:lnTo>
                <a:lnTo>
                  <a:pt x="2558" y="3844"/>
                </a:lnTo>
                <a:lnTo>
                  <a:pt x="2558" y="3844"/>
                </a:lnTo>
                <a:lnTo>
                  <a:pt x="2558" y="3841"/>
                </a:lnTo>
                <a:lnTo>
                  <a:pt x="2556" y="3838"/>
                </a:lnTo>
                <a:lnTo>
                  <a:pt x="2555" y="3837"/>
                </a:lnTo>
                <a:lnTo>
                  <a:pt x="2555" y="3834"/>
                </a:lnTo>
                <a:lnTo>
                  <a:pt x="2555" y="3834"/>
                </a:lnTo>
                <a:lnTo>
                  <a:pt x="2550" y="3834"/>
                </a:lnTo>
                <a:lnTo>
                  <a:pt x="2549" y="3834"/>
                </a:lnTo>
                <a:lnTo>
                  <a:pt x="2546" y="3835"/>
                </a:lnTo>
                <a:lnTo>
                  <a:pt x="2543" y="3837"/>
                </a:lnTo>
                <a:lnTo>
                  <a:pt x="2543" y="3837"/>
                </a:lnTo>
                <a:close/>
                <a:moveTo>
                  <a:pt x="2594" y="3793"/>
                </a:moveTo>
                <a:lnTo>
                  <a:pt x="2594" y="3793"/>
                </a:lnTo>
                <a:lnTo>
                  <a:pt x="2590" y="3788"/>
                </a:lnTo>
                <a:lnTo>
                  <a:pt x="2587" y="3783"/>
                </a:lnTo>
                <a:lnTo>
                  <a:pt x="2584" y="3775"/>
                </a:lnTo>
                <a:lnTo>
                  <a:pt x="2584" y="3768"/>
                </a:lnTo>
                <a:lnTo>
                  <a:pt x="2591" y="3768"/>
                </a:lnTo>
                <a:lnTo>
                  <a:pt x="2591" y="3768"/>
                </a:lnTo>
                <a:lnTo>
                  <a:pt x="2591" y="3763"/>
                </a:lnTo>
                <a:lnTo>
                  <a:pt x="2588" y="3762"/>
                </a:lnTo>
                <a:lnTo>
                  <a:pt x="2587" y="3759"/>
                </a:lnTo>
                <a:lnTo>
                  <a:pt x="2587" y="3756"/>
                </a:lnTo>
                <a:lnTo>
                  <a:pt x="2587" y="3756"/>
                </a:lnTo>
                <a:lnTo>
                  <a:pt x="2588" y="3755"/>
                </a:lnTo>
                <a:lnTo>
                  <a:pt x="2590" y="3753"/>
                </a:lnTo>
                <a:lnTo>
                  <a:pt x="2591" y="3750"/>
                </a:lnTo>
                <a:lnTo>
                  <a:pt x="2593" y="3747"/>
                </a:lnTo>
                <a:lnTo>
                  <a:pt x="2594" y="3746"/>
                </a:lnTo>
                <a:lnTo>
                  <a:pt x="2596" y="3746"/>
                </a:lnTo>
                <a:lnTo>
                  <a:pt x="2596" y="3746"/>
                </a:lnTo>
                <a:lnTo>
                  <a:pt x="2596" y="3741"/>
                </a:lnTo>
                <a:lnTo>
                  <a:pt x="2593" y="3739"/>
                </a:lnTo>
                <a:lnTo>
                  <a:pt x="2591" y="3736"/>
                </a:lnTo>
                <a:lnTo>
                  <a:pt x="2591" y="3731"/>
                </a:lnTo>
                <a:lnTo>
                  <a:pt x="2591" y="3731"/>
                </a:lnTo>
                <a:lnTo>
                  <a:pt x="2597" y="3730"/>
                </a:lnTo>
                <a:lnTo>
                  <a:pt x="2600" y="3725"/>
                </a:lnTo>
                <a:lnTo>
                  <a:pt x="2600" y="3721"/>
                </a:lnTo>
                <a:lnTo>
                  <a:pt x="2601" y="3714"/>
                </a:lnTo>
                <a:lnTo>
                  <a:pt x="2601" y="3714"/>
                </a:lnTo>
                <a:lnTo>
                  <a:pt x="2599" y="3712"/>
                </a:lnTo>
                <a:lnTo>
                  <a:pt x="2596" y="3712"/>
                </a:lnTo>
                <a:lnTo>
                  <a:pt x="2593" y="3711"/>
                </a:lnTo>
                <a:lnTo>
                  <a:pt x="2591" y="3709"/>
                </a:lnTo>
                <a:lnTo>
                  <a:pt x="2591" y="3709"/>
                </a:lnTo>
                <a:lnTo>
                  <a:pt x="2552" y="3730"/>
                </a:lnTo>
                <a:lnTo>
                  <a:pt x="2552" y="3730"/>
                </a:lnTo>
                <a:lnTo>
                  <a:pt x="2553" y="3733"/>
                </a:lnTo>
                <a:lnTo>
                  <a:pt x="2555" y="3734"/>
                </a:lnTo>
                <a:lnTo>
                  <a:pt x="2555" y="3737"/>
                </a:lnTo>
                <a:lnTo>
                  <a:pt x="2555" y="3741"/>
                </a:lnTo>
                <a:lnTo>
                  <a:pt x="2555" y="3741"/>
                </a:lnTo>
                <a:lnTo>
                  <a:pt x="2559" y="3741"/>
                </a:lnTo>
                <a:lnTo>
                  <a:pt x="2560" y="3741"/>
                </a:lnTo>
                <a:lnTo>
                  <a:pt x="2565" y="3739"/>
                </a:lnTo>
                <a:lnTo>
                  <a:pt x="2566" y="3734"/>
                </a:lnTo>
                <a:lnTo>
                  <a:pt x="2569" y="3734"/>
                </a:lnTo>
                <a:lnTo>
                  <a:pt x="2572" y="3734"/>
                </a:lnTo>
                <a:lnTo>
                  <a:pt x="2572" y="3734"/>
                </a:lnTo>
                <a:lnTo>
                  <a:pt x="2569" y="3736"/>
                </a:lnTo>
                <a:lnTo>
                  <a:pt x="2571" y="3739"/>
                </a:lnTo>
                <a:lnTo>
                  <a:pt x="2572" y="3741"/>
                </a:lnTo>
                <a:lnTo>
                  <a:pt x="2572" y="3746"/>
                </a:lnTo>
                <a:lnTo>
                  <a:pt x="2572" y="3746"/>
                </a:lnTo>
                <a:lnTo>
                  <a:pt x="2571" y="3747"/>
                </a:lnTo>
                <a:lnTo>
                  <a:pt x="2569" y="3750"/>
                </a:lnTo>
                <a:lnTo>
                  <a:pt x="2565" y="3753"/>
                </a:lnTo>
                <a:lnTo>
                  <a:pt x="2562" y="3756"/>
                </a:lnTo>
                <a:lnTo>
                  <a:pt x="2562" y="3759"/>
                </a:lnTo>
                <a:lnTo>
                  <a:pt x="2565" y="3761"/>
                </a:lnTo>
                <a:lnTo>
                  <a:pt x="2565" y="3761"/>
                </a:lnTo>
                <a:lnTo>
                  <a:pt x="2568" y="3758"/>
                </a:lnTo>
                <a:lnTo>
                  <a:pt x="2571" y="3758"/>
                </a:lnTo>
                <a:lnTo>
                  <a:pt x="2575" y="3756"/>
                </a:lnTo>
                <a:lnTo>
                  <a:pt x="2580" y="3756"/>
                </a:lnTo>
                <a:lnTo>
                  <a:pt x="2580" y="3756"/>
                </a:lnTo>
                <a:lnTo>
                  <a:pt x="2577" y="3766"/>
                </a:lnTo>
                <a:lnTo>
                  <a:pt x="2577" y="3777"/>
                </a:lnTo>
                <a:lnTo>
                  <a:pt x="2577" y="3788"/>
                </a:lnTo>
                <a:lnTo>
                  <a:pt x="2581" y="3800"/>
                </a:lnTo>
                <a:lnTo>
                  <a:pt x="2581" y="3800"/>
                </a:lnTo>
                <a:lnTo>
                  <a:pt x="2587" y="3799"/>
                </a:lnTo>
                <a:lnTo>
                  <a:pt x="2590" y="3797"/>
                </a:lnTo>
                <a:lnTo>
                  <a:pt x="2591" y="3796"/>
                </a:lnTo>
                <a:lnTo>
                  <a:pt x="2594" y="3793"/>
                </a:lnTo>
                <a:lnTo>
                  <a:pt x="2594" y="3793"/>
                </a:lnTo>
                <a:close/>
                <a:moveTo>
                  <a:pt x="2594" y="3812"/>
                </a:moveTo>
                <a:lnTo>
                  <a:pt x="2594" y="3812"/>
                </a:lnTo>
                <a:lnTo>
                  <a:pt x="2594" y="3815"/>
                </a:lnTo>
                <a:lnTo>
                  <a:pt x="2593" y="3816"/>
                </a:lnTo>
                <a:lnTo>
                  <a:pt x="2590" y="3818"/>
                </a:lnTo>
                <a:lnTo>
                  <a:pt x="2585" y="3819"/>
                </a:lnTo>
                <a:lnTo>
                  <a:pt x="2584" y="3821"/>
                </a:lnTo>
                <a:lnTo>
                  <a:pt x="2584" y="3824"/>
                </a:lnTo>
                <a:lnTo>
                  <a:pt x="2584" y="3824"/>
                </a:lnTo>
                <a:lnTo>
                  <a:pt x="2585" y="3825"/>
                </a:lnTo>
                <a:lnTo>
                  <a:pt x="2587" y="3825"/>
                </a:lnTo>
                <a:lnTo>
                  <a:pt x="2590" y="3825"/>
                </a:lnTo>
                <a:lnTo>
                  <a:pt x="2594" y="3822"/>
                </a:lnTo>
                <a:lnTo>
                  <a:pt x="2599" y="3821"/>
                </a:lnTo>
                <a:lnTo>
                  <a:pt x="2599" y="3821"/>
                </a:lnTo>
                <a:lnTo>
                  <a:pt x="2604" y="3829"/>
                </a:lnTo>
                <a:lnTo>
                  <a:pt x="2607" y="3832"/>
                </a:lnTo>
                <a:lnTo>
                  <a:pt x="2613" y="3834"/>
                </a:lnTo>
                <a:lnTo>
                  <a:pt x="2613" y="3834"/>
                </a:lnTo>
                <a:lnTo>
                  <a:pt x="2615" y="3829"/>
                </a:lnTo>
                <a:lnTo>
                  <a:pt x="2616" y="3826"/>
                </a:lnTo>
                <a:lnTo>
                  <a:pt x="2616" y="3824"/>
                </a:lnTo>
                <a:lnTo>
                  <a:pt x="2616" y="3824"/>
                </a:lnTo>
                <a:lnTo>
                  <a:pt x="2610" y="3824"/>
                </a:lnTo>
                <a:lnTo>
                  <a:pt x="2607" y="3824"/>
                </a:lnTo>
                <a:lnTo>
                  <a:pt x="2604" y="3822"/>
                </a:lnTo>
                <a:lnTo>
                  <a:pt x="2603" y="3819"/>
                </a:lnTo>
                <a:lnTo>
                  <a:pt x="2599" y="3815"/>
                </a:lnTo>
                <a:lnTo>
                  <a:pt x="2597" y="3813"/>
                </a:lnTo>
                <a:lnTo>
                  <a:pt x="2594" y="3812"/>
                </a:lnTo>
                <a:lnTo>
                  <a:pt x="2594" y="3812"/>
                </a:lnTo>
                <a:close/>
                <a:moveTo>
                  <a:pt x="2536" y="3848"/>
                </a:moveTo>
                <a:lnTo>
                  <a:pt x="2536" y="3848"/>
                </a:lnTo>
                <a:lnTo>
                  <a:pt x="2536" y="3851"/>
                </a:lnTo>
                <a:lnTo>
                  <a:pt x="2536" y="3854"/>
                </a:lnTo>
                <a:lnTo>
                  <a:pt x="2537" y="3857"/>
                </a:lnTo>
                <a:lnTo>
                  <a:pt x="2540" y="3859"/>
                </a:lnTo>
                <a:lnTo>
                  <a:pt x="2540" y="3859"/>
                </a:lnTo>
                <a:lnTo>
                  <a:pt x="2541" y="3856"/>
                </a:lnTo>
                <a:lnTo>
                  <a:pt x="2543" y="3854"/>
                </a:lnTo>
                <a:lnTo>
                  <a:pt x="2544" y="3851"/>
                </a:lnTo>
                <a:lnTo>
                  <a:pt x="2544" y="3848"/>
                </a:lnTo>
                <a:lnTo>
                  <a:pt x="2536" y="3848"/>
                </a:lnTo>
                <a:close/>
                <a:moveTo>
                  <a:pt x="2552" y="3783"/>
                </a:moveTo>
                <a:lnTo>
                  <a:pt x="2552" y="3783"/>
                </a:lnTo>
                <a:lnTo>
                  <a:pt x="2553" y="3787"/>
                </a:lnTo>
                <a:lnTo>
                  <a:pt x="2552" y="3788"/>
                </a:lnTo>
                <a:lnTo>
                  <a:pt x="2550" y="3791"/>
                </a:lnTo>
                <a:lnTo>
                  <a:pt x="2550" y="3794"/>
                </a:lnTo>
                <a:lnTo>
                  <a:pt x="2550" y="3794"/>
                </a:lnTo>
                <a:lnTo>
                  <a:pt x="2553" y="3794"/>
                </a:lnTo>
                <a:lnTo>
                  <a:pt x="2555" y="3794"/>
                </a:lnTo>
                <a:lnTo>
                  <a:pt x="2556" y="3791"/>
                </a:lnTo>
                <a:lnTo>
                  <a:pt x="2558" y="3790"/>
                </a:lnTo>
                <a:lnTo>
                  <a:pt x="2558" y="3787"/>
                </a:lnTo>
                <a:lnTo>
                  <a:pt x="2558" y="3784"/>
                </a:lnTo>
                <a:lnTo>
                  <a:pt x="2555" y="3783"/>
                </a:lnTo>
                <a:lnTo>
                  <a:pt x="2552" y="3783"/>
                </a:lnTo>
                <a:lnTo>
                  <a:pt x="2552" y="3783"/>
                </a:lnTo>
                <a:close/>
                <a:moveTo>
                  <a:pt x="2632" y="3780"/>
                </a:moveTo>
                <a:lnTo>
                  <a:pt x="2632" y="3780"/>
                </a:lnTo>
                <a:lnTo>
                  <a:pt x="2632" y="3787"/>
                </a:lnTo>
                <a:lnTo>
                  <a:pt x="2634" y="3790"/>
                </a:lnTo>
                <a:lnTo>
                  <a:pt x="2638" y="3791"/>
                </a:lnTo>
                <a:lnTo>
                  <a:pt x="2642" y="3790"/>
                </a:lnTo>
                <a:lnTo>
                  <a:pt x="2642" y="3790"/>
                </a:lnTo>
                <a:lnTo>
                  <a:pt x="2641" y="3785"/>
                </a:lnTo>
                <a:lnTo>
                  <a:pt x="2641" y="3783"/>
                </a:lnTo>
                <a:lnTo>
                  <a:pt x="2638" y="3780"/>
                </a:lnTo>
                <a:lnTo>
                  <a:pt x="2632" y="3780"/>
                </a:lnTo>
                <a:lnTo>
                  <a:pt x="2632" y="3780"/>
                </a:lnTo>
                <a:close/>
                <a:moveTo>
                  <a:pt x="2994" y="3460"/>
                </a:moveTo>
                <a:lnTo>
                  <a:pt x="2994" y="3460"/>
                </a:lnTo>
                <a:lnTo>
                  <a:pt x="2998" y="3457"/>
                </a:lnTo>
                <a:lnTo>
                  <a:pt x="3000" y="3453"/>
                </a:lnTo>
                <a:lnTo>
                  <a:pt x="3000" y="3447"/>
                </a:lnTo>
                <a:lnTo>
                  <a:pt x="2998" y="3443"/>
                </a:lnTo>
                <a:lnTo>
                  <a:pt x="2996" y="3438"/>
                </a:lnTo>
                <a:lnTo>
                  <a:pt x="2996" y="3432"/>
                </a:lnTo>
                <a:lnTo>
                  <a:pt x="2997" y="3428"/>
                </a:lnTo>
                <a:lnTo>
                  <a:pt x="3001" y="3423"/>
                </a:lnTo>
                <a:lnTo>
                  <a:pt x="3001" y="3423"/>
                </a:lnTo>
                <a:lnTo>
                  <a:pt x="3000" y="3421"/>
                </a:lnTo>
                <a:lnTo>
                  <a:pt x="2998" y="3419"/>
                </a:lnTo>
                <a:lnTo>
                  <a:pt x="2997" y="3416"/>
                </a:lnTo>
                <a:lnTo>
                  <a:pt x="2994" y="3416"/>
                </a:lnTo>
                <a:lnTo>
                  <a:pt x="2994" y="3416"/>
                </a:lnTo>
                <a:lnTo>
                  <a:pt x="2991" y="3419"/>
                </a:lnTo>
                <a:lnTo>
                  <a:pt x="2988" y="3421"/>
                </a:lnTo>
                <a:lnTo>
                  <a:pt x="2985" y="3421"/>
                </a:lnTo>
                <a:lnTo>
                  <a:pt x="2984" y="3419"/>
                </a:lnTo>
                <a:lnTo>
                  <a:pt x="2976" y="3415"/>
                </a:lnTo>
                <a:lnTo>
                  <a:pt x="2974" y="3413"/>
                </a:lnTo>
                <a:lnTo>
                  <a:pt x="2969" y="3413"/>
                </a:lnTo>
                <a:lnTo>
                  <a:pt x="2969" y="3413"/>
                </a:lnTo>
                <a:lnTo>
                  <a:pt x="2969" y="3416"/>
                </a:lnTo>
                <a:lnTo>
                  <a:pt x="2971" y="3419"/>
                </a:lnTo>
                <a:lnTo>
                  <a:pt x="2975" y="3419"/>
                </a:lnTo>
                <a:lnTo>
                  <a:pt x="2981" y="3421"/>
                </a:lnTo>
                <a:lnTo>
                  <a:pt x="2981" y="3423"/>
                </a:lnTo>
                <a:lnTo>
                  <a:pt x="2981" y="3426"/>
                </a:lnTo>
                <a:lnTo>
                  <a:pt x="2981" y="3426"/>
                </a:lnTo>
                <a:lnTo>
                  <a:pt x="2978" y="3425"/>
                </a:lnTo>
                <a:lnTo>
                  <a:pt x="2975" y="3425"/>
                </a:lnTo>
                <a:lnTo>
                  <a:pt x="2972" y="3423"/>
                </a:lnTo>
                <a:lnTo>
                  <a:pt x="2969" y="3426"/>
                </a:lnTo>
                <a:lnTo>
                  <a:pt x="2969" y="3426"/>
                </a:lnTo>
                <a:lnTo>
                  <a:pt x="2971" y="3431"/>
                </a:lnTo>
                <a:lnTo>
                  <a:pt x="2972" y="3434"/>
                </a:lnTo>
                <a:lnTo>
                  <a:pt x="2974" y="3435"/>
                </a:lnTo>
                <a:lnTo>
                  <a:pt x="2976" y="3437"/>
                </a:lnTo>
                <a:lnTo>
                  <a:pt x="2984" y="3437"/>
                </a:lnTo>
                <a:lnTo>
                  <a:pt x="2988" y="3437"/>
                </a:lnTo>
                <a:lnTo>
                  <a:pt x="2991" y="3438"/>
                </a:lnTo>
                <a:lnTo>
                  <a:pt x="2991" y="3438"/>
                </a:lnTo>
                <a:lnTo>
                  <a:pt x="2988" y="3443"/>
                </a:lnTo>
                <a:lnTo>
                  <a:pt x="2988" y="3447"/>
                </a:lnTo>
                <a:lnTo>
                  <a:pt x="2990" y="3451"/>
                </a:lnTo>
                <a:lnTo>
                  <a:pt x="2991" y="3457"/>
                </a:lnTo>
                <a:lnTo>
                  <a:pt x="2991" y="3457"/>
                </a:lnTo>
                <a:lnTo>
                  <a:pt x="2990" y="3459"/>
                </a:lnTo>
                <a:lnTo>
                  <a:pt x="2988" y="3459"/>
                </a:lnTo>
                <a:lnTo>
                  <a:pt x="2987" y="3460"/>
                </a:lnTo>
                <a:lnTo>
                  <a:pt x="2984" y="3460"/>
                </a:lnTo>
                <a:lnTo>
                  <a:pt x="2984" y="3460"/>
                </a:lnTo>
                <a:lnTo>
                  <a:pt x="2981" y="3459"/>
                </a:lnTo>
                <a:lnTo>
                  <a:pt x="2979" y="3456"/>
                </a:lnTo>
                <a:lnTo>
                  <a:pt x="2979" y="3450"/>
                </a:lnTo>
                <a:lnTo>
                  <a:pt x="2979" y="3447"/>
                </a:lnTo>
                <a:lnTo>
                  <a:pt x="2979" y="3444"/>
                </a:lnTo>
                <a:lnTo>
                  <a:pt x="2978" y="3441"/>
                </a:lnTo>
                <a:lnTo>
                  <a:pt x="2974" y="3441"/>
                </a:lnTo>
                <a:lnTo>
                  <a:pt x="2974" y="3441"/>
                </a:lnTo>
                <a:lnTo>
                  <a:pt x="2974" y="3447"/>
                </a:lnTo>
                <a:lnTo>
                  <a:pt x="2974" y="3453"/>
                </a:lnTo>
                <a:lnTo>
                  <a:pt x="2972" y="3459"/>
                </a:lnTo>
                <a:lnTo>
                  <a:pt x="2971" y="3460"/>
                </a:lnTo>
                <a:lnTo>
                  <a:pt x="2966" y="3463"/>
                </a:lnTo>
                <a:lnTo>
                  <a:pt x="2966" y="3463"/>
                </a:lnTo>
                <a:lnTo>
                  <a:pt x="2968" y="3459"/>
                </a:lnTo>
                <a:lnTo>
                  <a:pt x="2968" y="3456"/>
                </a:lnTo>
                <a:lnTo>
                  <a:pt x="2966" y="3448"/>
                </a:lnTo>
                <a:lnTo>
                  <a:pt x="2966" y="3448"/>
                </a:lnTo>
                <a:lnTo>
                  <a:pt x="2965" y="3447"/>
                </a:lnTo>
                <a:lnTo>
                  <a:pt x="2962" y="3448"/>
                </a:lnTo>
                <a:lnTo>
                  <a:pt x="2960" y="3451"/>
                </a:lnTo>
                <a:lnTo>
                  <a:pt x="2959" y="3456"/>
                </a:lnTo>
                <a:lnTo>
                  <a:pt x="2959" y="3457"/>
                </a:lnTo>
                <a:lnTo>
                  <a:pt x="2957" y="3457"/>
                </a:lnTo>
                <a:lnTo>
                  <a:pt x="2957" y="3457"/>
                </a:lnTo>
                <a:lnTo>
                  <a:pt x="2953" y="3456"/>
                </a:lnTo>
                <a:lnTo>
                  <a:pt x="2952" y="3450"/>
                </a:lnTo>
                <a:lnTo>
                  <a:pt x="2952" y="3450"/>
                </a:lnTo>
                <a:lnTo>
                  <a:pt x="2953" y="3448"/>
                </a:lnTo>
                <a:lnTo>
                  <a:pt x="2955" y="3447"/>
                </a:lnTo>
                <a:lnTo>
                  <a:pt x="2960" y="3445"/>
                </a:lnTo>
                <a:lnTo>
                  <a:pt x="2965" y="3443"/>
                </a:lnTo>
                <a:lnTo>
                  <a:pt x="2966" y="3441"/>
                </a:lnTo>
                <a:lnTo>
                  <a:pt x="2966" y="3438"/>
                </a:lnTo>
                <a:lnTo>
                  <a:pt x="2966" y="3438"/>
                </a:lnTo>
                <a:lnTo>
                  <a:pt x="2963" y="3437"/>
                </a:lnTo>
                <a:lnTo>
                  <a:pt x="2962" y="3434"/>
                </a:lnTo>
                <a:lnTo>
                  <a:pt x="2959" y="3428"/>
                </a:lnTo>
                <a:lnTo>
                  <a:pt x="2959" y="3428"/>
                </a:lnTo>
                <a:lnTo>
                  <a:pt x="2965" y="3426"/>
                </a:lnTo>
                <a:lnTo>
                  <a:pt x="2966" y="3423"/>
                </a:lnTo>
                <a:lnTo>
                  <a:pt x="2966" y="3419"/>
                </a:lnTo>
                <a:lnTo>
                  <a:pt x="2965" y="3413"/>
                </a:lnTo>
                <a:lnTo>
                  <a:pt x="2965" y="3413"/>
                </a:lnTo>
                <a:lnTo>
                  <a:pt x="2941" y="3440"/>
                </a:lnTo>
                <a:lnTo>
                  <a:pt x="2941" y="3440"/>
                </a:lnTo>
                <a:lnTo>
                  <a:pt x="2940" y="3444"/>
                </a:lnTo>
                <a:lnTo>
                  <a:pt x="2938" y="3447"/>
                </a:lnTo>
                <a:lnTo>
                  <a:pt x="2935" y="3451"/>
                </a:lnTo>
                <a:lnTo>
                  <a:pt x="2930" y="3453"/>
                </a:lnTo>
                <a:lnTo>
                  <a:pt x="2930" y="3453"/>
                </a:lnTo>
                <a:lnTo>
                  <a:pt x="2934" y="3456"/>
                </a:lnTo>
                <a:lnTo>
                  <a:pt x="2935" y="3460"/>
                </a:lnTo>
                <a:lnTo>
                  <a:pt x="2935" y="3460"/>
                </a:lnTo>
                <a:lnTo>
                  <a:pt x="2934" y="3463"/>
                </a:lnTo>
                <a:lnTo>
                  <a:pt x="2933" y="3466"/>
                </a:lnTo>
                <a:lnTo>
                  <a:pt x="2927" y="3470"/>
                </a:lnTo>
                <a:lnTo>
                  <a:pt x="2921" y="3473"/>
                </a:lnTo>
                <a:lnTo>
                  <a:pt x="2916" y="3478"/>
                </a:lnTo>
                <a:lnTo>
                  <a:pt x="2916" y="3478"/>
                </a:lnTo>
                <a:lnTo>
                  <a:pt x="2918" y="3478"/>
                </a:lnTo>
                <a:lnTo>
                  <a:pt x="2921" y="3478"/>
                </a:lnTo>
                <a:lnTo>
                  <a:pt x="2927" y="3476"/>
                </a:lnTo>
                <a:lnTo>
                  <a:pt x="2931" y="3476"/>
                </a:lnTo>
                <a:lnTo>
                  <a:pt x="2934" y="3476"/>
                </a:lnTo>
                <a:lnTo>
                  <a:pt x="2935" y="3478"/>
                </a:lnTo>
                <a:lnTo>
                  <a:pt x="2937" y="3482"/>
                </a:lnTo>
                <a:lnTo>
                  <a:pt x="2937" y="3482"/>
                </a:lnTo>
                <a:lnTo>
                  <a:pt x="2928" y="3482"/>
                </a:lnTo>
                <a:lnTo>
                  <a:pt x="2925" y="3484"/>
                </a:lnTo>
                <a:lnTo>
                  <a:pt x="2922" y="3485"/>
                </a:lnTo>
                <a:lnTo>
                  <a:pt x="2918" y="3489"/>
                </a:lnTo>
                <a:lnTo>
                  <a:pt x="2915" y="3497"/>
                </a:lnTo>
                <a:lnTo>
                  <a:pt x="2911" y="3510"/>
                </a:lnTo>
                <a:lnTo>
                  <a:pt x="2908" y="3517"/>
                </a:lnTo>
                <a:lnTo>
                  <a:pt x="2903" y="3522"/>
                </a:lnTo>
                <a:lnTo>
                  <a:pt x="2903" y="3522"/>
                </a:lnTo>
                <a:lnTo>
                  <a:pt x="2908" y="3520"/>
                </a:lnTo>
                <a:lnTo>
                  <a:pt x="2911" y="3522"/>
                </a:lnTo>
                <a:lnTo>
                  <a:pt x="2911" y="3525"/>
                </a:lnTo>
                <a:lnTo>
                  <a:pt x="2911" y="3529"/>
                </a:lnTo>
                <a:lnTo>
                  <a:pt x="2911" y="3529"/>
                </a:lnTo>
                <a:lnTo>
                  <a:pt x="2918" y="3526"/>
                </a:lnTo>
                <a:lnTo>
                  <a:pt x="2924" y="3525"/>
                </a:lnTo>
                <a:lnTo>
                  <a:pt x="2930" y="3526"/>
                </a:lnTo>
                <a:lnTo>
                  <a:pt x="2933" y="3528"/>
                </a:lnTo>
                <a:lnTo>
                  <a:pt x="2935" y="3530"/>
                </a:lnTo>
                <a:lnTo>
                  <a:pt x="2935" y="3530"/>
                </a:lnTo>
                <a:lnTo>
                  <a:pt x="2934" y="3535"/>
                </a:lnTo>
                <a:lnTo>
                  <a:pt x="2931" y="3536"/>
                </a:lnTo>
                <a:lnTo>
                  <a:pt x="2928" y="3539"/>
                </a:lnTo>
                <a:lnTo>
                  <a:pt x="2928" y="3544"/>
                </a:lnTo>
                <a:lnTo>
                  <a:pt x="2928" y="3544"/>
                </a:lnTo>
                <a:lnTo>
                  <a:pt x="2930" y="3545"/>
                </a:lnTo>
                <a:lnTo>
                  <a:pt x="2933" y="3545"/>
                </a:lnTo>
                <a:lnTo>
                  <a:pt x="2937" y="3545"/>
                </a:lnTo>
                <a:lnTo>
                  <a:pt x="2943" y="3547"/>
                </a:lnTo>
                <a:lnTo>
                  <a:pt x="2946" y="3547"/>
                </a:lnTo>
                <a:lnTo>
                  <a:pt x="2947" y="3548"/>
                </a:lnTo>
                <a:lnTo>
                  <a:pt x="2947" y="3548"/>
                </a:lnTo>
                <a:lnTo>
                  <a:pt x="2944" y="3545"/>
                </a:lnTo>
                <a:lnTo>
                  <a:pt x="2941" y="3541"/>
                </a:lnTo>
                <a:lnTo>
                  <a:pt x="2941" y="3532"/>
                </a:lnTo>
                <a:lnTo>
                  <a:pt x="2941" y="3523"/>
                </a:lnTo>
                <a:lnTo>
                  <a:pt x="2938" y="3519"/>
                </a:lnTo>
                <a:lnTo>
                  <a:pt x="2935" y="3516"/>
                </a:lnTo>
                <a:lnTo>
                  <a:pt x="2935" y="3516"/>
                </a:lnTo>
                <a:lnTo>
                  <a:pt x="2938" y="3516"/>
                </a:lnTo>
                <a:lnTo>
                  <a:pt x="2941" y="3511"/>
                </a:lnTo>
                <a:lnTo>
                  <a:pt x="2947" y="3504"/>
                </a:lnTo>
                <a:lnTo>
                  <a:pt x="2950" y="3501"/>
                </a:lnTo>
                <a:lnTo>
                  <a:pt x="2953" y="3500"/>
                </a:lnTo>
                <a:lnTo>
                  <a:pt x="2956" y="3500"/>
                </a:lnTo>
                <a:lnTo>
                  <a:pt x="2959" y="3504"/>
                </a:lnTo>
                <a:lnTo>
                  <a:pt x="2959" y="3504"/>
                </a:lnTo>
                <a:lnTo>
                  <a:pt x="2956" y="3504"/>
                </a:lnTo>
                <a:lnTo>
                  <a:pt x="2953" y="3506"/>
                </a:lnTo>
                <a:lnTo>
                  <a:pt x="2952" y="3508"/>
                </a:lnTo>
                <a:lnTo>
                  <a:pt x="2950" y="3511"/>
                </a:lnTo>
                <a:lnTo>
                  <a:pt x="2950" y="3514"/>
                </a:lnTo>
                <a:lnTo>
                  <a:pt x="2952" y="3517"/>
                </a:lnTo>
                <a:lnTo>
                  <a:pt x="2953" y="3519"/>
                </a:lnTo>
                <a:lnTo>
                  <a:pt x="2957" y="3519"/>
                </a:lnTo>
                <a:lnTo>
                  <a:pt x="2957" y="3519"/>
                </a:lnTo>
                <a:lnTo>
                  <a:pt x="2956" y="3516"/>
                </a:lnTo>
                <a:lnTo>
                  <a:pt x="2956" y="3513"/>
                </a:lnTo>
                <a:lnTo>
                  <a:pt x="2957" y="3511"/>
                </a:lnTo>
                <a:lnTo>
                  <a:pt x="2959" y="3510"/>
                </a:lnTo>
                <a:lnTo>
                  <a:pt x="2963" y="3508"/>
                </a:lnTo>
                <a:lnTo>
                  <a:pt x="2966" y="3507"/>
                </a:lnTo>
                <a:lnTo>
                  <a:pt x="2966" y="3507"/>
                </a:lnTo>
                <a:lnTo>
                  <a:pt x="2965" y="3504"/>
                </a:lnTo>
                <a:lnTo>
                  <a:pt x="2965" y="3501"/>
                </a:lnTo>
                <a:lnTo>
                  <a:pt x="2965" y="3498"/>
                </a:lnTo>
                <a:lnTo>
                  <a:pt x="2966" y="3497"/>
                </a:lnTo>
                <a:lnTo>
                  <a:pt x="2968" y="3494"/>
                </a:lnTo>
                <a:lnTo>
                  <a:pt x="2971" y="3492"/>
                </a:lnTo>
                <a:lnTo>
                  <a:pt x="2974" y="3491"/>
                </a:lnTo>
                <a:lnTo>
                  <a:pt x="2976" y="3492"/>
                </a:lnTo>
                <a:lnTo>
                  <a:pt x="2976" y="3492"/>
                </a:lnTo>
                <a:lnTo>
                  <a:pt x="2976" y="3488"/>
                </a:lnTo>
                <a:lnTo>
                  <a:pt x="2976" y="3485"/>
                </a:lnTo>
                <a:lnTo>
                  <a:pt x="2976" y="3481"/>
                </a:lnTo>
                <a:lnTo>
                  <a:pt x="2976" y="3481"/>
                </a:lnTo>
                <a:lnTo>
                  <a:pt x="2974" y="3479"/>
                </a:lnTo>
                <a:lnTo>
                  <a:pt x="2974" y="3479"/>
                </a:lnTo>
                <a:lnTo>
                  <a:pt x="2971" y="3485"/>
                </a:lnTo>
                <a:lnTo>
                  <a:pt x="2968" y="3486"/>
                </a:lnTo>
                <a:lnTo>
                  <a:pt x="2965" y="3486"/>
                </a:lnTo>
                <a:lnTo>
                  <a:pt x="2965" y="3486"/>
                </a:lnTo>
                <a:lnTo>
                  <a:pt x="2965" y="3484"/>
                </a:lnTo>
                <a:lnTo>
                  <a:pt x="2962" y="3481"/>
                </a:lnTo>
                <a:lnTo>
                  <a:pt x="2957" y="3476"/>
                </a:lnTo>
                <a:lnTo>
                  <a:pt x="2955" y="3473"/>
                </a:lnTo>
                <a:lnTo>
                  <a:pt x="2953" y="3472"/>
                </a:lnTo>
                <a:lnTo>
                  <a:pt x="2953" y="3469"/>
                </a:lnTo>
                <a:lnTo>
                  <a:pt x="2955" y="3464"/>
                </a:lnTo>
                <a:lnTo>
                  <a:pt x="2955" y="3464"/>
                </a:lnTo>
                <a:lnTo>
                  <a:pt x="2957" y="3467"/>
                </a:lnTo>
                <a:lnTo>
                  <a:pt x="2960" y="3467"/>
                </a:lnTo>
                <a:lnTo>
                  <a:pt x="2966" y="3467"/>
                </a:lnTo>
                <a:lnTo>
                  <a:pt x="2972" y="3466"/>
                </a:lnTo>
                <a:lnTo>
                  <a:pt x="2979" y="3464"/>
                </a:lnTo>
                <a:lnTo>
                  <a:pt x="2979" y="3464"/>
                </a:lnTo>
                <a:lnTo>
                  <a:pt x="2981" y="3469"/>
                </a:lnTo>
                <a:lnTo>
                  <a:pt x="2982" y="3472"/>
                </a:lnTo>
                <a:lnTo>
                  <a:pt x="2981" y="3475"/>
                </a:lnTo>
                <a:lnTo>
                  <a:pt x="2981" y="3475"/>
                </a:lnTo>
                <a:lnTo>
                  <a:pt x="2988" y="3475"/>
                </a:lnTo>
                <a:lnTo>
                  <a:pt x="2994" y="3478"/>
                </a:lnTo>
                <a:lnTo>
                  <a:pt x="2994" y="3478"/>
                </a:lnTo>
                <a:lnTo>
                  <a:pt x="2993" y="3473"/>
                </a:lnTo>
                <a:lnTo>
                  <a:pt x="2994" y="3470"/>
                </a:lnTo>
                <a:lnTo>
                  <a:pt x="2996" y="3469"/>
                </a:lnTo>
                <a:lnTo>
                  <a:pt x="2998" y="3469"/>
                </a:lnTo>
                <a:lnTo>
                  <a:pt x="3004" y="3469"/>
                </a:lnTo>
                <a:lnTo>
                  <a:pt x="3007" y="3469"/>
                </a:lnTo>
                <a:lnTo>
                  <a:pt x="3009" y="3467"/>
                </a:lnTo>
                <a:lnTo>
                  <a:pt x="3009" y="3467"/>
                </a:lnTo>
                <a:lnTo>
                  <a:pt x="3004" y="3466"/>
                </a:lnTo>
                <a:lnTo>
                  <a:pt x="3000" y="3464"/>
                </a:lnTo>
                <a:lnTo>
                  <a:pt x="2997" y="3463"/>
                </a:lnTo>
                <a:lnTo>
                  <a:pt x="2994" y="3460"/>
                </a:lnTo>
                <a:lnTo>
                  <a:pt x="2994" y="3460"/>
                </a:lnTo>
                <a:close/>
                <a:moveTo>
                  <a:pt x="2859" y="3551"/>
                </a:moveTo>
                <a:lnTo>
                  <a:pt x="2859" y="3551"/>
                </a:lnTo>
                <a:lnTo>
                  <a:pt x="2855" y="3547"/>
                </a:lnTo>
                <a:lnTo>
                  <a:pt x="2853" y="3545"/>
                </a:lnTo>
                <a:lnTo>
                  <a:pt x="2852" y="3541"/>
                </a:lnTo>
                <a:lnTo>
                  <a:pt x="2852" y="3541"/>
                </a:lnTo>
                <a:lnTo>
                  <a:pt x="2855" y="3538"/>
                </a:lnTo>
                <a:lnTo>
                  <a:pt x="2856" y="3535"/>
                </a:lnTo>
                <a:lnTo>
                  <a:pt x="2859" y="3533"/>
                </a:lnTo>
                <a:lnTo>
                  <a:pt x="2865" y="3533"/>
                </a:lnTo>
                <a:lnTo>
                  <a:pt x="2865" y="3533"/>
                </a:lnTo>
                <a:lnTo>
                  <a:pt x="2865" y="3530"/>
                </a:lnTo>
                <a:lnTo>
                  <a:pt x="2864" y="3529"/>
                </a:lnTo>
                <a:lnTo>
                  <a:pt x="2861" y="3526"/>
                </a:lnTo>
                <a:lnTo>
                  <a:pt x="2858" y="3525"/>
                </a:lnTo>
                <a:lnTo>
                  <a:pt x="2856" y="3520"/>
                </a:lnTo>
                <a:lnTo>
                  <a:pt x="2856" y="3520"/>
                </a:lnTo>
                <a:lnTo>
                  <a:pt x="2834" y="3539"/>
                </a:lnTo>
                <a:lnTo>
                  <a:pt x="2834" y="3539"/>
                </a:lnTo>
                <a:lnTo>
                  <a:pt x="2837" y="3544"/>
                </a:lnTo>
                <a:lnTo>
                  <a:pt x="2839" y="3549"/>
                </a:lnTo>
                <a:lnTo>
                  <a:pt x="2840" y="3563"/>
                </a:lnTo>
                <a:lnTo>
                  <a:pt x="2840" y="3563"/>
                </a:lnTo>
                <a:lnTo>
                  <a:pt x="2833" y="3563"/>
                </a:lnTo>
                <a:lnTo>
                  <a:pt x="2829" y="3563"/>
                </a:lnTo>
                <a:lnTo>
                  <a:pt x="2821" y="3558"/>
                </a:lnTo>
                <a:lnTo>
                  <a:pt x="2821" y="3558"/>
                </a:lnTo>
                <a:lnTo>
                  <a:pt x="2817" y="3570"/>
                </a:lnTo>
                <a:lnTo>
                  <a:pt x="2817" y="3576"/>
                </a:lnTo>
                <a:lnTo>
                  <a:pt x="2817" y="3576"/>
                </a:lnTo>
                <a:lnTo>
                  <a:pt x="2818" y="3574"/>
                </a:lnTo>
                <a:lnTo>
                  <a:pt x="2818" y="3574"/>
                </a:lnTo>
                <a:lnTo>
                  <a:pt x="2820" y="3573"/>
                </a:lnTo>
                <a:lnTo>
                  <a:pt x="2820" y="3570"/>
                </a:lnTo>
                <a:lnTo>
                  <a:pt x="2821" y="3567"/>
                </a:lnTo>
                <a:lnTo>
                  <a:pt x="2826" y="3567"/>
                </a:lnTo>
                <a:lnTo>
                  <a:pt x="2826" y="3567"/>
                </a:lnTo>
                <a:lnTo>
                  <a:pt x="2829" y="3569"/>
                </a:lnTo>
                <a:lnTo>
                  <a:pt x="2830" y="3570"/>
                </a:lnTo>
                <a:lnTo>
                  <a:pt x="2830" y="3573"/>
                </a:lnTo>
                <a:lnTo>
                  <a:pt x="2830" y="3577"/>
                </a:lnTo>
                <a:lnTo>
                  <a:pt x="2830" y="3577"/>
                </a:lnTo>
                <a:lnTo>
                  <a:pt x="2836" y="3576"/>
                </a:lnTo>
                <a:lnTo>
                  <a:pt x="2840" y="3573"/>
                </a:lnTo>
                <a:lnTo>
                  <a:pt x="2843" y="3570"/>
                </a:lnTo>
                <a:lnTo>
                  <a:pt x="2846" y="3566"/>
                </a:lnTo>
                <a:lnTo>
                  <a:pt x="2852" y="3557"/>
                </a:lnTo>
                <a:lnTo>
                  <a:pt x="2855" y="3554"/>
                </a:lnTo>
                <a:lnTo>
                  <a:pt x="2859" y="3551"/>
                </a:lnTo>
                <a:lnTo>
                  <a:pt x="2859" y="3551"/>
                </a:lnTo>
                <a:close/>
                <a:moveTo>
                  <a:pt x="3218" y="3151"/>
                </a:moveTo>
                <a:lnTo>
                  <a:pt x="3218" y="3151"/>
                </a:lnTo>
                <a:lnTo>
                  <a:pt x="3224" y="3148"/>
                </a:lnTo>
                <a:lnTo>
                  <a:pt x="3228" y="3145"/>
                </a:lnTo>
                <a:lnTo>
                  <a:pt x="3230" y="3141"/>
                </a:lnTo>
                <a:lnTo>
                  <a:pt x="3230" y="3138"/>
                </a:lnTo>
                <a:lnTo>
                  <a:pt x="3228" y="3136"/>
                </a:lnTo>
                <a:lnTo>
                  <a:pt x="3228" y="3136"/>
                </a:lnTo>
                <a:lnTo>
                  <a:pt x="3225" y="3139"/>
                </a:lnTo>
                <a:lnTo>
                  <a:pt x="3223" y="3142"/>
                </a:lnTo>
                <a:lnTo>
                  <a:pt x="3220" y="3145"/>
                </a:lnTo>
                <a:lnTo>
                  <a:pt x="3218" y="3151"/>
                </a:lnTo>
                <a:lnTo>
                  <a:pt x="3218" y="3151"/>
                </a:lnTo>
                <a:close/>
                <a:moveTo>
                  <a:pt x="3228" y="3079"/>
                </a:moveTo>
                <a:lnTo>
                  <a:pt x="3228" y="3079"/>
                </a:lnTo>
                <a:lnTo>
                  <a:pt x="3227" y="3085"/>
                </a:lnTo>
                <a:lnTo>
                  <a:pt x="3227" y="3088"/>
                </a:lnTo>
                <a:lnTo>
                  <a:pt x="3227" y="3089"/>
                </a:lnTo>
                <a:lnTo>
                  <a:pt x="3230" y="3092"/>
                </a:lnTo>
                <a:lnTo>
                  <a:pt x="3230" y="3092"/>
                </a:lnTo>
                <a:lnTo>
                  <a:pt x="3231" y="3089"/>
                </a:lnTo>
                <a:lnTo>
                  <a:pt x="3233" y="3083"/>
                </a:lnTo>
                <a:lnTo>
                  <a:pt x="3233" y="3081"/>
                </a:lnTo>
                <a:lnTo>
                  <a:pt x="3230" y="3079"/>
                </a:lnTo>
                <a:lnTo>
                  <a:pt x="3228" y="3079"/>
                </a:lnTo>
                <a:lnTo>
                  <a:pt x="3228" y="3079"/>
                </a:lnTo>
                <a:close/>
                <a:moveTo>
                  <a:pt x="3237" y="3045"/>
                </a:moveTo>
                <a:lnTo>
                  <a:pt x="3237" y="3045"/>
                </a:lnTo>
                <a:lnTo>
                  <a:pt x="3237" y="3041"/>
                </a:lnTo>
                <a:lnTo>
                  <a:pt x="3234" y="3038"/>
                </a:lnTo>
                <a:lnTo>
                  <a:pt x="3231" y="3035"/>
                </a:lnTo>
                <a:lnTo>
                  <a:pt x="3230" y="3031"/>
                </a:lnTo>
                <a:lnTo>
                  <a:pt x="3221" y="3031"/>
                </a:lnTo>
                <a:lnTo>
                  <a:pt x="3221" y="3031"/>
                </a:lnTo>
                <a:lnTo>
                  <a:pt x="3221" y="3037"/>
                </a:lnTo>
                <a:lnTo>
                  <a:pt x="3223" y="3041"/>
                </a:lnTo>
                <a:lnTo>
                  <a:pt x="3228" y="3048"/>
                </a:lnTo>
                <a:lnTo>
                  <a:pt x="3228" y="3048"/>
                </a:lnTo>
                <a:lnTo>
                  <a:pt x="3228" y="3045"/>
                </a:lnTo>
                <a:lnTo>
                  <a:pt x="3230" y="3045"/>
                </a:lnTo>
                <a:lnTo>
                  <a:pt x="3233" y="3047"/>
                </a:lnTo>
                <a:lnTo>
                  <a:pt x="3236" y="3047"/>
                </a:lnTo>
                <a:lnTo>
                  <a:pt x="3236" y="3047"/>
                </a:lnTo>
                <a:lnTo>
                  <a:pt x="3237" y="3045"/>
                </a:lnTo>
                <a:lnTo>
                  <a:pt x="3237" y="3045"/>
                </a:lnTo>
                <a:close/>
                <a:moveTo>
                  <a:pt x="3236" y="3221"/>
                </a:moveTo>
                <a:lnTo>
                  <a:pt x="3236" y="3221"/>
                </a:lnTo>
                <a:lnTo>
                  <a:pt x="3239" y="3223"/>
                </a:lnTo>
                <a:lnTo>
                  <a:pt x="3242" y="3223"/>
                </a:lnTo>
                <a:lnTo>
                  <a:pt x="3245" y="3223"/>
                </a:lnTo>
                <a:lnTo>
                  <a:pt x="3250" y="3224"/>
                </a:lnTo>
                <a:lnTo>
                  <a:pt x="3250" y="3224"/>
                </a:lnTo>
                <a:lnTo>
                  <a:pt x="3250" y="3220"/>
                </a:lnTo>
                <a:lnTo>
                  <a:pt x="3249" y="3217"/>
                </a:lnTo>
                <a:lnTo>
                  <a:pt x="3246" y="3215"/>
                </a:lnTo>
                <a:lnTo>
                  <a:pt x="3245" y="3215"/>
                </a:lnTo>
                <a:lnTo>
                  <a:pt x="3239" y="3217"/>
                </a:lnTo>
                <a:lnTo>
                  <a:pt x="3237" y="3218"/>
                </a:lnTo>
                <a:lnTo>
                  <a:pt x="3236" y="3221"/>
                </a:lnTo>
                <a:lnTo>
                  <a:pt x="3236" y="3221"/>
                </a:lnTo>
                <a:close/>
                <a:moveTo>
                  <a:pt x="3177" y="3174"/>
                </a:moveTo>
                <a:lnTo>
                  <a:pt x="3177" y="3174"/>
                </a:lnTo>
                <a:lnTo>
                  <a:pt x="3182" y="3174"/>
                </a:lnTo>
                <a:lnTo>
                  <a:pt x="3184" y="3171"/>
                </a:lnTo>
                <a:lnTo>
                  <a:pt x="3187" y="3170"/>
                </a:lnTo>
                <a:lnTo>
                  <a:pt x="3192" y="3167"/>
                </a:lnTo>
                <a:lnTo>
                  <a:pt x="3192" y="3167"/>
                </a:lnTo>
                <a:lnTo>
                  <a:pt x="3184" y="3164"/>
                </a:lnTo>
                <a:lnTo>
                  <a:pt x="3177" y="3163"/>
                </a:lnTo>
                <a:lnTo>
                  <a:pt x="3177" y="3174"/>
                </a:lnTo>
                <a:close/>
                <a:moveTo>
                  <a:pt x="3186" y="3129"/>
                </a:moveTo>
                <a:lnTo>
                  <a:pt x="3186" y="3129"/>
                </a:lnTo>
                <a:lnTo>
                  <a:pt x="3183" y="3129"/>
                </a:lnTo>
                <a:lnTo>
                  <a:pt x="3179" y="3127"/>
                </a:lnTo>
                <a:lnTo>
                  <a:pt x="3176" y="3129"/>
                </a:lnTo>
                <a:lnTo>
                  <a:pt x="3174" y="3129"/>
                </a:lnTo>
                <a:lnTo>
                  <a:pt x="3174" y="3130"/>
                </a:lnTo>
                <a:lnTo>
                  <a:pt x="3174" y="3130"/>
                </a:lnTo>
                <a:lnTo>
                  <a:pt x="3179" y="3133"/>
                </a:lnTo>
                <a:lnTo>
                  <a:pt x="3182" y="3135"/>
                </a:lnTo>
                <a:lnTo>
                  <a:pt x="3184" y="3135"/>
                </a:lnTo>
                <a:lnTo>
                  <a:pt x="3186" y="3133"/>
                </a:lnTo>
                <a:lnTo>
                  <a:pt x="3186" y="3132"/>
                </a:lnTo>
                <a:lnTo>
                  <a:pt x="3186" y="3129"/>
                </a:lnTo>
                <a:lnTo>
                  <a:pt x="3186" y="3129"/>
                </a:lnTo>
                <a:close/>
                <a:moveTo>
                  <a:pt x="3184" y="3148"/>
                </a:moveTo>
                <a:lnTo>
                  <a:pt x="3184" y="3148"/>
                </a:lnTo>
                <a:lnTo>
                  <a:pt x="3189" y="3151"/>
                </a:lnTo>
                <a:lnTo>
                  <a:pt x="3192" y="3151"/>
                </a:lnTo>
                <a:lnTo>
                  <a:pt x="3196" y="3151"/>
                </a:lnTo>
                <a:lnTo>
                  <a:pt x="3196" y="3151"/>
                </a:lnTo>
                <a:lnTo>
                  <a:pt x="3196" y="3148"/>
                </a:lnTo>
                <a:lnTo>
                  <a:pt x="3195" y="3145"/>
                </a:lnTo>
                <a:lnTo>
                  <a:pt x="3193" y="3144"/>
                </a:lnTo>
                <a:lnTo>
                  <a:pt x="3190" y="3144"/>
                </a:lnTo>
                <a:lnTo>
                  <a:pt x="3186" y="3144"/>
                </a:lnTo>
                <a:lnTo>
                  <a:pt x="3184" y="3145"/>
                </a:lnTo>
                <a:lnTo>
                  <a:pt x="3184" y="3148"/>
                </a:lnTo>
                <a:lnTo>
                  <a:pt x="3184" y="3148"/>
                </a:lnTo>
                <a:close/>
                <a:moveTo>
                  <a:pt x="3211" y="3067"/>
                </a:moveTo>
                <a:lnTo>
                  <a:pt x="3211" y="3067"/>
                </a:lnTo>
                <a:lnTo>
                  <a:pt x="3211" y="3072"/>
                </a:lnTo>
                <a:lnTo>
                  <a:pt x="3209" y="3073"/>
                </a:lnTo>
                <a:lnTo>
                  <a:pt x="3208" y="3076"/>
                </a:lnTo>
                <a:lnTo>
                  <a:pt x="3206" y="3079"/>
                </a:lnTo>
                <a:lnTo>
                  <a:pt x="3206" y="3079"/>
                </a:lnTo>
                <a:lnTo>
                  <a:pt x="3209" y="3081"/>
                </a:lnTo>
                <a:lnTo>
                  <a:pt x="3212" y="3079"/>
                </a:lnTo>
                <a:lnTo>
                  <a:pt x="3214" y="3078"/>
                </a:lnTo>
                <a:lnTo>
                  <a:pt x="3215" y="3075"/>
                </a:lnTo>
                <a:lnTo>
                  <a:pt x="3215" y="3072"/>
                </a:lnTo>
                <a:lnTo>
                  <a:pt x="3215" y="3069"/>
                </a:lnTo>
                <a:lnTo>
                  <a:pt x="3214" y="3067"/>
                </a:lnTo>
                <a:lnTo>
                  <a:pt x="3211" y="3067"/>
                </a:lnTo>
                <a:lnTo>
                  <a:pt x="3211" y="3067"/>
                </a:lnTo>
                <a:close/>
                <a:moveTo>
                  <a:pt x="3331" y="2962"/>
                </a:moveTo>
                <a:lnTo>
                  <a:pt x="3331" y="2962"/>
                </a:lnTo>
                <a:lnTo>
                  <a:pt x="3329" y="2965"/>
                </a:lnTo>
                <a:lnTo>
                  <a:pt x="3328" y="2966"/>
                </a:lnTo>
                <a:lnTo>
                  <a:pt x="3325" y="2968"/>
                </a:lnTo>
                <a:lnTo>
                  <a:pt x="3322" y="2969"/>
                </a:lnTo>
                <a:lnTo>
                  <a:pt x="3322" y="2972"/>
                </a:lnTo>
                <a:lnTo>
                  <a:pt x="3324" y="2975"/>
                </a:lnTo>
                <a:lnTo>
                  <a:pt x="3324" y="2975"/>
                </a:lnTo>
                <a:lnTo>
                  <a:pt x="3327" y="2975"/>
                </a:lnTo>
                <a:lnTo>
                  <a:pt x="3329" y="2974"/>
                </a:lnTo>
                <a:lnTo>
                  <a:pt x="3332" y="2972"/>
                </a:lnTo>
                <a:lnTo>
                  <a:pt x="3334" y="2969"/>
                </a:lnTo>
                <a:lnTo>
                  <a:pt x="3334" y="2968"/>
                </a:lnTo>
                <a:lnTo>
                  <a:pt x="3334" y="2965"/>
                </a:lnTo>
                <a:lnTo>
                  <a:pt x="3332" y="2963"/>
                </a:lnTo>
                <a:lnTo>
                  <a:pt x="3331" y="2962"/>
                </a:lnTo>
                <a:lnTo>
                  <a:pt x="3331" y="2962"/>
                </a:lnTo>
                <a:close/>
                <a:moveTo>
                  <a:pt x="3340" y="3013"/>
                </a:moveTo>
                <a:lnTo>
                  <a:pt x="3340" y="3013"/>
                </a:lnTo>
                <a:lnTo>
                  <a:pt x="3338" y="3016"/>
                </a:lnTo>
                <a:lnTo>
                  <a:pt x="3338" y="3020"/>
                </a:lnTo>
                <a:lnTo>
                  <a:pt x="3340" y="3023"/>
                </a:lnTo>
                <a:lnTo>
                  <a:pt x="3343" y="3026"/>
                </a:lnTo>
                <a:lnTo>
                  <a:pt x="3343" y="3026"/>
                </a:lnTo>
                <a:lnTo>
                  <a:pt x="3344" y="3023"/>
                </a:lnTo>
                <a:lnTo>
                  <a:pt x="3346" y="3018"/>
                </a:lnTo>
                <a:lnTo>
                  <a:pt x="3344" y="3015"/>
                </a:lnTo>
                <a:lnTo>
                  <a:pt x="3343" y="3013"/>
                </a:lnTo>
                <a:lnTo>
                  <a:pt x="3340" y="3013"/>
                </a:lnTo>
                <a:lnTo>
                  <a:pt x="3340" y="3013"/>
                </a:lnTo>
                <a:close/>
                <a:moveTo>
                  <a:pt x="3009" y="3441"/>
                </a:moveTo>
                <a:lnTo>
                  <a:pt x="3009" y="3441"/>
                </a:lnTo>
                <a:lnTo>
                  <a:pt x="3015" y="3444"/>
                </a:lnTo>
                <a:lnTo>
                  <a:pt x="3020" y="3448"/>
                </a:lnTo>
                <a:lnTo>
                  <a:pt x="3020" y="3448"/>
                </a:lnTo>
                <a:lnTo>
                  <a:pt x="3022" y="3447"/>
                </a:lnTo>
                <a:lnTo>
                  <a:pt x="3022" y="3445"/>
                </a:lnTo>
                <a:lnTo>
                  <a:pt x="3023" y="3441"/>
                </a:lnTo>
                <a:lnTo>
                  <a:pt x="3023" y="3438"/>
                </a:lnTo>
                <a:lnTo>
                  <a:pt x="3023" y="3437"/>
                </a:lnTo>
                <a:lnTo>
                  <a:pt x="3025" y="3435"/>
                </a:lnTo>
                <a:lnTo>
                  <a:pt x="3025" y="3435"/>
                </a:lnTo>
                <a:lnTo>
                  <a:pt x="3029" y="3438"/>
                </a:lnTo>
                <a:lnTo>
                  <a:pt x="3031" y="3440"/>
                </a:lnTo>
                <a:lnTo>
                  <a:pt x="3034" y="3443"/>
                </a:lnTo>
                <a:lnTo>
                  <a:pt x="3038" y="3443"/>
                </a:lnTo>
                <a:lnTo>
                  <a:pt x="3038" y="3434"/>
                </a:lnTo>
                <a:lnTo>
                  <a:pt x="3038" y="3434"/>
                </a:lnTo>
                <a:lnTo>
                  <a:pt x="3029" y="3431"/>
                </a:lnTo>
                <a:lnTo>
                  <a:pt x="3020" y="3431"/>
                </a:lnTo>
                <a:lnTo>
                  <a:pt x="3015" y="3434"/>
                </a:lnTo>
                <a:lnTo>
                  <a:pt x="3009" y="3441"/>
                </a:lnTo>
                <a:lnTo>
                  <a:pt x="3009" y="3441"/>
                </a:lnTo>
                <a:close/>
                <a:moveTo>
                  <a:pt x="3303" y="2899"/>
                </a:moveTo>
                <a:lnTo>
                  <a:pt x="3303" y="2899"/>
                </a:lnTo>
                <a:lnTo>
                  <a:pt x="3303" y="2891"/>
                </a:lnTo>
                <a:lnTo>
                  <a:pt x="3306" y="2887"/>
                </a:lnTo>
                <a:lnTo>
                  <a:pt x="3306" y="2887"/>
                </a:lnTo>
                <a:lnTo>
                  <a:pt x="3302" y="2886"/>
                </a:lnTo>
                <a:lnTo>
                  <a:pt x="3300" y="2884"/>
                </a:lnTo>
                <a:lnTo>
                  <a:pt x="3297" y="2880"/>
                </a:lnTo>
                <a:lnTo>
                  <a:pt x="3296" y="2872"/>
                </a:lnTo>
                <a:lnTo>
                  <a:pt x="3294" y="2871"/>
                </a:lnTo>
                <a:lnTo>
                  <a:pt x="3291" y="2869"/>
                </a:lnTo>
                <a:lnTo>
                  <a:pt x="3291" y="2869"/>
                </a:lnTo>
                <a:lnTo>
                  <a:pt x="3290" y="2877"/>
                </a:lnTo>
                <a:lnTo>
                  <a:pt x="3291" y="2883"/>
                </a:lnTo>
                <a:lnTo>
                  <a:pt x="3291" y="2889"/>
                </a:lnTo>
                <a:lnTo>
                  <a:pt x="3291" y="2891"/>
                </a:lnTo>
                <a:lnTo>
                  <a:pt x="3288" y="2896"/>
                </a:lnTo>
                <a:lnTo>
                  <a:pt x="3288" y="2896"/>
                </a:lnTo>
                <a:lnTo>
                  <a:pt x="3291" y="2897"/>
                </a:lnTo>
                <a:lnTo>
                  <a:pt x="3294" y="2899"/>
                </a:lnTo>
                <a:lnTo>
                  <a:pt x="3303" y="2899"/>
                </a:lnTo>
                <a:lnTo>
                  <a:pt x="3303" y="2899"/>
                </a:lnTo>
                <a:close/>
                <a:moveTo>
                  <a:pt x="520" y="3277"/>
                </a:moveTo>
                <a:lnTo>
                  <a:pt x="520" y="3277"/>
                </a:lnTo>
                <a:lnTo>
                  <a:pt x="524" y="3278"/>
                </a:lnTo>
                <a:lnTo>
                  <a:pt x="532" y="3278"/>
                </a:lnTo>
                <a:lnTo>
                  <a:pt x="532" y="3278"/>
                </a:lnTo>
                <a:lnTo>
                  <a:pt x="532" y="3277"/>
                </a:lnTo>
                <a:lnTo>
                  <a:pt x="530" y="3274"/>
                </a:lnTo>
                <a:lnTo>
                  <a:pt x="526" y="3273"/>
                </a:lnTo>
                <a:lnTo>
                  <a:pt x="521" y="3273"/>
                </a:lnTo>
                <a:lnTo>
                  <a:pt x="520" y="3274"/>
                </a:lnTo>
                <a:lnTo>
                  <a:pt x="520" y="3277"/>
                </a:lnTo>
                <a:lnTo>
                  <a:pt x="520" y="3277"/>
                </a:lnTo>
                <a:close/>
                <a:moveTo>
                  <a:pt x="3299" y="2925"/>
                </a:moveTo>
                <a:lnTo>
                  <a:pt x="3299" y="2925"/>
                </a:lnTo>
                <a:lnTo>
                  <a:pt x="3305" y="2925"/>
                </a:lnTo>
                <a:lnTo>
                  <a:pt x="3308" y="2924"/>
                </a:lnTo>
                <a:lnTo>
                  <a:pt x="3309" y="2919"/>
                </a:lnTo>
                <a:lnTo>
                  <a:pt x="3309" y="2913"/>
                </a:lnTo>
                <a:lnTo>
                  <a:pt x="3309" y="2913"/>
                </a:lnTo>
                <a:lnTo>
                  <a:pt x="3306" y="2913"/>
                </a:lnTo>
                <a:lnTo>
                  <a:pt x="3303" y="2915"/>
                </a:lnTo>
                <a:lnTo>
                  <a:pt x="3299" y="2918"/>
                </a:lnTo>
                <a:lnTo>
                  <a:pt x="3297" y="2922"/>
                </a:lnTo>
                <a:lnTo>
                  <a:pt x="3299" y="2925"/>
                </a:lnTo>
                <a:lnTo>
                  <a:pt x="3299" y="2925"/>
                </a:lnTo>
                <a:close/>
                <a:moveTo>
                  <a:pt x="3357" y="3048"/>
                </a:moveTo>
                <a:lnTo>
                  <a:pt x="3357" y="3048"/>
                </a:lnTo>
                <a:lnTo>
                  <a:pt x="3360" y="3057"/>
                </a:lnTo>
                <a:lnTo>
                  <a:pt x="3363" y="3060"/>
                </a:lnTo>
                <a:lnTo>
                  <a:pt x="3368" y="3063"/>
                </a:lnTo>
                <a:lnTo>
                  <a:pt x="3368" y="3063"/>
                </a:lnTo>
                <a:lnTo>
                  <a:pt x="3365" y="3053"/>
                </a:lnTo>
                <a:lnTo>
                  <a:pt x="3362" y="3048"/>
                </a:lnTo>
                <a:lnTo>
                  <a:pt x="3360" y="3048"/>
                </a:lnTo>
                <a:lnTo>
                  <a:pt x="3357" y="3048"/>
                </a:lnTo>
                <a:lnTo>
                  <a:pt x="3357" y="3048"/>
                </a:lnTo>
                <a:close/>
                <a:moveTo>
                  <a:pt x="3072" y="3362"/>
                </a:moveTo>
                <a:lnTo>
                  <a:pt x="3072" y="3362"/>
                </a:lnTo>
                <a:lnTo>
                  <a:pt x="3066" y="3363"/>
                </a:lnTo>
                <a:lnTo>
                  <a:pt x="3059" y="3368"/>
                </a:lnTo>
                <a:lnTo>
                  <a:pt x="3051" y="3372"/>
                </a:lnTo>
                <a:lnTo>
                  <a:pt x="3050" y="3377"/>
                </a:lnTo>
                <a:lnTo>
                  <a:pt x="3047" y="3379"/>
                </a:lnTo>
                <a:lnTo>
                  <a:pt x="3047" y="3379"/>
                </a:lnTo>
                <a:lnTo>
                  <a:pt x="3061" y="3374"/>
                </a:lnTo>
                <a:lnTo>
                  <a:pt x="3067" y="3369"/>
                </a:lnTo>
                <a:lnTo>
                  <a:pt x="3072" y="3362"/>
                </a:lnTo>
                <a:lnTo>
                  <a:pt x="3072" y="3362"/>
                </a:lnTo>
                <a:close/>
                <a:moveTo>
                  <a:pt x="3061" y="3413"/>
                </a:moveTo>
                <a:lnTo>
                  <a:pt x="3061" y="3413"/>
                </a:lnTo>
                <a:lnTo>
                  <a:pt x="3072" y="3413"/>
                </a:lnTo>
                <a:lnTo>
                  <a:pt x="3075" y="3410"/>
                </a:lnTo>
                <a:lnTo>
                  <a:pt x="3076" y="3409"/>
                </a:lnTo>
                <a:lnTo>
                  <a:pt x="3076" y="3406"/>
                </a:lnTo>
                <a:lnTo>
                  <a:pt x="3076" y="3406"/>
                </a:lnTo>
                <a:lnTo>
                  <a:pt x="3072" y="3407"/>
                </a:lnTo>
                <a:lnTo>
                  <a:pt x="3067" y="3409"/>
                </a:lnTo>
                <a:lnTo>
                  <a:pt x="3064" y="3410"/>
                </a:lnTo>
                <a:lnTo>
                  <a:pt x="3061" y="3413"/>
                </a:lnTo>
                <a:lnTo>
                  <a:pt x="3061" y="3413"/>
                </a:lnTo>
                <a:close/>
                <a:moveTo>
                  <a:pt x="3094" y="3428"/>
                </a:moveTo>
                <a:lnTo>
                  <a:pt x="3094" y="3428"/>
                </a:lnTo>
                <a:lnTo>
                  <a:pt x="3089" y="3431"/>
                </a:lnTo>
                <a:lnTo>
                  <a:pt x="3088" y="3435"/>
                </a:lnTo>
                <a:lnTo>
                  <a:pt x="3089" y="3438"/>
                </a:lnTo>
                <a:lnTo>
                  <a:pt x="3094" y="3441"/>
                </a:lnTo>
                <a:lnTo>
                  <a:pt x="3094" y="3441"/>
                </a:lnTo>
                <a:lnTo>
                  <a:pt x="3094" y="3438"/>
                </a:lnTo>
                <a:lnTo>
                  <a:pt x="3094" y="3437"/>
                </a:lnTo>
                <a:lnTo>
                  <a:pt x="3095" y="3434"/>
                </a:lnTo>
                <a:lnTo>
                  <a:pt x="3097" y="3431"/>
                </a:lnTo>
                <a:lnTo>
                  <a:pt x="3095" y="3429"/>
                </a:lnTo>
                <a:lnTo>
                  <a:pt x="3094" y="3428"/>
                </a:lnTo>
                <a:lnTo>
                  <a:pt x="3094" y="3428"/>
                </a:lnTo>
                <a:close/>
                <a:moveTo>
                  <a:pt x="3047" y="3353"/>
                </a:moveTo>
                <a:lnTo>
                  <a:pt x="3047" y="3353"/>
                </a:lnTo>
                <a:lnTo>
                  <a:pt x="3045" y="3355"/>
                </a:lnTo>
                <a:lnTo>
                  <a:pt x="3042" y="3358"/>
                </a:lnTo>
                <a:lnTo>
                  <a:pt x="3039" y="3360"/>
                </a:lnTo>
                <a:lnTo>
                  <a:pt x="3039" y="3365"/>
                </a:lnTo>
                <a:lnTo>
                  <a:pt x="3039" y="3365"/>
                </a:lnTo>
                <a:lnTo>
                  <a:pt x="3044" y="3366"/>
                </a:lnTo>
                <a:lnTo>
                  <a:pt x="3045" y="3365"/>
                </a:lnTo>
                <a:lnTo>
                  <a:pt x="3048" y="3363"/>
                </a:lnTo>
                <a:lnTo>
                  <a:pt x="3050" y="3362"/>
                </a:lnTo>
                <a:lnTo>
                  <a:pt x="3050" y="3356"/>
                </a:lnTo>
                <a:lnTo>
                  <a:pt x="3050" y="3355"/>
                </a:lnTo>
                <a:lnTo>
                  <a:pt x="3047" y="3353"/>
                </a:lnTo>
                <a:lnTo>
                  <a:pt x="3047" y="3353"/>
                </a:lnTo>
                <a:close/>
                <a:moveTo>
                  <a:pt x="3097" y="3401"/>
                </a:moveTo>
                <a:lnTo>
                  <a:pt x="3089" y="3401"/>
                </a:lnTo>
                <a:lnTo>
                  <a:pt x="3089" y="3413"/>
                </a:lnTo>
                <a:lnTo>
                  <a:pt x="3089" y="3413"/>
                </a:lnTo>
                <a:lnTo>
                  <a:pt x="3092" y="3413"/>
                </a:lnTo>
                <a:lnTo>
                  <a:pt x="3095" y="3410"/>
                </a:lnTo>
                <a:lnTo>
                  <a:pt x="3097" y="3406"/>
                </a:lnTo>
                <a:lnTo>
                  <a:pt x="3097" y="3401"/>
                </a:lnTo>
                <a:lnTo>
                  <a:pt x="3097" y="3401"/>
                </a:lnTo>
                <a:close/>
                <a:moveTo>
                  <a:pt x="3023" y="3358"/>
                </a:moveTo>
                <a:lnTo>
                  <a:pt x="3023" y="3358"/>
                </a:lnTo>
                <a:lnTo>
                  <a:pt x="3025" y="3359"/>
                </a:lnTo>
                <a:lnTo>
                  <a:pt x="3028" y="3359"/>
                </a:lnTo>
                <a:lnTo>
                  <a:pt x="3029" y="3358"/>
                </a:lnTo>
                <a:lnTo>
                  <a:pt x="3031" y="3360"/>
                </a:lnTo>
                <a:lnTo>
                  <a:pt x="3031" y="3360"/>
                </a:lnTo>
                <a:lnTo>
                  <a:pt x="3026" y="3371"/>
                </a:lnTo>
                <a:lnTo>
                  <a:pt x="3023" y="3378"/>
                </a:lnTo>
                <a:lnTo>
                  <a:pt x="3020" y="3394"/>
                </a:lnTo>
                <a:lnTo>
                  <a:pt x="3020" y="3394"/>
                </a:lnTo>
                <a:lnTo>
                  <a:pt x="3028" y="3399"/>
                </a:lnTo>
                <a:lnTo>
                  <a:pt x="3031" y="3401"/>
                </a:lnTo>
                <a:lnTo>
                  <a:pt x="3035" y="3401"/>
                </a:lnTo>
                <a:lnTo>
                  <a:pt x="3035" y="3401"/>
                </a:lnTo>
                <a:lnTo>
                  <a:pt x="3038" y="3388"/>
                </a:lnTo>
                <a:lnTo>
                  <a:pt x="3039" y="3375"/>
                </a:lnTo>
                <a:lnTo>
                  <a:pt x="3038" y="3363"/>
                </a:lnTo>
                <a:lnTo>
                  <a:pt x="3032" y="3350"/>
                </a:lnTo>
                <a:lnTo>
                  <a:pt x="3032" y="3350"/>
                </a:lnTo>
                <a:lnTo>
                  <a:pt x="3028" y="3350"/>
                </a:lnTo>
                <a:lnTo>
                  <a:pt x="3025" y="3352"/>
                </a:lnTo>
                <a:lnTo>
                  <a:pt x="3023" y="3353"/>
                </a:lnTo>
                <a:lnTo>
                  <a:pt x="3023" y="3358"/>
                </a:lnTo>
                <a:lnTo>
                  <a:pt x="3023" y="3358"/>
                </a:lnTo>
                <a:close/>
                <a:moveTo>
                  <a:pt x="3113" y="3248"/>
                </a:moveTo>
                <a:lnTo>
                  <a:pt x="3113" y="3248"/>
                </a:lnTo>
                <a:lnTo>
                  <a:pt x="3111" y="3243"/>
                </a:lnTo>
                <a:lnTo>
                  <a:pt x="3110" y="3240"/>
                </a:lnTo>
                <a:lnTo>
                  <a:pt x="3110" y="3237"/>
                </a:lnTo>
                <a:lnTo>
                  <a:pt x="3110" y="3233"/>
                </a:lnTo>
                <a:lnTo>
                  <a:pt x="3113" y="3227"/>
                </a:lnTo>
                <a:lnTo>
                  <a:pt x="3116" y="3218"/>
                </a:lnTo>
                <a:lnTo>
                  <a:pt x="3116" y="3218"/>
                </a:lnTo>
                <a:lnTo>
                  <a:pt x="3104" y="3237"/>
                </a:lnTo>
                <a:lnTo>
                  <a:pt x="3104" y="3237"/>
                </a:lnTo>
                <a:lnTo>
                  <a:pt x="3105" y="3243"/>
                </a:lnTo>
                <a:lnTo>
                  <a:pt x="3105" y="3251"/>
                </a:lnTo>
                <a:lnTo>
                  <a:pt x="3102" y="3256"/>
                </a:lnTo>
                <a:lnTo>
                  <a:pt x="3098" y="3262"/>
                </a:lnTo>
                <a:lnTo>
                  <a:pt x="3098" y="3262"/>
                </a:lnTo>
                <a:lnTo>
                  <a:pt x="3102" y="3262"/>
                </a:lnTo>
                <a:lnTo>
                  <a:pt x="3104" y="3261"/>
                </a:lnTo>
                <a:lnTo>
                  <a:pt x="3107" y="3256"/>
                </a:lnTo>
                <a:lnTo>
                  <a:pt x="3108" y="3251"/>
                </a:lnTo>
                <a:lnTo>
                  <a:pt x="3111" y="3249"/>
                </a:lnTo>
                <a:lnTo>
                  <a:pt x="3113" y="3248"/>
                </a:lnTo>
                <a:lnTo>
                  <a:pt x="3113" y="3248"/>
                </a:lnTo>
                <a:close/>
                <a:moveTo>
                  <a:pt x="3155" y="3289"/>
                </a:moveTo>
                <a:lnTo>
                  <a:pt x="3155" y="3289"/>
                </a:lnTo>
                <a:lnTo>
                  <a:pt x="3154" y="3283"/>
                </a:lnTo>
                <a:lnTo>
                  <a:pt x="3151" y="3278"/>
                </a:lnTo>
                <a:lnTo>
                  <a:pt x="3146" y="3275"/>
                </a:lnTo>
                <a:lnTo>
                  <a:pt x="3141" y="3275"/>
                </a:lnTo>
                <a:lnTo>
                  <a:pt x="3141" y="3275"/>
                </a:lnTo>
                <a:lnTo>
                  <a:pt x="3139" y="3280"/>
                </a:lnTo>
                <a:lnTo>
                  <a:pt x="3141" y="3283"/>
                </a:lnTo>
                <a:lnTo>
                  <a:pt x="3142" y="3286"/>
                </a:lnTo>
                <a:lnTo>
                  <a:pt x="3142" y="3289"/>
                </a:lnTo>
                <a:lnTo>
                  <a:pt x="3142" y="3289"/>
                </a:lnTo>
                <a:lnTo>
                  <a:pt x="3146" y="3289"/>
                </a:lnTo>
                <a:lnTo>
                  <a:pt x="3149" y="3287"/>
                </a:lnTo>
                <a:lnTo>
                  <a:pt x="3152" y="3287"/>
                </a:lnTo>
                <a:lnTo>
                  <a:pt x="3155" y="3289"/>
                </a:lnTo>
                <a:lnTo>
                  <a:pt x="3155" y="3289"/>
                </a:lnTo>
                <a:close/>
                <a:moveTo>
                  <a:pt x="3098" y="3273"/>
                </a:moveTo>
                <a:lnTo>
                  <a:pt x="3098" y="3273"/>
                </a:lnTo>
                <a:lnTo>
                  <a:pt x="3097" y="3273"/>
                </a:lnTo>
                <a:lnTo>
                  <a:pt x="3097" y="3270"/>
                </a:lnTo>
                <a:lnTo>
                  <a:pt x="3097" y="3270"/>
                </a:lnTo>
                <a:lnTo>
                  <a:pt x="3095" y="3268"/>
                </a:lnTo>
                <a:lnTo>
                  <a:pt x="3094" y="3268"/>
                </a:lnTo>
                <a:lnTo>
                  <a:pt x="3094" y="3268"/>
                </a:lnTo>
                <a:lnTo>
                  <a:pt x="3091" y="3270"/>
                </a:lnTo>
                <a:lnTo>
                  <a:pt x="3085" y="3273"/>
                </a:lnTo>
                <a:lnTo>
                  <a:pt x="3082" y="3274"/>
                </a:lnTo>
                <a:lnTo>
                  <a:pt x="3082" y="3275"/>
                </a:lnTo>
                <a:lnTo>
                  <a:pt x="3083" y="3277"/>
                </a:lnTo>
                <a:lnTo>
                  <a:pt x="3083" y="3277"/>
                </a:lnTo>
                <a:lnTo>
                  <a:pt x="3085" y="3275"/>
                </a:lnTo>
                <a:lnTo>
                  <a:pt x="3086" y="3275"/>
                </a:lnTo>
                <a:lnTo>
                  <a:pt x="3089" y="3280"/>
                </a:lnTo>
                <a:lnTo>
                  <a:pt x="3091" y="3286"/>
                </a:lnTo>
                <a:lnTo>
                  <a:pt x="3091" y="3289"/>
                </a:lnTo>
                <a:lnTo>
                  <a:pt x="3089" y="3289"/>
                </a:lnTo>
                <a:lnTo>
                  <a:pt x="3089" y="3289"/>
                </a:lnTo>
                <a:lnTo>
                  <a:pt x="3086" y="3287"/>
                </a:lnTo>
                <a:lnTo>
                  <a:pt x="3083" y="3287"/>
                </a:lnTo>
                <a:lnTo>
                  <a:pt x="3076" y="3287"/>
                </a:lnTo>
                <a:lnTo>
                  <a:pt x="3072" y="3287"/>
                </a:lnTo>
                <a:lnTo>
                  <a:pt x="3069" y="3290"/>
                </a:lnTo>
                <a:lnTo>
                  <a:pt x="3066" y="3293"/>
                </a:lnTo>
                <a:lnTo>
                  <a:pt x="3064" y="3296"/>
                </a:lnTo>
                <a:lnTo>
                  <a:pt x="3064" y="3296"/>
                </a:lnTo>
                <a:lnTo>
                  <a:pt x="3067" y="3297"/>
                </a:lnTo>
                <a:lnTo>
                  <a:pt x="3069" y="3297"/>
                </a:lnTo>
                <a:lnTo>
                  <a:pt x="3072" y="3299"/>
                </a:lnTo>
                <a:lnTo>
                  <a:pt x="3075" y="3299"/>
                </a:lnTo>
                <a:lnTo>
                  <a:pt x="3075" y="3299"/>
                </a:lnTo>
                <a:lnTo>
                  <a:pt x="3078" y="3297"/>
                </a:lnTo>
                <a:lnTo>
                  <a:pt x="3079" y="3294"/>
                </a:lnTo>
                <a:lnTo>
                  <a:pt x="3082" y="3293"/>
                </a:lnTo>
                <a:lnTo>
                  <a:pt x="3086" y="3292"/>
                </a:lnTo>
                <a:lnTo>
                  <a:pt x="3086" y="3292"/>
                </a:lnTo>
                <a:lnTo>
                  <a:pt x="3088" y="3294"/>
                </a:lnTo>
                <a:lnTo>
                  <a:pt x="3086" y="3296"/>
                </a:lnTo>
                <a:lnTo>
                  <a:pt x="3085" y="3299"/>
                </a:lnTo>
                <a:lnTo>
                  <a:pt x="3085" y="3300"/>
                </a:lnTo>
                <a:lnTo>
                  <a:pt x="3086" y="3302"/>
                </a:lnTo>
                <a:lnTo>
                  <a:pt x="3086" y="3302"/>
                </a:lnTo>
                <a:lnTo>
                  <a:pt x="3088" y="3299"/>
                </a:lnTo>
                <a:lnTo>
                  <a:pt x="3088" y="3299"/>
                </a:lnTo>
                <a:lnTo>
                  <a:pt x="3091" y="3300"/>
                </a:lnTo>
                <a:lnTo>
                  <a:pt x="3094" y="3303"/>
                </a:lnTo>
                <a:lnTo>
                  <a:pt x="3097" y="3305"/>
                </a:lnTo>
                <a:lnTo>
                  <a:pt x="3097" y="3305"/>
                </a:lnTo>
                <a:lnTo>
                  <a:pt x="3097" y="3300"/>
                </a:lnTo>
                <a:lnTo>
                  <a:pt x="3098" y="3297"/>
                </a:lnTo>
                <a:lnTo>
                  <a:pt x="3101" y="3296"/>
                </a:lnTo>
                <a:lnTo>
                  <a:pt x="3101" y="3292"/>
                </a:lnTo>
                <a:lnTo>
                  <a:pt x="3101" y="3292"/>
                </a:lnTo>
                <a:lnTo>
                  <a:pt x="3097" y="3292"/>
                </a:lnTo>
                <a:lnTo>
                  <a:pt x="3095" y="3290"/>
                </a:lnTo>
                <a:lnTo>
                  <a:pt x="3094" y="3287"/>
                </a:lnTo>
                <a:lnTo>
                  <a:pt x="3094" y="3284"/>
                </a:lnTo>
                <a:lnTo>
                  <a:pt x="3095" y="3275"/>
                </a:lnTo>
                <a:lnTo>
                  <a:pt x="3097" y="3274"/>
                </a:lnTo>
                <a:lnTo>
                  <a:pt x="3098" y="3273"/>
                </a:lnTo>
                <a:lnTo>
                  <a:pt x="3098" y="3273"/>
                </a:lnTo>
                <a:close/>
                <a:moveTo>
                  <a:pt x="3152" y="3218"/>
                </a:moveTo>
                <a:lnTo>
                  <a:pt x="3152" y="3218"/>
                </a:lnTo>
                <a:lnTo>
                  <a:pt x="3148" y="3218"/>
                </a:lnTo>
                <a:lnTo>
                  <a:pt x="3145" y="3217"/>
                </a:lnTo>
                <a:lnTo>
                  <a:pt x="3145" y="3217"/>
                </a:lnTo>
                <a:lnTo>
                  <a:pt x="3141" y="3221"/>
                </a:lnTo>
                <a:lnTo>
                  <a:pt x="3136" y="3229"/>
                </a:lnTo>
                <a:lnTo>
                  <a:pt x="3136" y="3231"/>
                </a:lnTo>
                <a:lnTo>
                  <a:pt x="3136" y="3234"/>
                </a:lnTo>
                <a:lnTo>
                  <a:pt x="3139" y="3237"/>
                </a:lnTo>
                <a:lnTo>
                  <a:pt x="3142" y="3239"/>
                </a:lnTo>
                <a:lnTo>
                  <a:pt x="3142" y="3239"/>
                </a:lnTo>
                <a:lnTo>
                  <a:pt x="3142" y="3234"/>
                </a:lnTo>
                <a:lnTo>
                  <a:pt x="3143" y="3231"/>
                </a:lnTo>
                <a:lnTo>
                  <a:pt x="3146" y="3227"/>
                </a:lnTo>
                <a:lnTo>
                  <a:pt x="3151" y="3224"/>
                </a:lnTo>
                <a:lnTo>
                  <a:pt x="3152" y="3221"/>
                </a:lnTo>
                <a:lnTo>
                  <a:pt x="3152" y="3218"/>
                </a:lnTo>
                <a:lnTo>
                  <a:pt x="3152" y="3218"/>
                </a:lnTo>
                <a:close/>
                <a:moveTo>
                  <a:pt x="3149" y="3365"/>
                </a:moveTo>
                <a:lnTo>
                  <a:pt x="3149" y="3365"/>
                </a:lnTo>
                <a:lnTo>
                  <a:pt x="3149" y="3369"/>
                </a:lnTo>
                <a:lnTo>
                  <a:pt x="3151" y="3371"/>
                </a:lnTo>
                <a:lnTo>
                  <a:pt x="3152" y="3372"/>
                </a:lnTo>
                <a:lnTo>
                  <a:pt x="3154" y="3372"/>
                </a:lnTo>
                <a:lnTo>
                  <a:pt x="3157" y="3372"/>
                </a:lnTo>
                <a:lnTo>
                  <a:pt x="3158" y="3371"/>
                </a:lnTo>
                <a:lnTo>
                  <a:pt x="3160" y="3368"/>
                </a:lnTo>
                <a:lnTo>
                  <a:pt x="3160" y="3365"/>
                </a:lnTo>
                <a:lnTo>
                  <a:pt x="3149" y="3365"/>
                </a:lnTo>
                <a:close/>
                <a:moveTo>
                  <a:pt x="3170" y="3145"/>
                </a:moveTo>
                <a:lnTo>
                  <a:pt x="3170" y="3145"/>
                </a:lnTo>
                <a:lnTo>
                  <a:pt x="3170" y="3149"/>
                </a:lnTo>
                <a:lnTo>
                  <a:pt x="3168" y="3151"/>
                </a:lnTo>
                <a:lnTo>
                  <a:pt x="3165" y="3154"/>
                </a:lnTo>
                <a:lnTo>
                  <a:pt x="3161" y="3157"/>
                </a:lnTo>
                <a:lnTo>
                  <a:pt x="3158" y="3158"/>
                </a:lnTo>
                <a:lnTo>
                  <a:pt x="3157" y="3160"/>
                </a:lnTo>
                <a:lnTo>
                  <a:pt x="3157" y="3160"/>
                </a:lnTo>
                <a:lnTo>
                  <a:pt x="3161" y="3160"/>
                </a:lnTo>
                <a:lnTo>
                  <a:pt x="3164" y="3163"/>
                </a:lnTo>
                <a:lnTo>
                  <a:pt x="3165" y="3164"/>
                </a:lnTo>
                <a:lnTo>
                  <a:pt x="3170" y="3166"/>
                </a:lnTo>
                <a:lnTo>
                  <a:pt x="3170" y="3166"/>
                </a:lnTo>
                <a:lnTo>
                  <a:pt x="3168" y="3161"/>
                </a:lnTo>
                <a:lnTo>
                  <a:pt x="3170" y="3158"/>
                </a:lnTo>
                <a:lnTo>
                  <a:pt x="3173" y="3152"/>
                </a:lnTo>
                <a:lnTo>
                  <a:pt x="3174" y="3151"/>
                </a:lnTo>
                <a:lnTo>
                  <a:pt x="3174" y="3149"/>
                </a:lnTo>
                <a:lnTo>
                  <a:pt x="3173" y="3146"/>
                </a:lnTo>
                <a:lnTo>
                  <a:pt x="3170" y="3145"/>
                </a:lnTo>
                <a:lnTo>
                  <a:pt x="3170" y="3145"/>
                </a:lnTo>
                <a:close/>
                <a:moveTo>
                  <a:pt x="3123" y="3275"/>
                </a:moveTo>
                <a:lnTo>
                  <a:pt x="3123" y="3275"/>
                </a:lnTo>
                <a:lnTo>
                  <a:pt x="3119" y="3280"/>
                </a:lnTo>
                <a:lnTo>
                  <a:pt x="3114" y="3286"/>
                </a:lnTo>
                <a:lnTo>
                  <a:pt x="3108" y="3299"/>
                </a:lnTo>
                <a:lnTo>
                  <a:pt x="3108" y="3299"/>
                </a:lnTo>
                <a:lnTo>
                  <a:pt x="3117" y="3297"/>
                </a:lnTo>
                <a:lnTo>
                  <a:pt x="3123" y="3293"/>
                </a:lnTo>
                <a:lnTo>
                  <a:pt x="3127" y="3289"/>
                </a:lnTo>
                <a:lnTo>
                  <a:pt x="3130" y="3281"/>
                </a:lnTo>
                <a:lnTo>
                  <a:pt x="3130" y="3281"/>
                </a:lnTo>
                <a:lnTo>
                  <a:pt x="3130" y="3278"/>
                </a:lnTo>
                <a:lnTo>
                  <a:pt x="3129" y="3277"/>
                </a:lnTo>
                <a:lnTo>
                  <a:pt x="3126" y="3275"/>
                </a:lnTo>
                <a:lnTo>
                  <a:pt x="3123" y="3275"/>
                </a:lnTo>
                <a:lnTo>
                  <a:pt x="3123" y="3275"/>
                </a:lnTo>
                <a:close/>
                <a:moveTo>
                  <a:pt x="3269" y="2903"/>
                </a:moveTo>
                <a:lnTo>
                  <a:pt x="3269" y="2903"/>
                </a:lnTo>
                <a:lnTo>
                  <a:pt x="3265" y="2915"/>
                </a:lnTo>
                <a:lnTo>
                  <a:pt x="3265" y="2915"/>
                </a:lnTo>
                <a:lnTo>
                  <a:pt x="3267" y="2916"/>
                </a:lnTo>
                <a:lnTo>
                  <a:pt x="3269" y="2916"/>
                </a:lnTo>
                <a:lnTo>
                  <a:pt x="3269" y="2916"/>
                </a:lnTo>
                <a:lnTo>
                  <a:pt x="3268" y="2911"/>
                </a:lnTo>
                <a:lnTo>
                  <a:pt x="3269" y="2908"/>
                </a:lnTo>
                <a:lnTo>
                  <a:pt x="3272" y="2905"/>
                </a:lnTo>
                <a:lnTo>
                  <a:pt x="3275" y="2903"/>
                </a:lnTo>
                <a:lnTo>
                  <a:pt x="3281" y="2900"/>
                </a:lnTo>
                <a:lnTo>
                  <a:pt x="3283" y="2897"/>
                </a:lnTo>
                <a:lnTo>
                  <a:pt x="3284" y="2894"/>
                </a:lnTo>
                <a:lnTo>
                  <a:pt x="3284" y="2894"/>
                </a:lnTo>
                <a:lnTo>
                  <a:pt x="3281" y="2894"/>
                </a:lnTo>
                <a:lnTo>
                  <a:pt x="3278" y="2894"/>
                </a:lnTo>
                <a:lnTo>
                  <a:pt x="3275" y="2897"/>
                </a:lnTo>
                <a:lnTo>
                  <a:pt x="3272" y="2900"/>
                </a:lnTo>
                <a:lnTo>
                  <a:pt x="3269" y="2903"/>
                </a:lnTo>
                <a:lnTo>
                  <a:pt x="3269" y="2903"/>
                </a:lnTo>
                <a:close/>
                <a:moveTo>
                  <a:pt x="624" y="3212"/>
                </a:moveTo>
                <a:lnTo>
                  <a:pt x="624" y="3212"/>
                </a:lnTo>
                <a:lnTo>
                  <a:pt x="627" y="3218"/>
                </a:lnTo>
                <a:lnTo>
                  <a:pt x="628" y="3223"/>
                </a:lnTo>
                <a:lnTo>
                  <a:pt x="630" y="3234"/>
                </a:lnTo>
                <a:lnTo>
                  <a:pt x="630" y="3255"/>
                </a:lnTo>
                <a:lnTo>
                  <a:pt x="630" y="3255"/>
                </a:lnTo>
                <a:lnTo>
                  <a:pt x="633" y="3255"/>
                </a:lnTo>
                <a:lnTo>
                  <a:pt x="634" y="3255"/>
                </a:lnTo>
                <a:lnTo>
                  <a:pt x="636" y="3256"/>
                </a:lnTo>
                <a:lnTo>
                  <a:pt x="639" y="3256"/>
                </a:lnTo>
                <a:lnTo>
                  <a:pt x="639" y="3256"/>
                </a:lnTo>
                <a:lnTo>
                  <a:pt x="639" y="3245"/>
                </a:lnTo>
                <a:lnTo>
                  <a:pt x="637" y="3231"/>
                </a:lnTo>
                <a:lnTo>
                  <a:pt x="636" y="3226"/>
                </a:lnTo>
                <a:lnTo>
                  <a:pt x="633" y="3220"/>
                </a:lnTo>
                <a:lnTo>
                  <a:pt x="630" y="3215"/>
                </a:lnTo>
                <a:lnTo>
                  <a:pt x="624" y="3212"/>
                </a:lnTo>
                <a:lnTo>
                  <a:pt x="624" y="3212"/>
                </a:lnTo>
                <a:close/>
                <a:moveTo>
                  <a:pt x="624" y="3328"/>
                </a:moveTo>
                <a:lnTo>
                  <a:pt x="624" y="3328"/>
                </a:lnTo>
                <a:lnTo>
                  <a:pt x="623" y="3331"/>
                </a:lnTo>
                <a:lnTo>
                  <a:pt x="624" y="3334"/>
                </a:lnTo>
                <a:lnTo>
                  <a:pt x="627" y="3337"/>
                </a:lnTo>
                <a:lnTo>
                  <a:pt x="631" y="3337"/>
                </a:lnTo>
                <a:lnTo>
                  <a:pt x="631" y="3337"/>
                </a:lnTo>
                <a:lnTo>
                  <a:pt x="631" y="3333"/>
                </a:lnTo>
                <a:lnTo>
                  <a:pt x="631" y="3330"/>
                </a:lnTo>
                <a:lnTo>
                  <a:pt x="628" y="3328"/>
                </a:lnTo>
                <a:lnTo>
                  <a:pt x="624" y="3328"/>
                </a:lnTo>
                <a:lnTo>
                  <a:pt x="624" y="3328"/>
                </a:lnTo>
                <a:close/>
                <a:moveTo>
                  <a:pt x="640" y="3204"/>
                </a:moveTo>
                <a:lnTo>
                  <a:pt x="640" y="3204"/>
                </a:lnTo>
                <a:lnTo>
                  <a:pt x="637" y="3204"/>
                </a:lnTo>
                <a:lnTo>
                  <a:pt x="637" y="3204"/>
                </a:lnTo>
                <a:lnTo>
                  <a:pt x="636" y="3207"/>
                </a:lnTo>
                <a:lnTo>
                  <a:pt x="636" y="3209"/>
                </a:lnTo>
                <a:lnTo>
                  <a:pt x="637" y="3214"/>
                </a:lnTo>
                <a:lnTo>
                  <a:pt x="642" y="3218"/>
                </a:lnTo>
                <a:lnTo>
                  <a:pt x="646" y="3223"/>
                </a:lnTo>
                <a:lnTo>
                  <a:pt x="646" y="3223"/>
                </a:lnTo>
                <a:lnTo>
                  <a:pt x="646" y="3218"/>
                </a:lnTo>
                <a:lnTo>
                  <a:pt x="647" y="3214"/>
                </a:lnTo>
                <a:lnTo>
                  <a:pt x="647" y="3214"/>
                </a:lnTo>
                <a:lnTo>
                  <a:pt x="640" y="3204"/>
                </a:lnTo>
                <a:lnTo>
                  <a:pt x="640" y="3204"/>
                </a:lnTo>
                <a:close/>
                <a:moveTo>
                  <a:pt x="609" y="3286"/>
                </a:moveTo>
                <a:lnTo>
                  <a:pt x="609" y="3286"/>
                </a:lnTo>
                <a:lnTo>
                  <a:pt x="606" y="3284"/>
                </a:lnTo>
                <a:lnTo>
                  <a:pt x="603" y="3286"/>
                </a:lnTo>
                <a:lnTo>
                  <a:pt x="602" y="3287"/>
                </a:lnTo>
                <a:lnTo>
                  <a:pt x="599" y="3292"/>
                </a:lnTo>
                <a:lnTo>
                  <a:pt x="596" y="3299"/>
                </a:lnTo>
                <a:lnTo>
                  <a:pt x="593" y="3306"/>
                </a:lnTo>
                <a:lnTo>
                  <a:pt x="593" y="3306"/>
                </a:lnTo>
                <a:lnTo>
                  <a:pt x="595" y="3308"/>
                </a:lnTo>
                <a:lnTo>
                  <a:pt x="596" y="3308"/>
                </a:lnTo>
                <a:lnTo>
                  <a:pt x="601" y="3305"/>
                </a:lnTo>
                <a:lnTo>
                  <a:pt x="603" y="3303"/>
                </a:lnTo>
                <a:lnTo>
                  <a:pt x="602" y="3308"/>
                </a:lnTo>
                <a:lnTo>
                  <a:pt x="602" y="3308"/>
                </a:lnTo>
                <a:lnTo>
                  <a:pt x="609" y="3308"/>
                </a:lnTo>
                <a:lnTo>
                  <a:pt x="612" y="3305"/>
                </a:lnTo>
                <a:lnTo>
                  <a:pt x="615" y="3300"/>
                </a:lnTo>
                <a:lnTo>
                  <a:pt x="617" y="3296"/>
                </a:lnTo>
                <a:lnTo>
                  <a:pt x="617" y="3296"/>
                </a:lnTo>
                <a:lnTo>
                  <a:pt x="614" y="3296"/>
                </a:lnTo>
                <a:lnTo>
                  <a:pt x="611" y="3296"/>
                </a:lnTo>
                <a:lnTo>
                  <a:pt x="608" y="3294"/>
                </a:lnTo>
                <a:lnTo>
                  <a:pt x="606" y="3293"/>
                </a:lnTo>
                <a:lnTo>
                  <a:pt x="605" y="3292"/>
                </a:lnTo>
                <a:lnTo>
                  <a:pt x="606" y="3290"/>
                </a:lnTo>
                <a:lnTo>
                  <a:pt x="608" y="3287"/>
                </a:lnTo>
                <a:lnTo>
                  <a:pt x="609" y="3286"/>
                </a:lnTo>
                <a:lnTo>
                  <a:pt x="609" y="3286"/>
                </a:lnTo>
                <a:close/>
                <a:moveTo>
                  <a:pt x="617" y="3163"/>
                </a:moveTo>
                <a:lnTo>
                  <a:pt x="617" y="3163"/>
                </a:lnTo>
                <a:lnTo>
                  <a:pt x="608" y="3148"/>
                </a:lnTo>
                <a:lnTo>
                  <a:pt x="608" y="3148"/>
                </a:lnTo>
                <a:lnTo>
                  <a:pt x="603" y="3151"/>
                </a:lnTo>
                <a:lnTo>
                  <a:pt x="601" y="3154"/>
                </a:lnTo>
                <a:lnTo>
                  <a:pt x="601" y="3154"/>
                </a:lnTo>
                <a:lnTo>
                  <a:pt x="605" y="3155"/>
                </a:lnTo>
                <a:lnTo>
                  <a:pt x="608" y="3158"/>
                </a:lnTo>
                <a:lnTo>
                  <a:pt x="611" y="3163"/>
                </a:lnTo>
                <a:lnTo>
                  <a:pt x="615" y="3164"/>
                </a:lnTo>
                <a:lnTo>
                  <a:pt x="615" y="3164"/>
                </a:lnTo>
                <a:lnTo>
                  <a:pt x="617" y="3163"/>
                </a:lnTo>
                <a:lnTo>
                  <a:pt x="617" y="3163"/>
                </a:lnTo>
                <a:close/>
                <a:moveTo>
                  <a:pt x="602" y="3167"/>
                </a:moveTo>
                <a:lnTo>
                  <a:pt x="602" y="3167"/>
                </a:lnTo>
                <a:lnTo>
                  <a:pt x="603" y="3173"/>
                </a:lnTo>
                <a:lnTo>
                  <a:pt x="605" y="3177"/>
                </a:lnTo>
                <a:lnTo>
                  <a:pt x="608" y="3179"/>
                </a:lnTo>
                <a:lnTo>
                  <a:pt x="608" y="3179"/>
                </a:lnTo>
                <a:lnTo>
                  <a:pt x="608" y="3176"/>
                </a:lnTo>
                <a:lnTo>
                  <a:pt x="611" y="3174"/>
                </a:lnTo>
                <a:lnTo>
                  <a:pt x="612" y="3173"/>
                </a:lnTo>
                <a:lnTo>
                  <a:pt x="612" y="3168"/>
                </a:lnTo>
                <a:lnTo>
                  <a:pt x="612" y="3168"/>
                </a:lnTo>
                <a:lnTo>
                  <a:pt x="608" y="3167"/>
                </a:lnTo>
                <a:lnTo>
                  <a:pt x="606" y="3167"/>
                </a:lnTo>
                <a:lnTo>
                  <a:pt x="602" y="3167"/>
                </a:lnTo>
                <a:lnTo>
                  <a:pt x="602" y="3167"/>
                </a:lnTo>
                <a:close/>
                <a:moveTo>
                  <a:pt x="624" y="3379"/>
                </a:moveTo>
                <a:lnTo>
                  <a:pt x="624" y="3379"/>
                </a:lnTo>
                <a:lnTo>
                  <a:pt x="623" y="3382"/>
                </a:lnTo>
                <a:lnTo>
                  <a:pt x="623" y="3385"/>
                </a:lnTo>
                <a:lnTo>
                  <a:pt x="623" y="3388"/>
                </a:lnTo>
                <a:lnTo>
                  <a:pt x="623" y="3388"/>
                </a:lnTo>
                <a:lnTo>
                  <a:pt x="625" y="3390"/>
                </a:lnTo>
                <a:lnTo>
                  <a:pt x="628" y="3388"/>
                </a:lnTo>
                <a:lnTo>
                  <a:pt x="630" y="3387"/>
                </a:lnTo>
                <a:lnTo>
                  <a:pt x="631" y="3385"/>
                </a:lnTo>
                <a:lnTo>
                  <a:pt x="631" y="3382"/>
                </a:lnTo>
                <a:lnTo>
                  <a:pt x="630" y="3381"/>
                </a:lnTo>
                <a:lnTo>
                  <a:pt x="627" y="3379"/>
                </a:lnTo>
                <a:lnTo>
                  <a:pt x="624" y="3379"/>
                </a:lnTo>
                <a:lnTo>
                  <a:pt x="624" y="3379"/>
                </a:lnTo>
                <a:close/>
                <a:moveTo>
                  <a:pt x="620" y="3270"/>
                </a:moveTo>
                <a:lnTo>
                  <a:pt x="620" y="3270"/>
                </a:lnTo>
                <a:lnTo>
                  <a:pt x="620" y="3274"/>
                </a:lnTo>
                <a:lnTo>
                  <a:pt x="621" y="3277"/>
                </a:lnTo>
                <a:lnTo>
                  <a:pt x="624" y="3280"/>
                </a:lnTo>
                <a:lnTo>
                  <a:pt x="624" y="3284"/>
                </a:lnTo>
                <a:lnTo>
                  <a:pt x="624" y="3284"/>
                </a:lnTo>
                <a:lnTo>
                  <a:pt x="631" y="3283"/>
                </a:lnTo>
                <a:lnTo>
                  <a:pt x="637" y="3281"/>
                </a:lnTo>
                <a:lnTo>
                  <a:pt x="643" y="3278"/>
                </a:lnTo>
                <a:lnTo>
                  <a:pt x="646" y="3274"/>
                </a:lnTo>
                <a:lnTo>
                  <a:pt x="646" y="3274"/>
                </a:lnTo>
                <a:lnTo>
                  <a:pt x="642" y="3274"/>
                </a:lnTo>
                <a:lnTo>
                  <a:pt x="639" y="3274"/>
                </a:lnTo>
                <a:lnTo>
                  <a:pt x="633" y="3273"/>
                </a:lnTo>
                <a:lnTo>
                  <a:pt x="627" y="3270"/>
                </a:lnTo>
                <a:lnTo>
                  <a:pt x="624" y="3268"/>
                </a:lnTo>
                <a:lnTo>
                  <a:pt x="620" y="3270"/>
                </a:lnTo>
                <a:lnTo>
                  <a:pt x="620" y="3270"/>
                </a:lnTo>
                <a:close/>
                <a:moveTo>
                  <a:pt x="646" y="3359"/>
                </a:moveTo>
                <a:lnTo>
                  <a:pt x="646" y="3359"/>
                </a:lnTo>
                <a:lnTo>
                  <a:pt x="645" y="3362"/>
                </a:lnTo>
                <a:lnTo>
                  <a:pt x="645" y="3365"/>
                </a:lnTo>
                <a:lnTo>
                  <a:pt x="646" y="3369"/>
                </a:lnTo>
                <a:lnTo>
                  <a:pt x="649" y="3372"/>
                </a:lnTo>
                <a:lnTo>
                  <a:pt x="649" y="3372"/>
                </a:lnTo>
                <a:lnTo>
                  <a:pt x="650" y="3369"/>
                </a:lnTo>
                <a:lnTo>
                  <a:pt x="652" y="3368"/>
                </a:lnTo>
                <a:lnTo>
                  <a:pt x="653" y="3365"/>
                </a:lnTo>
                <a:lnTo>
                  <a:pt x="653" y="3362"/>
                </a:lnTo>
                <a:lnTo>
                  <a:pt x="653" y="3362"/>
                </a:lnTo>
                <a:lnTo>
                  <a:pt x="649" y="3360"/>
                </a:lnTo>
                <a:lnTo>
                  <a:pt x="646" y="3359"/>
                </a:lnTo>
                <a:lnTo>
                  <a:pt x="646" y="3359"/>
                </a:lnTo>
                <a:close/>
                <a:moveTo>
                  <a:pt x="668" y="3292"/>
                </a:moveTo>
                <a:lnTo>
                  <a:pt x="668" y="3292"/>
                </a:lnTo>
                <a:lnTo>
                  <a:pt x="665" y="3290"/>
                </a:lnTo>
                <a:lnTo>
                  <a:pt x="662" y="3290"/>
                </a:lnTo>
                <a:lnTo>
                  <a:pt x="661" y="3289"/>
                </a:lnTo>
                <a:lnTo>
                  <a:pt x="656" y="3289"/>
                </a:lnTo>
                <a:lnTo>
                  <a:pt x="656" y="3293"/>
                </a:lnTo>
                <a:lnTo>
                  <a:pt x="656" y="3293"/>
                </a:lnTo>
                <a:lnTo>
                  <a:pt x="656" y="3296"/>
                </a:lnTo>
                <a:lnTo>
                  <a:pt x="659" y="3296"/>
                </a:lnTo>
                <a:lnTo>
                  <a:pt x="659" y="3296"/>
                </a:lnTo>
                <a:lnTo>
                  <a:pt x="659" y="3294"/>
                </a:lnTo>
                <a:lnTo>
                  <a:pt x="661" y="3293"/>
                </a:lnTo>
                <a:lnTo>
                  <a:pt x="664" y="3294"/>
                </a:lnTo>
                <a:lnTo>
                  <a:pt x="666" y="3294"/>
                </a:lnTo>
                <a:lnTo>
                  <a:pt x="668" y="3293"/>
                </a:lnTo>
                <a:lnTo>
                  <a:pt x="668" y="3292"/>
                </a:lnTo>
                <a:lnTo>
                  <a:pt x="668" y="3292"/>
                </a:lnTo>
                <a:close/>
                <a:moveTo>
                  <a:pt x="666" y="3381"/>
                </a:moveTo>
                <a:lnTo>
                  <a:pt x="666" y="3381"/>
                </a:lnTo>
                <a:lnTo>
                  <a:pt x="674" y="3378"/>
                </a:lnTo>
                <a:lnTo>
                  <a:pt x="680" y="3374"/>
                </a:lnTo>
                <a:lnTo>
                  <a:pt x="690" y="3362"/>
                </a:lnTo>
                <a:lnTo>
                  <a:pt x="690" y="3362"/>
                </a:lnTo>
                <a:lnTo>
                  <a:pt x="675" y="3369"/>
                </a:lnTo>
                <a:lnTo>
                  <a:pt x="669" y="3374"/>
                </a:lnTo>
                <a:lnTo>
                  <a:pt x="668" y="3378"/>
                </a:lnTo>
                <a:lnTo>
                  <a:pt x="666" y="3381"/>
                </a:lnTo>
                <a:lnTo>
                  <a:pt x="666" y="3381"/>
                </a:lnTo>
                <a:close/>
                <a:moveTo>
                  <a:pt x="674" y="3300"/>
                </a:moveTo>
                <a:lnTo>
                  <a:pt x="674" y="3300"/>
                </a:lnTo>
                <a:lnTo>
                  <a:pt x="669" y="3300"/>
                </a:lnTo>
                <a:lnTo>
                  <a:pt x="666" y="3302"/>
                </a:lnTo>
                <a:lnTo>
                  <a:pt x="661" y="3308"/>
                </a:lnTo>
                <a:lnTo>
                  <a:pt x="658" y="3311"/>
                </a:lnTo>
                <a:lnTo>
                  <a:pt x="658" y="3314"/>
                </a:lnTo>
                <a:lnTo>
                  <a:pt x="659" y="3316"/>
                </a:lnTo>
                <a:lnTo>
                  <a:pt x="661" y="3318"/>
                </a:lnTo>
                <a:lnTo>
                  <a:pt x="661" y="3318"/>
                </a:lnTo>
                <a:lnTo>
                  <a:pt x="669" y="3311"/>
                </a:lnTo>
                <a:lnTo>
                  <a:pt x="672" y="3306"/>
                </a:lnTo>
                <a:lnTo>
                  <a:pt x="674" y="3300"/>
                </a:lnTo>
                <a:lnTo>
                  <a:pt x="674" y="3300"/>
                </a:lnTo>
                <a:close/>
                <a:moveTo>
                  <a:pt x="666" y="3270"/>
                </a:moveTo>
                <a:lnTo>
                  <a:pt x="666" y="3270"/>
                </a:lnTo>
                <a:lnTo>
                  <a:pt x="662" y="3271"/>
                </a:lnTo>
                <a:lnTo>
                  <a:pt x="658" y="3275"/>
                </a:lnTo>
                <a:lnTo>
                  <a:pt x="656" y="3278"/>
                </a:lnTo>
                <a:lnTo>
                  <a:pt x="655" y="3280"/>
                </a:lnTo>
                <a:lnTo>
                  <a:pt x="656" y="3281"/>
                </a:lnTo>
                <a:lnTo>
                  <a:pt x="656" y="3281"/>
                </a:lnTo>
                <a:lnTo>
                  <a:pt x="658" y="3280"/>
                </a:lnTo>
                <a:lnTo>
                  <a:pt x="659" y="3278"/>
                </a:lnTo>
                <a:lnTo>
                  <a:pt x="664" y="3277"/>
                </a:lnTo>
                <a:lnTo>
                  <a:pt x="666" y="3274"/>
                </a:lnTo>
                <a:lnTo>
                  <a:pt x="666" y="3273"/>
                </a:lnTo>
                <a:lnTo>
                  <a:pt x="666" y="3270"/>
                </a:lnTo>
                <a:lnTo>
                  <a:pt x="666" y="3270"/>
                </a:lnTo>
                <a:close/>
                <a:moveTo>
                  <a:pt x="662" y="3236"/>
                </a:moveTo>
                <a:lnTo>
                  <a:pt x="662" y="3236"/>
                </a:lnTo>
                <a:lnTo>
                  <a:pt x="659" y="3237"/>
                </a:lnTo>
                <a:lnTo>
                  <a:pt x="655" y="3237"/>
                </a:lnTo>
                <a:lnTo>
                  <a:pt x="650" y="3237"/>
                </a:lnTo>
                <a:lnTo>
                  <a:pt x="649" y="3240"/>
                </a:lnTo>
                <a:lnTo>
                  <a:pt x="649" y="3240"/>
                </a:lnTo>
                <a:lnTo>
                  <a:pt x="656" y="3242"/>
                </a:lnTo>
                <a:lnTo>
                  <a:pt x="666" y="3242"/>
                </a:lnTo>
                <a:lnTo>
                  <a:pt x="666" y="3242"/>
                </a:lnTo>
                <a:lnTo>
                  <a:pt x="662" y="3236"/>
                </a:lnTo>
                <a:lnTo>
                  <a:pt x="662" y="3236"/>
                </a:lnTo>
                <a:close/>
                <a:moveTo>
                  <a:pt x="558" y="3117"/>
                </a:moveTo>
                <a:lnTo>
                  <a:pt x="558" y="3117"/>
                </a:lnTo>
                <a:lnTo>
                  <a:pt x="560" y="3119"/>
                </a:lnTo>
                <a:lnTo>
                  <a:pt x="560" y="3119"/>
                </a:lnTo>
                <a:lnTo>
                  <a:pt x="555" y="3120"/>
                </a:lnTo>
                <a:lnTo>
                  <a:pt x="554" y="3123"/>
                </a:lnTo>
                <a:lnTo>
                  <a:pt x="554" y="3126"/>
                </a:lnTo>
                <a:lnTo>
                  <a:pt x="554" y="3130"/>
                </a:lnTo>
                <a:lnTo>
                  <a:pt x="554" y="3130"/>
                </a:lnTo>
                <a:lnTo>
                  <a:pt x="554" y="3132"/>
                </a:lnTo>
                <a:lnTo>
                  <a:pt x="554" y="3135"/>
                </a:lnTo>
                <a:lnTo>
                  <a:pt x="554" y="3135"/>
                </a:lnTo>
                <a:lnTo>
                  <a:pt x="558" y="3133"/>
                </a:lnTo>
                <a:lnTo>
                  <a:pt x="561" y="3133"/>
                </a:lnTo>
                <a:lnTo>
                  <a:pt x="564" y="3135"/>
                </a:lnTo>
                <a:lnTo>
                  <a:pt x="564" y="3136"/>
                </a:lnTo>
                <a:lnTo>
                  <a:pt x="565" y="3144"/>
                </a:lnTo>
                <a:lnTo>
                  <a:pt x="568" y="3149"/>
                </a:lnTo>
                <a:lnTo>
                  <a:pt x="568" y="3149"/>
                </a:lnTo>
                <a:lnTo>
                  <a:pt x="573" y="3145"/>
                </a:lnTo>
                <a:lnTo>
                  <a:pt x="574" y="3139"/>
                </a:lnTo>
                <a:lnTo>
                  <a:pt x="574" y="3135"/>
                </a:lnTo>
                <a:lnTo>
                  <a:pt x="571" y="3130"/>
                </a:lnTo>
                <a:lnTo>
                  <a:pt x="570" y="3126"/>
                </a:lnTo>
                <a:lnTo>
                  <a:pt x="568" y="3120"/>
                </a:lnTo>
                <a:lnTo>
                  <a:pt x="568" y="3114"/>
                </a:lnTo>
                <a:lnTo>
                  <a:pt x="571" y="3108"/>
                </a:lnTo>
                <a:lnTo>
                  <a:pt x="571" y="3108"/>
                </a:lnTo>
                <a:lnTo>
                  <a:pt x="565" y="3105"/>
                </a:lnTo>
                <a:lnTo>
                  <a:pt x="561" y="3103"/>
                </a:lnTo>
                <a:lnTo>
                  <a:pt x="557" y="3101"/>
                </a:lnTo>
                <a:lnTo>
                  <a:pt x="549" y="3101"/>
                </a:lnTo>
                <a:lnTo>
                  <a:pt x="549" y="3101"/>
                </a:lnTo>
                <a:lnTo>
                  <a:pt x="546" y="3104"/>
                </a:lnTo>
                <a:lnTo>
                  <a:pt x="546" y="3110"/>
                </a:lnTo>
                <a:lnTo>
                  <a:pt x="546" y="3114"/>
                </a:lnTo>
                <a:lnTo>
                  <a:pt x="543" y="3117"/>
                </a:lnTo>
                <a:lnTo>
                  <a:pt x="543" y="3117"/>
                </a:lnTo>
                <a:lnTo>
                  <a:pt x="548" y="3117"/>
                </a:lnTo>
                <a:lnTo>
                  <a:pt x="552" y="3116"/>
                </a:lnTo>
                <a:lnTo>
                  <a:pt x="557" y="3114"/>
                </a:lnTo>
                <a:lnTo>
                  <a:pt x="558" y="3116"/>
                </a:lnTo>
                <a:lnTo>
                  <a:pt x="558" y="3117"/>
                </a:lnTo>
                <a:lnTo>
                  <a:pt x="558" y="3117"/>
                </a:lnTo>
                <a:close/>
                <a:moveTo>
                  <a:pt x="543" y="3215"/>
                </a:moveTo>
                <a:lnTo>
                  <a:pt x="543" y="3215"/>
                </a:lnTo>
                <a:lnTo>
                  <a:pt x="548" y="3218"/>
                </a:lnTo>
                <a:lnTo>
                  <a:pt x="552" y="3220"/>
                </a:lnTo>
                <a:lnTo>
                  <a:pt x="554" y="3220"/>
                </a:lnTo>
                <a:lnTo>
                  <a:pt x="555" y="3218"/>
                </a:lnTo>
                <a:lnTo>
                  <a:pt x="557" y="3217"/>
                </a:lnTo>
                <a:lnTo>
                  <a:pt x="557" y="3212"/>
                </a:lnTo>
                <a:lnTo>
                  <a:pt x="557" y="3212"/>
                </a:lnTo>
                <a:lnTo>
                  <a:pt x="552" y="3212"/>
                </a:lnTo>
                <a:lnTo>
                  <a:pt x="549" y="3212"/>
                </a:lnTo>
                <a:lnTo>
                  <a:pt x="545" y="3212"/>
                </a:lnTo>
                <a:lnTo>
                  <a:pt x="545" y="3214"/>
                </a:lnTo>
                <a:lnTo>
                  <a:pt x="543" y="3215"/>
                </a:lnTo>
                <a:lnTo>
                  <a:pt x="543" y="3215"/>
                </a:lnTo>
                <a:close/>
                <a:moveTo>
                  <a:pt x="568" y="3233"/>
                </a:moveTo>
                <a:lnTo>
                  <a:pt x="568" y="3223"/>
                </a:lnTo>
                <a:lnTo>
                  <a:pt x="568" y="3223"/>
                </a:lnTo>
                <a:lnTo>
                  <a:pt x="565" y="3223"/>
                </a:lnTo>
                <a:lnTo>
                  <a:pt x="564" y="3224"/>
                </a:lnTo>
                <a:lnTo>
                  <a:pt x="561" y="3224"/>
                </a:lnTo>
                <a:lnTo>
                  <a:pt x="558" y="3226"/>
                </a:lnTo>
                <a:lnTo>
                  <a:pt x="558" y="3226"/>
                </a:lnTo>
                <a:lnTo>
                  <a:pt x="560" y="3229"/>
                </a:lnTo>
                <a:lnTo>
                  <a:pt x="561" y="3231"/>
                </a:lnTo>
                <a:lnTo>
                  <a:pt x="568" y="3233"/>
                </a:lnTo>
                <a:lnTo>
                  <a:pt x="568" y="3233"/>
                </a:lnTo>
                <a:close/>
                <a:moveTo>
                  <a:pt x="593" y="3123"/>
                </a:moveTo>
                <a:lnTo>
                  <a:pt x="593" y="3123"/>
                </a:lnTo>
                <a:lnTo>
                  <a:pt x="590" y="3126"/>
                </a:lnTo>
                <a:lnTo>
                  <a:pt x="587" y="3127"/>
                </a:lnTo>
                <a:lnTo>
                  <a:pt x="584" y="3135"/>
                </a:lnTo>
                <a:lnTo>
                  <a:pt x="583" y="3145"/>
                </a:lnTo>
                <a:lnTo>
                  <a:pt x="583" y="3154"/>
                </a:lnTo>
                <a:lnTo>
                  <a:pt x="583" y="3154"/>
                </a:lnTo>
                <a:lnTo>
                  <a:pt x="580" y="3154"/>
                </a:lnTo>
                <a:lnTo>
                  <a:pt x="579" y="3154"/>
                </a:lnTo>
                <a:lnTo>
                  <a:pt x="577" y="3157"/>
                </a:lnTo>
                <a:lnTo>
                  <a:pt x="576" y="3160"/>
                </a:lnTo>
                <a:lnTo>
                  <a:pt x="573" y="3161"/>
                </a:lnTo>
                <a:lnTo>
                  <a:pt x="573" y="3161"/>
                </a:lnTo>
                <a:lnTo>
                  <a:pt x="571" y="3160"/>
                </a:lnTo>
                <a:lnTo>
                  <a:pt x="570" y="3158"/>
                </a:lnTo>
                <a:lnTo>
                  <a:pt x="564" y="3157"/>
                </a:lnTo>
                <a:lnTo>
                  <a:pt x="564" y="3157"/>
                </a:lnTo>
                <a:lnTo>
                  <a:pt x="565" y="3161"/>
                </a:lnTo>
                <a:lnTo>
                  <a:pt x="568" y="3166"/>
                </a:lnTo>
                <a:lnTo>
                  <a:pt x="576" y="3170"/>
                </a:lnTo>
                <a:lnTo>
                  <a:pt x="580" y="3171"/>
                </a:lnTo>
                <a:lnTo>
                  <a:pt x="583" y="3174"/>
                </a:lnTo>
                <a:lnTo>
                  <a:pt x="583" y="3179"/>
                </a:lnTo>
                <a:lnTo>
                  <a:pt x="580" y="3186"/>
                </a:lnTo>
                <a:lnTo>
                  <a:pt x="580" y="3186"/>
                </a:lnTo>
                <a:lnTo>
                  <a:pt x="584" y="3186"/>
                </a:lnTo>
                <a:lnTo>
                  <a:pt x="587" y="3189"/>
                </a:lnTo>
                <a:lnTo>
                  <a:pt x="587" y="3189"/>
                </a:lnTo>
                <a:lnTo>
                  <a:pt x="589" y="3185"/>
                </a:lnTo>
                <a:lnTo>
                  <a:pt x="589" y="3180"/>
                </a:lnTo>
                <a:lnTo>
                  <a:pt x="584" y="3171"/>
                </a:lnTo>
                <a:lnTo>
                  <a:pt x="583" y="3167"/>
                </a:lnTo>
                <a:lnTo>
                  <a:pt x="583" y="3164"/>
                </a:lnTo>
                <a:lnTo>
                  <a:pt x="586" y="3161"/>
                </a:lnTo>
                <a:lnTo>
                  <a:pt x="593" y="3160"/>
                </a:lnTo>
                <a:lnTo>
                  <a:pt x="593" y="3160"/>
                </a:lnTo>
                <a:lnTo>
                  <a:pt x="593" y="3166"/>
                </a:lnTo>
                <a:lnTo>
                  <a:pt x="593" y="3167"/>
                </a:lnTo>
                <a:lnTo>
                  <a:pt x="595" y="3168"/>
                </a:lnTo>
                <a:lnTo>
                  <a:pt x="595" y="3168"/>
                </a:lnTo>
                <a:lnTo>
                  <a:pt x="596" y="3167"/>
                </a:lnTo>
                <a:lnTo>
                  <a:pt x="598" y="3166"/>
                </a:lnTo>
                <a:lnTo>
                  <a:pt x="596" y="3161"/>
                </a:lnTo>
                <a:lnTo>
                  <a:pt x="596" y="3158"/>
                </a:lnTo>
                <a:lnTo>
                  <a:pt x="596" y="3157"/>
                </a:lnTo>
                <a:lnTo>
                  <a:pt x="598" y="3154"/>
                </a:lnTo>
                <a:lnTo>
                  <a:pt x="598" y="3154"/>
                </a:lnTo>
                <a:lnTo>
                  <a:pt x="590" y="3154"/>
                </a:lnTo>
                <a:lnTo>
                  <a:pt x="587" y="3152"/>
                </a:lnTo>
                <a:lnTo>
                  <a:pt x="586" y="3149"/>
                </a:lnTo>
                <a:lnTo>
                  <a:pt x="586" y="3149"/>
                </a:lnTo>
                <a:lnTo>
                  <a:pt x="589" y="3146"/>
                </a:lnTo>
                <a:lnTo>
                  <a:pt x="590" y="3142"/>
                </a:lnTo>
                <a:lnTo>
                  <a:pt x="592" y="3138"/>
                </a:lnTo>
                <a:lnTo>
                  <a:pt x="592" y="3132"/>
                </a:lnTo>
                <a:lnTo>
                  <a:pt x="592" y="3127"/>
                </a:lnTo>
                <a:lnTo>
                  <a:pt x="595" y="3124"/>
                </a:lnTo>
                <a:lnTo>
                  <a:pt x="595" y="3124"/>
                </a:lnTo>
                <a:lnTo>
                  <a:pt x="593" y="3123"/>
                </a:lnTo>
                <a:lnTo>
                  <a:pt x="593" y="3123"/>
                </a:lnTo>
                <a:close/>
                <a:moveTo>
                  <a:pt x="543" y="3190"/>
                </a:moveTo>
                <a:lnTo>
                  <a:pt x="543" y="3190"/>
                </a:lnTo>
                <a:lnTo>
                  <a:pt x="548" y="3198"/>
                </a:lnTo>
                <a:lnTo>
                  <a:pt x="552" y="3204"/>
                </a:lnTo>
                <a:lnTo>
                  <a:pt x="558" y="3208"/>
                </a:lnTo>
                <a:lnTo>
                  <a:pt x="561" y="3208"/>
                </a:lnTo>
                <a:lnTo>
                  <a:pt x="564" y="3208"/>
                </a:lnTo>
                <a:lnTo>
                  <a:pt x="564" y="3208"/>
                </a:lnTo>
                <a:lnTo>
                  <a:pt x="561" y="3208"/>
                </a:lnTo>
                <a:lnTo>
                  <a:pt x="561" y="3205"/>
                </a:lnTo>
                <a:lnTo>
                  <a:pt x="561" y="3205"/>
                </a:lnTo>
                <a:lnTo>
                  <a:pt x="565" y="3205"/>
                </a:lnTo>
                <a:lnTo>
                  <a:pt x="567" y="3205"/>
                </a:lnTo>
                <a:lnTo>
                  <a:pt x="568" y="3204"/>
                </a:lnTo>
                <a:lnTo>
                  <a:pt x="568" y="3204"/>
                </a:lnTo>
                <a:lnTo>
                  <a:pt x="564" y="3202"/>
                </a:lnTo>
                <a:lnTo>
                  <a:pt x="561" y="3201"/>
                </a:lnTo>
                <a:lnTo>
                  <a:pt x="557" y="3196"/>
                </a:lnTo>
                <a:lnTo>
                  <a:pt x="555" y="3193"/>
                </a:lnTo>
                <a:lnTo>
                  <a:pt x="552" y="3192"/>
                </a:lnTo>
                <a:lnTo>
                  <a:pt x="549" y="3190"/>
                </a:lnTo>
                <a:lnTo>
                  <a:pt x="543" y="3190"/>
                </a:lnTo>
                <a:lnTo>
                  <a:pt x="543" y="3190"/>
                </a:lnTo>
                <a:close/>
                <a:moveTo>
                  <a:pt x="520" y="3164"/>
                </a:moveTo>
                <a:lnTo>
                  <a:pt x="520" y="3179"/>
                </a:lnTo>
                <a:lnTo>
                  <a:pt x="520" y="3179"/>
                </a:lnTo>
                <a:lnTo>
                  <a:pt x="524" y="3177"/>
                </a:lnTo>
                <a:lnTo>
                  <a:pt x="530" y="3176"/>
                </a:lnTo>
                <a:lnTo>
                  <a:pt x="535" y="3174"/>
                </a:lnTo>
                <a:lnTo>
                  <a:pt x="536" y="3173"/>
                </a:lnTo>
                <a:lnTo>
                  <a:pt x="536" y="3168"/>
                </a:lnTo>
                <a:lnTo>
                  <a:pt x="536" y="3168"/>
                </a:lnTo>
                <a:lnTo>
                  <a:pt x="535" y="3167"/>
                </a:lnTo>
                <a:lnTo>
                  <a:pt x="533" y="3166"/>
                </a:lnTo>
                <a:lnTo>
                  <a:pt x="529" y="3164"/>
                </a:lnTo>
                <a:lnTo>
                  <a:pt x="523" y="3166"/>
                </a:lnTo>
                <a:lnTo>
                  <a:pt x="521" y="3166"/>
                </a:lnTo>
                <a:lnTo>
                  <a:pt x="520" y="3164"/>
                </a:lnTo>
                <a:lnTo>
                  <a:pt x="520" y="3164"/>
                </a:lnTo>
                <a:close/>
                <a:moveTo>
                  <a:pt x="536" y="3152"/>
                </a:moveTo>
                <a:lnTo>
                  <a:pt x="532" y="3152"/>
                </a:lnTo>
                <a:lnTo>
                  <a:pt x="532" y="3152"/>
                </a:lnTo>
                <a:lnTo>
                  <a:pt x="532" y="3154"/>
                </a:lnTo>
                <a:lnTo>
                  <a:pt x="529" y="3154"/>
                </a:lnTo>
                <a:lnTo>
                  <a:pt x="529" y="3160"/>
                </a:lnTo>
                <a:lnTo>
                  <a:pt x="529" y="3160"/>
                </a:lnTo>
                <a:lnTo>
                  <a:pt x="532" y="3160"/>
                </a:lnTo>
                <a:lnTo>
                  <a:pt x="532" y="3161"/>
                </a:lnTo>
                <a:lnTo>
                  <a:pt x="536" y="3161"/>
                </a:lnTo>
                <a:lnTo>
                  <a:pt x="536" y="3161"/>
                </a:lnTo>
                <a:lnTo>
                  <a:pt x="538" y="3160"/>
                </a:lnTo>
                <a:lnTo>
                  <a:pt x="539" y="3160"/>
                </a:lnTo>
                <a:lnTo>
                  <a:pt x="539" y="3154"/>
                </a:lnTo>
                <a:lnTo>
                  <a:pt x="539" y="3154"/>
                </a:lnTo>
                <a:lnTo>
                  <a:pt x="538" y="3154"/>
                </a:lnTo>
                <a:lnTo>
                  <a:pt x="536" y="3152"/>
                </a:lnTo>
                <a:lnTo>
                  <a:pt x="536" y="3152"/>
                </a:lnTo>
                <a:close/>
                <a:moveTo>
                  <a:pt x="561" y="3174"/>
                </a:moveTo>
                <a:lnTo>
                  <a:pt x="561" y="3174"/>
                </a:lnTo>
                <a:lnTo>
                  <a:pt x="564" y="3174"/>
                </a:lnTo>
                <a:lnTo>
                  <a:pt x="565" y="3176"/>
                </a:lnTo>
                <a:lnTo>
                  <a:pt x="568" y="3179"/>
                </a:lnTo>
                <a:lnTo>
                  <a:pt x="568" y="3179"/>
                </a:lnTo>
                <a:lnTo>
                  <a:pt x="570" y="3174"/>
                </a:lnTo>
                <a:lnTo>
                  <a:pt x="571" y="3173"/>
                </a:lnTo>
                <a:lnTo>
                  <a:pt x="571" y="3168"/>
                </a:lnTo>
                <a:lnTo>
                  <a:pt x="571" y="3168"/>
                </a:lnTo>
                <a:lnTo>
                  <a:pt x="567" y="3168"/>
                </a:lnTo>
                <a:lnTo>
                  <a:pt x="564" y="3170"/>
                </a:lnTo>
                <a:lnTo>
                  <a:pt x="562" y="3171"/>
                </a:lnTo>
                <a:lnTo>
                  <a:pt x="561" y="3174"/>
                </a:lnTo>
                <a:lnTo>
                  <a:pt x="561" y="3174"/>
                </a:lnTo>
                <a:close/>
                <a:moveTo>
                  <a:pt x="573" y="3094"/>
                </a:moveTo>
                <a:lnTo>
                  <a:pt x="573" y="3094"/>
                </a:lnTo>
                <a:lnTo>
                  <a:pt x="574" y="3086"/>
                </a:lnTo>
                <a:lnTo>
                  <a:pt x="574" y="3086"/>
                </a:lnTo>
                <a:lnTo>
                  <a:pt x="570" y="3078"/>
                </a:lnTo>
                <a:lnTo>
                  <a:pt x="570" y="3078"/>
                </a:lnTo>
                <a:lnTo>
                  <a:pt x="567" y="3078"/>
                </a:lnTo>
                <a:lnTo>
                  <a:pt x="567" y="3078"/>
                </a:lnTo>
                <a:lnTo>
                  <a:pt x="565" y="3078"/>
                </a:lnTo>
                <a:lnTo>
                  <a:pt x="562" y="3078"/>
                </a:lnTo>
                <a:lnTo>
                  <a:pt x="562" y="3078"/>
                </a:lnTo>
                <a:lnTo>
                  <a:pt x="562" y="3079"/>
                </a:lnTo>
                <a:lnTo>
                  <a:pt x="562" y="3079"/>
                </a:lnTo>
                <a:lnTo>
                  <a:pt x="560" y="3079"/>
                </a:lnTo>
                <a:lnTo>
                  <a:pt x="557" y="3078"/>
                </a:lnTo>
                <a:lnTo>
                  <a:pt x="554" y="3075"/>
                </a:lnTo>
                <a:lnTo>
                  <a:pt x="551" y="3069"/>
                </a:lnTo>
                <a:lnTo>
                  <a:pt x="551" y="3069"/>
                </a:lnTo>
                <a:lnTo>
                  <a:pt x="548" y="3079"/>
                </a:lnTo>
                <a:lnTo>
                  <a:pt x="543" y="3088"/>
                </a:lnTo>
                <a:lnTo>
                  <a:pt x="543" y="3088"/>
                </a:lnTo>
                <a:lnTo>
                  <a:pt x="548" y="3094"/>
                </a:lnTo>
                <a:lnTo>
                  <a:pt x="554" y="3098"/>
                </a:lnTo>
                <a:lnTo>
                  <a:pt x="554" y="3098"/>
                </a:lnTo>
                <a:lnTo>
                  <a:pt x="557" y="3095"/>
                </a:lnTo>
                <a:lnTo>
                  <a:pt x="561" y="3094"/>
                </a:lnTo>
                <a:lnTo>
                  <a:pt x="573" y="3094"/>
                </a:lnTo>
                <a:lnTo>
                  <a:pt x="573" y="3094"/>
                </a:lnTo>
                <a:close/>
                <a:moveTo>
                  <a:pt x="598" y="3240"/>
                </a:moveTo>
                <a:lnTo>
                  <a:pt x="598" y="3240"/>
                </a:lnTo>
                <a:lnTo>
                  <a:pt x="598" y="3236"/>
                </a:lnTo>
                <a:lnTo>
                  <a:pt x="596" y="3233"/>
                </a:lnTo>
                <a:lnTo>
                  <a:pt x="592" y="3229"/>
                </a:lnTo>
                <a:lnTo>
                  <a:pt x="589" y="3229"/>
                </a:lnTo>
                <a:lnTo>
                  <a:pt x="586" y="3229"/>
                </a:lnTo>
                <a:lnTo>
                  <a:pt x="584" y="3230"/>
                </a:lnTo>
                <a:lnTo>
                  <a:pt x="583" y="3233"/>
                </a:lnTo>
                <a:lnTo>
                  <a:pt x="583" y="3233"/>
                </a:lnTo>
                <a:lnTo>
                  <a:pt x="587" y="3234"/>
                </a:lnTo>
                <a:lnTo>
                  <a:pt x="590" y="3236"/>
                </a:lnTo>
                <a:lnTo>
                  <a:pt x="593" y="3239"/>
                </a:lnTo>
                <a:lnTo>
                  <a:pt x="598" y="3240"/>
                </a:lnTo>
                <a:lnTo>
                  <a:pt x="598" y="3240"/>
                </a:lnTo>
                <a:close/>
                <a:moveTo>
                  <a:pt x="583" y="3315"/>
                </a:moveTo>
                <a:lnTo>
                  <a:pt x="583" y="3315"/>
                </a:lnTo>
                <a:lnTo>
                  <a:pt x="580" y="3318"/>
                </a:lnTo>
                <a:lnTo>
                  <a:pt x="577" y="3319"/>
                </a:lnTo>
                <a:lnTo>
                  <a:pt x="576" y="3322"/>
                </a:lnTo>
                <a:lnTo>
                  <a:pt x="576" y="3328"/>
                </a:lnTo>
                <a:lnTo>
                  <a:pt x="576" y="3328"/>
                </a:lnTo>
                <a:lnTo>
                  <a:pt x="580" y="3330"/>
                </a:lnTo>
                <a:lnTo>
                  <a:pt x="587" y="3330"/>
                </a:lnTo>
                <a:lnTo>
                  <a:pt x="587" y="3330"/>
                </a:lnTo>
                <a:lnTo>
                  <a:pt x="587" y="3321"/>
                </a:lnTo>
                <a:lnTo>
                  <a:pt x="586" y="3316"/>
                </a:lnTo>
                <a:lnTo>
                  <a:pt x="583" y="3315"/>
                </a:lnTo>
                <a:lnTo>
                  <a:pt x="583" y="3315"/>
                </a:lnTo>
                <a:close/>
                <a:moveTo>
                  <a:pt x="593" y="3249"/>
                </a:moveTo>
                <a:lnTo>
                  <a:pt x="593" y="3249"/>
                </a:lnTo>
                <a:lnTo>
                  <a:pt x="590" y="3248"/>
                </a:lnTo>
                <a:lnTo>
                  <a:pt x="587" y="3246"/>
                </a:lnTo>
                <a:lnTo>
                  <a:pt x="586" y="3242"/>
                </a:lnTo>
                <a:lnTo>
                  <a:pt x="586" y="3237"/>
                </a:lnTo>
                <a:lnTo>
                  <a:pt x="579" y="3237"/>
                </a:lnTo>
                <a:lnTo>
                  <a:pt x="579" y="3237"/>
                </a:lnTo>
                <a:lnTo>
                  <a:pt x="580" y="3243"/>
                </a:lnTo>
                <a:lnTo>
                  <a:pt x="580" y="3248"/>
                </a:lnTo>
                <a:lnTo>
                  <a:pt x="580" y="3251"/>
                </a:lnTo>
                <a:lnTo>
                  <a:pt x="583" y="3255"/>
                </a:lnTo>
                <a:lnTo>
                  <a:pt x="583" y="3255"/>
                </a:lnTo>
                <a:lnTo>
                  <a:pt x="583" y="3252"/>
                </a:lnTo>
                <a:lnTo>
                  <a:pt x="584" y="3252"/>
                </a:lnTo>
                <a:lnTo>
                  <a:pt x="587" y="3252"/>
                </a:lnTo>
                <a:lnTo>
                  <a:pt x="592" y="3252"/>
                </a:lnTo>
                <a:lnTo>
                  <a:pt x="593" y="3252"/>
                </a:lnTo>
                <a:lnTo>
                  <a:pt x="593" y="3249"/>
                </a:lnTo>
                <a:lnTo>
                  <a:pt x="593" y="3249"/>
                </a:lnTo>
                <a:close/>
                <a:moveTo>
                  <a:pt x="690" y="3311"/>
                </a:moveTo>
                <a:lnTo>
                  <a:pt x="690" y="3311"/>
                </a:lnTo>
                <a:lnTo>
                  <a:pt x="684" y="3316"/>
                </a:lnTo>
                <a:lnTo>
                  <a:pt x="681" y="3319"/>
                </a:lnTo>
                <a:lnTo>
                  <a:pt x="681" y="3325"/>
                </a:lnTo>
                <a:lnTo>
                  <a:pt x="681" y="3325"/>
                </a:lnTo>
                <a:lnTo>
                  <a:pt x="684" y="3325"/>
                </a:lnTo>
                <a:lnTo>
                  <a:pt x="686" y="3324"/>
                </a:lnTo>
                <a:lnTo>
                  <a:pt x="690" y="3319"/>
                </a:lnTo>
                <a:lnTo>
                  <a:pt x="691" y="3314"/>
                </a:lnTo>
                <a:lnTo>
                  <a:pt x="691" y="3312"/>
                </a:lnTo>
                <a:lnTo>
                  <a:pt x="690" y="3311"/>
                </a:lnTo>
                <a:lnTo>
                  <a:pt x="690" y="3311"/>
                </a:lnTo>
                <a:close/>
                <a:moveTo>
                  <a:pt x="593" y="3220"/>
                </a:moveTo>
                <a:lnTo>
                  <a:pt x="593" y="3211"/>
                </a:lnTo>
                <a:lnTo>
                  <a:pt x="593" y="3211"/>
                </a:lnTo>
                <a:lnTo>
                  <a:pt x="587" y="3211"/>
                </a:lnTo>
                <a:lnTo>
                  <a:pt x="583" y="3212"/>
                </a:lnTo>
                <a:lnTo>
                  <a:pt x="583" y="3212"/>
                </a:lnTo>
                <a:lnTo>
                  <a:pt x="583" y="3217"/>
                </a:lnTo>
                <a:lnTo>
                  <a:pt x="586" y="3220"/>
                </a:lnTo>
                <a:lnTo>
                  <a:pt x="589" y="3220"/>
                </a:lnTo>
                <a:lnTo>
                  <a:pt x="593" y="3220"/>
                </a:lnTo>
                <a:lnTo>
                  <a:pt x="593" y="3220"/>
                </a:lnTo>
                <a:close/>
                <a:moveTo>
                  <a:pt x="2374" y="3846"/>
                </a:moveTo>
                <a:lnTo>
                  <a:pt x="2374" y="3846"/>
                </a:lnTo>
                <a:lnTo>
                  <a:pt x="2379" y="3844"/>
                </a:lnTo>
                <a:lnTo>
                  <a:pt x="2385" y="3843"/>
                </a:lnTo>
                <a:lnTo>
                  <a:pt x="2388" y="3838"/>
                </a:lnTo>
                <a:lnTo>
                  <a:pt x="2389" y="3834"/>
                </a:lnTo>
                <a:lnTo>
                  <a:pt x="2389" y="3834"/>
                </a:lnTo>
                <a:lnTo>
                  <a:pt x="2383" y="3835"/>
                </a:lnTo>
                <a:lnTo>
                  <a:pt x="2380" y="3838"/>
                </a:lnTo>
                <a:lnTo>
                  <a:pt x="2374" y="3846"/>
                </a:lnTo>
                <a:lnTo>
                  <a:pt x="2374" y="3846"/>
                </a:lnTo>
                <a:close/>
                <a:moveTo>
                  <a:pt x="2231" y="3878"/>
                </a:moveTo>
                <a:lnTo>
                  <a:pt x="2231" y="3878"/>
                </a:lnTo>
                <a:lnTo>
                  <a:pt x="2238" y="3872"/>
                </a:lnTo>
                <a:lnTo>
                  <a:pt x="2243" y="3869"/>
                </a:lnTo>
                <a:lnTo>
                  <a:pt x="2246" y="3866"/>
                </a:lnTo>
                <a:lnTo>
                  <a:pt x="2246" y="3866"/>
                </a:lnTo>
                <a:lnTo>
                  <a:pt x="2241" y="3865"/>
                </a:lnTo>
                <a:lnTo>
                  <a:pt x="2238" y="3866"/>
                </a:lnTo>
                <a:lnTo>
                  <a:pt x="2235" y="3868"/>
                </a:lnTo>
                <a:lnTo>
                  <a:pt x="2232" y="3869"/>
                </a:lnTo>
                <a:lnTo>
                  <a:pt x="2229" y="3875"/>
                </a:lnTo>
                <a:lnTo>
                  <a:pt x="2229" y="3876"/>
                </a:lnTo>
                <a:lnTo>
                  <a:pt x="2231" y="3878"/>
                </a:lnTo>
                <a:lnTo>
                  <a:pt x="2231" y="3878"/>
                </a:lnTo>
                <a:close/>
                <a:moveTo>
                  <a:pt x="681" y="3387"/>
                </a:moveTo>
                <a:lnTo>
                  <a:pt x="681" y="3387"/>
                </a:lnTo>
                <a:lnTo>
                  <a:pt x="684" y="3388"/>
                </a:lnTo>
                <a:lnTo>
                  <a:pt x="688" y="3387"/>
                </a:lnTo>
                <a:lnTo>
                  <a:pt x="693" y="3384"/>
                </a:lnTo>
                <a:lnTo>
                  <a:pt x="693" y="3382"/>
                </a:lnTo>
                <a:lnTo>
                  <a:pt x="693" y="3379"/>
                </a:lnTo>
                <a:lnTo>
                  <a:pt x="693" y="3379"/>
                </a:lnTo>
                <a:lnTo>
                  <a:pt x="688" y="3379"/>
                </a:lnTo>
                <a:lnTo>
                  <a:pt x="684" y="3381"/>
                </a:lnTo>
                <a:lnTo>
                  <a:pt x="683" y="3382"/>
                </a:lnTo>
                <a:lnTo>
                  <a:pt x="681" y="3387"/>
                </a:lnTo>
                <a:lnTo>
                  <a:pt x="681" y="3387"/>
                </a:lnTo>
                <a:close/>
                <a:moveTo>
                  <a:pt x="2459" y="3819"/>
                </a:moveTo>
                <a:lnTo>
                  <a:pt x="2459" y="3819"/>
                </a:lnTo>
                <a:lnTo>
                  <a:pt x="2464" y="3818"/>
                </a:lnTo>
                <a:lnTo>
                  <a:pt x="2467" y="3816"/>
                </a:lnTo>
                <a:lnTo>
                  <a:pt x="2470" y="3812"/>
                </a:lnTo>
                <a:lnTo>
                  <a:pt x="2473" y="3804"/>
                </a:lnTo>
                <a:lnTo>
                  <a:pt x="2477" y="3800"/>
                </a:lnTo>
                <a:lnTo>
                  <a:pt x="2477" y="3800"/>
                </a:lnTo>
                <a:lnTo>
                  <a:pt x="2470" y="3796"/>
                </a:lnTo>
                <a:lnTo>
                  <a:pt x="2464" y="3793"/>
                </a:lnTo>
                <a:lnTo>
                  <a:pt x="2464" y="3793"/>
                </a:lnTo>
                <a:lnTo>
                  <a:pt x="2458" y="3804"/>
                </a:lnTo>
                <a:lnTo>
                  <a:pt x="2458" y="3812"/>
                </a:lnTo>
                <a:lnTo>
                  <a:pt x="2458" y="3816"/>
                </a:lnTo>
                <a:lnTo>
                  <a:pt x="2459" y="3819"/>
                </a:lnTo>
                <a:lnTo>
                  <a:pt x="2459" y="3819"/>
                </a:lnTo>
                <a:close/>
                <a:moveTo>
                  <a:pt x="2317" y="3844"/>
                </a:moveTo>
                <a:lnTo>
                  <a:pt x="2317" y="3844"/>
                </a:lnTo>
                <a:lnTo>
                  <a:pt x="2322" y="3843"/>
                </a:lnTo>
                <a:lnTo>
                  <a:pt x="2325" y="3841"/>
                </a:lnTo>
                <a:lnTo>
                  <a:pt x="2326" y="3838"/>
                </a:lnTo>
                <a:lnTo>
                  <a:pt x="2326" y="3835"/>
                </a:lnTo>
                <a:lnTo>
                  <a:pt x="2328" y="3822"/>
                </a:lnTo>
                <a:lnTo>
                  <a:pt x="2328" y="3822"/>
                </a:lnTo>
                <a:lnTo>
                  <a:pt x="2317" y="3825"/>
                </a:lnTo>
                <a:lnTo>
                  <a:pt x="2317" y="3825"/>
                </a:lnTo>
                <a:lnTo>
                  <a:pt x="2316" y="3834"/>
                </a:lnTo>
                <a:lnTo>
                  <a:pt x="2316" y="3838"/>
                </a:lnTo>
                <a:lnTo>
                  <a:pt x="2317" y="3844"/>
                </a:lnTo>
                <a:lnTo>
                  <a:pt x="2317" y="3844"/>
                </a:lnTo>
                <a:close/>
                <a:moveTo>
                  <a:pt x="2285" y="3835"/>
                </a:moveTo>
                <a:lnTo>
                  <a:pt x="2285" y="3835"/>
                </a:lnTo>
                <a:lnTo>
                  <a:pt x="2288" y="3837"/>
                </a:lnTo>
                <a:lnTo>
                  <a:pt x="2294" y="3837"/>
                </a:lnTo>
                <a:lnTo>
                  <a:pt x="2294" y="3837"/>
                </a:lnTo>
                <a:lnTo>
                  <a:pt x="2295" y="3832"/>
                </a:lnTo>
                <a:lnTo>
                  <a:pt x="2298" y="3831"/>
                </a:lnTo>
                <a:lnTo>
                  <a:pt x="2298" y="3831"/>
                </a:lnTo>
                <a:lnTo>
                  <a:pt x="2298" y="3831"/>
                </a:lnTo>
                <a:lnTo>
                  <a:pt x="2298" y="3831"/>
                </a:lnTo>
                <a:lnTo>
                  <a:pt x="2285" y="3835"/>
                </a:lnTo>
                <a:lnTo>
                  <a:pt x="2285" y="3835"/>
                </a:lnTo>
                <a:close/>
                <a:moveTo>
                  <a:pt x="2313" y="3856"/>
                </a:moveTo>
                <a:lnTo>
                  <a:pt x="2313" y="3856"/>
                </a:lnTo>
                <a:lnTo>
                  <a:pt x="2311" y="3846"/>
                </a:lnTo>
                <a:lnTo>
                  <a:pt x="2310" y="3841"/>
                </a:lnTo>
                <a:lnTo>
                  <a:pt x="2309" y="3838"/>
                </a:lnTo>
                <a:lnTo>
                  <a:pt x="2309" y="3838"/>
                </a:lnTo>
                <a:lnTo>
                  <a:pt x="2307" y="3841"/>
                </a:lnTo>
                <a:lnTo>
                  <a:pt x="2306" y="3843"/>
                </a:lnTo>
                <a:lnTo>
                  <a:pt x="2303" y="3844"/>
                </a:lnTo>
                <a:lnTo>
                  <a:pt x="2301" y="3846"/>
                </a:lnTo>
                <a:lnTo>
                  <a:pt x="2301" y="3846"/>
                </a:lnTo>
                <a:lnTo>
                  <a:pt x="2303" y="3848"/>
                </a:lnTo>
                <a:lnTo>
                  <a:pt x="2304" y="3853"/>
                </a:lnTo>
                <a:lnTo>
                  <a:pt x="2307" y="3856"/>
                </a:lnTo>
                <a:lnTo>
                  <a:pt x="2310" y="3856"/>
                </a:lnTo>
                <a:lnTo>
                  <a:pt x="2313" y="3856"/>
                </a:lnTo>
                <a:lnTo>
                  <a:pt x="2313" y="3856"/>
                </a:lnTo>
                <a:close/>
                <a:moveTo>
                  <a:pt x="2306" y="3885"/>
                </a:moveTo>
                <a:lnTo>
                  <a:pt x="2306" y="3885"/>
                </a:lnTo>
                <a:lnTo>
                  <a:pt x="2306" y="3882"/>
                </a:lnTo>
                <a:lnTo>
                  <a:pt x="2307" y="3882"/>
                </a:lnTo>
                <a:lnTo>
                  <a:pt x="2310" y="3881"/>
                </a:lnTo>
                <a:lnTo>
                  <a:pt x="2313" y="3879"/>
                </a:lnTo>
                <a:lnTo>
                  <a:pt x="2313" y="3878"/>
                </a:lnTo>
                <a:lnTo>
                  <a:pt x="2313" y="3875"/>
                </a:lnTo>
                <a:lnTo>
                  <a:pt x="2313" y="3875"/>
                </a:lnTo>
                <a:lnTo>
                  <a:pt x="2310" y="3875"/>
                </a:lnTo>
                <a:lnTo>
                  <a:pt x="2309" y="3875"/>
                </a:lnTo>
                <a:lnTo>
                  <a:pt x="2304" y="3878"/>
                </a:lnTo>
                <a:lnTo>
                  <a:pt x="2303" y="3882"/>
                </a:lnTo>
                <a:lnTo>
                  <a:pt x="2304" y="3884"/>
                </a:lnTo>
                <a:lnTo>
                  <a:pt x="2306" y="3885"/>
                </a:lnTo>
                <a:lnTo>
                  <a:pt x="2306" y="3885"/>
                </a:lnTo>
                <a:close/>
                <a:moveTo>
                  <a:pt x="2338" y="3863"/>
                </a:moveTo>
                <a:lnTo>
                  <a:pt x="2338" y="3863"/>
                </a:lnTo>
                <a:lnTo>
                  <a:pt x="2338" y="3872"/>
                </a:lnTo>
                <a:lnTo>
                  <a:pt x="2338" y="3875"/>
                </a:lnTo>
                <a:lnTo>
                  <a:pt x="2339" y="3875"/>
                </a:lnTo>
                <a:lnTo>
                  <a:pt x="2342" y="3875"/>
                </a:lnTo>
                <a:lnTo>
                  <a:pt x="2342" y="3875"/>
                </a:lnTo>
                <a:lnTo>
                  <a:pt x="2344" y="3873"/>
                </a:lnTo>
                <a:lnTo>
                  <a:pt x="2345" y="3872"/>
                </a:lnTo>
                <a:lnTo>
                  <a:pt x="2345" y="3868"/>
                </a:lnTo>
                <a:lnTo>
                  <a:pt x="2342" y="3863"/>
                </a:lnTo>
                <a:lnTo>
                  <a:pt x="2341" y="3863"/>
                </a:lnTo>
                <a:lnTo>
                  <a:pt x="2338" y="3863"/>
                </a:lnTo>
                <a:lnTo>
                  <a:pt x="2338" y="3863"/>
                </a:lnTo>
                <a:close/>
                <a:moveTo>
                  <a:pt x="2345" y="3844"/>
                </a:moveTo>
                <a:lnTo>
                  <a:pt x="2345" y="3844"/>
                </a:lnTo>
                <a:lnTo>
                  <a:pt x="2348" y="3843"/>
                </a:lnTo>
                <a:lnTo>
                  <a:pt x="2350" y="3843"/>
                </a:lnTo>
                <a:lnTo>
                  <a:pt x="2352" y="3838"/>
                </a:lnTo>
                <a:lnTo>
                  <a:pt x="2354" y="3829"/>
                </a:lnTo>
                <a:lnTo>
                  <a:pt x="2354" y="3829"/>
                </a:lnTo>
                <a:lnTo>
                  <a:pt x="2351" y="3826"/>
                </a:lnTo>
                <a:lnTo>
                  <a:pt x="2350" y="3826"/>
                </a:lnTo>
                <a:lnTo>
                  <a:pt x="2347" y="3826"/>
                </a:lnTo>
                <a:lnTo>
                  <a:pt x="2347" y="3826"/>
                </a:lnTo>
                <a:lnTo>
                  <a:pt x="2347" y="3831"/>
                </a:lnTo>
                <a:lnTo>
                  <a:pt x="2345" y="3834"/>
                </a:lnTo>
                <a:lnTo>
                  <a:pt x="2345" y="3838"/>
                </a:lnTo>
                <a:lnTo>
                  <a:pt x="2345" y="3844"/>
                </a:lnTo>
                <a:lnTo>
                  <a:pt x="2345" y="3844"/>
                </a:lnTo>
                <a:close/>
                <a:moveTo>
                  <a:pt x="2448" y="3816"/>
                </a:moveTo>
                <a:lnTo>
                  <a:pt x="2448" y="3816"/>
                </a:lnTo>
                <a:lnTo>
                  <a:pt x="2448" y="3813"/>
                </a:lnTo>
                <a:lnTo>
                  <a:pt x="2446" y="3812"/>
                </a:lnTo>
                <a:lnTo>
                  <a:pt x="2443" y="3809"/>
                </a:lnTo>
                <a:lnTo>
                  <a:pt x="2440" y="3806"/>
                </a:lnTo>
                <a:lnTo>
                  <a:pt x="2440" y="3804"/>
                </a:lnTo>
                <a:lnTo>
                  <a:pt x="2440" y="3802"/>
                </a:lnTo>
                <a:lnTo>
                  <a:pt x="2440" y="3802"/>
                </a:lnTo>
                <a:lnTo>
                  <a:pt x="2443" y="3800"/>
                </a:lnTo>
                <a:lnTo>
                  <a:pt x="2445" y="3799"/>
                </a:lnTo>
                <a:lnTo>
                  <a:pt x="2446" y="3796"/>
                </a:lnTo>
                <a:lnTo>
                  <a:pt x="2449" y="3794"/>
                </a:lnTo>
                <a:lnTo>
                  <a:pt x="2449" y="3794"/>
                </a:lnTo>
                <a:lnTo>
                  <a:pt x="2448" y="3799"/>
                </a:lnTo>
                <a:lnTo>
                  <a:pt x="2445" y="3802"/>
                </a:lnTo>
                <a:lnTo>
                  <a:pt x="2446" y="3804"/>
                </a:lnTo>
                <a:lnTo>
                  <a:pt x="2446" y="3806"/>
                </a:lnTo>
                <a:lnTo>
                  <a:pt x="2449" y="3806"/>
                </a:lnTo>
                <a:lnTo>
                  <a:pt x="2452" y="3806"/>
                </a:lnTo>
                <a:lnTo>
                  <a:pt x="2452" y="3806"/>
                </a:lnTo>
                <a:lnTo>
                  <a:pt x="2455" y="3802"/>
                </a:lnTo>
                <a:lnTo>
                  <a:pt x="2458" y="3796"/>
                </a:lnTo>
                <a:lnTo>
                  <a:pt x="2459" y="3791"/>
                </a:lnTo>
                <a:lnTo>
                  <a:pt x="2462" y="3788"/>
                </a:lnTo>
                <a:lnTo>
                  <a:pt x="2464" y="3787"/>
                </a:lnTo>
                <a:lnTo>
                  <a:pt x="2464" y="3787"/>
                </a:lnTo>
                <a:lnTo>
                  <a:pt x="2470" y="3788"/>
                </a:lnTo>
                <a:lnTo>
                  <a:pt x="2473" y="3790"/>
                </a:lnTo>
                <a:lnTo>
                  <a:pt x="2480" y="3796"/>
                </a:lnTo>
                <a:lnTo>
                  <a:pt x="2486" y="3802"/>
                </a:lnTo>
                <a:lnTo>
                  <a:pt x="2492" y="3806"/>
                </a:lnTo>
                <a:lnTo>
                  <a:pt x="2492" y="3806"/>
                </a:lnTo>
                <a:lnTo>
                  <a:pt x="2492" y="3799"/>
                </a:lnTo>
                <a:lnTo>
                  <a:pt x="2495" y="3791"/>
                </a:lnTo>
                <a:lnTo>
                  <a:pt x="2499" y="3785"/>
                </a:lnTo>
                <a:lnTo>
                  <a:pt x="2500" y="3778"/>
                </a:lnTo>
                <a:lnTo>
                  <a:pt x="2500" y="3778"/>
                </a:lnTo>
                <a:lnTo>
                  <a:pt x="2503" y="3781"/>
                </a:lnTo>
                <a:lnTo>
                  <a:pt x="2503" y="3784"/>
                </a:lnTo>
                <a:lnTo>
                  <a:pt x="2503" y="3793"/>
                </a:lnTo>
                <a:lnTo>
                  <a:pt x="2500" y="3800"/>
                </a:lnTo>
                <a:lnTo>
                  <a:pt x="2496" y="3804"/>
                </a:lnTo>
                <a:lnTo>
                  <a:pt x="2496" y="3804"/>
                </a:lnTo>
                <a:lnTo>
                  <a:pt x="2500" y="3803"/>
                </a:lnTo>
                <a:lnTo>
                  <a:pt x="2505" y="3800"/>
                </a:lnTo>
                <a:lnTo>
                  <a:pt x="2512" y="3791"/>
                </a:lnTo>
                <a:lnTo>
                  <a:pt x="2517" y="3783"/>
                </a:lnTo>
                <a:lnTo>
                  <a:pt x="2518" y="3775"/>
                </a:lnTo>
                <a:lnTo>
                  <a:pt x="2518" y="3775"/>
                </a:lnTo>
                <a:lnTo>
                  <a:pt x="2517" y="3777"/>
                </a:lnTo>
                <a:lnTo>
                  <a:pt x="2515" y="3777"/>
                </a:lnTo>
                <a:lnTo>
                  <a:pt x="2512" y="3777"/>
                </a:lnTo>
                <a:lnTo>
                  <a:pt x="2511" y="3775"/>
                </a:lnTo>
                <a:lnTo>
                  <a:pt x="2511" y="3775"/>
                </a:lnTo>
                <a:lnTo>
                  <a:pt x="2515" y="3772"/>
                </a:lnTo>
                <a:lnTo>
                  <a:pt x="2517" y="3769"/>
                </a:lnTo>
                <a:lnTo>
                  <a:pt x="2517" y="3766"/>
                </a:lnTo>
                <a:lnTo>
                  <a:pt x="2515" y="3763"/>
                </a:lnTo>
                <a:lnTo>
                  <a:pt x="2515" y="3761"/>
                </a:lnTo>
                <a:lnTo>
                  <a:pt x="2515" y="3758"/>
                </a:lnTo>
                <a:lnTo>
                  <a:pt x="2517" y="3755"/>
                </a:lnTo>
                <a:lnTo>
                  <a:pt x="2521" y="3753"/>
                </a:lnTo>
                <a:lnTo>
                  <a:pt x="2521" y="3753"/>
                </a:lnTo>
                <a:lnTo>
                  <a:pt x="2518" y="3753"/>
                </a:lnTo>
                <a:lnTo>
                  <a:pt x="2515" y="3752"/>
                </a:lnTo>
                <a:lnTo>
                  <a:pt x="2512" y="3749"/>
                </a:lnTo>
                <a:lnTo>
                  <a:pt x="2512" y="3749"/>
                </a:lnTo>
                <a:lnTo>
                  <a:pt x="2486" y="3762"/>
                </a:lnTo>
                <a:lnTo>
                  <a:pt x="2486" y="3762"/>
                </a:lnTo>
                <a:lnTo>
                  <a:pt x="2486" y="3766"/>
                </a:lnTo>
                <a:lnTo>
                  <a:pt x="2484" y="3771"/>
                </a:lnTo>
                <a:lnTo>
                  <a:pt x="2484" y="3771"/>
                </a:lnTo>
                <a:lnTo>
                  <a:pt x="2483" y="3766"/>
                </a:lnTo>
                <a:lnTo>
                  <a:pt x="2480" y="3765"/>
                </a:lnTo>
                <a:lnTo>
                  <a:pt x="2480" y="3765"/>
                </a:lnTo>
                <a:lnTo>
                  <a:pt x="2467" y="3769"/>
                </a:lnTo>
                <a:lnTo>
                  <a:pt x="2467" y="3769"/>
                </a:lnTo>
                <a:lnTo>
                  <a:pt x="2473" y="3772"/>
                </a:lnTo>
                <a:lnTo>
                  <a:pt x="2478" y="3775"/>
                </a:lnTo>
                <a:lnTo>
                  <a:pt x="2478" y="3775"/>
                </a:lnTo>
                <a:lnTo>
                  <a:pt x="2477" y="3778"/>
                </a:lnTo>
                <a:lnTo>
                  <a:pt x="2477" y="3783"/>
                </a:lnTo>
                <a:lnTo>
                  <a:pt x="2477" y="3783"/>
                </a:lnTo>
                <a:lnTo>
                  <a:pt x="2465" y="3778"/>
                </a:lnTo>
                <a:lnTo>
                  <a:pt x="2456" y="3774"/>
                </a:lnTo>
                <a:lnTo>
                  <a:pt x="2456" y="3774"/>
                </a:lnTo>
                <a:lnTo>
                  <a:pt x="2448" y="3778"/>
                </a:lnTo>
                <a:lnTo>
                  <a:pt x="2448" y="3778"/>
                </a:lnTo>
                <a:lnTo>
                  <a:pt x="2452" y="3780"/>
                </a:lnTo>
                <a:lnTo>
                  <a:pt x="2452" y="3780"/>
                </a:lnTo>
                <a:lnTo>
                  <a:pt x="2451" y="3784"/>
                </a:lnTo>
                <a:lnTo>
                  <a:pt x="2448" y="3787"/>
                </a:lnTo>
                <a:lnTo>
                  <a:pt x="2442" y="3793"/>
                </a:lnTo>
                <a:lnTo>
                  <a:pt x="2436" y="3799"/>
                </a:lnTo>
                <a:lnTo>
                  <a:pt x="2434" y="3803"/>
                </a:lnTo>
                <a:lnTo>
                  <a:pt x="2433" y="3806"/>
                </a:lnTo>
                <a:lnTo>
                  <a:pt x="2433" y="3806"/>
                </a:lnTo>
                <a:lnTo>
                  <a:pt x="2436" y="3807"/>
                </a:lnTo>
                <a:lnTo>
                  <a:pt x="2437" y="3807"/>
                </a:lnTo>
                <a:lnTo>
                  <a:pt x="2440" y="3810"/>
                </a:lnTo>
                <a:lnTo>
                  <a:pt x="2442" y="3813"/>
                </a:lnTo>
                <a:lnTo>
                  <a:pt x="2445" y="3815"/>
                </a:lnTo>
                <a:lnTo>
                  <a:pt x="2448" y="3816"/>
                </a:lnTo>
                <a:lnTo>
                  <a:pt x="2448" y="3816"/>
                </a:lnTo>
                <a:close/>
                <a:moveTo>
                  <a:pt x="2396" y="3824"/>
                </a:moveTo>
                <a:lnTo>
                  <a:pt x="2396" y="3824"/>
                </a:lnTo>
                <a:lnTo>
                  <a:pt x="2396" y="3835"/>
                </a:lnTo>
                <a:lnTo>
                  <a:pt x="2398" y="3840"/>
                </a:lnTo>
                <a:lnTo>
                  <a:pt x="2399" y="3840"/>
                </a:lnTo>
                <a:lnTo>
                  <a:pt x="2401" y="3841"/>
                </a:lnTo>
                <a:lnTo>
                  <a:pt x="2401" y="3841"/>
                </a:lnTo>
                <a:lnTo>
                  <a:pt x="2402" y="3838"/>
                </a:lnTo>
                <a:lnTo>
                  <a:pt x="2405" y="3834"/>
                </a:lnTo>
                <a:lnTo>
                  <a:pt x="2411" y="3828"/>
                </a:lnTo>
                <a:lnTo>
                  <a:pt x="2414" y="3825"/>
                </a:lnTo>
                <a:lnTo>
                  <a:pt x="2415" y="3822"/>
                </a:lnTo>
                <a:lnTo>
                  <a:pt x="2415" y="3818"/>
                </a:lnTo>
                <a:lnTo>
                  <a:pt x="2413" y="3813"/>
                </a:lnTo>
                <a:lnTo>
                  <a:pt x="2413" y="3813"/>
                </a:lnTo>
                <a:lnTo>
                  <a:pt x="2413" y="3816"/>
                </a:lnTo>
                <a:lnTo>
                  <a:pt x="2410" y="3818"/>
                </a:lnTo>
                <a:lnTo>
                  <a:pt x="2405" y="3819"/>
                </a:lnTo>
                <a:lnTo>
                  <a:pt x="2401" y="3821"/>
                </a:lnTo>
                <a:lnTo>
                  <a:pt x="2396" y="3824"/>
                </a:lnTo>
                <a:lnTo>
                  <a:pt x="2396" y="3824"/>
                </a:lnTo>
                <a:close/>
                <a:moveTo>
                  <a:pt x="2413" y="3793"/>
                </a:moveTo>
                <a:lnTo>
                  <a:pt x="2413" y="3793"/>
                </a:lnTo>
                <a:lnTo>
                  <a:pt x="2411" y="3797"/>
                </a:lnTo>
                <a:lnTo>
                  <a:pt x="2408" y="3802"/>
                </a:lnTo>
                <a:lnTo>
                  <a:pt x="2405" y="3806"/>
                </a:lnTo>
                <a:lnTo>
                  <a:pt x="2404" y="3812"/>
                </a:lnTo>
                <a:lnTo>
                  <a:pt x="2404" y="3812"/>
                </a:lnTo>
                <a:lnTo>
                  <a:pt x="2407" y="3812"/>
                </a:lnTo>
                <a:lnTo>
                  <a:pt x="2410" y="3810"/>
                </a:lnTo>
                <a:lnTo>
                  <a:pt x="2414" y="3806"/>
                </a:lnTo>
                <a:lnTo>
                  <a:pt x="2417" y="3802"/>
                </a:lnTo>
                <a:lnTo>
                  <a:pt x="2420" y="3800"/>
                </a:lnTo>
                <a:lnTo>
                  <a:pt x="2423" y="3800"/>
                </a:lnTo>
                <a:lnTo>
                  <a:pt x="2423" y="3800"/>
                </a:lnTo>
                <a:lnTo>
                  <a:pt x="2420" y="3799"/>
                </a:lnTo>
                <a:lnTo>
                  <a:pt x="2418" y="3796"/>
                </a:lnTo>
                <a:lnTo>
                  <a:pt x="2415" y="3793"/>
                </a:lnTo>
                <a:lnTo>
                  <a:pt x="2413" y="3793"/>
                </a:lnTo>
                <a:lnTo>
                  <a:pt x="2413" y="3793"/>
                </a:lnTo>
                <a:close/>
                <a:moveTo>
                  <a:pt x="2350" y="3816"/>
                </a:moveTo>
                <a:lnTo>
                  <a:pt x="2350" y="3816"/>
                </a:lnTo>
                <a:lnTo>
                  <a:pt x="2355" y="3819"/>
                </a:lnTo>
                <a:lnTo>
                  <a:pt x="2361" y="3819"/>
                </a:lnTo>
                <a:lnTo>
                  <a:pt x="2364" y="3818"/>
                </a:lnTo>
                <a:lnTo>
                  <a:pt x="2366" y="3815"/>
                </a:lnTo>
                <a:lnTo>
                  <a:pt x="2367" y="3812"/>
                </a:lnTo>
                <a:lnTo>
                  <a:pt x="2367" y="3809"/>
                </a:lnTo>
                <a:lnTo>
                  <a:pt x="2367" y="3809"/>
                </a:lnTo>
                <a:lnTo>
                  <a:pt x="2352" y="3813"/>
                </a:lnTo>
                <a:lnTo>
                  <a:pt x="2352" y="3813"/>
                </a:lnTo>
                <a:lnTo>
                  <a:pt x="2350" y="3816"/>
                </a:lnTo>
                <a:lnTo>
                  <a:pt x="2350" y="3816"/>
                </a:lnTo>
                <a:close/>
                <a:moveTo>
                  <a:pt x="2408" y="3870"/>
                </a:moveTo>
                <a:lnTo>
                  <a:pt x="2408" y="3870"/>
                </a:lnTo>
                <a:lnTo>
                  <a:pt x="2404" y="3872"/>
                </a:lnTo>
                <a:lnTo>
                  <a:pt x="2401" y="3872"/>
                </a:lnTo>
                <a:lnTo>
                  <a:pt x="2391" y="3870"/>
                </a:lnTo>
                <a:lnTo>
                  <a:pt x="2391" y="3870"/>
                </a:lnTo>
                <a:lnTo>
                  <a:pt x="2391" y="3875"/>
                </a:lnTo>
                <a:lnTo>
                  <a:pt x="2389" y="3878"/>
                </a:lnTo>
                <a:lnTo>
                  <a:pt x="2386" y="3881"/>
                </a:lnTo>
                <a:lnTo>
                  <a:pt x="2383" y="3882"/>
                </a:lnTo>
                <a:lnTo>
                  <a:pt x="2376" y="3884"/>
                </a:lnTo>
                <a:lnTo>
                  <a:pt x="2373" y="3885"/>
                </a:lnTo>
                <a:lnTo>
                  <a:pt x="2372" y="3887"/>
                </a:lnTo>
                <a:lnTo>
                  <a:pt x="2372" y="3887"/>
                </a:lnTo>
                <a:lnTo>
                  <a:pt x="2374" y="3889"/>
                </a:lnTo>
                <a:lnTo>
                  <a:pt x="2379" y="3891"/>
                </a:lnTo>
                <a:lnTo>
                  <a:pt x="2382" y="3889"/>
                </a:lnTo>
                <a:lnTo>
                  <a:pt x="2385" y="3887"/>
                </a:lnTo>
                <a:lnTo>
                  <a:pt x="2389" y="3884"/>
                </a:lnTo>
                <a:lnTo>
                  <a:pt x="2393" y="3882"/>
                </a:lnTo>
                <a:lnTo>
                  <a:pt x="2399" y="3881"/>
                </a:lnTo>
                <a:lnTo>
                  <a:pt x="2405" y="3882"/>
                </a:lnTo>
                <a:lnTo>
                  <a:pt x="2405" y="3882"/>
                </a:lnTo>
                <a:lnTo>
                  <a:pt x="2407" y="3879"/>
                </a:lnTo>
                <a:lnTo>
                  <a:pt x="2408" y="3876"/>
                </a:lnTo>
                <a:lnTo>
                  <a:pt x="2408" y="3875"/>
                </a:lnTo>
                <a:lnTo>
                  <a:pt x="2408" y="3870"/>
                </a:lnTo>
                <a:lnTo>
                  <a:pt x="2408" y="3870"/>
                </a:lnTo>
                <a:close/>
                <a:moveTo>
                  <a:pt x="2391" y="3800"/>
                </a:moveTo>
                <a:lnTo>
                  <a:pt x="2391" y="3800"/>
                </a:lnTo>
                <a:lnTo>
                  <a:pt x="2374" y="3806"/>
                </a:lnTo>
                <a:lnTo>
                  <a:pt x="2374" y="3806"/>
                </a:lnTo>
                <a:lnTo>
                  <a:pt x="2374" y="3806"/>
                </a:lnTo>
                <a:lnTo>
                  <a:pt x="2374" y="3806"/>
                </a:lnTo>
                <a:lnTo>
                  <a:pt x="2379" y="3806"/>
                </a:lnTo>
                <a:lnTo>
                  <a:pt x="2383" y="3807"/>
                </a:lnTo>
                <a:lnTo>
                  <a:pt x="2386" y="3809"/>
                </a:lnTo>
                <a:lnTo>
                  <a:pt x="2391" y="3809"/>
                </a:lnTo>
                <a:lnTo>
                  <a:pt x="2391" y="3809"/>
                </a:lnTo>
                <a:lnTo>
                  <a:pt x="2391" y="3800"/>
                </a:lnTo>
                <a:lnTo>
                  <a:pt x="2391" y="3800"/>
                </a:lnTo>
                <a:close/>
                <a:moveTo>
                  <a:pt x="759" y="3476"/>
                </a:moveTo>
                <a:lnTo>
                  <a:pt x="759" y="3476"/>
                </a:lnTo>
                <a:lnTo>
                  <a:pt x="760" y="3473"/>
                </a:lnTo>
                <a:lnTo>
                  <a:pt x="762" y="3472"/>
                </a:lnTo>
                <a:lnTo>
                  <a:pt x="763" y="3469"/>
                </a:lnTo>
                <a:lnTo>
                  <a:pt x="763" y="3464"/>
                </a:lnTo>
                <a:lnTo>
                  <a:pt x="763" y="3464"/>
                </a:lnTo>
                <a:lnTo>
                  <a:pt x="762" y="3464"/>
                </a:lnTo>
                <a:lnTo>
                  <a:pt x="759" y="3464"/>
                </a:lnTo>
                <a:lnTo>
                  <a:pt x="756" y="3469"/>
                </a:lnTo>
                <a:lnTo>
                  <a:pt x="756" y="3473"/>
                </a:lnTo>
                <a:lnTo>
                  <a:pt x="757" y="3475"/>
                </a:lnTo>
                <a:lnTo>
                  <a:pt x="759" y="3476"/>
                </a:lnTo>
                <a:lnTo>
                  <a:pt x="759" y="3476"/>
                </a:lnTo>
                <a:close/>
                <a:moveTo>
                  <a:pt x="740" y="3387"/>
                </a:moveTo>
                <a:lnTo>
                  <a:pt x="740" y="3387"/>
                </a:lnTo>
                <a:lnTo>
                  <a:pt x="740" y="3390"/>
                </a:lnTo>
                <a:lnTo>
                  <a:pt x="740" y="3393"/>
                </a:lnTo>
                <a:lnTo>
                  <a:pt x="741" y="3396"/>
                </a:lnTo>
                <a:lnTo>
                  <a:pt x="744" y="3396"/>
                </a:lnTo>
                <a:lnTo>
                  <a:pt x="744" y="3396"/>
                </a:lnTo>
                <a:lnTo>
                  <a:pt x="746" y="3393"/>
                </a:lnTo>
                <a:lnTo>
                  <a:pt x="747" y="3391"/>
                </a:lnTo>
                <a:lnTo>
                  <a:pt x="749" y="3388"/>
                </a:lnTo>
                <a:lnTo>
                  <a:pt x="749" y="3384"/>
                </a:lnTo>
                <a:lnTo>
                  <a:pt x="749" y="3384"/>
                </a:lnTo>
                <a:lnTo>
                  <a:pt x="746" y="3384"/>
                </a:lnTo>
                <a:lnTo>
                  <a:pt x="744" y="3385"/>
                </a:lnTo>
                <a:lnTo>
                  <a:pt x="741" y="3385"/>
                </a:lnTo>
                <a:lnTo>
                  <a:pt x="740" y="3387"/>
                </a:lnTo>
                <a:lnTo>
                  <a:pt x="740" y="3387"/>
                </a:lnTo>
                <a:close/>
                <a:moveTo>
                  <a:pt x="763" y="3371"/>
                </a:moveTo>
                <a:lnTo>
                  <a:pt x="763" y="3371"/>
                </a:lnTo>
                <a:lnTo>
                  <a:pt x="760" y="3368"/>
                </a:lnTo>
                <a:lnTo>
                  <a:pt x="760" y="3368"/>
                </a:lnTo>
                <a:lnTo>
                  <a:pt x="762" y="3372"/>
                </a:lnTo>
                <a:lnTo>
                  <a:pt x="762" y="3372"/>
                </a:lnTo>
                <a:lnTo>
                  <a:pt x="763" y="3371"/>
                </a:lnTo>
                <a:lnTo>
                  <a:pt x="763" y="3371"/>
                </a:lnTo>
                <a:close/>
                <a:moveTo>
                  <a:pt x="763" y="3432"/>
                </a:moveTo>
                <a:lnTo>
                  <a:pt x="763" y="3432"/>
                </a:lnTo>
                <a:lnTo>
                  <a:pt x="768" y="3432"/>
                </a:lnTo>
                <a:lnTo>
                  <a:pt x="770" y="3431"/>
                </a:lnTo>
                <a:lnTo>
                  <a:pt x="773" y="3425"/>
                </a:lnTo>
                <a:lnTo>
                  <a:pt x="773" y="3425"/>
                </a:lnTo>
                <a:lnTo>
                  <a:pt x="770" y="3423"/>
                </a:lnTo>
                <a:lnTo>
                  <a:pt x="769" y="3423"/>
                </a:lnTo>
                <a:lnTo>
                  <a:pt x="766" y="3423"/>
                </a:lnTo>
                <a:lnTo>
                  <a:pt x="766" y="3423"/>
                </a:lnTo>
                <a:lnTo>
                  <a:pt x="766" y="3428"/>
                </a:lnTo>
                <a:lnTo>
                  <a:pt x="763" y="3432"/>
                </a:lnTo>
                <a:lnTo>
                  <a:pt x="763" y="3432"/>
                </a:lnTo>
                <a:close/>
                <a:moveTo>
                  <a:pt x="690" y="3289"/>
                </a:moveTo>
                <a:lnTo>
                  <a:pt x="690" y="3289"/>
                </a:lnTo>
                <a:lnTo>
                  <a:pt x="696" y="3284"/>
                </a:lnTo>
                <a:lnTo>
                  <a:pt x="696" y="3284"/>
                </a:lnTo>
                <a:lnTo>
                  <a:pt x="691" y="3278"/>
                </a:lnTo>
                <a:lnTo>
                  <a:pt x="691" y="3278"/>
                </a:lnTo>
                <a:lnTo>
                  <a:pt x="688" y="3281"/>
                </a:lnTo>
                <a:lnTo>
                  <a:pt x="687" y="3283"/>
                </a:lnTo>
                <a:lnTo>
                  <a:pt x="688" y="3286"/>
                </a:lnTo>
                <a:lnTo>
                  <a:pt x="690" y="3289"/>
                </a:lnTo>
                <a:lnTo>
                  <a:pt x="690" y="3289"/>
                </a:lnTo>
                <a:close/>
                <a:moveTo>
                  <a:pt x="737" y="3344"/>
                </a:moveTo>
                <a:lnTo>
                  <a:pt x="737" y="3344"/>
                </a:lnTo>
                <a:lnTo>
                  <a:pt x="746" y="3350"/>
                </a:lnTo>
                <a:lnTo>
                  <a:pt x="746" y="3350"/>
                </a:lnTo>
                <a:lnTo>
                  <a:pt x="735" y="3336"/>
                </a:lnTo>
                <a:lnTo>
                  <a:pt x="735" y="3336"/>
                </a:lnTo>
                <a:lnTo>
                  <a:pt x="734" y="3341"/>
                </a:lnTo>
                <a:lnTo>
                  <a:pt x="732" y="3346"/>
                </a:lnTo>
                <a:lnTo>
                  <a:pt x="728" y="3347"/>
                </a:lnTo>
                <a:lnTo>
                  <a:pt x="722" y="3347"/>
                </a:lnTo>
                <a:lnTo>
                  <a:pt x="722" y="3347"/>
                </a:lnTo>
                <a:lnTo>
                  <a:pt x="724" y="3352"/>
                </a:lnTo>
                <a:lnTo>
                  <a:pt x="728" y="3356"/>
                </a:lnTo>
                <a:lnTo>
                  <a:pt x="737" y="3362"/>
                </a:lnTo>
                <a:lnTo>
                  <a:pt x="737" y="3362"/>
                </a:lnTo>
                <a:lnTo>
                  <a:pt x="737" y="3358"/>
                </a:lnTo>
                <a:lnTo>
                  <a:pt x="735" y="3352"/>
                </a:lnTo>
                <a:lnTo>
                  <a:pt x="734" y="3347"/>
                </a:lnTo>
                <a:lnTo>
                  <a:pt x="735" y="3346"/>
                </a:lnTo>
                <a:lnTo>
                  <a:pt x="737" y="3344"/>
                </a:lnTo>
                <a:lnTo>
                  <a:pt x="737" y="3344"/>
                </a:lnTo>
                <a:close/>
                <a:moveTo>
                  <a:pt x="1972" y="3892"/>
                </a:moveTo>
                <a:lnTo>
                  <a:pt x="1972" y="3892"/>
                </a:lnTo>
                <a:lnTo>
                  <a:pt x="1975" y="3892"/>
                </a:lnTo>
                <a:lnTo>
                  <a:pt x="1977" y="3891"/>
                </a:lnTo>
                <a:lnTo>
                  <a:pt x="1979" y="3889"/>
                </a:lnTo>
                <a:lnTo>
                  <a:pt x="1979" y="3888"/>
                </a:lnTo>
                <a:lnTo>
                  <a:pt x="1979" y="3888"/>
                </a:lnTo>
                <a:lnTo>
                  <a:pt x="1973" y="3888"/>
                </a:lnTo>
                <a:lnTo>
                  <a:pt x="1973" y="3888"/>
                </a:lnTo>
                <a:lnTo>
                  <a:pt x="1972" y="3892"/>
                </a:lnTo>
                <a:lnTo>
                  <a:pt x="1972" y="3892"/>
                </a:lnTo>
                <a:close/>
                <a:moveTo>
                  <a:pt x="869" y="3495"/>
                </a:moveTo>
                <a:lnTo>
                  <a:pt x="869" y="3495"/>
                </a:lnTo>
                <a:lnTo>
                  <a:pt x="870" y="3497"/>
                </a:lnTo>
                <a:lnTo>
                  <a:pt x="872" y="3500"/>
                </a:lnTo>
                <a:lnTo>
                  <a:pt x="870" y="3503"/>
                </a:lnTo>
                <a:lnTo>
                  <a:pt x="869" y="3507"/>
                </a:lnTo>
                <a:lnTo>
                  <a:pt x="870" y="3507"/>
                </a:lnTo>
                <a:lnTo>
                  <a:pt x="873" y="3508"/>
                </a:lnTo>
                <a:lnTo>
                  <a:pt x="873" y="3508"/>
                </a:lnTo>
                <a:lnTo>
                  <a:pt x="874" y="3504"/>
                </a:lnTo>
                <a:lnTo>
                  <a:pt x="874" y="3498"/>
                </a:lnTo>
                <a:lnTo>
                  <a:pt x="874" y="3497"/>
                </a:lnTo>
                <a:lnTo>
                  <a:pt x="873" y="3495"/>
                </a:lnTo>
                <a:lnTo>
                  <a:pt x="870" y="3495"/>
                </a:lnTo>
                <a:lnTo>
                  <a:pt x="869" y="3495"/>
                </a:lnTo>
                <a:lnTo>
                  <a:pt x="869" y="3495"/>
                </a:lnTo>
                <a:close/>
                <a:moveTo>
                  <a:pt x="485" y="2883"/>
                </a:moveTo>
                <a:lnTo>
                  <a:pt x="485" y="2883"/>
                </a:lnTo>
                <a:lnTo>
                  <a:pt x="489" y="2883"/>
                </a:lnTo>
                <a:lnTo>
                  <a:pt x="489" y="2883"/>
                </a:lnTo>
                <a:lnTo>
                  <a:pt x="488" y="2878"/>
                </a:lnTo>
                <a:lnTo>
                  <a:pt x="488" y="2878"/>
                </a:lnTo>
                <a:lnTo>
                  <a:pt x="486" y="2880"/>
                </a:lnTo>
                <a:lnTo>
                  <a:pt x="485" y="2883"/>
                </a:lnTo>
                <a:lnTo>
                  <a:pt x="485" y="2883"/>
                </a:lnTo>
                <a:close/>
                <a:moveTo>
                  <a:pt x="773" y="3387"/>
                </a:moveTo>
                <a:lnTo>
                  <a:pt x="766" y="3387"/>
                </a:lnTo>
                <a:lnTo>
                  <a:pt x="766" y="3387"/>
                </a:lnTo>
                <a:lnTo>
                  <a:pt x="765" y="3390"/>
                </a:lnTo>
                <a:lnTo>
                  <a:pt x="763" y="3394"/>
                </a:lnTo>
                <a:lnTo>
                  <a:pt x="773" y="3394"/>
                </a:lnTo>
                <a:lnTo>
                  <a:pt x="773" y="3387"/>
                </a:lnTo>
                <a:close/>
                <a:moveTo>
                  <a:pt x="854" y="3530"/>
                </a:moveTo>
                <a:lnTo>
                  <a:pt x="854" y="3530"/>
                </a:lnTo>
                <a:lnTo>
                  <a:pt x="857" y="3530"/>
                </a:lnTo>
                <a:lnTo>
                  <a:pt x="858" y="3530"/>
                </a:lnTo>
                <a:lnTo>
                  <a:pt x="861" y="3528"/>
                </a:lnTo>
                <a:lnTo>
                  <a:pt x="864" y="3517"/>
                </a:lnTo>
                <a:lnTo>
                  <a:pt x="864" y="3517"/>
                </a:lnTo>
                <a:lnTo>
                  <a:pt x="860" y="3516"/>
                </a:lnTo>
                <a:lnTo>
                  <a:pt x="858" y="3516"/>
                </a:lnTo>
                <a:lnTo>
                  <a:pt x="857" y="3516"/>
                </a:lnTo>
                <a:lnTo>
                  <a:pt x="857" y="3516"/>
                </a:lnTo>
                <a:lnTo>
                  <a:pt x="857" y="3520"/>
                </a:lnTo>
                <a:lnTo>
                  <a:pt x="855" y="3523"/>
                </a:lnTo>
                <a:lnTo>
                  <a:pt x="854" y="3526"/>
                </a:lnTo>
                <a:lnTo>
                  <a:pt x="854" y="3530"/>
                </a:lnTo>
                <a:lnTo>
                  <a:pt x="854" y="3530"/>
                </a:lnTo>
                <a:close/>
                <a:moveTo>
                  <a:pt x="814" y="3432"/>
                </a:moveTo>
                <a:lnTo>
                  <a:pt x="814" y="3432"/>
                </a:lnTo>
                <a:lnTo>
                  <a:pt x="816" y="3431"/>
                </a:lnTo>
                <a:lnTo>
                  <a:pt x="816" y="3431"/>
                </a:lnTo>
                <a:lnTo>
                  <a:pt x="811" y="3425"/>
                </a:lnTo>
                <a:lnTo>
                  <a:pt x="811" y="3425"/>
                </a:lnTo>
                <a:lnTo>
                  <a:pt x="810" y="3428"/>
                </a:lnTo>
                <a:lnTo>
                  <a:pt x="810" y="3429"/>
                </a:lnTo>
                <a:lnTo>
                  <a:pt x="811" y="3431"/>
                </a:lnTo>
                <a:lnTo>
                  <a:pt x="814" y="3432"/>
                </a:lnTo>
                <a:lnTo>
                  <a:pt x="814" y="3432"/>
                </a:lnTo>
                <a:close/>
                <a:moveTo>
                  <a:pt x="776" y="3396"/>
                </a:moveTo>
                <a:lnTo>
                  <a:pt x="776" y="3396"/>
                </a:lnTo>
                <a:lnTo>
                  <a:pt x="776" y="3400"/>
                </a:lnTo>
                <a:lnTo>
                  <a:pt x="773" y="3401"/>
                </a:lnTo>
                <a:lnTo>
                  <a:pt x="772" y="3403"/>
                </a:lnTo>
                <a:lnTo>
                  <a:pt x="770" y="3406"/>
                </a:lnTo>
                <a:lnTo>
                  <a:pt x="770" y="3406"/>
                </a:lnTo>
                <a:lnTo>
                  <a:pt x="776" y="3406"/>
                </a:lnTo>
                <a:lnTo>
                  <a:pt x="781" y="3404"/>
                </a:lnTo>
                <a:lnTo>
                  <a:pt x="784" y="3401"/>
                </a:lnTo>
                <a:lnTo>
                  <a:pt x="784" y="3396"/>
                </a:lnTo>
                <a:lnTo>
                  <a:pt x="776" y="3396"/>
                </a:lnTo>
                <a:close/>
              </a:path>
            </a:pathLst>
          </a:custGeom>
          <a:gradFill>
            <a:gsLst>
              <a:gs pos="100000">
                <a:srgbClr val="640000"/>
              </a:gs>
              <a:gs pos="64000">
                <a:srgbClr val="C80000"/>
              </a:gs>
              <a:gs pos="0">
                <a:srgbClr val="FF0000"/>
              </a:gs>
            </a:gsLst>
            <a:path path="circle">
              <a:fillToRect b="50000" l="50000" r="50000" t="50000"/>
            </a:path>
          </a:gra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altLang="en-US" lang="zh-CN"/>
          </a:p>
        </p:txBody>
      </p:sp>
      <p:sp>
        <p:nvSpPr>
          <p:cNvPr id="25" name="Freeform 34"/>
          <p:cNvSpPr>
            <a:spLocks noEditPoints="1"/>
          </p:cNvSpPr>
          <p:nvPr/>
        </p:nvSpPr>
        <p:spPr bwMode="auto">
          <a:xfrm>
            <a:off x="7615239" y="4084639"/>
            <a:ext cx="581025" cy="663575"/>
          </a:xfrm>
          <a:custGeom>
            <a:gdLst>
              <a:gd fmla="*/ 57 w 703" name="T0"/>
              <a:gd fmla="*/ 467 h 802" name="T1"/>
              <a:gd fmla="*/ 566 w 703" name="T2"/>
              <a:gd fmla="*/ 708 h 802" name="T3"/>
              <a:gd fmla="*/ 557 w 703" name="T4"/>
              <a:gd fmla="*/ 75 h 802" name="T5"/>
              <a:gd fmla="*/ 234 w 703" name="T6"/>
              <a:gd fmla="*/ 465 h 802" name="T7"/>
              <a:gd fmla="*/ 148 w 703" name="T8"/>
              <a:gd fmla="*/ 655 h 802" name="T9"/>
              <a:gd fmla="*/ 96 w 703" name="T10"/>
              <a:gd fmla="*/ 444 h 802" name="T11"/>
              <a:gd fmla="*/ 325 w 703" name="T12"/>
              <a:gd fmla="*/ 283 h 802" name="T13"/>
              <a:gd fmla="*/ 295 w 703" name="T14"/>
              <a:gd fmla="*/ 408 h 802" name="T15"/>
              <a:gd fmla="*/ 295 w 703" name="T16"/>
              <a:gd fmla="*/ 388 h 802" name="T17"/>
              <a:gd fmla="*/ 309 w 703" name="T18"/>
              <a:gd fmla="*/ 302 h 802" name="T19"/>
              <a:gd fmla="*/ 159 w 703" name="T20"/>
              <a:gd fmla="*/ 353 h 802" name="T21"/>
              <a:gd fmla="*/ 328 w 703" name="T22"/>
              <a:gd fmla="*/ 204 h 802" name="T23"/>
              <a:gd fmla="*/ 221 w 703" name="T24"/>
              <a:gd fmla="*/ 353 h 802" name="T25"/>
              <a:gd fmla="*/ 235 w 703" name="T26"/>
              <a:gd fmla="*/ 247 h 802" name="T27"/>
              <a:gd fmla="*/ 221 w 703" name="T28"/>
              <a:gd fmla="*/ 161 h 802" name="T29"/>
              <a:gd fmla="*/ 421 w 703" name="T30"/>
              <a:gd fmla="*/ 431 h 802" name="T31"/>
              <a:gd fmla="*/ 447 w 703" name="T32"/>
              <a:gd fmla="*/ 463 h 802" name="T33"/>
              <a:gd fmla="*/ 418 w 703" name="T34"/>
              <a:gd fmla="*/ 483 h 802" name="T35"/>
              <a:gd fmla="*/ 354 w 703" name="T36"/>
              <a:gd fmla="*/ 483 h 802" name="T37"/>
              <a:gd fmla="*/ 326 w 703" name="T38"/>
              <a:gd fmla="*/ 463 h 802" name="T39"/>
              <a:gd fmla="*/ 348 w 703" name="T40"/>
              <a:gd fmla="*/ 431 h 802" name="T41"/>
              <a:gd fmla="*/ 368 w 703" name="T42"/>
              <a:gd fmla="*/ 616 h 802" name="T43"/>
              <a:gd fmla="*/ 352 w 703" name="T44"/>
              <a:gd fmla="*/ 644 h 802" name="T45"/>
              <a:gd fmla="*/ 436 w 703" name="T46"/>
              <a:gd fmla="*/ 498 h 802" name="T47"/>
              <a:gd fmla="*/ 378 w 703" name="T48"/>
              <a:gd fmla="*/ 592 h 802" name="T49"/>
              <a:gd fmla="*/ 405 w 703" name="T50"/>
              <a:gd fmla="*/ 560 h 802" name="T51"/>
              <a:gd fmla="*/ 456 w 703" name="T52"/>
              <a:gd fmla="*/ 446 h 802" name="T53"/>
              <a:gd fmla="*/ 456 w 703" name="T54"/>
              <a:gd fmla="*/ 596 h 802" name="T55"/>
              <a:gd fmla="*/ 536 w 703" name="T56"/>
              <a:gd fmla="*/ 430 h 802" name="T57"/>
              <a:gd fmla="*/ 467 w 703" name="T58"/>
              <a:gd fmla="*/ 645 h 802" name="T59"/>
              <a:gd fmla="*/ 503 w 703" name="T60"/>
              <a:gd fmla="*/ 612 h 802" name="T61"/>
              <a:gd fmla="*/ 480 w 703" name="T62"/>
              <a:gd fmla="*/ 176 h 802" name="T63"/>
              <a:gd fmla="*/ 622 w 703" name="T64"/>
              <a:gd fmla="*/ 202 h 802" name="T65"/>
              <a:gd fmla="*/ 634 w 703" name="T66"/>
              <a:gd fmla="*/ 209 h 802" name="T67"/>
              <a:gd fmla="*/ 602 w 703" name="T68"/>
              <a:gd fmla="*/ 231 h 802" name="T69"/>
              <a:gd fmla="*/ 420 w 703" name="T70"/>
              <a:gd fmla="*/ 249 h 802" name="T71"/>
              <a:gd fmla="*/ 448 w 703" name="T72"/>
              <a:gd fmla="*/ 176 h 802" name="T73"/>
              <a:gd fmla="*/ 462 w 703" name="T74"/>
              <a:gd fmla="*/ 253 h 802" name="T75"/>
              <a:gd fmla="*/ 457 w 703" name="T76"/>
              <a:gd fmla="*/ 256 h 802" name="T77"/>
              <a:gd fmla="*/ 461 w 703" name="T78"/>
              <a:gd fmla="*/ 279 h 802" name="T79"/>
              <a:gd fmla="*/ 449 w 703" name="T80"/>
              <a:gd fmla="*/ 263 h 802" name="T81"/>
              <a:gd fmla="*/ 571 w 703" name="T82"/>
              <a:gd fmla="*/ 256 h 802" name="T83"/>
              <a:gd fmla="*/ 610 w 703" name="T84"/>
              <a:gd fmla="*/ 262 h 802" name="T85"/>
              <a:gd fmla="*/ 595 w 703" name="T86"/>
              <a:gd fmla="*/ 278 h 802" name="T87"/>
              <a:gd fmla="*/ 492 w 703" name="T88"/>
              <a:gd fmla="*/ 262 h 802" name="T89"/>
              <a:gd fmla="*/ 587 w 703" name="T90"/>
              <a:gd fmla="*/ 282 h 802" name="T91"/>
              <a:gd fmla="*/ 576 w 703" name="T92"/>
              <a:gd fmla="*/ 303 h 802" name="T93"/>
              <a:gd fmla="*/ 512 w 703" name="T94"/>
              <a:gd fmla="*/ 285 h 802" name="T95"/>
              <a:gd fmla="*/ 421 w 703" name="T96"/>
              <a:gd fmla="*/ 304 h 802" name="T97"/>
              <a:gd fmla="*/ 479 w 703" name="T98"/>
              <a:gd fmla="*/ 278 h 802" name="T99"/>
              <a:gd fmla="*/ 630 w 703" name="T100"/>
              <a:gd fmla="*/ 308 h 802" name="T101"/>
              <a:gd fmla="*/ 425 w 703" name="T102"/>
              <a:gd fmla="*/ 394 h 802" name="T103"/>
              <a:gd fmla="*/ 597 w 703" name="T104"/>
              <a:gd fmla="*/ 371 h 802" name="T105"/>
              <a:gd fmla="*/ 458 w 703" name="T106"/>
              <a:gd fmla="*/ 376 h 802" name="T107"/>
              <a:gd fmla="*/ 597 w 703" name="T108"/>
              <a:gd fmla="*/ 354 h 802" name="T109"/>
              <a:gd fmla="*/ 458 w 703" name="T110"/>
              <a:gd fmla="*/ 354 h 802" name="T111"/>
              <a:gd fmla="*/ 597 w 703" name="T112"/>
              <a:gd fmla="*/ 327 h 802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802" w="703">
                <a:moveTo>
                  <a:pt x="249" y="54"/>
                </a:moveTo>
                <a:cubicBezTo>
                  <a:pt x="152" y="91"/>
                  <a:pt x="106" y="112"/>
                  <a:pt x="104" y="243"/>
                </a:cubicBezTo>
                <a:cubicBezTo>
                  <a:pt x="101" y="373"/>
                  <a:pt x="79" y="359"/>
                  <a:pt x="57" y="467"/>
                </a:cubicBezTo>
                <a:cubicBezTo>
                  <a:pt x="35" y="576"/>
                  <a:pt x="0" y="682"/>
                  <a:pt x="123" y="721"/>
                </a:cubicBezTo>
                <a:cubicBezTo>
                  <a:pt x="247" y="760"/>
                  <a:pt x="312" y="709"/>
                  <a:pt x="386" y="755"/>
                </a:cubicBezTo>
                <a:cubicBezTo>
                  <a:pt x="460" y="802"/>
                  <a:pt x="541" y="762"/>
                  <a:pt x="566" y="708"/>
                </a:cubicBezTo>
                <a:cubicBezTo>
                  <a:pt x="590" y="655"/>
                  <a:pt x="605" y="624"/>
                  <a:pt x="599" y="546"/>
                </a:cubicBezTo>
                <a:cubicBezTo>
                  <a:pt x="592" y="468"/>
                  <a:pt x="634" y="411"/>
                  <a:pt x="668" y="285"/>
                </a:cubicBezTo>
                <a:cubicBezTo>
                  <a:pt x="703" y="160"/>
                  <a:pt x="680" y="29"/>
                  <a:pt x="557" y="75"/>
                </a:cubicBezTo>
                <a:cubicBezTo>
                  <a:pt x="434" y="122"/>
                  <a:pt x="404" y="0"/>
                  <a:pt x="249" y="54"/>
                </a:cubicBezTo>
                <a:close/>
                <a:moveTo>
                  <a:pt x="234" y="494"/>
                </a:moveTo>
                <a:lnTo>
                  <a:pt x="234" y="465"/>
                </a:lnTo>
                <a:lnTo>
                  <a:pt x="213" y="465"/>
                </a:lnTo>
                <a:lnTo>
                  <a:pt x="213" y="655"/>
                </a:lnTo>
                <a:lnTo>
                  <a:pt x="148" y="655"/>
                </a:lnTo>
                <a:lnTo>
                  <a:pt x="148" y="465"/>
                </a:lnTo>
                <a:lnTo>
                  <a:pt x="96" y="465"/>
                </a:lnTo>
                <a:lnTo>
                  <a:pt x="96" y="444"/>
                </a:lnTo>
                <a:lnTo>
                  <a:pt x="234" y="444"/>
                </a:lnTo>
                <a:lnTo>
                  <a:pt x="234" y="283"/>
                </a:lnTo>
                <a:lnTo>
                  <a:pt x="325" y="283"/>
                </a:lnTo>
                <a:cubicBezTo>
                  <a:pt x="377" y="283"/>
                  <a:pt x="403" y="304"/>
                  <a:pt x="403" y="345"/>
                </a:cubicBezTo>
                <a:cubicBezTo>
                  <a:pt x="403" y="387"/>
                  <a:pt x="374" y="408"/>
                  <a:pt x="316" y="408"/>
                </a:cubicBezTo>
                <a:lnTo>
                  <a:pt x="295" y="408"/>
                </a:lnTo>
                <a:lnTo>
                  <a:pt x="295" y="494"/>
                </a:lnTo>
                <a:lnTo>
                  <a:pt x="234" y="494"/>
                </a:lnTo>
                <a:close/>
                <a:moveTo>
                  <a:pt x="295" y="388"/>
                </a:moveTo>
                <a:lnTo>
                  <a:pt x="309" y="388"/>
                </a:lnTo>
                <a:cubicBezTo>
                  <a:pt x="331" y="388"/>
                  <a:pt x="342" y="373"/>
                  <a:pt x="342" y="344"/>
                </a:cubicBezTo>
                <a:cubicBezTo>
                  <a:pt x="342" y="316"/>
                  <a:pt x="331" y="302"/>
                  <a:pt x="309" y="302"/>
                </a:cubicBezTo>
                <a:lnTo>
                  <a:pt x="295" y="302"/>
                </a:lnTo>
                <a:lnTo>
                  <a:pt x="295" y="388"/>
                </a:lnTo>
                <a:close/>
                <a:moveTo>
                  <a:pt x="159" y="353"/>
                </a:moveTo>
                <a:lnTo>
                  <a:pt x="159" y="142"/>
                </a:lnTo>
                <a:lnTo>
                  <a:pt x="251" y="142"/>
                </a:lnTo>
                <a:cubicBezTo>
                  <a:pt x="302" y="142"/>
                  <a:pt x="328" y="162"/>
                  <a:pt x="328" y="204"/>
                </a:cubicBezTo>
                <a:cubicBezTo>
                  <a:pt x="328" y="245"/>
                  <a:pt x="299" y="266"/>
                  <a:pt x="242" y="266"/>
                </a:cubicBezTo>
                <a:lnTo>
                  <a:pt x="221" y="266"/>
                </a:lnTo>
                <a:lnTo>
                  <a:pt x="221" y="353"/>
                </a:lnTo>
                <a:lnTo>
                  <a:pt x="159" y="353"/>
                </a:lnTo>
                <a:close/>
                <a:moveTo>
                  <a:pt x="221" y="247"/>
                </a:moveTo>
                <a:lnTo>
                  <a:pt x="235" y="247"/>
                </a:lnTo>
                <a:cubicBezTo>
                  <a:pt x="257" y="247"/>
                  <a:pt x="268" y="232"/>
                  <a:pt x="268" y="202"/>
                </a:cubicBezTo>
                <a:cubicBezTo>
                  <a:pt x="268" y="175"/>
                  <a:pt x="257" y="161"/>
                  <a:pt x="235" y="161"/>
                </a:cubicBezTo>
                <a:lnTo>
                  <a:pt x="221" y="161"/>
                </a:lnTo>
                <a:lnTo>
                  <a:pt x="221" y="247"/>
                </a:lnTo>
                <a:close/>
                <a:moveTo>
                  <a:pt x="348" y="431"/>
                </a:moveTo>
                <a:lnTo>
                  <a:pt x="421" y="431"/>
                </a:lnTo>
                <a:lnTo>
                  <a:pt x="435" y="455"/>
                </a:lnTo>
                <a:cubicBezTo>
                  <a:pt x="437" y="460"/>
                  <a:pt x="440" y="463"/>
                  <a:pt x="443" y="463"/>
                </a:cubicBezTo>
                <a:lnTo>
                  <a:pt x="447" y="463"/>
                </a:lnTo>
                <a:lnTo>
                  <a:pt x="447" y="490"/>
                </a:lnTo>
                <a:lnTo>
                  <a:pt x="430" y="490"/>
                </a:lnTo>
                <a:cubicBezTo>
                  <a:pt x="426" y="490"/>
                  <a:pt x="422" y="488"/>
                  <a:pt x="418" y="483"/>
                </a:cubicBezTo>
                <a:lnTo>
                  <a:pt x="401" y="459"/>
                </a:lnTo>
                <a:lnTo>
                  <a:pt x="368" y="459"/>
                </a:lnTo>
                <a:lnTo>
                  <a:pt x="354" y="483"/>
                </a:lnTo>
                <a:cubicBezTo>
                  <a:pt x="352" y="488"/>
                  <a:pt x="348" y="490"/>
                  <a:pt x="344" y="490"/>
                </a:cubicBezTo>
                <a:lnTo>
                  <a:pt x="326" y="490"/>
                </a:lnTo>
                <a:lnTo>
                  <a:pt x="326" y="463"/>
                </a:lnTo>
                <a:lnTo>
                  <a:pt x="332" y="463"/>
                </a:lnTo>
                <a:cubicBezTo>
                  <a:pt x="334" y="463"/>
                  <a:pt x="336" y="460"/>
                  <a:pt x="338" y="455"/>
                </a:cubicBezTo>
                <a:lnTo>
                  <a:pt x="348" y="431"/>
                </a:lnTo>
                <a:close/>
                <a:moveTo>
                  <a:pt x="362" y="527"/>
                </a:moveTo>
                <a:lnTo>
                  <a:pt x="362" y="611"/>
                </a:lnTo>
                <a:cubicBezTo>
                  <a:pt x="362" y="614"/>
                  <a:pt x="364" y="616"/>
                  <a:pt x="368" y="616"/>
                </a:cubicBezTo>
                <a:lnTo>
                  <a:pt x="448" y="616"/>
                </a:lnTo>
                <a:lnTo>
                  <a:pt x="448" y="644"/>
                </a:lnTo>
                <a:lnTo>
                  <a:pt x="352" y="644"/>
                </a:lnTo>
                <a:cubicBezTo>
                  <a:pt x="338" y="644"/>
                  <a:pt x="331" y="637"/>
                  <a:pt x="331" y="622"/>
                </a:cubicBezTo>
                <a:lnTo>
                  <a:pt x="331" y="498"/>
                </a:lnTo>
                <a:lnTo>
                  <a:pt x="436" y="498"/>
                </a:lnTo>
                <a:lnTo>
                  <a:pt x="436" y="573"/>
                </a:lnTo>
                <a:cubicBezTo>
                  <a:pt x="436" y="586"/>
                  <a:pt x="430" y="592"/>
                  <a:pt x="416" y="592"/>
                </a:cubicBezTo>
                <a:lnTo>
                  <a:pt x="378" y="592"/>
                </a:lnTo>
                <a:lnTo>
                  <a:pt x="378" y="564"/>
                </a:lnTo>
                <a:lnTo>
                  <a:pt x="399" y="564"/>
                </a:lnTo>
                <a:cubicBezTo>
                  <a:pt x="403" y="564"/>
                  <a:pt x="405" y="563"/>
                  <a:pt x="405" y="560"/>
                </a:cubicBezTo>
                <a:lnTo>
                  <a:pt x="405" y="527"/>
                </a:lnTo>
                <a:lnTo>
                  <a:pt x="362" y="527"/>
                </a:lnTo>
                <a:close/>
                <a:moveTo>
                  <a:pt x="456" y="446"/>
                </a:moveTo>
                <a:lnTo>
                  <a:pt x="488" y="446"/>
                </a:lnTo>
                <a:lnTo>
                  <a:pt x="488" y="596"/>
                </a:lnTo>
                <a:lnTo>
                  <a:pt x="456" y="596"/>
                </a:lnTo>
                <a:lnTo>
                  <a:pt x="456" y="446"/>
                </a:lnTo>
                <a:close/>
                <a:moveTo>
                  <a:pt x="503" y="430"/>
                </a:moveTo>
                <a:lnTo>
                  <a:pt x="536" y="430"/>
                </a:lnTo>
                <a:lnTo>
                  <a:pt x="536" y="628"/>
                </a:lnTo>
                <a:cubicBezTo>
                  <a:pt x="536" y="639"/>
                  <a:pt x="530" y="645"/>
                  <a:pt x="517" y="645"/>
                </a:cubicBezTo>
                <a:lnTo>
                  <a:pt x="467" y="645"/>
                </a:lnTo>
                <a:lnTo>
                  <a:pt x="467" y="617"/>
                </a:lnTo>
                <a:lnTo>
                  <a:pt x="499" y="617"/>
                </a:lnTo>
                <a:cubicBezTo>
                  <a:pt x="502" y="617"/>
                  <a:pt x="503" y="615"/>
                  <a:pt x="503" y="612"/>
                </a:cubicBezTo>
                <a:lnTo>
                  <a:pt x="503" y="430"/>
                </a:lnTo>
                <a:close/>
                <a:moveTo>
                  <a:pt x="448" y="176"/>
                </a:moveTo>
                <a:lnTo>
                  <a:pt x="480" y="176"/>
                </a:lnTo>
                <a:lnTo>
                  <a:pt x="480" y="181"/>
                </a:lnTo>
                <a:lnTo>
                  <a:pt x="622" y="181"/>
                </a:lnTo>
                <a:lnTo>
                  <a:pt x="622" y="202"/>
                </a:lnTo>
                <a:lnTo>
                  <a:pt x="480" y="202"/>
                </a:lnTo>
                <a:lnTo>
                  <a:pt x="480" y="209"/>
                </a:lnTo>
                <a:lnTo>
                  <a:pt x="634" y="209"/>
                </a:lnTo>
                <a:lnTo>
                  <a:pt x="634" y="249"/>
                </a:lnTo>
                <a:lnTo>
                  <a:pt x="602" y="249"/>
                </a:lnTo>
                <a:lnTo>
                  <a:pt x="602" y="231"/>
                </a:lnTo>
                <a:lnTo>
                  <a:pt x="452" y="231"/>
                </a:lnTo>
                <a:lnTo>
                  <a:pt x="452" y="249"/>
                </a:lnTo>
                <a:lnTo>
                  <a:pt x="420" y="249"/>
                </a:lnTo>
                <a:lnTo>
                  <a:pt x="420" y="209"/>
                </a:lnTo>
                <a:lnTo>
                  <a:pt x="448" y="209"/>
                </a:lnTo>
                <a:lnTo>
                  <a:pt x="448" y="176"/>
                </a:lnTo>
                <a:close/>
                <a:moveTo>
                  <a:pt x="591" y="234"/>
                </a:moveTo>
                <a:lnTo>
                  <a:pt x="591" y="253"/>
                </a:lnTo>
                <a:lnTo>
                  <a:pt x="462" y="253"/>
                </a:lnTo>
                <a:lnTo>
                  <a:pt x="462" y="234"/>
                </a:lnTo>
                <a:lnTo>
                  <a:pt x="591" y="234"/>
                </a:lnTo>
                <a:close/>
                <a:moveTo>
                  <a:pt x="457" y="256"/>
                </a:moveTo>
                <a:lnTo>
                  <a:pt x="488" y="256"/>
                </a:lnTo>
                <a:lnTo>
                  <a:pt x="475" y="273"/>
                </a:lnTo>
                <a:cubicBezTo>
                  <a:pt x="472" y="277"/>
                  <a:pt x="467" y="279"/>
                  <a:pt x="461" y="279"/>
                </a:cubicBezTo>
                <a:lnTo>
                  <a:pt x="427" y="279"/>
                </a:lnTo>
                <a:lnTo>
                  <a:pt x="427" y="263"/>
                </a:lnTo>
                <a:lnTo>
                  <a:pt x="449" y="263"/>
                </a:lnTo>
                <a:cubicBezTo>
                  <a:pt x="451" y="263"/>
                  <a:pt x="452" y="263"/>
                  <a:pt x="453" y="261"/>
                </a:cubicBezTo>
                <a:lnTo>
                  <a:pt x="457" y="256"/>
                </a:lnTo>
                <a:close/>
                <a:moveTo>
                  <a:pt x="571" y="256"/>
                </a:moveTo>
                <a:lnTo>
                  <a:pt x="602" y="256"/>
                </a:lnTo>
                <a:lnTo>
                  <a:pt x="606" y="261"/>
                </a:lnTo>
                <a:cubicBezTo>
                  <a:pt x="607" y="262"/>
                  <a:pt x="608" y="262"/>
                  <a:pt x="610" y="262"/>
                </a:cubicBezTo>
                <a:lnTo>
                  <a:pt x="630" y="262"/>
                </a:lnTo>
                <a:lnTo>
                  <a:pt x="630" y="278"/>
                </a:lnTo>
                <a:lnTo>
                  <a:pt x="595" y="278"/>
                </a:lnTo>
                <a:cubicBezTo>
                  <a:pt x="591" y="278"/>
                  <a:pt x="587" y="276"/>
                  <a:pt x="583" y="273"/>
                </a:cubicBezTo>
                <a:lnTo>
                  <a:pt x="571" y="256"/>
                </a:lnTo>
                <a:close/>
                <a:moveTo>
                  <a:pt x="492" y="262"/>
                </a:moveTo>
                <a:lnTo>
                  <a:pt x="565" y="262"/>
                </a:lnTo>
                <a:lnTo>
                  <a:pt x="579" y="277"/>
                </a:lnTo>
                <a:cubicBezTo>
                  <a:pt x="582" y="280"/>
                  <a:pt x="584" y="282"/>
                  <a:pt x="587" y="282"/>
                </a:cubicBezTo>
                <a:lnTo>
                  <a:pt x="633" y="282"/>
                </a:lnTo>
                <a:lnTo>
                  <a:pt x="633" y="303"/>
                </a:lnTo>
                <a:lnTo>
                  <a:pt x="576" y="303"/>
                </a:lnTo>
                <a:cubicBezTo>
                  <a:pt x="571" y="303"/>
                  <a:pt x="566" y="302"/>
                  <a:pt x="563" y="299"/>
                </a:cubicBezTo>
                <a:lnTo>
                  <a:pt x="546" y="285"/>
                </a:lnTo>
                <a:lnTo>
                  <a:pt x="512" y="285"/>
                </a:lnTo>
                <a:lnTo>
                  <a:pt x="495" y="300"/>
                </a:lnTo>
                <a:cubicBezTo>
                  <a:pt x="491" y="303"/>
                  <a:pt x="487" y="304"/>
                  <a:pt x="482" y="304"/>
                </a:cubicBezTo>
                <a:lnTo>
                  <a:pt x="421" y="304"/>
                </a:lnTo>
                <a:lnTo>
                  <a:pt x="421" y="283"/>
                </a:lnTo>
                <a:lnTo>
                  <a:pt x="471" y="283"/>
                </a:lnTo>
                <a:cubicBezTo>
                  <a:pt x="474" y="283"/>
                  <a:pt x="476" y="281"/>
                  <a:pt x="479" y="278"/>
                </a:cubicBezTo>
                <a:lnTo>
                  <a:pt x="492" y="262"/>
                </a:lnTo>
                <a:close/>
                <a:moveTo>
                  <a:pt x="425" y="308"/>
                </a:moveTo>
                <a:lnTo>
                  <a:pt x="630" y="308"/>
                </a:lnTo>
                <a:lnTo>
                  <a:pt x="630" y="380"/>
                </a:lnTo>
                <a:cubicBezTo>
                  <a:pt x="630" y="390"/>
                  <a:pt x="622" y="394"/>
                  <a:pt x="606" y="394"/>
                </a:cubicBezTo>
                <a:lnTo>
                  <a:pt x="425" y="394"/>
                </a:lnTo>
                <a:lnTo>
                  <a:pt x="425" y="308"/>
                </a:lnTo>
                <a:close/>
                <a:moveTo>
                  <a:pt x="590" y="376"/>
                </a:moveTo>
                <a:cubicBezTo>
                  <a:pt x="595" y="376"/>
                  <a:pt x="597" y="374"/>
                  <a:pt x="597" y="371"/>
                </a:cubicBezTo>
                <a:lnTo>
                  <a:pt x="597" y="370"/>
                </a:lnTo>
                <a:lnTo>
                  <a:pt x="458" y="370"/>
                </a:lnTo>
                <a:lnTo>
                  <a:pt x="458" y="376"/>
                </a:lnTo>
                <a:lnTo>
                  <a:pt x="590" y="376"/>
                </a:lnTo>
                <a:close/>
                <a:moveTo>
                  <a:pt x="458" y="354"/>
                </a:moveTo>
                <a:lnTo>
                  <a:pt x="597" y="354"/>
                </a:lnTo>
                <a:lnTo>
                  <a:pt x="597" y="348"/>
                </a:lnTo>
                <a:lnTo>
                  <a:pt x="458" y="348"/>
                </a:lnTo>
                <a:lnTo>
                  <a:pt x="458" y="354"/>
                </a:lnTo>
                <a:close/>
                <a:moveTo>
                  <a:pt x="458" y="333"/>
                </a:moveTo>
                <a:lnTo>
                  <a:pt x="597" y="333"/>
                </a:lnTo>
                <a:lnTo>
                  <a:pt x="597" y="327"/>
                </a:lnTo>
                <a:lnTo>
                  <a:pt x="458" y="327"/>
                </a:lnTo>
                <a:lnTo>
                  <a:pt x="458" y="333"/>
                </a:lnTo>
                <a:close/>
              </a:path>
            </a:pathLst>
          </a:custGeom>
          <a:gradFill flip="none" rotWithShape="1">
            <a:gsLst>
              <a:gs pos="100000">
                <a:srgbClr val="640000"/>
              </a:gs>
              <a:gs pos="47000">
                <a:srgbClr val="C80000"/>
              </a:gs>
              <a:gs pos="0">
                <a:srgbClr val="FF0000"/>
              </a:gs>
            </a:gsLst>
            <a:path path="shape">
              <a:fillToRect b="50000" l="50000" r="50000" t="50000"/>
            </a:path>
          </a:gra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altLang="en-US" lang="zh-CN"/>
          </a:p>
        </p:txBody>
      </p:sp>
      <p:pic>
        <p:nvPicPr>
          <p:cNvPr id="25608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154738" y="1211263"/>
            <a:ext cx="1536700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818" name="矩形 2"/>
          <p:cNvSpPr>
            <a:spLocks noChangeArrowheads="1"/>
          </p:cNvSpPr>
          <p:nvPr/>
        </p:nvSpPr>
        <p:spPr bwMode="auto">
          <a:xfrm>
            <a:off x="3176589" y="4127500"/>
            <a:ext cx="5184775" cy="96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altLang="en-US" lang="zh-CN" sz="1600">
                <a:latin charset="-122" pitchFamily="65" typeface="方正细倩简体"/>
                <a:ea charset="-122" pitchFamily="65" typeface="方正细倩简体"/>
              </a:rPr>
              <a:t>       即指南屏山净慈寺傍晚的钟声，南屏山在杭州西湖南岸、玉皇山北，九曜山东。主峰高百米，林木繁茂，石壁如屏，北麓山脚下是净慈寺，傍晚钟声清越悠扬。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991769" y="4162532"/>
            <a:ext cx="659413" cy="283967"/>
            <a:chOff x="198438" y="1811338"/>
            <a:chExt cx="7689850" cy="3311525"/>
          </a:xfrm>
          <a:gradFill flip="none" rotWithShape="1">
            <a:gsLst>
              <a:gs pos="0">
                <a:srgbClr val="640000"/>
              </a:gs>
              <a:gs pos="49000">
                <a:srgbClr val="C80000"/>
              </a:gs>
              <a:gs pos="100000">
                <a:srgbClr val="FF0000"/>
              </a:gs>
            </a:gsLst>
            <a:path path="shape">
              <a:fillToRect b="50000" l="50000" r="50000" t="50000"/>
            </a:path>
          </a:gradFill>
        </p:grpSpPr>
        <p:sp>
          <p:nvSpPr>
            <p:cNvPr id="5" name="Freeform 8"/>
            <p:cNvSpPr/>
            <p:nvPr/>
          </p:nvSpPr>
          <p:spPr bwMode="auto">
            <a:xfrm>
              <a:off x="198438" y="1811338"/>
              <a:ext cx="7394575" cy="3311525"/>
            </a:xfrm>
            <a:custGeom>
              <a:gdLst>
                <a:gd fmla="*/ 1674 w 4658" name="T0"/>
                <a:gd fmla="*/ 658 h 2086" name="T1"/>
                <a:gd fmla="*/ 1320 w 4658" name="T2"/>
                <a:gd fmla="*/ 820 h 2086" name="T3"/>
                <a:gd fmla="*/ 1068 w 4658" name="T4"/>
                <a:gd fmla="*/ 1096 h 2086" name="T5"/>
                <a:gd fmla="*/ 1166 w 4658" name="T6"/>
                <a:gd fmla="*/ 1402 h 2086" name="T7"/>
                <a:gd fmla="*/ 1510 w 4658" name="T8"/>
                <a:gd fmla="*/ 1610 h 2086" name="T9"/>
                <a:gd fmla="*/ 1986 w 4658" name="T10"/>
                <a:gd fmla="*/ 1886 h 2086" name="T11"/>
                <a:gd fmla="*/ 1932 w 4658" name="T12"/>
                <a:gd fmla="*/ 1980 h 2086" name="T13"/>
                <a:gd fmla="*/ 1350 w 4658" name="T14"/>
                <a:gd fmla="*/ 1714 h 2086" name="T15"/>
                <a:gd fmla="*/ 860 w 4658" name="T16"/>
                <a:gd fmla="*/ 1460 h 2086" name="T17"/>
                <a:gd fmla="*/ 432 w 4658" name="T18"/>
                <a:gd fmla="*/ 1624 h 2086" name="T19"/>
                <a:gd fmla="*/ 450 w 4658" name="T20"/>
                <a:gd fmla="*/ 1748 h 2086" name="T21"/>
                <a:gd fmla="*/ 604 w 4658" name="T22"/>
                <a:gd fmla="*/ 1592 h 2086" name="T23"/>
                <a:gd fmla="*/ 802 w 4658" name="T24"/>
                <a:gd fmla="*/ 1766 h 2086" name="T25"/>
                <a:gd fmla="*/ 584 w 4658" name="T26"/>
                <a:gd fmla="*/ 2058 h 2086" name="T27"/>
                <a:gd fmla="*/ 160 w 4658" name="T28"/>
                <a:gd fmla="*/ 1982 h 2086" name="T29"/>
                <a:gd fmla="*/ 80 w 4658" name="T30"/>
                <a:gd fmla="*/ 1550 h 2086" name="T31"/>
                <a:gd fmla="*/ 12 w 4658" name="T32"/>
                <a:gd fmla="*/ 1254 h 2086" name="T33"/>
                <a:gd fmla="*/ 290 w 4658" name="T34"/>
                <a:gd fmla="*/ 1070 h 2086" name="T35"/>
                <a:gd fmla="*/ 574 w 4658" name="T36"/>
                <a:gd fmla="*/ 1192 h 2086" name="T37"/>
                <a:gd fmla="*/ 976 w 4658" name="T38"/>
                <a:gd fmla="*/ 1070 h 2086" name="T39"/>
                <a:gd fmla="*/ 970 w 4658" name="T40"/>
                <a:gd fmla="*/ 796 h 2086" name="T41"/>
                <a:gd fmla="*/ 742 w 4658" name="T42"/>
                <a:gd fmla="*/ 774 h 2086" name="T43"/>
                <a:gd fmla="*/ 968 w 4658" name="T44"/>
                <a:gd fmla="*/ 956 h 2086" name="T45"/>
                <a:gd fmla="*/ 728 w 4658" name="T46"/>
                <a:gd fmla="*/ 1138 h 2086" name="T47"/>
                <a:gd fmla="*/ 462 w 4658" name="T48"/>
                <a:gd fmla="*/ 972 h 2086" name="T49"/>
                <a:gd fmla="*/ 578 w 4658" name="T50"/>
                <a:gd fmla="*/ 676 h 2086" name="T51"/>
                <a:gd fmla="*/ 684 w 4658" name="T52"/>
                <a:gd fmla="*/ 478 h 2086" name="T53"/>
                <a:gd fmla="*/ 930 w 4658" name="T54"/>
                <a:gd fmla="*/ 278 h 2086" name="T55"/>
                <a:gd fmla="*/ 1204 w 4658" name="T56"/>
                <a:gd fmla="*/ 154 h 2086" name="T57"/>
                <a:gd fmla="*/ 1586 w 4658" name="T58"/>
                <a:gd fmla="*/ 2 h 2086" name="T59"/>
                <a:gd fmla="*/ 1982 w 4658" name="T60"/>
                <a:gd fmla="*/ 116 h 2086" name="T61"/>
                <a:gd fmla="*/ 2314 w 4658" name="T62"/>
                <a:gd fmla="*/ 346 h 2086" name="T63"/>
                <a:gd fmla="*/ 2100 w 4658" name="T64"/>
                <a:gd fmla="*/ 666 h 2086" name="T65"/>
                <a:gd fmla="*/ 1940 w 4658" name="T66"/>
                <a:gd fmla="*/ 476 h 2086" name="T67"/>
                <a:gd fmla="*/ 1998 w 4658" name="T68"/>
                <a:gd fmla="*/ 350 h 2086" name="T69"/>
                <a:gd fmla="*/ 1918 w 4658" name="T70"/>
                <a:gd fmla="*/ 624 h 2086" name="T71"/>
                <a:gd fmla="*/ 2152 w 4658" name="T72"/>
                <a:gd fmla="*/ 722 h 2086" name="T73"/>
                <a:gd fmla="*/ 2378 w 4658" name="T74"/>
                <a:gd fmla="*/ 496 h 2086" name="T75"/>
                <a:gd fmla="*/ 2486 w 4658" name="T76"/>
                <a:gd fmla="*/ 276 h 2086" name="T77"/>
                <a:gd fmla="*/ 2728 w 4658" name="T78"/>
                <a:gd fmla="*/ 370 h 2086" name="T79"/>
                <a:gd fmla="*/ 3024 w 4658" name="T80"/>
                <a:gd fmla="*/ 402 h 2086" name="T81"/>
                <a:gd fmla="*/ 3094 w 4658" name="T82"/>
                <a:gd fmla="*/ 700 h 2086" name="T83"/>
                <a:gd fmla="*/ 3328 w 4658" name="T84"/>
                <a:gd fmla="*/ 822 h 2086" name="T85"/>
                <a:gd fmla="*/ 3334 w 4658" name="T86"/>
                <a:gd fmla="*/ 1086 h 2086" name="T87"/>
                <a:gd fmla="*/ 2968 w 4658" name="T88"/>
                <a:gd fmla="*/ 1184 h 2086" name="T89"/>
                <a:gd fmla="*/ 2938 w 4658" name="T90"/>
                <a:gd fmla="*/ 918 h 2086" name="T91"/>
                <a:gd fmla="*/ 3142 w 4658" name="T92"/>
                <a:gd fmla="*/ 974 h 2086" name="T93"/>
                <a:gd fmla="*/ 3190 w 4658" name="T94"/>
                <a:gd fmla="*/ 1014 h 2086" name="T95"/>
                <a:gd fmla="*/ 3048 w 4658" name="T96"/>
                <a:gd fmla="*/ 834 h 2086" name="T97"/>
                <a:gd fmla="*/ 2802 w 4658" name="T98"/>
                <a:gd fmla="*/ 1024 h 2086" name="T99"/>
                <a:gd fmla="*/ 3018 w 4658" name="T100"/>
                <a:gd fmla="*/ 1270 h 2086" name="T101"/>
                <a:gd fmla="*/ 3478 w 4658" name="T102"/>
                <a:gd fmla="*/ 1064 h 2086" name="T103"/>
                <a:gd fmla="*/ 4058 w 4658" name="T104"/>
                <a:gd fmla="*/ 1070 h 2086" name="T105"/>
                <a:gd fmla="*/ 4658 w 4658" name="T106"/>
                <a:gd fmla="*/ 1442 h 2086" name="T107"/>
                <a:gd fmla="*/ 4066 w 4658" name="T108"/>
                <a:gd fmla="*/ 1240 h 2086" name="T109"/>
                <a:gd fmla="*/ 3572 w 4658" name="T110"/>
                <a:gd fmla="*/ 1174 h 2086" name="T111"/>
                <a:gd fmla="*/ 2986 w 4658" name="T112"/>
                <a:gd fmla="*/ 1518 h 2086" name="T113"/>
                <a:gd fmla="*/ 2470 w 4658" name="T114"/>
                <a:gd fmla="*/ 1472 h 2086" name="T115"/>
                <a:gd fmla="*/ 2540 w 4658" name="T116"/>
                <a:gd fmla="*/ 1250 h 2086" name="T117"/>
                <a:gd fmla="*/ 2340 w 4658" name="T118"/>
                <a:gd fmla="*/ 872 h 2086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2086" w="4658">
                  <a:moveTo>
                    <a:pt x="1970" y="850"/>
                  </a:moveTo>
                  <a:lnTo>
                    <a:pt x="1970" y="850"/>
                  </a:lnTo>
                  <a:lnTo>
                    <a:pt x="1954" y="822"/>
                  </a:lnTo>
                  <a:lnTo>
                    <a:pt x="1938" y="796"/>
                  </a:lnTo>
                  <a:lnTo>
                    <a:pt x="1920" y="774"/>
                  </a:lnTo>
                  <a:lnTo>
                    <a:pt x="1900" y="752"/>
                  </a:lnTo>
                  <a:lnTo>
                    <a:pt x="1878" y="734"/>
                  </a:lnTo>
                  <a:lnTo>
                    <a:pt x="1856" y="716"/>
                  </a:lnTo>
                  <a:lnTo>
                    <a:pt x="1832" y="702"/>
                  </a:lnTo>
                  <a:lnTo>
                    <a:pt x="1808" y="690"/>
                  </a:lnTo>
                  <a:lnTo>
                    <a:pt x="1782" y="680"/>
                  </a:lnTo>
                  <a:lnTo>
                    <a:pt x="1756" y="672"/>
                  </a:lnTo>
                  <a:lnTo>
                    <a:pt x="1730" y="666"/>
                  </a:lnTo>
                  <a:lnTo>
                    <a:pt x="1702" y="660"/>
                  </a:lnTo>
                  <a:lnTo>
                    <a:pt x="1674" y="658"/>
                  </a:lnTo>
                  <a:lnTo>
                    <a:pt x="1648" y="658"/>
                  </a:lnTo>
                  <a:lnTo>
                    <a:pt x="1620" y="660"/>
                  </a:lnTo>
                  <a:lnTo>
                    <a:pt x="1592" y="662"/>
                  </a:lnTo>
                  <a:lnTo>
                    <a:pt x="1564" y="668"/>
                  </a:lnTo>
                  <a:lnTo>
                    <a:pt x="1538" y="674"/>
                  </a:lnTo>
                  <a:lnTo>
                    <a:pt x="1512" y="682"/>
                  </a:lnTo>
                  <a:lnTo>
                    <a:pt x="1486" y="692"/>
                  </a:lnTo>
                  <a:lnTo>
                    <a:pt x="1460" y="702"/>
                  </a:lnTo>
                  <a:lnTo>
                    <a:pt x="1436" y="716"/>
                  </a:lnTo>
                  <a:lnTo>
                    <a:pt x="1414" y="730"/>
                  </a:lnTo>
                  <a:lnTo>
                    <a:pt x="1392" y="744"/>
                  </a:lnTo>
                  <a:lnTo>
                    <a:pt x="1372" y="762"/>
                  </a:lnTo>
                  <a:lnTo>
                    <a:pt x="1352" y="780"/>
                  </a:lnTo>
                  <a:lnTo>
                    <a:pt x="1334" y="800"/>
                  </a:lnTo>
                  <a:lnTo>
                    <a:pt x="1320" y="820"/>
                  </a:lnTo>
                  <a:lnTo>
                    <a:pt x="1306" y="842"/>
                  </a:lnTo>
                  <a:lnTo>
                    <a:pt x="1294" y="864"/>
                  </a:lnTo>
                  <a:lnTo>
                    <a:pt x="1284" y="888"/>
                  </a:lnTo>
                  <a:lnTo>
                    <a:pt x="1276" y="914"/>
                  </a:lnTo>
                  <a:lnTo>
                    <a:pt x="1276" y="914"/>
                  </a:lnTo>
                  <a:lnTo>
                    <a:pt x="1246" y="920"/>
                  </a:lnTo>
                  <a:lnTo>
                    <a:pt x="1218" y="930"/>
                  </a:lnTo>
                  <a:lnTo>
                    <a:pt x="1192" y="942"/>
                  </a:lnTo>
                  <a:lnTo>
                    <a:pt x="1168" y="958"/>
                  </a:lnTo>
                  <a:lnTo>
                    <a:pt x="1146" y="978"/>
                  </a:lnTo>
                  <a:lnTo>
                    <a:pt x="1126" y="998"/>
                  </a:lnTo>
                  <a:lnTo>
                    <a:pt x="1108" y="1022"/>
                  </a:lnTo>
                  <a:lnTo>
                    <a:pt x="1094" y="1046"/>
                  </a:lnTo>
                  <a:lnTo>
                    <a:pt x="1080" y="1070"/>
                  </a:lnTo>
                  <a:lnTo>
                    <a:pt x="1068" y="1096"/>
                  </a:lnTo>
                  <a:lnTo>
                    <a:pt x="1060" y="1122"/>
                  </a:lnTo>
                  <a:lnTo>
                    <a:pt x="1054" y="1148"/>
                  </a:lnTo>
                  <a:lnTo>
                    <a:pt x="1050" y="1172"/>
                  </a:lnTo>
                  <a:lnTo>
                    <a:pt x="1048" y="1196"/>
                  </a:lnTo>
                  <a:lnTo>
                    <a:pt x="1048" y="1220"/>
                  </a:lnTo>
                  <a:lnTo>
                    <a:pt x="1050" y="1240"/>
                  </a:lnTo>
                  <a:lnTo>
                    <a:pt x="1050" y="1240"/>
                  </a:lnTo>
                  <a:lnTo>
                    <a:pt x="1056" y="1268"/>
                  </a:lnTo>
                  <a:lnTo>
                    <a:pt x="1066" y="1292"/>
                  </a:lnTo>
                  <a:lnTo>
                    <a:pt x="1078" y="1316"/>
                  </a:lnTo>
                  <a:lnTo>
                    <a:pt x="1090" y="1338"/>
                  </a:lnTo>
                  <a:lnTo>
                    <a:pt x="1106" y="1356"/>
                  </a:lnTo>
                  <a:lnTo>
                    <a:pt x="1124" y="1374"/>
                  </a:lnTo>
                  <a:lnTo>
                    <a:pt x="1144" y="1390"/>
                  </a:lnTo>
                  <a:lnTo>
                    <a:pt x="1166" y="1402"/>
                  </a:lnTo>
                  <a:lnTo>
                    <a:pt x="1188" y="1412"/>
                  </a:lnTo>
                  <a:lnTo>
                    <a:pt x="1212" y="1420"/>
                  </a:lnTo>
                  <a:lnTo>
                    <a:pt x="1238" y="1424"/>
                  </a:lnTo>
                  <a:lnTo>
                    <a:pt x="1264" y="1424"/>
                  </a:lnTo>
                  <a:lnTo>
                    <a:pt x="1290" y="1422"/>
                  </a:lnTo>
                  <a:lnTo>
                    <a:pt x="1318" y="1418"/>
                  </a:lnTo>
                  <a:lnTo>
                    <a:pt x="1344" y="1408"/>
                  </a:lnTo>
                  <a:lnTo>
                    <a:pt x="1374" y="1396"/>
                  </a:lnTo>
                  <a:lnTo>
                    <a:pt x="1374" y="1396"/>
                  </a:lnTo>
                  <a:lnTo>
                    <a:pt x="1394" y="1436"/>
                  </a:lnTo>
                  <a:lnTo>
                    <a:pt x="1416" y="1474"/>
                  </a:lnTo>
                  <a:lnTo>
                    <a:pt x="1438" y="1512"/>
                  </a:lnTo>
                  <a:lnTo>
                    <a:pt x="1460" y="1546"/>
                  </a:lnTo>
                  <a:lnTo>
                    <a:pt x="1484" y="1578"/>
                  </a:lnTo>
                  <a:lnTo>
                    <a:pt x="1510" y="1610"/>
                  </a:lnTo>
                  <a:lnTo>
                    <a:pt x="1534" y="1640"/>
                  </a:lnTo>
                  <a:lnTo>
                    <a:pt x="1560" y="1666"/>
                  </a:lnTo>
                  <a:lnTo>
                    <a:pt x="1588" y="1692"/>
                  </a:lnTo>
                  <a:lnTo>
                    <a:pt x="1616" y="1716"/>
                  </a:lnTo>
                  <a:lnTo>
                    <a:pt x="1644" y="1738"/>
                  </a:lnTo>
                  <a:lnTo>
                    <a:pt x="1674" y="1760"/>
                  </a:lnTo>
                  <a:lnTo>
                    <a:pt x="1706" y="1780"/>
                  </a:lnTo>
                  <a:lnTo>
                    <a:pt x="1736" y="1798"/>
                  </a:lnTo>
                  <a:lnTo>
                    <a:pt x="1770" y="1814"/>
                  </a:lnTo>
                  <a:lnTo>
                    <a:pt x="1802" y="1828"/>
                  </a:lnTo>
                  <a:lnTo>
                    <a:pt x="1838" y="1842"/>
                  </a:lnTo>
                  <a:lnTo>
                    <a:pt x="1872" y="1856"/>
                  </a:lnTo>
                  <a:lnTo>
                    <a:pt x="1910" y="1866"/>
                  </a:lnTo>
                  <a:lnTo>
                    <a:pt x="1946" y="1878"/>
                  </a:lnTo>
                  <a:lnTo>
                    <a:pt x="1986" y="1886"/>
                  </a:lnTo>
                  <a:lnTo>
                    <a:pt x="2024" y="1894"/>
                  </a:lnTo>
                  <a:lnTo>
                    <a:pt x="2108" y="1908"/>
                  </a:lnTo>
                  <a:lnTo>
                    <a:pt x="2194" y="1918"/>
                  </a:lnTo>
                  <a:lnTo>
                    <a:pt x="2286" y="1924"/>
                  </a:lnTo>
                  <a:lnTo>
                    <a:pt x="2382" y="1928"/>
                  </a:lnTo>
                  <a:lnTo>
                    <a:pt x="2484" y="1928"/>
                  </a:lnTo>
                  <a:lnTo>
                    <a:pt x="2484" y="1928"/>
                  </a:lnTo>
                  <a:lnTo>
                    <a:pt x="2364" y="1950"/>
                  </a:lnTo>
                  <a:lnTo>
                    <a:pt x="2254" y="1966"/>
                  </a:lnTo>
                  <a:lnTo>
                    <a:pt x="2152" y="1978"/>
                  </a:lnTo>
                  <a:lnTo>
                    <a:pt x="2104" y="1980"/>
                  </a:lnTo>
                  <a:lnTo>
                    <a:pt x="2058" y="1982"/>
                  </a:lnTo>
                  <a:lnTo>
                    <a:pt x="2014" y="1982"/>
                  </a:lnTo>
                  <a:lnTo>
                    <a:pt x="1972" y="1982"/>
                  </a:lnTo>
                  <a:lnTo>
                    <a:pt x="1932" y="1980"/>
                  </a:lnTo>
                  <a:lnTo>
                    <a:pt x="1894" y="1978"/>
                  </a:lnTo>
                  <a:lnTo>
                    <a:pt x="1856" y="1972"/>
                  </a:lnTo>
                  <a:lnTo>
                    <a:pt x="1820" y="1968"/>
                  </a:lnTo>
                  <a:lnTo>
                    <a:pt x="1786" y="1962"/>
                  </a:lnTo>
                  <a:lnTo>
                    <a:pt x="1754" y="1954"/>
                  </a:lnTo>
                  <a:lnTo>
                    <a:pt x="1722" y="1946"/>
                  </a:lnTo>
                  <a:lnTo>
                    <a:pt x="1692" y="1936"/>
                  </a:lnTo>
                  <a:lnTo>
                    <a:pt x="1662" y="1924"/>
                  </a:lnTo>
                  <a:lnTo>
                    <a:pt x="1634" y="1914"/>
                  </a:lnTo>
                  <a:lnTo>
                    <a:pt x="1582" y="1888"/>
                  </a:lnTo>
                  <a:lnTo>
                    <a:pt x="1530" y="1858"/>
                  </a:lnTo>
                  <a:lnTo>
                    <a:pt x="1484" y="1826"/>
                  </a:lnTo>
                  <a:lnTo>
                    <a:pt x="1438" y="1792"/>
                  </a:lnTo>
                  <a:lnTo>
                    <a:pt x="1392" y="1754"/>
                  </a:lnTo>
                  <a:lnTo>
                    <a:pt x="1350" y="1714"/>
                  </a:lnTo>
                  <a:lnTo>
                    <a:pt x="1350" y="1714"/>
                  </a:lnTo>
                  <a:lnTo>
                    <a:pt x="1316" y="1684"/>
                  </a:lnTo>
                  <a:lnTo>
                    <a:pt x="1282" y="1654"/>
                  </a:lnTo>
                  <a:lnTo>
                    <a:pt x="1246" y="1628"/>
                  </a:lnTo>
                  <a:lnTo>
                    <a:pt x="1210" y="1602"/>
                  </a:lnTo>
                  <a:lnTo>
                    <a:pt x="1174" y="1578"/>
                  </a:lnTo>
                  <a:lnTo>
                    <a:pt x="1136" y="1556"/>
                  </a:lnTo>
                  <a:lnTo>
                    <a:pt x="1100" y="1538"/>
                  </a:lnTo>
                  <a:lnTo>
                    <a:pt x="1064" y="1520"/>
                  </a:lnTo>
                  <a:lnTo>
                    <a:pt x="1028" y="1504"/>
                  </a:lnTo>
                  <a:lnTo>
                    <a:pt x="992" y="1490"/>
                  </a:lnTo>
                  <a:lnTo>
                    <a:pt x="958" y="1480"/>
                  </a:lnTo>
                  <a:lnTo>
                    <a:pt x="924" y="1470"/>
                  </a:lnTo>
                  <a:lnTo>
                    <a:pt x="892" y="1464"/>
                  </a:lnTo>
                  <a:lnTo>
                    <a:pt x="860" y="1460"/>
                  </a:lnTo>
                  <a:lnTo>
                    <a:pt x="832" y="1460"/>
                  </a:lnTo>
                  <a:lnTo>
                    <a:pt x="804" y="1462"/>
                  </a:lnTo>
                  <a:lnTo>
                    <a:pt x="804" y="1462"/>
                  </a:lnTo>
                  <a:lnTo>
                    <a:pt x="754" y="1468"/>
                  </a:lnTo>
                  <a:lnTo>
                    <a:pt x="706" y="1478"/>
                  </a:lnTo>
                  <a:lnTo>
                    <a:pt x="658" y="1490"/>
                  </a:lnTo>
                  <a:lnTo>
                    <a:pt x="614" y="1502"/>
                  </a:lnTo>
                  <a:lnTo>
                    <a:pt x="574" y="1518"/>
                  </a:lnTo>
                  <a:lnTo>
                    <a:pt x="536" y="1536"/>
                  </a:lnTo>
                  <a:lnTo>
                    <a:pt x="504" y="1556"/>
                  </a:lnTo>
                  <a:lnTo>
                    <a:pt x="474" y="1576"/>
                  </a:lnTo>
                  <a:lnTo>
                    <a:pt x="462" y="1588"/>
                  </a:lnTo>
                  <a:lnTo>
                    <a:pt x="450" y="1600"/>
                  </a:lnTo>
                  <a:lnTo>
                    <a:pt x="440" y="1612"/>
                  </a:lnTo>
                  <a:lnTo>
                    <a:pt x="432" y="1624"/>
                  </a:lnTo>
                  <a:lnTo>
                    <a:pt x="426" y="1636"/>
                  </a:lnTo>
                  <a:lnTo>
                    <a:pt x="420" y="1650"/>
                  </a:lnTo>
                  <a:lnTo>
                    <a:pt x="416" y="1662"/>
                  </a:lnTo>
                  <a:lnTo>
                    <a:pt x="414" y="1676"/>
                  </a:lnTo>
                  <a:lnTo>
                    <a:pt x="414" y="1690"/>
                  </a:lnTo>
                  <a:lnTo>
                    <a:pt x="414" y="1704"/>
                  </a:lnTo>
                  <a:lnTo>
                    <a:pt x="418" y="1720"/>
                  </a:lnTo>
                  <a:lnTo>
                    <a:pt x="422" y="1734"/>
                  </a:lnTo>
                  <a:lnTo>
                    <a:pt x="430" y="1750"/>
                  </a:lnTo>
                  <a:lnTo>
                    <a:pt x="438" y="1766"/>
                  </a:lnTo>
                  <a:lnTo>
                    <a:pt x="450" y="1782"/>
                  </a:lnTo>
                  <a:lnTo>
                    <a:pt x="462" y="1798"/>
                  </a:lnTo>
                  <a:lnTo>
                    <a:pt x="462" y="1798"/>
                  </a:lnTo>
                  <a:lnTo>
                    <a:pt x="454" y="1772"/>
                  </a:lnTo>
                  <a:lnTo>
                    <a:pt x="450" y="1748"/>
                  </a:lnTo>
                  <a:lnTo>
                    <a:pt x="446" y="1726"/>
                  </a:lnTo>
                  <a:lnTo>
                    <a:pt x="446" y="1704"/>
                  </a:lnTo>
                  <a:lnTo>
                    <a:pt x="450" y="1686"/>
                  </a:lnTo>
                  <a:lnTo>
                    <a:pt x="454" y="1670"/>
                  </a:lnTo>
                  <a:lnTo>
                    <a:pt x="460" y="1654"/>
                  </a:lnTo>
                  <a:lnTo>
                    <a:pt x="470" y="1640"/>
                  </a:lnTo>
                  <a:lnTo>
                    <a:pt x="480" y="1628"/>
                  </a:lnTo>
                  <a:lnTo>
                    <a:pt x="492" y="1618"/>
                  </a:lnTo>
                  <a:lnTo>
                    <a:pt x="504" y="1610"/>
                  </a:lnTo>
                  <a:lnTo>
                    <a:pt x="520" y="1602"/>
                  </a:lnTo>
                  <a:lnTo>
                    <a:pt x="534" y="1598"/>
                  </a:lnTo>
                  <a:lnTo>
                    <a:pt x="552" y="1594"/>
                  </a:lnTo>
                  <a:lnTo>
                    <a:pt x="568" y="1592"/>
                  </a:lnTo>
                  <a:lnTo>
                    <a:pt x="586" y="1590"/>
                  </a:lnTo>
                  <a:lnTo>
                    <a:pt x="604" y="1592"/>
                  </a:lnTo>
                  <a:lnTo>
                    <a:pt x="622" y="1594"/>
                  </a:lnTo>
                  <a:lnTo>
                    <a:pt x="640" y="1598"/>
                  </a:lnTo>
                  <a:lnTo>
                    <a:pt x="658" y="1602"/>
                  </a:lnTo>
                  <a:lnTo>
                    <a:pt x="676" y="1608"/>
                  </a:lnTo>
                  <a:lnTo>
                    <a:pt x="694" y="1616"/>
                  </a:lnTo>
                  <a:lnTo>
                    <a:pt x="710" y="1626"/>
                  </a:lnTo>
                  <a:lnTo>
                    <a:pt x="726" y="1636"/>
                  </a:lnTo>
                  <a:lnTo>
                    <a:pt x="740" y="1648"/>
                  </a:lnTo>
                  <a:lnTo>
                    <a:pt x="754" y="1662"/>
                  </a:lnTo>
                  <a:lnTo>
                    <a:pt x="766" y="1676"/>
                  </a:lnTo>
                  <a:lnTo>
                    <a:pt x="778" y="1692"/>
                  </a:lnTo>
                  <a:lnTo>
                    <a:pt x="786" y="1708"/>
                  </a:lnTo>
                  <a:lnTo>
                    <a:pt x="794" y="1726"/>
                  </a:lnTo>
                  <a:lnTo>
                    <a:pt x="798" y="1746"/>
                  </a:lnTo>
                  <a:lnTo>
                    <a:pt x="802" y="1766"/>
                  </a:lnTo>
                  <a:lnTo>
                    <a:pt x="802" y="1766"/>
                  </a:lnTo>
                  <a:lnTo>
                    <a:pt x="804" y="1784"/>
                  </a:lnTo>
                  <a:lnTo>
                    <a:pt x="802" y="1802"/>
                  </a:lnTo>
                  <a:lnTo>
                    <a:pt x="802" y="1820"/>
                  </a:lnTo>
                  <a:lnTo>
                    <a:pt x="798" y="1838"/>
                  </a:lnTo>
                  <a:lnTo>
                    <a:pt x="796" y="1854"/>
                  </a:lnTo>
                  <a:lnTo>
                    <a:pt x="790" y="1870"/>
                  </a:lnTo>
                  <a:lnTo>
                    <a:pt x="778" y="1902"/>
                  </a:lnTo>
                  <a:lnTo>
                    <a:pt x="760" y="1932"/>
                  </a:lnTo>
                  <a:lnTo>
                    <a:pt x="740" y="1958"/>
                  </a:lnTo>
                  <a:lnTo>
                    <a:pt x="714" y="1984"/>
                  </a:lnTo>
                  <a:lnTo>
                    <a:pt x="686" y="2006"/>
                  </a:lnTo>
                  <a:lnTo>
                    <a:pt x="656" y="2026"/>
                  </a:lnTo>
                  <a:lnTo>
                    <a:pt x="622" y="2044"/>
                  </a:lnTo>
                  <a:lnTo>
                    <a:pt x="584" y="2058"/>
                  </a:lnTo>
                  <a:lnTo>
                    <a:pt x="546" y="2070"/>
                  </a:lnTo>
                  <a:lnTo>
                    <a:pt x="504" y="2078"/>
                  </a:lnTo>
                  <a:lnTo>
                    <a:pt x="462" y="2084"/>
                  </a:lnTo>
                  <a:lnTo>
                    <a:pt x="418" y="2086"/>
                  </a:lnTo>
                  <a:lnTo>
                    <a:pt x="372" y="2082"/>
                  </a:lnTo>
                  <a:lnTo>
                    <a:pt x="372" y="2082"/>
                  </a:lnTo>
                  <a:lnTo>
                    <a:pt x="342" y="2078"/>
                  </a:lnTo>
                  <a:lnTo>
                    <a:pt x="312" y="2072"/>
                  </a:lnTo>
                  <a:lnTo>
                    <a:pt x="286" y="2064"/>
                  </a:lnTo>
                  <a:lnTo>
                    <a:pt x="262" y="2054"/>
                  </a:lnTo>
                  <a:lnTo>
                    <a:pt x="238" y="2044"/>
                  </a:lnTo>
                  <a:lnTo>
                    <a:pt x="216" y="2030"/>
                  </a:lnTo>
                  <a:lnTo>
                    <a:pt x="196" y="2016"/>
                  </a:lnTo>
                  <a:lnTo>
                    <a:pt x="176" y="2000"/>
                  </a:lnTo>
                  <a:lnTo>
                    <a:pt x="160" y="1982"/>
                  </a:lnTo>
                  <a:lnTo>
                    <a:pt x="144" y="1964"/>
                  </a:lnTo>
                  <a:lnTo>
                    <a:pt x="128" y="1944"/>
                  </a:lnTo>
                  <a:lnTo>
                    <a:pt x="116" y="1922"/>
                  </a:lnTo>
                  <a:lnTo>
                    <a:pt x="104" y="1902"/>
                  </a:lnTo>
                  <a:lnTo>
                    <a:pt x="94" y="1880"/>
                  </a:lnTo>
                  <a:lnTo>
                    <a:pt x="84" y="1858"/>
                  </a:lnTo>
                  <a:lnTo>
                    <a:pt x="76" y="1834"/>
                  </a:lnTo>
                  <a:lnTo>
                    <a:pt x="70" y="1810"/>
                  </a:lnTo>
                  <a:lnTo>
                    <a:pt x="64" y="1788"/>
                  </a:lnTo>
                  <a:lnTo>
                    <a:pt x="56" y="1740"/>
                  </a:lnTo>
                  <a:lnTo>
                    <a:pt x="54" y="1694"/>
                  </a:lnTo>
                  <a:lnTo>
                    <a:pt x="56" y="1648"/>
                  </a:lnTo>
                  <a:lnTo>
                    <a:pt x="62" y="1606"/>
                  </a:lnTo>
                  <a:lnTo>
                    <a:pt x="72" y="1568"/>
                  </a:lnTo>
                  <a:lnTo>
                    <a:pt x="80" y="1550"/>
                  </a:lnTo>
                  <a:lnTo>
                    <a:pt x="86" y="1534"/>
                  </a:lnTo>
                  <a:lnTo>
                    <a:pt x="94" y="1518"/>
                  </a:lnTo>
                  <a:lnTo>
                    <a:pt x="104" y="1504"/>
                  </a:lnTo>
                  <a:lnTo>
                    <a:pt x="104" y="1504"/>
                  </a:lnTo>
                  <a:lnTo>
                    <a:pt x="78" y="1482"/>
                  </a:lnTo>
                  <a:lnTo>
                    <a:pt x="56" y="1458"/>
                  </a:lnTo>
                  <a:lnTo>
                    <a:pt x="36" y="1434"/>
                  </a:lnTo>
                  <a:lnTo>
                    <a:pt x="22" y="1412"/>
                  </a:lnTo>
                  <a:lnTo>
                    <a:pt x="12" y="1388"/>
                  </a:lnTo>
                  <a:lnTo>
                    <a:pt x="4" y="1364"/>
                  </a:lnTo>
                  <a:lnTo>
                    <a:pt x="0" y="1342"/>
                  </a:lnTo>
                  <a:lnTo>
                    <a:pt x="0" y="1320"/>
                  </a:lnTo>
                  <a:lnTo>
                    <a:pt x="2" y="1298"/>
                  </a:lnTo>
                  <a:lnTo>
                    <a:pt x="6" y="1276"/>
                  </a:lnTo>
                  <a:lnTo>
                    <a:pt x="12" y="1254"/>
                  </a:lnTo>
                  <a:lnTo>
                    <a:pt x="22" y="1234"/>
                  </a:lnTo>
                  <a:lnTo>
                    <a:pt x="34" y="1214"/>
                  </a:lnTo>
                  <a:lnTo>
                    <a:pt x="48" y="1196"/>
                  </a:lnTo>
                  <a:lnTo>
                    <a:pt x="62" y="1178"/>
                  </a:lnTo>
                  <a:lnTo>
                    <a:pt x="80" y="1160"/>
                  </a:lnTo>
                  <a:lnTo>
                    <a:pt x="98" y="1146"/>
                  </a:lnTo>
                  <a:lnTo>
                    <a:pt x="116" y="1130"/>
                  </a:lnTo>
                  <a:lnTo>
                    <a:pt x="136" y="1118"/>
                  </a:lnTo>
                  <a:lnTo>
                    <a:pt x="158" y="1106"/>
                  </a:lnTo>
                  <a:lnTo>
                    <a:pt x="180" y="1096"/>
                  </a:lnTo>
                  <a:lnTo>
                    <a:pt x="202" y="1088"/>
                  </a:lnTo>
                  <a:lnTo>
                    <a:pt x="224" y="1080"/>
                  </a:lnTo>
                  <a:lnTo>
                    <a:pt x="246" y="1076"/>
                  </a:lnTo>
                  <a:lnTo>
                    <a:pt x="270" y="1072"/>
                  </a:lnTo>
                  <a:lnTo>
                    <a:pt x="290" y="1070"/>
                  </a:lnTo>
                  <a:lnTo>
                    <a:pt x="312" y="1072"/>
                  </a:lnTo>
                  <a:lnTo>
                    <a:pt x="334" y="1074"/>
                  </a:lnTo>
                  <a:lnTo>
                    <a:pt x="352" y="1080"/>
                  </a:lnTo>
                  <a:lnTo>
                    <a:pt x="372" y="1088"/>
                  </a:lnTo>
                  <a:lnTo>
                    <a:pt x="390" y="1098"/>
                  </a:lnTo>
                  <a:lnTo>
                    <a:pt x="406" y="1110"/>
                  </a:lnTo>
                  <a:lnTo>
                    <a:pt x="406" y="1110"/>
                  </a:lnTo>
                  <a:lnTo>
                    <a:pt x="426" y="1126"/>
                  </a:lnTo>
                  <a:lnTo>
                    <a:pt x="446" y="1142"/>
                  </a:lnTo>
                  <a:lnTo>
                    <a:pt x="468" y="1154"/>
                  </a:lnTo>
                  <a:lnTo>
                    <a:pt x="488" y="1166"/>
                  </a:lnTo>
                  <a:lnTo>
                    <a:pt x="510" y="1174"/>
                  </a:lnTo>
                  <a:lnTo>
                    <a:pt x="532" y="1182"/>
                  </a:lnTo>
                  <a:lnTo>
                    <a:pt x="554" y="1188"/>
                  </a:lnTo>
                  <a:lnTo>
                    <a:pt x="574" y="1192"/>
                  </a:lnTo>
                  <a:lnTo>
                    <a:pt x="616" y="1198"/>
                  </a:lnTo>
                  <a:lnTo>
                    <a:pt x="656" y="1198"/>
                  </a:lnTo>
                  <a:lnTo>
                    <a:pt x="694" y="1196"/>
                  </a:lnTo>
                  <a:lnTo>
                    <a:pt x="730" y="1192"/>
                  </a:lnTo>
                  <a:lnTo>
                    <a:pt x="730" y="1192"/>
                  </a:lnTo>
                  <a:lnTo>
                    <a:pt x="776" y="1182"/>
                  </a:lnTo>
                  <a:lnTo>
                    <a:pt x="800" y="1176"/>
                  </a:lnTo>
                  <a:lnTo>
                    <a:pt x="824" y="1168"/>
                  </a:lnTo>
                  <a:lnTo>
                    <a:pt x="850" y="1158"/>
                  </a:lnTo>
                  <a:lnTo>
                    <a:pt x="874" y="1148"/>
                  </a:lnTo>
                  <a:lnTo>
                    <a:pt x="896" y="1134"/>
                  </a:lnTo>
                  <a:lnTo>
                    <a:pt x="918" y="1120"/>
                  </a:lnTo>
                  <a:lnTo>
                    <a:pt x="940" y="1106"/>
                  </a:lnTo>
                  <a:lnTo>
                    <a:pt x="958" y="1090"/>
                  </a:lnTo>
                  <a:lnTo>
                    <a:pt x="976" y="1070"/>
                  </a:lnTo>
                  <a:lnTo>
                    <a:pt x="990" y="1052"/>
                  </a:lnTo>
                  <a:lnTo>
                    <a:pt x="1002" y="1030"/>
                  </a:lnTo>
                  <a:lnTo>
                    <a:pt x="1012" y="1008"/>
                  </a:lnTo>
                  <a:lnTo>
                    <a:pt x="1018" y="984"/>
                  </a:lnTo>
                  <a:lnTo>
                    <a:pt x="1020" y="958"/>
                  </a:lnTo>
                  <a:lnTo>
                    <a:pt x="1020" y="958"/>
                  </a:lnTo>
                  <a:lnTo>
                    <a:pt x="1020" y="934"/>
                  </a:lnTo>
                  <a:lnTo>
                    <a:pt x="1018" y="910"/>
                  </a:lnTo>
                  <a:lnTo>
                    <a:pt x="1014" y="890"/>
                  </a:lnTo>
                  <a:lnTo>
                    <a:pt x="1010" y="870"/>
                  </a:lnTo>
                  <a:lnTo>
                    <a:pt x="1004" y="852"/>
                  </a:lnTo>
                  <a:lnTo>
                    <a:pt x="998" y="836"/>
                  </a:lnTo>
                  <a:lnTo>
                    <a:pt x="990" y="822"/>
                  </a:lnTo>
                  <a:lnTo>
                    <a:pt x="980" y="808"/>
                  </a:lnTo>
                  <a:lnTo>
                    <a:pt x="970" y="796"/>
                  </a:lnTo>
                  <a:lnTo>
                    <a:pt x="960" y="784"/>
                  </a:lnTo>
                  <a:lnTo>
                    <a:pt x="950" y="774"/>
                  </a:lnTo>
                  <a:lnTo>
                    <a:pt x="938" y="766"/>
                  </a:lnTo>
                  <a:lnTo>
                    <a:pt x="914" y="752"/>
                  </a:lnTo>
                  <a:lnTo>
                    <a:pt x="888" y="742"/>
                  </a:lnTo>
                  <a:lnTo>
                    <a:pt x="862" y="736"/>
                  </a:lnTo>
                  <a:lnTo>
                    <a:pt x="836" y="734"/>
                  </a:lnTo>
                  <a:lnTo>
                    <a:pt x="810" y="736"/>
                  </a:lnTo>
                  <a:lnTo>
                    <a:pt x="788" y="740"/>
                  </a:lnTo>
                  <a:lnTo>
                    <a:pt x="766" y="746"/>
                  </a:lnTo>
                  <a:lnTo>
                    <a:pt x="748" y="756"/>
                  </a:lnTo>
                  <a:lnTo>
                    <a:pt x="732" y="766"/>
                  </a:lnTo>
                  <a:lnTo>
                    <a:pt x="722" y="778"/>
                  </a:lnTo>
                  <a:lnTo>
                    <a:pt x="722" y="778"/>
                  </a:lnTo>
                  <a:lnTo>
                    <a:pt x="742" y="774"/>
                  </a:lnTo>
                  <a:lnTo>
                    <a:pt x="764" y="772"/>
                  </a:lnTo>
                  <a:lnTo>
                    <a:pt x="786" y="772"/>
                  </a:lnTo>
                  <a:lnTo>
                    <a:pt x="806" y="772"/>
                  </a:lnTo>
                  <a:lnTo>
                    <a:pt x="828" y="776"/>
                  </a:lnTo>
                  <a:lnTo>
                    <a:pt x="848" y="780"/>
                  </a:lnTo>
                  <a:lnTo>
                    <a:pt x="868" y="788"/>
                  </a:lnTo>
                  <a:lnTo>
                    <a:pt x="888" y="798"/>
                  </a:lnTo>
                  <a:lnTo>
                    <a:pt x="904" y="808"/>
                  </a:lnTo>
                  <a:lnTo>
                    <a:pt x="920" y="822"/>
                  </a:lnTo>
                  <a:lnTo>
                    <a:pt x="936" y="838"/>
                  </a:lnTo>
                  <a:lnTo>
                    <a:pt x="948" y="856"/>
                  </a:lnTo>
                  <a:lnTo>
                    <a:pt x="956" y="878"/>
                  </a:lnTo>
                  <a:lnTo>
                    <a:pt x="964" y="900"/>
                  </a:lnTo>
                  <a:lnTo>
                    <a:pt x="968" y="926"/>
                  </a:lnTo>
                  <a:lnTo>
                    <a:pt x="968" y="956"/>
                  </a:lnTo>
                  <a:lnTo>
                    <a:pt x="968" y="956"/>
                  </a:lnTo>
                  <a:lnTo>
                    <a:pt x="968" y="972"/>
                  </a:lnTo>
                  <a:lnTo>
                    <a:pt x="964" y="990"/>
                  </a:lnTo>
                  <a:lnTo>
                    <a:pt x="958" y="1004"/>
                  </a:lnTo>
                  <a:lnTo>
                    <a:pt x="950" y="1020"/>
                  </a:lnTo>
                  <a:lnTo>
                    <a:pt x="942" y="1034"/>
                  </a:lnTo>
                  <a:lnTo>
                    <a:pt x="932" y="1046"/>
                  </a:lnTo>
                  <a:lnTo>
                    <a:pt x="920" y="1060"/>
                  </a:lnTo>
                  <a:lnTo>
                    <a:pt x="906" y="1070"/>
                  </a:lnTo>
                  <a:lnTo>
                    <a:pt x="892" y="1082"/>
                  </a:lnTo>
                  <a:lnTo>
                    <a:pt x="876" y="1092"/>
                  </a:lnTo>
                  <a:lnTo>
                    <a:pt x="844" y="1108"/>
                  </a:lnTo>
                  <a:lnTo>
                    <a:pt x="806" y="1122"/>
                  </a:lnTo>
                  <a:lnTo>
                    <a:pt x="768" y="1132"/>
                  </a:lnTo>
                  <a:lnTo>
                    <a:pt x="728" y="1138"/>
                  </a:lnTo>
                  <a:lnTo>
                    <a:pt x="690" y="1140"/>
                  </a:lnTo>
                  <a:lnTo>
                    <a:pt x="650" y="1138"/>
                  </a:lnTo>
                  <a:lnTo>
                    <a:pt x="614" y="1132"/>
                  </a:lnTo>
                  <a:lnTo>
                    <a:pt x="596" y="1128"/>
                  </a:lnTo>
                  <a:lnTo>
                    <a:pt x="580" y="1122"/>
                  </a:lnTo>
                  <a:lnTo>
                    <a:pt x="564" y="1114"/>
                  </a:lnTo>
                  <a:lnTo>
                    <a:pt x="550" y="1106"/>
                  </a:lnTo>
                  <a:lnTo>
                    <a:pt x="536" y="1096"/>
                  </a:lnTo>
                  <a:lnTo>
                    <a:pt x="524" y="1086"/>
                  </a:lnTo>
                  <a:lnTo>
                    <a:pt x="512" y="1074"/>
                  </a:lnTo>
                  <a:lnTo>
                    <a:pt x="504" y="1060"/>
                  </a:lnTo>
                  <a:lnTo>
                    <a:pt x="504" y="1060"/>
                  </a:lnTo>
                  <a:lnTo>
                    <a:pt x="488" y="1032"/>
                  </a:lnTo>
                  <a:lnTo>
                    <a:pt x="474" y="1002"/>
                  </a:lnTo>
                  <a:lnTo>
                    <a:pt x="462" y="972"/>
                  </a:lnTo>
                  <a:lnTo>
                    <a:pt x="454" y="940"/>
                  </a:lnTo>
                  <a:lnTo>
                    <a:pt x="450" y="908"/>
                  </a:lnTo>
                  <a:lnTo>
                    <a:pt x="448" y="876"/>
                  </a:lnTo>
                  <a:lnTo>
                    <a:pt x="452" y="844"/>
                  </a:lnTo>
                  <a:lnTo>
                    <a:pt x="458" y="812"/>
                  </a:lnTo>
                  <a:lnTo>
                    <a:pt x="468" y="782"/>
                  </a:lnTo>
                  <a:lnTo>
                    <a:pt x="476" y="768"/>
                  </a:lnTo>
                  <a:lnTo>
                    <a:pt x="484" y="754"/>
                  </a:lnTo>
                  <a:lnTo>
                    <a:pt x="494" y="742"/>
                  </a:lnTo>
                  <a:lnTo>
                    <a:pt x="504" y="728"/>
                  </a:lnTo>
                  <a:lnTo>
                    <a:pt x="516" y="716"/>
                  </a:lnTo>
                  <a:lnTo>
                    <a:pt x="530" y="706"/>
                  </a:lnTo>
                  <a:lnTo>
                    <a:pt x="546" y="694"/>
                  </a:lnTo>
                  <a:lnTo>
                    <a:pt x="562" y="684"/>
                  </a:lnTo>
                  <a:lnTo>
                    <a:pt x="578" y="676"/>
                  </a:lnTo>
                  <a:lnTo>
                    <a:pt x="598" y="668"/>
                  </a:lnTo>
                  <a:lnTo>
                    <a:pt x="618" y="660"/>
                  </a:lnTo>
                  <a:lnTo>
                    <a:pt x="640" y="654"/>
                  </a:lnTo>
                  <a:lnTo>
                    <a:pt x="664" y="648"/>
                  </a:lnTo>
                  <a:lnTo>
                    <a:pt x="690" y="644"/>
                  </a:lnTo>
                  <a:lnTo>
                    <a:pt x="690" y="644"/>
                  </a:lnTo>
                  <a:lnTo>
                    <a:pt x="680" y="626"/>
                  </a:lnTo>
                  <a:lnTo>
                    <a:pt x="674" y="608"/>
                  </a:lnTo>
                  <a:lnTo>
                    <a:pt x="670" y="590"/>
                  </a:lnTo>
                  <a:lnTo>
                    <a:pt x="668" y="572"/>
                  </a:lnTo>
                  <a:lnTo>
                    <a:pt x="668" y="554"/>
                  </a:lnTo>
                  <a:lnTo>
                    <a:pt x="670" y="534"/>
                  </a:lnTo>
                  <a:lnTo>
                    <a:pt x="672" y="516"/>
                  </a:lnTo>
                  <a:lnTo>
                    <a:pt x="678" y="498"/>
                  </a:lnTo>
                  <a:lnTo>
                    <a:pt x="684" y="478"/>
                  </a:lnTo>
                  <a:lnTo>
                    <a:pt x="692" y="460"/>
                  </a:lnTo>
                  <a:lnTo>
                    <a:pt x="702" y="442"/>
                  </a:lnTo>
                  <a:lnTo>
                    <a:pt x="712" y="424"/>
                  </a:lnTo>
                  <a:lnTo>
                    <a:pt x="726" y="406"/>
                  </a:lnTo>
                  <a:lnTo>
                    <a:pt x="740" y="390"/>
                  </a:lnTo>
                  <a:lnTo>
                    <a:pt x="754" y="374"/>
                  </a:lnTo>
                  <a:lnTo>
                    <a:pt x="770" y="358"/>
                  </a:lnTo>
                  <a:lnTo>
                    <a:pt x="788" y="344"/>
                  </a:lnTo>
                  <a:lnTo>
                    <a:pt x="806" y="332"/>
                  </a:lnTo>
                  <a:lnTo>
                    <a:pt x="824" y="320"/>
                  </a:lnTo>
                  <a:lnTo>
                    <a:pt x="844" y="308"/>
                  </a:lnTo>
                  <a:lnTo>
                    <a:pt x="864" y="298"/>
                  </a:lnTo>
                  <a:lnTo>
                    <a:pt x="886" y="290"/>
                  </a:lnTo>
                  <a:lnTo>
                    <a:pt x="908" y="282"/>
                  </a:lnTo>
                  <a:lnTo>
                    <a:pt x="930" y="278"/>
                  </a:lnTo>
                  <a:lnTo>
                    <a:pt x="952" y="274"/>
                  </a:lnTo>
                  <a:lnTo>
                    <a:pt x="976" y="272"/>
                  </a:lnTo>
                  <a:lnTo>
                    <a:pt x="1000" y="272"/>
                  </a:lnTo>
                  <a:lnTo>
                    <a:pt x="1024" y="274"/>
                  </a:lnTo>
                  <a:lnTo>
                    <a:pt x="1048" y="278"/>
                  </a:lnTo>
                  <a:lnTo>
                    <a:pt x="1072" y="282"/>
                  </a:lnTo>
                  <a:lnTo>
                    <a:pt x="1096" y="292"/>
                  </a:lnTo>
                  <a:lnTo>
                    <a:pt x="1120" y="302"/>
                  </a:lnTo>
                  <a:lnTo>
                    <a:pt x="1120" y="302"/>
                  </a:lnTo>
                  <a:lnTo>
                    <a:pt x="1130" y="274"/>
                  </a:lnTo>
                  <a:lnTo>
                    <a:pt x="1142" y="248"/>
                  </a:lnTo>
                  <a:lnTo>
                    <a:pt x="1154" y="222"/>
                  </a:lnTo>
                  <a:lnTo>
                    <a:pt x="1170" y="198"/>
                  </a:lnTo>
                  <a:lnTo>
                    <a:pt x="1186" y="176"/>
                  </a:lnTo>
                  <a:lnTo>
                    <a:pt x="1204" y="154"/>
                  </a:lnTo>
                  <a:lnTo>
                    <a:pt x="1224" y="134"/>
                  </a:lnTo>
                  <a:lnTo>
                    <a:pt x="1244" y="114"/>
                  </a:lnTo>
                  <a:lnTo>
                    <a:pt x="1266" y="96"/>
                  </a:lnTo>
                  <a:lnTo>
                    <a:pt x="1288" y="80"/>
                  </a:lnTo>
                  <a:lnTo>
                    <a:pt x="1312" y="64"/>
                  </a:lnTo>
                  <a:lnTo>
                    <a:pt x="1338" y="50"/>
                  </a:lnTo>
                  <a:lnTo>
                    <a:pt x="1362" y="38"/>
                  </a:lnTo>
                  <a:lnTo>
                    <a:pt x="1390" y="28"/>
                  </a:lnTo>
                  <a:lnTo>
                    <a:pt x="1416" y="18"/>
                  </a:lnTo>
                  <a:lnTo>
                    <a:pt x="1444" y="10"/>
                  </a:lnTo>
                  <a:lnTo>
                    <a:pt x="1472" y="6"/>
                  </a:lnTo>
                  <a:lnTo>
                    <a:pt x="1500" y="2"/>
                  </a:lnTo>
                  <a:lnTo>
                    <a:pt x="1528" y="0"/>
                  </a:lnTo>
                  <a:lnTo>
                    <a:pt x="1558" y="0"/>
                  </a:lnTo>
                  <a:lnTo>
                    <a:pt x="1586" y="2"/>
                  </a:lnTo>
                  <a:lnTo>
                    <a:pt x="1616" y="4"/>
                  </a:lnTo>
                  <a:lnTo>
                    <a:pt x="1646" y="10"/>
                  </a:lnTo>
                  <a:lnTo>
                    <a:pt x="1674" y="18"/>
                  </a:lnTo>
                  <a:lnTo>
                    <a:pt x="1704" y="28"/>
                  </a:lnTo>
                  <a:lnTo>
                    <a:pt x="1732" y="42"/>
                  </a:lnTo>
                  <a:lnTo>
                    <a:pt x="1760" y="56"/>
                  </a:lnTo>
                  <a:lnTo>
                    <a:pt x="1788" y="72"/>
                  </a:lnTo>
                  <a:lnTo>
                    <a:pt x="1814" y="92"/>
                  </a:lnTo>
                  <a:lnTo>
                    <a:pt x="1842" y="114"/>
                  </a:lnTo>
                  <a:lnTo>
                    <a:pt x="1868" y="138"/>
                  </a:lnTo>
                  <a:lnTo>
                    <a:pt x="1892" y="164"/>
                  </a:lnTo>
                  <a:lnTo>
                    <a:pt x="1892" y="164"/>
                  </a:lnTo>
                  <a:lnTo>
                    <a:pt x="1922" y="144"/>
                  </a:lnTo>
                  <a:lnTo>
                    <a:pt x="1952" y="128"/>
                  </a:lnTo>
                  <a:lnTo>
                    <a:pt x="1982" y="116"/>
                  </a:lnTo>
                  <a:lnTo>
                    <a:pt x="2014" y="106"/>
                  </a:lnTo>
                  <a:lnTo>
                    <a:pt x="2044" y="102"/>
                  </a:lnTo>
                  <a:lnTo>
                    <a:pt x="2074" y="100"/>
                  </a:lnTo>
                  <a:lnTo>
                    <a:pt x="2106" y="102"/>
                  </a:lnTo>
                  <a:lnTo>
                    <a:pt x="2134" y="108"/>
                  </a:lnTo>
                  <a:lnTo>
                    <a:pt x="2162" y="120"/>
                  </a:lnTo>
                  <a:lnTo>
                    <a:pt x="2190" y="134"/>
                  </a:lnTo>
                  <a:lnTo>
                    <a:pt x="2214" y="152"/>
                  </a:lnTo>
                  <a:lnTo>
                    <a:pt x="2238" y="174"/>
                  </a:lnTo>
                  <a:lnTo>
                    <a:pt x="2258" y="202"/>
                  </a:lnTo>
                  <a:lnTo>
                    <a:pt x="2278" y="232"/>
                  </a:lnTo>
                  <a:lnTo>
                    <a:pt x="2292" y="266"/>
                  </a:lnTo>
                  <a:lnTo>
                    <a:pt x="2306" y="306"/>
                  </a:lnTo>
                  <a:lnTo>
                    <a:pt x="2306" y="306"/>
                  </a:lnTo>
                  <a:lnTo>
                    <a:pt x="2314" y="346"/>
                  </a:lnTo>
                  <a:lnTo>
                    <a:pt x="2320" y="386"/>
                  </a:lnTo>
                  <a:lnTo>
                    <a:pt x="2322" y="422"/>
                  </a:lnTo>
                  <a:lnTo>
                    <a:pt x="2322" y="456"/>
                  </a:lnTo>
                  <a:lnTo>
                    <a:pt x="2318" y="488"/>
                  </a:lnTo>
                  <a:lnTo>
                    <a:pt x="2310" y="518"/>
                  </a:lnTo>
                  <a:lnTo>
                    <a:pt x="2300" y="544"/>
                  </a:lnTo>
                  <a:lnTo>
                    <a:pt x="2288" y="568"/>
                  </a:lnTo>
                  <a:lnTo>
                    <a:pt x="2272" y="590"/>
                  </a:lnTo>
                  <a:lnTo>
                    <a:pt x="2254" y="610"/>
                  </a:lnTo>
                  <a:lnTo>
                    <a:pt x="2234" y="626"/>
                  </a:lnTo>
                  <a:lnTo>
                    <a:pt x="2212" y="640"/>
                  </a:lnTo>
                  <a:lnTo>
                    <a:pt x="2186" y="652"/>
                  </a:lnTo>
                  <a:lnTo>
                    <a:pt x="2160" y="660"/>
                  </a:lnTo>
                  <a:lnTo>
                    <a:pt x="2130" y="664"/>
                  </a:lnTo>
                  <a:lnTo>
                    <a:pt x="2100" y="666"/>
                  </a:lnTo>
                  <a:lnTo>
                    <a:pt x="2100" y="666"/>
                  </a:lnTo>
                  <a:lnTo>
                    <a:pt x="2088" y="666"/>
                  </a:lnTo>
                  <a:lnTo>
                    <a:pt x="2076" y="664"/>
                  </a:lnTo>
                  <a:lnTo>
                    <a:pt x="2052" y="656"/>
                  </a:lnTo>
                  <a:lnTo>
                    <a:pt x="2028" y="646"/>
                  </a:lnTo>
                  <a:lnTo>
                    <a:pt x="2008" y="630"/>
                  </a:lnTo>
                  <a:lnTo>
                    <a:pt x="1988" y="612"/>
                  </a:lnTo>
                  <a:lnTo>
                    <a:pt x="1970" y="592"/>
                  </a:lnTo>
                  <a:lnTo>
                    <a:pt x="1956" y="568"/>
                  </a:lnTo>
                  <a:lnTo>
                    <a:pt x="1946" y="544"/>
                  </a:lnTo>
                  <a:lnTo>
                    <a:pt x="1942" y="530"/>
                  </a:lnTo>
                  <a:lnTo>
                    <a:pt x="1940" y="518"/>
                  </a:lnTo>
                  <a:lnTo>
                    <a:pt x="1938" y="504"/>
                  </a:lnTo>
                  <a:lnTo>
                    <a:pt x="1938" y="490"/>
                  </a:lnTo>
                  <a:lnTo>
                    <a:pt x="1940" y="476"/>
                  </a:lnTo>
                  <a:lnTo>
                    <a:pt x="1944" y="464"/>
                  </a:lnTo>
                  <a:lnTo>
                    <a:pt x="1948" y="450"/>
                  </a:lnTo>
                  <a:lnTo>
                    <a:pt x="1954" y="436"/>
                  </a:lnTo>
                  <a:lnTo>
                    <a:pt x="1962" y="422"/>
                  </a:lnTo>
                  <a:lnTo>
                    <a:pt x="1972" y="410"/>
                  </a:lnTo>
                  <a:lnTo>
                    <a:pt x="1984" y="396"/>
                  </a:lnTo>
                  <a:lnTo>
                    <a:pt x="1998" y="384"/>
                  </a:lnTo>
                  <a:lnTo>
                    <a:pt x="2014" y="372"/>
                  </a:lnTo>
                  <a:lnTo>
                    <a:pt x="2034" y="360"/>
                  </a:lnTo>
                  <a:lnTo>
                    <a:pt x="2054" y="350"/>
                  </a:lnTo>
                  <a:lnTo>
                    <a:pt x="2076" y="340"/>
                  </a:lnTo>
                  <a:lnTo>
                    <a:pt x="2076" y="340"/>
                  </a:lnTo>
                  <a:lnTo>
                    <a:pt x="2048" y="340"/>
                  </a:lnTo>
                  <a:lnTo>
                    <a:pt x="2022" y="342"/>
                  </a:lnTo>
                  <a:lnTo>
                    <a:pt x="1998" y="350"/>
                  </a:lnTo>
                  <a:lnTo>
                    <a:pt x="1976" y="358"/>
                  </a:lnTo>
                  <a:lnTo>
                    <a:pt x="1956" y="370"/>
                  </a:lnTo>
                  <a:lnTo>
                    <a:pt x="1938" y="384"/>
                  </a:lnTo>
                  <a:lnTo>
                    <a:pt x="1924" y="400"/>
                  </a:lnTo>
                  <a:lnTo>
                    <a:pt x="1910" y="420"/>
                  </a:lnTo>
                  <a:lnTo>
                    <a:pt x="1900" y="440"/>
                  </a:lnTo>
                  <a:lnTo>
                    <a:pt x="1892" y="460"/>
                  </a:lnTo>
                  <a:lnTo>
                    <a:pt x="1888" y="484"/>
                  </a:lnTo>
                  <a:lnTo>
                    <a:pt x="1886" y="508"/>
                  </a:lnTo>
                  <a:lnTo>
                    <a:pt x="1888" y="532"/>
                  </a:lnTo>
                  <a:lnTo>
                    <a:pt x="1892" y="558"/>
                  </a:lnTo>
                  <a:lnTo>
                    <a:pt x="1900" y="584"/>
                  </a:lnTo>
                  <a:lnTo>
                    <a:pt x="1912" y="610"/>
                  </a:lnTo>
                  <a:lnTo>
                    <a:pt x="1912" y="610"/>
                  </a:lnTo>
                  <a:lnTo>
                    <a:pt x="1918" y="624"/>
                  </a:lnTo>
                  <a:lnTo>
                    <a:pt x="1926" y="636"/>
                  </a:lnTo>
                  <a:lnTo>
                    <a:pt x="1936" y="648"/>
                  </a:lnTo>
                  <a:lnTo>
                    <a:pt x="1946" y="660"/>
                  </a:lnTo>
                  <a:lnTo>
                    <a:pt x="1958" y="670"/>
                  </a:lnTo>
                  <a:lnTo>
                    <a:pt x="1970" y="682"/>
                  </a:lnTo>
                  <a:lnTo>
                    <a:pt x="1984" y="690"/>
                  </a:lnTo>
                  <a:lnTo>
                    <a:pt x="2000" y="698"/>
                  </a:lnTo>
                  <a:lnTo>
                    <a:pt x="2016" y="706"/>
                  </a:lnTo>
                  <a:lnTo>
                    <a:pt x="2032" y="712"/>
                  </a:lnTo>
                  <a:lnTo>
                    <a:pt x="2050" y="718"/>
                  </a:lnTo>
                  <a:lnTo>
                    <a:pt x="2068" y="722"/>
                  </a:lnTo>
                  <a:lnTo>
                    <a:pt x="2088" y="724"/>
                  </a:lnTo>
                  <a:lnTo>
                    <a:pt x="2110" y="724"/>
                  </a:lnTo>
                  <a:lnTo>
                    <a:pt x="2130" y="724"/>
                  </a:lnTo>
                  <a:lnTo>
                    <a:pt x="2152" y="722"/>
                  </a:lnTo>
                  <a:lnTo>
                    <a:pt x="2152" y="722"/>
                  </a:lnTo>
                  <a:lnTo>
                    <a:pt x="2182" y="716"/>
                  </a:lnTo>
                  <a:lnTo>
                    <a:pt x="2210" y="708"/>
                  </a:lnTo>
                  <a:lnTo>
                    <a:pt x="2234" y="698"/>
                  </a:lnTo>
                  <a:lnTo>
                    <a:pt x="2256" y="688"/>
                  </a:lnTo>
                  <a:lnTo>
                    <a:pt x="2276" y="676"/>
                  </a:lnTo>
                  <a:lnTo>
                    <a:pt x="2296" y="660"/>
                  </a:lnTo>
                  <a:lnTo>
                    <a:pt x="2312" y="644"/>
                  </a:lnTo>
                  <a:lnTo>
                    <a:pt x="2326" y="628"/>
                  </a:lnTo>
                  <a:lnTo>
                    <a:pt x="2338" y="608"/>
                  </a:lnTo>
                  <a:lnTo>
                    <a:pt x="2350" y="588"/>
                  </a:lnTo>
                  <a:lnTo>
                    <a:pt x="2358" y="566"/>
                  </a:lnTo>
                  <a:lnTo>
                    <a:pt x="2366" y="544"/>
                  </a:lnTo>
                  <a:lnTo>
                    <a:pt x="2372" y="520"/>
                  </a:lnTo>
                  <a:lnTo>
                    <a:pt x="2378" y="496"/>
                  </a:lnTo>
                  <a:lnTo>
                    <a:pt x="2382" y="470"/>
                  </a:lnTo>
                  <a:lnTo>
                    <a:pt x="2384" y="442"/>
                  </a:lnTo>
                  <a:lnTo>
                    <a:pt x="2384" y="442"/>
                  </a:lnTo>
                  <a:lnTo>
                    <a:pt x="2386" y="418"/>
                  </a:lnTo>
                  <a:lnTo>
                    <a:pt x="2390" y="396"/>
                  </a:lnTo>
                  <a:lnTo>
                    <a:pt x="2394" y="376"/>
                  </a:lnTo>
                  <a:lnTo>
                    <a:pt x="2402" y="358"/>
                  </a:lnTo>
                  <a:lnTo>
                    <a:pt x="2408" y="342"/>
                  </a:lnTo>
                  <a:lnTo>
                    <a:pt x="2418" y="328"/>
                  </a:lnTo>
                  <a:lnTo>
                    <a:pt x="2426" y="316"/>
                  </a:lnTo>
                  <a:lnTo>
                    <a:pt x="2438" y="304"/>
                  </a:lnTo>
                  <a:lnTo>
                    <a:pt x="2448" y="294"/>
                  </a:lnTo>
                  <a:lnTo>
                    <a:pt x="2460" y="286"/>
                  </a:lnTo>
                  <a:lnTo>
                    <a:pt x="2472" y="280"/>
                  </a:lnTo>
                  <a:lnTo>
                    <a:pt x="2486" y="276"/>
                  </a:lnTo>
                  <a:lnTo>
                    <a:pt x="2500" y="272"/>
                  </a:lnTo>
                  <a:lnTo>
                    <a:pt x="2512" y="270"/>
                  </a:lnTo>
                  <a:lnTo>
                    <a:pt x="2526" y="268"/>
                  </a:lnTo>
                  <a:lnTo>
                    <a:pt x="2540" y="268"/>
                  </a:lnTo>
                  <a:lnTo>
                    <a:pt x="2570" y="272"/>
                  </a:lnTo>
                  <a:lnTo>
                    <a:pt x="2596" y="278"/>
                  </a:lnTo>
                  <a:lnTo>
                    <a:pt x="2622" y="290"/>
                  </a:lnTo>
                  <a:lnTo>
                    <a:pt x="2646" y="304"/>
                  </a:lnTo>
                  <a:lnTo>
                    <a:pt x="2668" y="320"/>
                  </a:lnTo>
                  <a:lnTo>
                    <a:pt x="2686" y="338"/>
                  </a:lnTo>
                  <a:lnTo>
                    <a:pt x="2698" y="358"/>
                  </a:lnTo>
                  <a:lnTo>
                    <a:pt x="2704" y="370"/>
                  </a:lnTo>
                  <a:lnTo>
                    <a:pt x="2706" y="380"/>
                  </a:lnTo>
                  <a:lnTo>
                    <a:pt x="2706" y="380"/>
                  </a:lnTo>
                  <a:lnTo>
                    <a:pt x="2728" y="370"/>
                  </a:lnTo>
                  <a:lnTo>
                    <a:pt x="2750" y="362"/>
                  </a:lnTo>
                  <a:lnTo>
                    <a:pt x="2772" y="356"/>
                  </a:lnTo>
                  <a:lnTo>
                    <a:pt x="2794" y="350"/>
                  </a:lnTo>
                  <a:lnTo>
                    <a:pt x="2816" y="346"/>
                  </a:lnTo>
                  <a:lnTo>
                    <a:pt x="2838" y="344"/>
                  </a:lnTo>
                  <a:lnTo>
                    <a:pt x="2860" y="344"/>
                  </a:lnTo>
                  <a:lnTo>
                    <a:pt x="2880" y="346"/>
                  </a:lnTo>
                  <a:lnTo>
                    <a:pt x="2900" y="348"/>
                  </a:lnTo>
                  <a:lnTo>
                    <a:pt x="2920" y="352"/>
                  </a:lnTo>
                  <a:lnTo>
                    <a:pt x="2940" y="356"/>
                  </a:lnTo>
                  <a:lnTo>
                    <a:pt x="2958" y="364"/>
                  </a:lnTo>
                  <a:lnTo>
                    <a:pt x="2976" y="370"/>
                  </a:lnTo>
                  <a:lnTo>
                    <a:pt x="2994" y="380"/>
                  </a:lnTo>
                  <a:lnTo>
                    <a:pt x="3010" y="390"/>
                  </a:lnTo>
                  <a:lnTo>
                    <a:pt x="3024" y="402"/>
                  </a:lnTo>
                  <a:lnTo>
                    <a:pt x="3040" y="414"/>
                  </a:lnTo>
                  <a:lnTo>
                    <a:pt x="3052" y="428"/>
                  </a:lnTo>
                  <a:lnTo>
                    <a:pt x="3064" y="444"/>
                  </a:lnTo>
                  <a:lnTo>
                    <a:pt x="3076" y="460"/>
                  </a:lnTo>
                  <a:lnTo>
                    <a:pt x="3084" y="478"/>
                  </a:lnTo>
                  <a:lnTo>
                    <a:pt x="3092" y="496"/>
                  </a:lnTo>
                  <a:lnTo>
                    <a:pt x="3100" y="514"/>
                  </a:lnTo>
                  <a:lnTo>
                    <a:pt x="3104" y="534"/>
                  </a:lnTo>
                  <a:lnTo>
                    <a:pt x="3108" y="556"/>
                  </a:lnTo>
                  <a:lnTo>
                    <a:pt x="3110" y="578"/>
                  </a:lnTo>
                  <a:lnTo>
                    <a:pt x="3110" y="600"/>
                  </a:lnTo>
                  <a:lnTo>
                    <a:pt x="3110" y="624"/>
                  </a:lnTo>
                  <a:lnTo>
                    <a:pt x="3106" y="648"/>
                  </a:lnTo>
                  <a:lnTo>
                    <a:pt x="3100" y="674"/>
                  </a:lnTo>
                  <a:lnTo>
                    <a:pt x="3094" y="700"/>
                  </a:lnTo>
                  <a:lnTo>
                    <a:pt x="3084" y="726"/>
                  </a:lnTo>
                  <a:lnTo>
                    <a:pt x="3084" y="726"/>
                  </a:lnTo>
                  <a:lnTo>
                    <a:pt x="3110" y="724"/>
                  </a:lnTo>
                  <a:lnTo>
                    <a:pt x="3134" y="722"/>
                  </a:lnTo>
                  <a:lnTo>
                    <a:pt x="3156" y="724"/>
                  </a:lnTo>
                  <a:lnTo>
                    <a:pt x="3178" y="728"/>
                  </a:lnTo>
                  <a:lnTo>
                    <a:pt x="3200" y="732"/>
                  </a:lnTo>
                  <a:lnTo>
                    <a:pt x="3220" y="740"/>
                  </a:lnTo>
                  <a:lnTo>
                    <a:pt x="3238" y="748"/>
                  </a:lnTo>
                  <a:lnTo>
                    <a:pt x="3256" y="756"/>
                  </a:lnTo>
                  <a:lnTo>
                    <a:pt x="3274" y="768"/>
                  </a:lnTo>
                  <a:lnTo>
                    <a:pt x="3288" y="780"/>
                  </a:lnTo>
                  <a:lnTo>
                    <a:pt x="3302" y="792"/>
                  </a:lnTo>
                  <a:lnTo>
                    <a:pt x="3316" y="808"/>
                  </a:lnTo>
                  <a:lnTo>
                    <a:pt x="3328" y="822"/>
                  </a:lnTo>
                  <a:lnTo>
                    <a:pt x="3338" y="838"/>
                  </a:lnTo>
                  <a:lnTo>
                    <a:pt x="3348" y="854"/>
                  </a:lnTo>
                  <a:lnTo>
                    <a:pt x="3356" y="872"/>
                  </a:lnTo>
                  <a:lnTo>
                    <a:pt x="3362" y="890"/>
                  </a:lnTo>
                  <a:lnTo>
                    <a:pt x="3366" y="908"/>
                  </a:lnTo>
                  <a:lnTo>
                    <a:pt x="3370" y="926"/>
                  </a:lnTo>
                  <a:lnTo>
                    <a:pt x="3372" y="944"/>
                  </a:lnTo>
                  <a:lnTo>
                    <a:pt x="3374" y="962"/>
                  </a:lnTo>
                  <a:lnTo>
                    <a:pt x="3372" y="982"/>
                  </a:lnTo>
                  <a:lnTo>
                    <a:pt x="3370" y="1000"/>
                  </a:lnTo>
                  <a:lnTo>
                    <a:pt x="3366" y="1018"/>
                  </a:lnTo>
                  <a:lnTo>
                    <a:pt x="3360" y="1036"/>
                  </a:lnTo>
                  <a:lnTo>
                    <a:pt x="3354" y="1052"/>
                  </a:lnTo>
                  <a:lnTo>
                    <a:pt x="3344" y="1070"/>
                  </a:lnTo>
                  <a:lnTo>
                    <a:pt x="3334" y="1086"/>
                  </a:lnTo>
                  <a:lnTo>
                    <a:pt x="3322" y="1102"/>
                  </a:lnTo>
                  <a:lnTo>
                    <a:pt x="3308" y="1116"/>
                  </a:lnTo>
                  <a:lnTo>
                    <a:pt x="3294" y="1130"/>
                  </a:lnTo>
                  <a:lnTo>
                    <a:pt x="3276" y="1142"/>
                  </a:lnTo>
                  <a:lnTo>
                    <a:pt x="3276" y="1142"/>
                  </a:lnTo>
                  <a:lnTo>
                    <a:pt x="3240" y="1164"/>
                  </a:lnTo>
                  <a:lnTo>
                    <a:pt x="3204" y="1180"/>
                  </a:lnTo>
                  <a:lnTo>
                    <a:pt x="3170" y="1192"/>
                  </a:lnTo>
                  <a:lnTo>
                    <a:pt x="3136" y="1202"/>
                  </a:lnTo>
                  <a:lnTo>
                    <a:pt x="3102" y="1206"/>
                  </a:lnTo>
                  <a:lnTo>
                    <a:pt x="3072" y="1208"/>
                  </a:lnTo>
                  <a:lnTo>
                    <a:pt x="3042" y="1206"/>
                  </a:lnTo>
                  <a:lnTo>
                    <a:pt x="3016" y="1202"/>
                  </a:lnTo>
                  <a:lnTo>
                    <a:pt x="2990" y="1194"/>
                  </a:lnTo>
                  <a:lnTo>
                    <a:pt x="2968" y="1184"/>
                  </a:lnTo>
                  <a:lnTo>
                    <a:pt x="2946" y="1172"/>
                  </a:lnTo>
                  <a:lnTo>
                    <a:pt x="2928" y="1156"/>
                  </a:lnTo>
                  <a:lnTo>
                    <a:pt x="2914" y="1140"/>
                  </a:lnTo>
                  <a:lnTo>
                    <a:pt x="2902" y="1120"/>
                  </a:lnTo>
                  <a:lnTo>
                    <a:pt x="2894" y="1100"/>
                  </a:lnTo>
                  <a:lnTo>
                    <a:pt x="2888" y="1078"/>
                  </a:lnTo>
                  <a:lnTo>
                    <a:pt x="2888" y="1078"/>
                  </a:lnTo>
                  <a:lnTo>
                    <a:pt x="2886" y="1050"/>
                  </a:lnTo>
                  <a:lnTo>
                    <a:pt x="2886" y="1024"/>
                  </a:lnTo>
                  <a:lnTo>
                    <a:pt x="2888" y="1000"/>
                  </a:lnTo>
                  <a:lnTo>
                    <a:pt x="2894" y="980"/>
                  </a:lnTo>
                  <a:lnTo>
                    <a:pt x="2902" y="960"/>
                  </a:lnTo>
                  <a:lnTo>
                    <a:pt x="2912" y="944"/>
                  </a:lnTo>
                  <a:lnTo>
                    <a:pt x="2924" y="930"/>
                  </a:lnTo>
                  <a:lnTo>
                    <a:pt x="2938" y="918"/>
                  </a:lnTo>
                  <a:lnTo>
                    <a:pt x="2952" y="908"/>
                  </a:lnTo>
                  <a:lnTo>
                    <a:pt x="2968" y="900"/>
                  </a:lnTo>
                  <a:lnTo>
                    <a:pt x="2984" y="894"/>
                  </a:lnTo>
                  <a:lnTo>
                    <a:pt x="3002" y="892"/>
                  </a:lnTo>
                  <a:lnTo>
                    <a:pt x="3020" y="892"/>
                  </a:lnTo>
                  <a:lnTo>
                    <a:pt x="3038" y="894"/>
                  </a:lnTo>
                  <a:lnTo>
                    <a:pt x="3056" y="898"/>
                  </a:lnTo>
                  <a:lnTo>
                    <a:pt x="3072" y="906"/>
                  </a:lnTo>
                  <a:lnTo>
                    <a:pt x="3072" y="906"/>
                  </a:lnTo>
                  <a:lnTo>
                    <a:pt x="3098" y="920"/>
                  </a:lnTo>
                  <a:lnTo>
                    <a:pt x="3116" y="936"/>
                  </a:lnTo>
                  <a:lnTo>
                    <a:pt x="3124" y="944"/>
                  </a:lnTo>
                  <a:lnTo>
                    <a:pt x="3132" y="954"/>
                  </a:lnTo>
                  <a:lnTo>
                    <a:pt x="3136" y="964"/>
                  </a:lnTo>
                  <a:lnTo>
                    <a:pt x="3142" y="974"/>
                  </a:lnTo>
                  <a:lnTo>
                    <a:pt x="3144" y="984"/>
                  </a:lnTo>
                  <a:lnTo>
                    <a:pt x="3144" y="994"/>
                  </a:lnTo>
                  <a:lnTo>
                    <a:pt x="3144" y="1004"/>
                  </a:lnTo>
                  <a:lnTo>
                    <a:pt x="3142" y="1016"/>
                  </a:lnTo>
                  <a:lnTo>
                    <a:pt x="3140" y="1026"/>
                  </a:lnTo>
                  <a:lnTo>
                    <a:pt x="3134" y="1036"/>
                  </a:lnTo>
                  <a:lnTo>
                    <a:pt x="3128" y="1046"/>
                  </a:lnTo>
                  <a:lnTo>
                    <a:pt x="3120" y="1056"/>
                  </a:lnTo>
                  <a:lnTo>
                    <a:pt x="3120" y="1056"/>
                  </a:lnTo>
                  <a:lnTo>
                    <a:pt x="3136" y="1054"/>
                  </a:lnTo>
                  <a:lnTo>
                    <a:pt x="3152" y="1048"/>
                  </a:lnTo>
                  <a:lnTo>
                    <a:pt x="3164" y="1042"/>
                  </a:lnTo>
                  <a:lnTo>
                    <a:pt x="3176" y="1034"/>
                  </a:lnTo>
                  <a:lnTo>
                    <a:pt x="3184" y="1024"/>
                  </a:lnTo>
                  <a:lnTo>
                    <a:pt x="3190" y="1014"/>
                  </a:lnTo>
                  <a:lnTo>
                    <a:pt x="3192" y="1002"/>
                  </a:lnTo>
                  <a:lnTo>
                    <a:pt x="3194" y="988"/>
                  </a:lnTo>
                  <a:lnTo>
                    <a:pt x="3192" y="974"/>
                  </a:lnTo>
                  <a:lnTo>
                    <a:pt x="3188" y="958"/>
                  </a:lnTo>
                  <a:lnTo>
                    <a:pt x="3182" y="944"/>
                  </a:lnTo>
                  <a:lnTo>
                    <a:pt x="3174" y="928"/>
                  </a:lnTo>
                  <a:lnTo>
                    <a:pt x="3164" y="912"/>
                  </a:lnTo>
                  <a:lnTo>
                    <a:pt x="3150" y="896"/>
                  </a:lnTo>
                  <a:lnTo>
                    <a:pt x="3136" y="880"/>
                  </a:lnTo>
                  <a:lnTo>
                    <a:pt x="3118" y="864"/>
                  </a:lnTo>
                  <a:lnTo>
                    <a:pt x="3118" y="864"/>
                  </a:lnTo>
                  <a:lnTo>
                    <a:pt x="3108" y="856"/>
                  </a:lnTo>
                  <a:lnTo>
                    <a:pt x="3096" y="850"/>
                  </a:lnTo>
                  <a:lnTo>
                    <a:pt x="3074" y="840"/>
                  </a:lnTo>
                  <a:lnTo>
                    <a:pt x="3048" y="834"/>
                  </a:lnTo>
                  <a:lnTo>
                    <a:pt x="3024" y="832"/>
                  </a:lnTo>
                  <a:lnTo>
                    <a:pt x="2996" y="834"/>
                  </a:lnTo>
                  <a:lnTo>
                    <a:pt x="2970" y="838"/>
                  </a:lnTo>
                  <a:lnTo>
                    <a:pt x="2944" y="846"/>
                  </a:lnTo>
                  <a:lnTo>
                    <a:pt x="2918" y="856"/>
                  </a:lnTo>
                  <a:lnTo>
                    <a:pt x="2894" y="870"/>
                  </a:lnTo>
                  <a:lnTo>
                    <a:pt x="2872" y="886"/>
                  </a:lnTo>
                  <a:lnTo>
                    <a:pt x="2852" y="904"/>
                  </a:lnTo>
                  <a:lnTo>
                    <a:pt x="2836" y="926"/>
                  </a:lnTo>
                  <a:lnTo>
                    <a:pt x="2820" y="948"/>
                  </a:lnTo>
                  <a:lnTo>
                    <a:pt x="2810" y="972"/>
                  </a:lnTo>
                  <a:lnTo>
                    <a:pt x="2804" y="998"/>
                  </a:lnTo>
                  <a:lnTo>
                    <a:pt x="2802" y="1010"/>
                  </a:lnTo>
                  <a:lnTo>
                    <a:pt x="2802" y="1024"/>
                  </a:lnTo>
                  <a:lnTo>
                    <a:pt x="2802" y="1024"/>
                  </a:lnTo>
                  <a:lnTo>
                    <a:pt x="2802" y="1052"/>
                  </a:lnTo>
                  <a:lnTo>
                    <a:pt x="2806" y="1076"/>
                  </a:lnTo>
                  <a:lnTo>
                    <a:pt x="2812" y="1102"/>
                  </a:lnTo>
                  <a:lnTo>
                    <a:pt x="2818" y="1124"/>
                  </a:lnTo>
                  <a:lnTo>
                    <a:pt x="2828" y="1146"/>
                  </a:lnTo>
                  <a:lnTo>
                    <a:pt x="2838" y="1166"/>
                  </a:lnTo>
                  <a:lnTo>
                    <a:pt x="2850" y="1186"/>
                  </a:lnTo>
                  <a:lnTo>
                    <a:pt x="2864" y="1202"/>
                  </a:lnTo>
                  <a:lnTo>
                    <a:pt x="2882" y="1218"/>
                  </a:lnTo>
                  <a:lnTo>
                    <a:pt x="2900" y="1232"/>
                  </a:lnTo>
                  <a:lnTo>
                    <a:pt x="2920" y="1244"/>
                  </a:lnTo>
                  <a:lnTo>
                    <a:pt x="2942" y="1252"/>
                  </a:lnTo>
                  <a:lnTo>
                    <a:pt x="2966" y="1260"/>
                  </a:lnTo>
                  <a:lnTo>
                    <a:pt x="2992" y="1266"/>
                  </a:lnTo>
                  <a:lnTo>
                    <a:pt x="3018" y="1270"/>
                  </a:lnTo>
                  <a:lnTo>
                    <a:pt x="3048" y="1270"/>
                  </a:lnTo>
                  <a:lnTo>
                    <a:pt x="3048" y="1270"/>
                  </a:lnTo>
                  <a:lnTo>
                    <a:pt x="3098" y="1268"/>
                  </a:lnTo>
                  <a:lnTo>
                    <a:pt x="3142" y="1264"/>
                  </a:lnTo>
                  <a:lnTo>
                    <a:pt x="3180" y="1254"/>
                  </a:lnTo>
                  <a:lnTo>
                    <a:pt x="3214" y="1244"/>
                  </a:lnTo>
                  <a:lnTo>
                    <a:pt x="3246" y="1230"/>
                  </a:lnTo>
                  <a:lnTo>
                    <a:pt x="3274" y="1216"/>
                  </a:lnTo>
                  <a:lnTo>
                    <a:pt x="3298" y="1200"/>
                  </a:lnTo>
                  <a:lnTo>
                    <a:pt x="3320" y="1182"/>
                  </a:lnTo>
                  <a:lnTo>
                    <a:pt x="3364" y="1146"/>
                  </a:lnTo>
                  <a:lnTo>
                    <a:pt x="3406" y="1110"/>
                  </a:lnTo>
                  <a:lnTo>
                    <a:pt x="3428" y="1092"/>
                  </a:lnTo>
                  <a:lnTo>
                    <a:pt x="3452" y="1078"/>
                  </a:lnTo>
                  <a:lnTo>
                    <a:pt x="3478" y="1064"/>
                  </a:lnTo>
                  <a:lnTo>
                    <a:pt x="3508" y="1052"/>
                  </a:lnTo>
                  <a:lnTo>
                    <a:pt x="3508" y="1052"/>
                  </a:lnTo>
                  <a:lnTo>
                    <a:pt x="3548" y="1038"/>
                  </a:lnTo>
                  <a:lnTo>
                    <a:pt x="3592" y="1026"/>
                  </a:lnTo>
                  <a:lnTo>
                    <a:pt x="3634" y="1016"/>
                  </a:lnTo>
                  <a:lnTo>
                    <a:pt x="3678" y="1010"/>
                  </a:lnTo>
                  <a:lnTo>
                    <a:pt x="3720" y="1004"/>
                  </a:lnTo>
                  <a:lnTo>
                    <a:pt x="3764" y="1002"/>
                  </a:lnTo>
                  <a:lnTo>
                    <a:pt x="3808" y="1002"/>
                  </a:lnTo>
                  <a:lnTo>
                    <a:pt x="3852" y="1006"/>
                  </a:lnTo>
                  <a:lnTo>
                    <a:pt x="3894" y="1012"/>
                  </a:lnTo>
                  <a:lnTo>
                    <a:pt x="3938" y="1020"/>
                  </a:lnTo>
                  <a:lnTo>
                    <a:pt x="3978" y="1034"/>
                  </a:lnTo>
                  <a:lnTo>
                    <a:pt x="4018" y="1050"/>
                  </a:lnTo>
                  <a:lnTo>
                    <a:pt x="4058" y="1070"/>
                  </a:lnTo>
                  <a:lnTo>
                    <a:pt x="4096" y="1094"/>
                  </a:lnTo>
                  <a:lnTo>
                    <a:pt x="4130" y="1124"/>
                  </a:lnTo>
                  <a:lnTo>
                    <a:pt x="4164" y="1156"/>
                  </a:lnTo>
                  <a:lnTo>
                    <a:pt x="4164" y="1156"/>
                  </a:lnTo>
                  <a:lnTo>
                    <a:pt x="4188" y="1180"/>
                  </a:lnTo>
                  <a:lnTo>
                    <a:pt x="4212" y="1204"/>
                  </a:lnTo>
                  <a:lnTo>
                    <a:pt x="4238" y="1226"/>
                  </a:lnTo>
                  <a:lnTo>
                    <a:pt x="4264" y="1246"/>
                  </a:lnTo>
                  <a:lnTo>
                    <a:pt x="4292" y="1266"/>
                  </a:lnTo>
                  <a:lnTo>
                    <a:pt x="4320" y="1284"/>
                  </a:lnTo>
                  <a:lnTo>
                    <a:pt x="4378" y="1320"/>
                  </a:lnTo>
                  <a:lnTo>
                    <a:pt x="4442" y="1354"/>
                  </a:lnTo>
                  <a:lnTo>
                    <a:pt x="4510" y="1384"/>
                  </a:lnTo>
                  <a:lnTo>
                    <a:pt x="4582" y="1414"/>
                  </a:lnTo>
                  <a:lnTo>
                    <a:pt x="4658" y="1442"/>
                  </a:lnTo>
                  <a:lnTo>
                    <a:pt x="4658" y="1442"/>
                  </a:lnTo>
                  <a:lnTo>
                    <a:pt x="4626" y="1444"/>
                  </a:lnTo>
                  <a:lnTo>
                    <a:pt x="4596" y="1446"/>
                  </a:lnTo>
                  <a:lnTo>
                    <a:pt x="4566" y="1446"/>
                  </a:lnTo>
                  <a:lnTo>
                    <a:pt x="4536" y="1444"/>
                  </a:lnTo>
                  <a:lnTo>
                    <a:pt x="4506" y="1440"/>
                  </a:lnTo>
                  <a:lnTo>
                    <a:pt x="4478" y="1434"/>
                  </a:lnTo>
                  <a:lnTo>
                    <a:pt x="4450" y="1428"/>
                  </a:lnTo>
                  <a:lnTo>
                    <a:pt x="4422" y="1420"/>
                  </a:lnTo>
                  <a:lnTo>
                    <a:pt x="4368" y="1400"/>
                  </a:lnTo>
                  <a:lnTo>
                    <a:pt x="4316" y="1378"/>
                  </a:lnTo>
                  <a:lnTo>
                    <a:pt x="4264" y="1352"/>
                  </a:lnTo>
                  <a:lnTo>
                    <a:pt x="4214" y="1324"/>
                  </a:lnTo>
                  <a:lnTo>
                    <a:pt x="4116" y="1268"/>
                  </a:lnTo>
                  <a:lnTo>
                    <a:pt x="4066" y="1240"/>
                  </a:lnTo>
                  <a:lnTo>
                    <a:pt x="4016" y="1214"/>
                  </a:lnTo>
                  <a:lnTo>
                    <a:pt x="3966" y="1192"/>
                  </a:lnTo>
                  <a:lnTo>
                    <a:pt x="3914" y="1172"/>
                  </a:lnTo>
                  <a:lnTo>
                    <a:pt x="3888" y="1164"/>
                  </a:lnTo>
                  <a:lnTo>
                    <a:pt x="3862" y="1158"/>
                  </a:lnTo>
                  <a:lnTo>
                    <a:pt x="3834" y="1152"/>
                  </a:lnTo>
                  <a:lnTo>
                    <a:pt x="3808" y="1148"/>
                  </a:lnTo>
                  <a:lnTo>
                    <a:pt x="3808" y="1148"/>
                  </a:lnTo>
                  <a:lnTo>
                    <a:pt x="3772" y="1144"/>
                  </a:lnTo>
                  <a:lnTo>
                    <a:pt x="3738" y="1144"/>
                  </a:lnTo>
                  <a:lnTo>
                    <a:pt x="3704" y="1146"/>
                  </a:lnTo>
                  <a:lnTo>
                    <a:pt x="3672" y="1150"/>
                  </a:lnTo>
                  <a:lnTo>
                    <a:pt x="3638" y="1156"/>
                  </a:lnTo>
                  <a:lnTo>
                    <a:pt x="3606" y="1164"/>
                  </a:lnTo>
                  <a:lnTo>
                    <a:pt x="3572" y="1174"/>
                  </a:lnTo>
                  <a:lnTo>
                    <a:pt x="3540" y="1188"/>
                  </a:lnTo>
                  <a:lnTo>
                    <a:pt x="3506" y="1202"/>
                  </a:lnTo>
                  <a:lnTo>
                    <a:pt x="3474" y="1220"/>
                  </a:lnTo>
                  <a:lnTo>
                    <a:pt x="3440" y="1238"/>
                  </a:lnTo>
                  <a:lnTo>
                    <a:pt x="3406" y="1260"/>
                  </a:lnTo>
                  <a:lnTo>
                    <a:pt x="3372" y="1282"/>
                  </a:lnTo>
                  <a:lnTo>
                    <a:pt x="3338" y="1308"/>
                  </a:lnTo>
                  <a:lnTo>
                    <a:pt x="3268" y="1364"/>
                  </a:lnTo>
                  <a:lnTo>
                    <a:pt x="3268" y="1364"/>
                  </a:lnTo>
                  <a:lnTo>
                    <a:pt x="3226" y="1396"/>
                  </a:lnTo>
                  <a:lnTo>
                    <a:pt x="3182" y="1426"/>
                  </a:lnTo>
                  <a:lnTo>
                    <a:pt x="3136" y="1454"/>
                  </a:lnTo>
                  <a:lnTo>
                    <a:pt x="3088" y="1478"/>
                  </a:lnTo>
                  <a:lnTo>
                    <a:pt x="3038" y="1500"/>
                  </a:lnTo>
                  <a:lnTo>
                    <a:pt x="2986" y="1518"/>
                  </a:lnTo>
                  <a:lnTo>
                    <a:pt x="2932" y="1534"/>
                  </a:lnTo>
                  <a:lnTo>
                    <a:pt x="2878" y="1544"/>
                  </a:lnTo>
                  <a:lnTo>
                    <a:pt x="2822" y="1550"/>
                  </a:lnTo>
                  <a:lnTo>
                    <a:pt x="2792" y="1550"/>
                  </a:lnTo>
                  <a:lnTo>
                    <a:pt x="2764" y="1550"/>
                  </a:lnTo>
                  <a:lnTo>
                    <a:pt x="2736" y="1548"/>
                  </a:lnTo>
                  <a:lnTo>
                    <a:pt x="2706" y="1546"/>
                  </a:lnTo>
                  <a:lnTo>
                    <a:pt x="2678" y="1542"/>
                  </a:lnTo>
                  <a:lnTo>
                    <a:pt x="2648" y="1536"/>
                  </a:lnTo>
                  <a:lnTo>
                    <a:pt x="2618" y="1530"/>
                  </a:lnTo>
                  <a:lnTo>
                    <a:pt x="2588" y="1522"/>
                  </a:lnTo>
                  <a:lnTo>
                    <a:pt x="2560" y="1512"/>
                  </a:lnTo>
                  <a:lnTo>
                    <a:pt x="2530" y="1500"/>
                  </a:lnTo>
                  <a:lnTo>
                    <a:pt x="2500" y="1486"/>
                  </a:lnTo>
                  <a:lnTo>
                    <a:pt x="2470" y="1472"/>
                  </a:lnTo>
                  <a:lnTo>
                    <a:pt x="2440" y="1456"/>
                  </a:lnTo>
                  <a:lnTo>
                    <a:pt x="2410" y="1436"/>
                  </a:lnTo>
                  <a:lnTo>
                    <a:pt x="2410" y="1436"/>
                  </a:lnTo>
                  <a:lnTo>
                    <a:pt x="2432" y="1424"/>
                  </a:lnTo>
                  <a:lnTo>
                    <a:pt x="2450" y="1410"/>
                  </a:lnTo>
                  <a:lnTo>
                    <a:pt x="2466" y="1398"/>
                  </a:lnTo>
                  <a:lnTo>
                    <a:pt x="2482" y="1382"/>
                  </a:lnTo>
                  <a:lnTo>
                    <a:pt x="2494" y="1368"/>
                  </a:lnTo>
                  <a:lnTo>
                    <a:pt x="2506" y="1352"/>
                  </a:lnTo>
                  <a:lnTo>
                    <a:pt x="2516" y="1336"/>
                  </a:lnTo>
                  <a:lnTo>
                    <a:pt x="2524" y="1320"/>
                  </a:lnTo>
                  <a:lnTo>
                    <a:pt x="2530" y="1302"/>
                  </a:lnTo>
                  <a:lnTo>
                    <a:pt x="2534" y="1286"/>
                  </a:lnTo>
                  <a:lnTo>
                    <a:pt x="2538" y="1268"/>
                  </a:lnTo>
                  <a:lnTo>
                    <a:pt x="2540" y="1250"/>
                  </a:lnTo>
                  <a:lnTo>
                    <a:pt x="2540" y="1232"/>
                  </a:lnTo>
                  <a:lnTo>
                    <a:pt x="2540" y="1214"/>
                  </a:lnTo>
                  <a:lnTo>
                    <a:pt x="2536" y="1178"/>
                  </a:lnTo>
                  <a:lnTo>
                    <a:pt x="2526" y="1142"/>
                  </a:lnTo>
                  <a:lnTo>
                    <a:pt x="2514" y="1106"/>
                  </a:lnTo>
                  <a:lnTo>
                    <a:pt x="2500" y="1072"/>
                  </a:lnTo>
                  <a:lnTo>
                    <a:pt x="2482" y="1038"/>
                  </a:lnTo>
                  <a:lnTo>
                    <a:pt x="2462" y="1006"/>
                  </a:lnTo>
                  <a:lnTo>
                    <a:pt x="2442" y="974"/>
                  </a:lnTo>
                  <a:lnTo>
                    <a:pt x="2420" y="946"/>
                  </a:lnTo>
                  <a:lnTo>
                    <a:pt x="2398" y="920"/>
                  </a:lnTo>
                  <a:lnTo>
                    <a:pt x="2398" y="920"/>
                  </a:lnTo>
                  <a:lnTo>
                    <a:pt x="2380" y="904"/>
                  </a:lnTo>
                  <a:lnTo>
                    <a:pt x="2362" y="888"/>
                  </a:lnTo>
                  <a:lnTo>
                    <a:pt x="2340" y="872"/>
                  </a:lnTo>
                  <a:lnTo>
                    <a:pt x="2316" y="858"/>
                  </a:lnTo>
                  <a:lnTo>
                    <a:pt x="2292" y="846"/>
                  </a:lnTo>
                  <a:lnTo>
                    <a:pt x="2264" y="834"/>
                  </a:lnTo>
                  <a:lnTo>
                    <a:pt x="2236" y="826"/>
                  </a:lnTo>
                  <a:lnTo>
                    <a:pt x="2208" y="818"/>
                  </a:lnTo>
                  <a:lnTo>
                    <a:pt x="2178" y="812"/>
                  </a:lnTo>
                  <a:lnTo>
                    <a:pt x="2148" y="810"/>
                  </a:lnTo>
                  <a:lnTo>
                    <a:pt x="2118" y="810"/>
                  </a:lnTo>
                  <a:lnTo>
                    <a:pt x="2088" y="812"/>
                  </a:lnTo>
                  <a:lnTo>
                    <a:pt x="2056" y="816"/>
                  </a:lnTo>
                  <a:lnTo>
                    <a:pt x="2026" y="824"/>
                  </a:lnTo>
                  <a:lnTo>
                    <a:pt x="1998" y="836"/>
                  </a:lnTo>
                  <a:lnTo>
                    <a:pt x="1970" y="850"/>
                  </a:lnTo>
                  <a:lnTo>
                    <a:pt x="1970" y="850"/>
                  </a:lnTo>
                  <a:close/>
                </a:path>
              </a:pathLst>
            </a:custGeom>
            <a:grpFill/>
            <a:ln w="12700">
              <a:solidFill>
                <a:srgbClr val="FABE00"/>
              </a:solidFill>
              <a:prstDash val="solid"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" name="Freeform 9"/>
            <p:cNvSpPr/>
            <p:nvPr/>
          </p:nvSpPr>
          <p:spPr bwMode="auto">
            <a:xfrm>
              <a:off x="1982788" y="2973388"/>
              <a:ext cx="5905500" cy="1793875"/>
            </a:xfrm>
            <a:custGeom>
              <a:gdLst>
                <a:gd fmla="*/ 196 w 3720" name="T0"/>
                <a:gd fmla="*/ 618 h 1130" name="T1"/>
                <a:gd fmla="*/ 88 w 3720" name="T2"/>
                <a:gd fmla="*/ 616 h 1130" name="T3"/>
                <a:gd fmla="*/ 14 w 3720" name="T4"/>
                <a:gd fmla="*/ 534 h 1130" name="T5"/>
                <a:gd fmla="*/ 2 w 3720" name="T6"/>
                <a:gd fmla="*/ 426 h 1130" name="T7"/>
                <a:gd fmla="*/ 68 w 3720" name="T8"/>
                <a:gd fmla="*/ 302 h 1130" name="T9"/>
                <a:gd fmla="*/ 206 w 3720" name="T10"/>
                <a:gd fmla="*/ 242 h 1130" name="T11"/>
                <a:gd fmla="*/ 248 w 3720" name="T12"/>
                <a:gd fmla="*/ 136 h 1130" name="T13"/>
                <a:gd fmla="*/ 352 w 3720" name="T14"/>
                <a:gd fmla="*/ 48 h 1130" name="T15"/>
                <a:gd fmla="*/ 492 w 3720" name="T16"/>
                <a:gd fmla="*/ 2 h 1130" name="T17"/>
                <a:gd fmla="*/ 648 w 3720" name="T18"/>
                <a:gd fmla="*/ 20 h 1130" name="T19"/>
                <a:gd fmla="*/ 794 w 3720" name="T20"/>
                <a:gd fmla="*/ 130 h 1130" name="T21"/>
                <a:gd fmla="*/ 960 w 3720" name="T22"/>
                <a:gd fmla="*/ 158 h 1130" name="T23"/>
                <a:gd fmla="*/ 1184 w 3720" name="T24"/>
                <a:gd fmla="*/ 212 h 1130" name="T25"/>
                <a:gd fmla="*/ 1328 w 3720" name="T26"/>
                <a:gd fmla="*/ 410 h 1130" name="T27"/>
                <a:gd fmla="*/ 1342 w 3720" name="T28"/>
                <a:gd fmla="*/ 522 h 1130" name="T29"/>
                <a:gd fmla="*/ 1298 w 3720" name="T30"/>
                <a:gd fmla="*/ 610 h 1130" name="T31"/>
                <a:gd fmla="*/ 1128 w 3720" name="T32"/>
                <a:gd fmla="*/ 704 h 1130" name="T33"/>
                <a:gd fmla="*/ 1042 w 3720" name="T34"/>
                <a:gd fmla="*/ 692 h 1130" name="T35"/>
                <a:gd fmla="*/ 990 w 3720" name="T36"/>
                <a:gd fmla="*/ 644 h 1130" name="T37"/>
                <a:gd fmla="*/ 968 w 3720" name="T38"/>
                <a:gd fmla="*/ 548 h 1130" name="T39"/>
                <a:gd fmla="*/ 1006 w 3720" name="T40"/>
                <a:gd fmla="*/ 462 h 1130" name="T41"/>
                <a:gd fmla="*/ 1080 w 3720" name="T42"/>
                <a:gd fmla="*/ 438 h 1130" name="T43"/>
                <a:gd fmla="*/ 1142 w 3720" name="T44"/>
                <a:gd fmla="*/ 464 h 1130" name="T45"/>
                <a:gd fmla="*/ 1172 w 3720" name="T46"/>
                <a:gd fmla="*/ 528 h 1130" name="T47"/>
                <a:gd fmla="*/ 1194 w 3720" name="T48"/>
                <a:gd fmla="*/ 534 h 1130" name="T49"/>
                <a:gd fmla="*/ 1180 w 3720" name="T50"/>
                <a:gd fmla="*/ 438 h 1130" name="T51"/>
                <a:gd fmla="*/ 1114 w 3720" name="T52"/>
                <a:gd fmla="*/ 366 h 1130" name="T53"/>
                <a:gd fmla="*/ 996 w 3720" name="T54"/>
                <a:gd fmla="*/ 388 h 1130" name="T55"/>
                <a:gd fmla="*/ 910 w 3720" name="T56"/>
                <a:gd fmla="*/ 502 h 1130" name="T57"/>
                <a:gd fmla="*/ 924 w 3720" name="T58"/>
                <a:gd fmla="*/ 652 h 1130" name="T59"/>
                <a:gd fmla="*/ 996 w 3720" name="T60"/>
                <a:gd fmla="*/ 744 h 1130" name="T61"/>
                <a:gd fmla="*/ 1112 w 3720" name="T62"/>
                <a:gd fmla="*/ 778 h 1130" name="T63"/>
                <a:gd fmla="*/ 1296 w 3720" name="T64"/>
                <a:gd fmla="*/ 784 h 1130" name="T65"/>
                <a:gd fmla="*/ 1500 w 3720" name="T66"/>
                <a:gd fmla="*/ 872 h 1130" name="T67"/>
                <a:gd fmla="*/ 1668 w 3720" name="T68"/>
                <a:gd fmla="*/ 882 h 1130" name="T69"/>
                <a:gd fmla="*/ 1912 w 3720" name="T70"/>
                <a:gd fmla="*/ 840 h 1130" name="T71"/>
                <a:gd fmla="*/ 2116 w 3720" name="T72"/>
                <a:gd fmla="*/ 738 h 1130" name="T73"/>
                <a:gd fmla="*/ 2372 w 3720" name="T74"/>
                <a:gd fmla="*/ 546 h 1130" name="T75"/>
                <a:gd fmla="*/ 2628 w 3720" name="T76"/>
                <a:gd fmla="*/ 472 h 1130" name="T77"/>
                <a:gd fmla="*/ 2846 w 3720" name="T78"/>
                <a:gd fmla="*/ 518 h 1130" name="T79"/>
                <a:gd fmla="*/ 3056 w 3720" name="T80"/>
                <a:gd fmla="*/ 646 h 1130" name="T81"/>
                <a:gd fmla="*/ 3330 w 3720" name="T82"/>
                <a:gd fmla="*/ 750 h 1130" name="T83"/>
                <a:gd fmla="*/ 3720 w 3720" name="T84"/>
                <a:gd fmla="*/ 732 h 1130" name="T85"/>
                <a:gd fmla="*/ 3516 w 3720" name="T86"/>
                <a:gd fmla="*/ 814 h 1130" name="T87"/>
                <a:gd fmla="*/ 3278 w 3720" name="T88"/>
                <a:gd fmla="*/ 844 h 1130" name="T89"/>
                <a:gd fmla="*/ 3100 w 3720" name="T90"/>
                <a:gd fmla="*/ 804 h 1130" name="T91"/>
                <a:gd fmla="*/ 2758 w 3720" name="T92"/>
                <a:gd fmla="*/ 680 h 1130" name="T93"/>
                <a:gd fmla="*/ 2570 w 3720" name="T94"/>
                <a:gd fmla="*/ 674 h 1130" name="T95"/>
                <a:gd fmla="*/ 2410 w 3720" name="T96"/>
                <a:gd fmla="*/ 750 h 1130" name="T97"/>
                <a:gd fmla="*/ 2108 w 3720" name="T98"/>
                <a:gd fmla="*/ 946 h 1130" name="T99"/>
                <a:gd fmla="*/ 1766 w 3720" name="T100"/>
                <a:gd fmla="*/ 1070 h 1130" name="T101"/>
                <a:gd fmla="*/ 1424 w 3720" name="T102"/>
                <a:gd fmla="*/ 1126 h 1130" name="T103"/>
                <a:gd fmla="*/ 1074 w 3720" name="T104"/>
                <a:gd fmla="*/ 1116 h 1130" name="T105"/>
                <a:gd fmla="*/ 808 w 3720" name="T106"/>
                <a:gd fmla="*/ 1060 h 1130" name="T107"/>
                <a:gd fmla="*/ 538 w 3720" name="T108"/>
                <a:gd fmla="*/ 922 h 1130" name="T109"/>
                <a:gd fmla="*/ 308 w 3720" name="T110"/>
                <a:gd fmla="*/ 632 h 1130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130" w="3720">
                  <a:moveTo>
                    <a:pt x="276" y="564"/>
                  </a:moveTo>
                  <a:lnTo>
                    <a:pt x="276" y="564"/>
                  </a:lnTo>
                  <a:lnTo>
                    <a:pt x="256" y="582"/>
                  </a:lnTo>
                  <a:lnTo>
                    <a:pt x="236" y="596"/>
                  </a:lnTo>
                  <a:lnTo>
                    <a:pt x="216" y="608"/>
                  </a:lnTo>
                  <a:lnTo>
                    <a:pt x="196" y="618"/>
                  </a:lnTo>
                  <a:lnTo>
                    <a:pt x="178" y="624"/>
                  </a:lnTo>
                  <a:lnTo>
                    <a:pt x="158" y="628"/>
                  </a:lnTo>
                  <a:lnTo>
                    <a:pt x="140" y="628"/>
                  </a:lnTo>
                  <a:lnTo>
                    <a:pt x="122" y="626"/>
                  </a:lnTo>
                  <a:lnTo>
                    <a:pt x="104" y="622"/>
                  </a:lnTo>
                  <a:lnTo>
                    <a:pt x="88" y="616"/>
                  </a:lnTo>
                  <a:lnTo>
                    <a:pt x="72" y="608"/>
                  </a:lnTo>
                  <a:lnTo>
                    <a:pt x="58" y="596"/>
                  </a:lnTo>
                  <a:lnTo>
                    <a:pt x="46" y="584"/>
                  </a:lnTo>
                  <a:lnTo>
                    <a:pt x="34" y="570"/>
                  </a:lnTo>
                  <a:lnTo>
                    <a:pt x="24" y="552"/>
                  </a:lnTo>
                  <a:lnTo>
                    <a:pt x="14" y="534"/>
                  </a:lnTo>
                  <a:lnTo>
                    <a:pt x="14" y="534"/>
                  </a:lnTo>
                  <a:lnTo>
                    <a:pt x="8" y="514"/>
                  </a:lnTo>
                  <a:lnTo>
                    <a:pt x="2" y="494"/>
                  </a:lnTo>
                  <a:lnTo>
                    <a:pt x="0" y="472"/>
                  </a:lnTo>
                  <a:lnTo>
                    <a:pt x="0" y="450"/>
                  </a:lnTo>
                  <a:lnTo>
                    <a:pt x="2" y="426"/>
                  </a:lnTo>
                  <a:lnTo>
                    <a:pt x="6" y="404"/>
                  </a:lnTo>
                  <a:lnTo>
                    <a:pt x="14" y="382"/>
                  </a:lnTo>
                  <a:lnTo>
                    <a:pt x="24" y="360"/>
                  </a:lnTo>
                  <a:lnTo>
                    <a:pt x="36" y="340"/>
                  </a:lnTo>
                  <a:lnTo>
                    <a:pt x="50" y="320"/>
                  </a:lnTo>
                  <a:lnTo>
                    <a:pt x="68" y="302"/>
                  </a:lnTo>
                  <a:lnTo>
                    <a:pt x="90" y="286"/>
                  </a:lnTo>
                  <a:lnTo>
                    <a:pt x="114" y="272"/>
                  </a:lnTo>
                  <a:lnTo>
                    <a:pt x="142" y="258"/>
                  </a:lnTo>
                  <a:lnTo>
                    <a:pt x="172" y="250"/>
                  </a:lnTo>
                  <a:lnTo>
                    <a:pt x="206" y="242"/>
                  </a:lnTo>
                  <a:lnTo>
                    <a:pt x="206" y="242"/>
                  </a:lnTo>
                  <a:lnTo>
                    <a:pt x="208" y="224"/>
                  </a:lnTo>
                  <a:lnTo>
                    <a:pt x="212" y="206"/>
                  </a:lnTo>
                  <a:lnTo>
                    <a:pt x="218" y="188"/>
                  </a:lnTo>
                  <a:lnTo>
                    <a:pt x="226" y="172"/>
                  </a:lnTo>
                  <a:lnTo>
                    <a:pt x="236" y="154"/>
                  </a:lnTo>
                  <a:lnTo>
                    <a:pt x="248" y="136"/>
                  </a:lnTo>
                  <a:lnTo>
                    <a:pt x="262" y="120"/>
                  </a:lnTo>
                  <a:lnTo>
                    <a:pt x="276" y="104"/>
                  </a:lnTo>
                  <a:lnTo>
                    <a:pt x="294" y="90"/>
                  </a:lnTo>
                  <a:lnTo>
                    <a:pt x="312" y="74"/>
                  </a:lnTo>
                  <a:lnTo>
                    <a:pt x="330" y="62"/>
                  </a:lnTo>
                  <a:lnTo>
                    <a:pt x="352" y="48"/>
                  </a:lnTo>
                  <a:lnTo>
                    <a:pt x="372" y="38"/>
                  </a:lnTo>
                  <a:lnTo>
                    <a:pt x="396" y="28"/>
                  </a:lnTo>
                  <a:lnTo>
                    <a:pt x="418" y="18"/>
                  </a:lnTo>
                  <a:lnTo>
                    <a:pt x="442" y="12"/>
                  </a:lnTo>
                  <a:lnTo>
                    <a:pt x="468" y="6"/>
                  </a:lnTo>
                  <a:lnTo>
                    <a:pt x="492" y="2"/>
                  </a:lnTo>
                  <a:lnTo>
                    <a:pt x="518" y="0"/>
                  </a:lnTo>
                  <a:lnTo>
                    <a:pt x="544" y="0"/>
                  </a:lnTo>
                  <a:lnTo>
                    <a:pt x="570" y="2"/>
                  </a:lnTo>
                  <a:lnTo>
                    <a:pt x="596" y="6"/>
                  </a:lnTo>
                  <a:lnTo>
                    <a:pt x="622" y="12"/>
                  </a:lnTo>
                  <a:lnTo>
                    <a:pt x="648" y="20"/>
                  </a:lnTo>
                  <a:lnTo>
                    <a:pt x="674" y="32"/>
                  </a:lnTo>
                  <a:lnTo>
                    <a:pt x="700" y="46"/>
                  </a:lnTo>
                  <a:lnTo>
                    <a:pt x="724" y="62"/>
                  </a:lnTo>
                  <a:lnTo>
                    <a:pt x="748" y="82"/>
                  </a:lnTo>
                  <a:lnTo>
                    <a:pt x="772" y="104"/>
                  </a:lnTo>
                  <a:lnTo>
                    <a:pt x="794" y="130"/>
                  </a:lnTo>
                  <a:lnTo>
                    <a:pt x="816" y="158"/>
                  </a:lnTo>
                  <a:lnTo>
                    <a:pt x="836" y="190"/>
                  </a:lnTo>
                  <a:lnTo>
                    <a:pt x="836" y="190"/>
                  </a:lnTo>
                  <a:lnTo>
                    <a:pt x="878" y="174"/>
                  </a:lnTo>
                  <a:lnTo>
                    <a:pt x="920" y="164"/>
                  </a:lnTo>
                  <a:lnTo>
                    <a:pt x="960" y="158"/>
                  </a:lnTo>
                  <a:lnTo>
                    <a:pt x="1002" y="156"/>
                  </a:lnTo>
                  <a:lnTo>
                    <a:pt x="1040" y="158"/>
                  </a:lnTo>
                  <a:lnTo>
                    <a:pt x="1080" y="166"/>
                  </a:lnTo>
                  <a:lnTo>
                    <a:pt x="1116" y="176"/>
                  </a:lnTo>
                  <a:lnTo>
                    <a:pt x="1152" y="192"/>
                  </a:lnTo>
                  <a:lnTo>
                    <a:pt x="1184" y="212"/>
                  </a:lnTo>
                  <a:lnTo>
                    <a:pt x="1216" y="236"/>
                  </a:lnTo>
                  <a:lnTo>
                    <a:pt x="1244" y="262"/>
                  </a:lnTo>
                  <a:lnTo>
                    <a:pt x="1270" y="294"/>
                  </a:lnTo>
                  <a:lnTo>
                    <a:pt x="1294" y="330"/>
                  </a:lnTo>
                  <a:lnTo>
                    <a:pt x="1312" y="368"/>
                  </a:lnTo>
                  <a:lnTo>
                    <a:pt x="1328" y="410"/>
                  </a:lnTo>
                  <a:lnTo>
                    <a:pt x="1340" y="456"/>
                  </a:lnTo>
                  <a:lnTo>
                    <a:pt x="1340" y="456"/>
                  </a:lnTo>
                  <a:lnTo>
                    <a:pt x="1344" y="474"/>
                  </a:lnTo>
                  <a:lnTo>
                    <a:pt x="1344" y="490"/>
                  </a:lnTo>
                  <a:lnTo>
                    <a:pt x="1344" y="506"/>
                  </a:lnTo>
                  <a:lnTo>
                    <a:pt x="1342" y="522"/>
                  </a:lnTo>
                  <a:lnTo>
                    <a:pt x="1338" y="538"/>
                  </a:lnTo>
                  <a:lnTo>
                    <a:pt x="1332" y="554"/>
                  </a:lnTo>
                  <a:lnTo>
                    <a:pt x="1326" y="568"/>
                  </a:lnTo>
                  <a:lnTo>
                    <a:pt x="1318" y="582"/>
                  </a:lnTo>
                  <a:lnTo>
                    <a:pt x="1308" y="596"/>
                  </a:lnTo>
                  <a:lnTo>
                    <a:pt x="1298" y="610"/>
                  </a:lnTo>
                  <a:lnTo>
                    <a:pt x="1274" y="634"/>
                  </a:lnTo>
                  <a:lnTo>
                    <a:pt x="1248" y="656"/>
                  </a:lnTo>
                  <a:lnTo>
                    <a:pt x="1220" y="674"/>
                  </a:lnTo>
                  <a:lnTo>
                    <a:pt x="1190" y="688"/>
                  </a:lnTo>
                  <a:lnTo>
                    <a:pt x="1158" y="698"/>
                  </a:lnTo>
                  <a:lnTo>
                    <a:pt x="1128" y="704"/>
                  </a:lnTo>
                  <a:lnTo>
                    <a:pt x="1112" y="706"/>
                  </a:lnTo>
                  <a:lnTo>
                    <a:pt x="1098" y="706"/>
                  </a:lnTo>
                  <a:lnTo>
                    <a:pt x="1082" y="704"/>
                  </a:lnTo>
                  <a:lnTo>
                    <a:pt x="1068" y="702"/>
                  </a:lnTo>
                  <a:lnTo>
                    <a:pt x="1056" y="698"/>
                  </a:lnTo>
                  <a:lnTo>
                    <a:pt x="1042" y="692"/>
                  </a:lnTo>
                  <a:lnTo>
                    <a:pt x="1030" y="686"/>
                  </a:lnTo>
                  <a:lnTo>
                    <a:pt x="1018" y="678"/>
                  </a:lnTo>
                  <a:lnTo>
                    <a:pt x="1008" y="668"/>
                  </a:lnTo>
                  <a:lnTo>
                    <a:pt x="998" y="656"/>
                  </a:lnTo>
                  <a:lnTo>
                    <a:pt x="998" y="656"/>
                  </a:lnTo>
                  <a:lnTo>
                    <a:pt x="990" y="644"/>
                  </a:lnTo>
                  <a:lnTo>
                    <a:pt x="984" y="628"/>
                  </a:lnTo>
                  <a:lnTo>
                    <a:pt x="978" y="614"/>
                  </a:lnTo>
                  <a:lnTo>
                    <a:pt x="974" y="598"/>
                  </a:lnTo>
                  <a:lnTo>
                    <a:pt x="970" y="580"/>
                  </a:lnTo>
                  <a:lnTo>
                    <a:pt x="968" y="564"/>
                  </a:lnTo>
                  <a:lnTo>
                    <a:pt x="968" y="548"/>
                  </a:lnTo>
                  <a:lnTo>
                    <a:pt x="970" y="530"/>
                  </a:lnTo>
                  <a:lnTo>
                    <a:pt x="974" y="514"/>
                  </a:lnTo>
                  <a:lnTo>
                    <a:pt x="978" y="500"/>
                  </a:lnTo>
                  <a:lnTo>
                    <a:pt x="986" y="486"/>
                  </a:lnTo>
                  <a:lnTo>
                    <a:pt x="996" y="472"/>
                  </a:lnTo>
                  <a:lnTo>
                    <a:pt x="1006" y="462"/>
                  </a:lnTo>
                  <a:lnTo>
                    <a:pt x="1020" y="452"/>
                  </a:lnTo>
                  <a:lnTo>
                    <a:pt x="1036" y="444"/>
                  </a:lnTo>
                  <a:lnTo>
                    <a:pt x="1054" y="440"/>
                  </a:lnTo>
                  <a:lnTo>
                    <a:pt x="1054" y="440"/>
                  </a:lnTo>
                  <a:lnTo>
                    <a:pt x="1066" y="438"/>
                  </a:lnTo>
                  <a:lnTo>
                    <a:pt x="1080" y="438"/>
                  </a:lnTo>
                  <a:lnTo>
                    <a:pt x="1092" y="438"/>
                  </a:lnTo>
                  <a:lnTo>
                    <a:pt x="1102" y="442"/>
                  </a:lnTo>
                  <a:lnTo>
                    <a:pt x="1114" y="446"/>
                  </a:lnTo>
                  <a:lnTo>
                    <a:pt x="1124" y="450"/>
                  </a:lnTo>
                  <a:lnTo>
                    <a:pt x="1134" y="456"/>
                  </a:lnTo>
                  <a:lnTo>
                    <a:pt x="1142" y="464"/>
                  </a:lnTo>
                  <a:lnTo>
                    <a:pt x="1150" y="472"/>
                  </a:lnTo>
                  <a:lnTo>
                    <a:pt x="1156" y="482"/>
                  </a:lnTo>
                  <a:lnTo>
                    <a:pt x="1162" y="492"/>
                  </a:lnTo>
                  <a:lnTo>
                    <a:pt x="1166" y="504"/>
                  </a:lnTo>
                  <a:lnTo>
                    <a:pt x="1170" y="516"/>
                  </a:lnTo>
                  <a:lnTo>
                    <a:pt x="1172" y="528"/>
                  </a:lnTo>
                  <a:lnTo>
                    <a:pt x="1172" y="544"/>
                  </a:lnTo>
                  <a:lnTo>
                    <a:pt x="1172" y="558"/>
                  </a:lnTo>
                  <a:lnTo>
                    <a:pt x="1172" y="558"/>
                  </a:lnTo>
                  <a:lnTo>
                    <a:pt x="1182" y="552"/>
                  </a:lnTo>
                  <a:lnTo>
                    <a:pt x="1188" y="544"/>
                  </a:lnTo>
                  <a:lnTo>
                    <a:pt x="1194" y="534"/>
                  </a:lnTo>
                  <a:lnTo>
                    <a:pt x="1196" y="520"/>
                  </a:lnTo>
                  <a:lnTo>
                    <a:pt x="1196" y="504"/>
                  </a:lnTo>
                  <a:lnTo>
                    <a:pt x="1196" y="488"/>
                  </a:lnTo>
                  <a:lnTo>
                    <a:pt x="1192" y="472"/>
                  </a:lnTo>
                  <a:lnTo>
                    <a:pt x="1186" y="454"/>
                  </a:lnTo>
                  <a:lnTo>
                    <a:pt x="1180" y="438"/>
                  </a:lnTo>
                  <a:lnTo>
                    <a:pt x="1172" y="422"/>
                  </a:lnTo>
                  <a:lnTo>
                    <a:pt x="1162" y="406"/>
                  </a:lnTo>
                  <a:lnTo>
                    <a:pt x="1152" y="392"/>
                  </a:lnTo>
                  <a:lnTo>
                    <a:pt x="1140" y="382"/>
                  </a:lnTo>
                  <a:lnTo>
                    <a:pt x="1128" y="372"/>
                  </a:lnTo>
                  <a:lnTo>
                    <a:pt x="1114" y="366"/>
                  </a:lnTo>
                  <a:lnTo>
                    <a:pt x="1098" y="364"/>
                  </a:lnTo>
                  <a:lnTo>
                    <a:pt x="1098" y="364"/>
                  </a:lnTo>
                  <a:lnTo>
                    <a:pt x="1070" y="364"/>
                  </a:lnTo>
                  <a:lnTo>
                    <a:pt x="1044" y="368"/>
                  </a:lnTo>
                  <a:lnTo>
                    <a:pt x="1020" y="376"/>
                  </a:lnTo>
                  <a:lnTo>
                    <a:pt x="996" y="388"/>
                  </a:lnTo>
                  <a:lnTo>
                    <a:pt x="976" y="402"/>
                  </a:lnTo>
                  <a:lnTo>
                    <a:pt x="958" y="418"/>
                  </a:lnTo>
                  <a:lnTo>
                    <a:pt x="942" y="436"/>
                  </a:lnTo>
                  <a:lnTo>
                    <a:pt x="930" y="456"/>
                  </a:lnTo>
                  <a:lnTo>
                    <a:pt x="918" y="480"/>
                  </a:lnTo>
                  <a:lnTo>
                    <a:pt x="910" y="502"/>
                  </a:lnTo>
                  <a:lnTo>
                    <a:pt x="906" y="526"/>
                  </a:lnTo>
                  <a:lnTo>
                    <a:pt x="902" y="552"/>
                  </a:lnTo>
                  <a:lnTo>
                    <a:pt x="902" y="578"/>
                  </a:lnTo>
                  <a:lnTo>
                    <a:pt x="906" y="602"/>
                  </a:lnTo>
                  <a:lnTo>
                    <a:pt x="914" y="628"/>
                  </a:lnTo>
                  <a:lnTo>
                    <a:pt x="924" y="652"/>
                  </a:lnTo>
                  <a:lnTo>
                    <a:pt x="924" y="652"/>
                  </a:lnTo>
                  <a:lnTo>
                    <a:pt x="936" y="676"/>
                  </a:lnTo>
                  <a:lnTo>
                    <a:pt x="950" y="696"/>
                  </a:lnTo>
                  <a:lnTo>
                    <a:pt x="964" y="716"/>
                  </a:lnTo>
                  <a:lnTo>
                    <a:pt x="980" y="732"/>
                  </a:lnTo>
                  <a:lnTo>
                    <a:pt x="996" y="744"/>
                  </a:lnTo>
                  <a:lnTo>
                    <a:pt x="1012" y="756"/>
                  </a:lnTo>
                  <a:lnTo>
                    <a:pt x="1030" y="764"/>
                  </a:lnTo>
                  <a:lnTo>
                    <a:pt x="1050" y="770"/>
                  </a:lnTo>
                  <a:lnTo>
                    <a:pt x="1070" y="776"/>
                  </a:lnTo>
                  <a:lnTo>
                    <a:pt x="1090" y="778"/>
                  </a:lnTo>
                  <a:lnTo>
                    <a:pt x="1112" y="778"/>
                  </a:lnTo>
                  <a:lnTo>
                    <a:pt x="1136" y="776"/>
                  </a:lnTo>
                  <a:lnTo>
                    <a:pt x="1162" y="772"/>
                  </a:lnTo>
                  <a:lnTo>
                    <a:pt x="1188" y="766"/>
                  </a:lnTo>
                  <a:lnTo>
                    <a:pt x="1244" y="752"/>
                  </a:lnTo>
                  <a:lnTo>
                    <a:pt x="1244" y="752"/>
                  </a:lnTo>
                  <a:lnTo>
                    <a:pt x="1296" y="784"/>
                  </a:lnTo>
                  <a:lnTo>
                    <a:pt x="1346" y="814"/>
                  </a:lnTo>
                  <a:lnTo>
                    <a:pt x="1396" y="838"/>
                  </a:lnTo>
                  <a:lnTo>
                    <a:pt x="1422" y="848"/>
                  </a:lnTo>
                  <a:lnTo>
                    <a:pt x="1448" y="858"/>
                  </a:lnTo>
                  <a:lnTo>
                    <a:pt x="1474" y="866"/>
                  </a:lnTo>
                  <a:lnTo>
                    <a:pt x="1500" y="872"/>
                  </a:lnTo>
                  <a:lnTo>
                    <a:pt x="1526" y="878"/>
                  </a:lnTo>
                  <a:lnTo>
                    <a:pt x="1552" y="882"/>
                  </a:lnTo>
                  <a:lnTo>
                    <a:pt x="1580" y="884"/>
                  </a:lnTo>
                  <a:lnTo>
                    <a:pt x="1610" y="884"/>
                  </a:lnTo>
                  <a:lnTo>
                    <a:pt x="1638" y="884"/>
                  </a:lnTo>
                  <a:lnTo>
                    <a:pt x="1668" y="882"/>
                  </a:lnTo>
                  <a:lnTo>
                    <a:pt x="1668" y="882"/>
                  </a:lnTo>
                  <a:lnTo>
                    <a:pt x="1726" y="876"/>
                  </a:lnTo>
                  <a:lnTo>
                    <a:pt x="1778" y="870"/>
                  </a:lnTo>
                  <a:lnTo>
                    <a:pt x="1826" y="862"/>
                  </a:lnTo>
                  <a:lnTo>
                    <a:pt x="1872" y="850"/>
                  </a:lnTo>
                  <a:lnTo>
                    <a:pt x="1912" y="840"/>
                  </a:lnTo>
                  <a:lnTo>
                    <a:pt x="1950" y="826"/>
                  </a:lnTo>
                  <a:lnTo>
                    <a:pt x="1986" y="812"/>
                  </a:lnTo>
                  <a:lnTo>
                    <a:pt x="2020" y="796"/>
                  </a:lnTo>
                  <a:lnTo>
                    <a:pt x="2054" y="778"/>
                  </a:lnTo>
                  <a:lnTo>
                    <a:pt x="2086" y="758"/>
                  </a:lnTo>
                  <a:lnTo>
                    <a:pt x="2116" y="738"/>
                  </a:lnTo>
                  <a:lnTo>
                    <a:pt x="2148" y="714"/>
                  </a:lnTo>
                  <a:lnTo>
                    <a:pt x="2212" y="664"/>
                  </a:lnTo>
                  <a:lnTo>
                    <a:pt x="2284" y="608"/>
                  </a:lnTo>
                  <a:lnTo>
                    <a:pt x="2284" y="608"/>
                  </a:lnTo>
                  <a:lnTo>
                    <a:pt x="2328" y="574"/>
                  </a:lnTo>
                  <a:lnTo>
                    <a:pt x="2372" y="546"/>
                  </a:lnTo>
                  <a:lnTo>
                    <a:pt x="2416" y="524"/>
                  </a:lnTo>
                  <a:lnTo>
                    <a:pt x="2460" y="504"/>
                  </a:lnTo>
                  <a:lnTo>
                    <a:pt x="2504" y="490"/>
                  </a:lnTo>
                  <a:lnTo>
                    <a:pt x="2546" y="480"/>
                  </a:lnTo>
                  <a:lnTo>
                    <a:pt x="2588" y="474"/>
                  </a:lnTo>
                  <a:lnTo>
                    <a:pt x="2628" y="472"/>
                  </a:lnTo>
                  <a:lnTo>
                    <a:pt x="2668" y="472"/>
                  </a:lnTo>
                  <a:lnTo>
                    <a:pt x="2708" y="476"/>
                  </a:lnTo>
                  <a:lnTo>
                    <a:pt x="2744" y="484"/>
                  </a:lnTo>
                  <a:lnTo>
                    <a:pt x="2780" y="492"/>
                  </a:lnTo>
                  <a:lnTo>
                    <a:pt x="2814" y="504"/>
                  </a:lnTo>
                  <a:lnTo>
                    <a:pt x="2846" y="518"/>
                  </a:lnTo>
                  <a:lnTo>
                    <a:pt x="2874" y="532"/>
                  </a:lnTo>
                  <a:lnTo>
                    <a:pt x="2902" y="548"/>
                  </a:lnTo>
                  <a:lnTo>
                    <a:pt x="2902" y="548"/>
                  </a:lnTo>
                  <a:lnTo>
                    <a:pt x="2978" y="598"/>
                  </a:lnTo>
                  <a:lnTo>
                    <a:pt x="3016" y="622"/>
                  </a:lnTo>
                  <a:lnTo>
                    <a:pt x="3056" y="646"/>
                  </a:lnTo>
                  <a:lnTo>
                    <a:pt x="3096" y="668"/>
                  </a:lnTo>
                  <a:lnTo>
                    <a:pt x="3138" y="688"/>
                  </a:lnTo>
                  <a:lnTo>
                    <a:pt x="3182" y="708"/>
                  </a:lnTo>
                  <a:lnTo>
                    <a:pt x="3230" y="724"/>
                  </a:lnTo>
                  <a:lnTo>
                    <a:pt x="3278" y="738"/>
                  </a:lnTo>
                  <a:lnTo>
                    <a:pt x="3330" y="750"/>
                  </a:lnTo>
                  <a:lnTo>
                    <a:pt x="3386" y="756"/>
                  </a:lnTo>
                  <a:lnTo>
                    <a:pt x="3444" y="760"/>
                  </a:lnTo>
                  <a:lnTo>
                    <a:pt x="3506" y="760"/>
                  </a:lnTo>
                  <a:lnTo>
                    <a:pt x="3572" y="756"/>
                  </a:lnTo>
                  <a:lnTo>
                    <a:pt x="3644" y="748"/>
                  </a:lnTo>
                  <a:lnTo>
                    <a:pt x="3720" y="732"/>
                  </a:lnTo>
                  <a:lnTo>
                    <a:pt x="3720" y="732"/>
                  </a:lnTo>
                  <a:lnTo>
                    <a:pt x="3678" y="752"/>
                  </a:lnTo>
                  <a:lnTo>
                    <a:pt x="3638" y="770"/>
                  </a:lnTo>
                  <a:lnTo>
                    <a:pt x="3598" y="786"/>
                  </a:lnTo>
                  <a:lnTo>
                    <a:pt x="3556" y="802"/>
                  </a:lnTo>
                  <a:lnTo>
                    <a:pt x="3516" y="814"/>
                  </a:lnTo>
                  <a:lnTo>
                    <a:pt x="3476" y="824"/>
                  </a:lnTo>
                  <a:lnTo>
                    <a:pt x="3436" y="832"/>
                  </a:lnTo>
                  <a:lnTo>
                    <a:pt x="3396" y="840"/>
                  </a:lnTo>
                  <a:lnTo>
                    <a:pt x="3356" y="844"/>
                  </a:lnTo>
                  <a:lnTo>
                    <a:pt x="3316" y="846"/>
                  </a:lnTo>
                  <a:lnTo>
                    <a:pt x="3278" y="844"/>
                  </a:lnTo>
                  <a:lnTo>
                    <a:pt x="3240" y="842"/>
                  </a:lnTo>
                  <a:lnTo>
                    <a:pt x="3204" y="836"/>
                  </a:lnTo>
                  <a:lnTo>
                    <a:pt x="3168" y="828"/>
                  </a:lnTo>
                  <a:lnTo>
                    <a:pt x="3134" y="818"/>
                  </a:lnTo>
                  <a:lnTo>
                    <a:pt x="3100" y="804"/>
                  </a:lnTo>
                  <a:lnTo>
                    <a:pt x="3100" y="804"/>
                  </a:lnTo>
                  <a:lnTo>
                    <a:pt x="3022" y="772"/>
                  </a:lnTo>
                  <a:lnTo>
                    <a:pt x="2950" y="742"/>
                  </a:lnTo>
                  <a:lnTo>
                    <a:pt x="2884" y="716"/>
                  </a:lnTo>
                  <a:lnTo>
                    <a:pt x="2820" y="694"/>
                  </a:lnTo>
                  <a:lnTo>
                    <a:pt x="2788" y="686"/>
                  </a:lnTo>
                  <a:lnTo>
                    <a:pt x="2758" y="680"/>
                  </a:lnTo>
                  <a:lnTo>
                    <a:pt x="2726" y="674"/>
                  </a:lnTo>
                  <a:lnTo>
                    <a:pt x="2696" y="670"/>
                  </a:lnTo>
                  <a:lnTo>
                    <a:pt x="2666" y="668"/>
                  </a:lnTo>
                  <a:lnTo>
                    <a:pt x="2634" y="668"/>
                  </a:lnTo>
                  <a:lnTo>
                    <a:pt x="2602" y="670"/>
                  </a:lnTo>
                  <a:lnTo>
                    <a:pt x="2570" y="674"/>
                  </a:lnTo>
                  <a:lnTo>
                    <a:pt x="2570" y="674"/>
                  </a:lnTo>
                  <a:lnTo>
                    <a:pt x="2540" y="680"/>
                  </a:lnTo>
                  <a:lnTo>
                    <a:pt x="2510" y="692"/>
                  </a:lnTo>
                  <a:lnTo>
                    <a:pt x="2478" y="708"/>
                  </a:lnTo>
                  <a:lnTo>
                    <a:pt x="2444" y="728"/>
                  </a:lnTo>
                  <a:lnTo>
                    <a:pt x="2410" y="750"/>
                  </a:lnTo>
                  <a:lnTo>
                    <a:pt x="2372" y="774"/>
                  </a:lnTo>
                  <a:lnTo>
                    <a:pt x="2294" y="830"/>
                  </a:lnTo>
                  <a:lnTo>
                    <a:pt x="2250" y="860"/>
                  </a:lnTo>
                  <a:lnTo>
                    <a:pt x="2206" y="890"/>
                  </a:lnTo>
                  <a:lnTo>
                    <a:pt x="2158" y="918"/>
                  </a:lnTo>
                  <a:lnTo>
                    <a:pt x="2108" y="946"/>
                  </a:lnTo>
                  <a:lnTo>
                    <a:pt x="2056" y="974"/>
                  </a:lnTo>
                  <a:lnTo>
                    <a:pt x="2000" y="998"/>
                  </a:lnTo>
                  <a:lnTo>
                    <a:pt x="1942" y="1020"/>
                  </a:lnTo>
                  <a:lnTo>
                    <a:pt x="1882" y="1040"/>
                  </a:lnTo>
                  <a:lnTo>
                    <a:pt x="1882" y="1040"/>
                  </a:lnTo>
                  <a:lnTo>
                    <a:pt x="1766" y="1070"/>
                  </a:lnTo>
                  <a:lnTo>
                    <a:pt x="1708" y="1082"/>
                  </a:lnTo>
                  <a:lnTo>
                    <a:pt x="1652" y="1094"/>
                  </a:lnTo>
                  <a:lnTo>
                    <a:pt x="1594" y="1104"/>
                  </a:lnTo>
                  <a:lnTo>
                    <a:pt x="1538" y="1114"/>
                  </a:lnTo>
                  <a:lnTo>
                    <a:pt x="1480" y="1120"/>
                  </a:lnTo>
                  <a:lnTo>
                    <a:pt x="1424" y="1126"/>
                  </a:lnTo>
                  <a:lnTo>
                    <a:pt x="1366" y="1130"/>
                  </a:lnTo>
                  <a:lnTo>
                    <a:pt x="1308" y="1130"/>
                  </a:lnTo>
                  <a:lnTo>
                    <a:pt x="1252" y="1130"/>
                  </a:lnTo>
                  <a:lnTo>
                    <a:pt x="1192" y="1128"/>
                  </a:lnTo>
                  <a:lnTo>
                    <a:pt x="1134" y="1124"/>
                  </a:lnTo>
                  <a:lnTo>
                    <a:pt x="1074" y="1116"/>
                  </a:lnTo>
                  <a:lnTo>
                    <a:pt x="1014" y="1108"/>
                  </a:lnTo>
                  <a:lnTo>
                    <a:pt x="954" y="1096"/>
                  </a:lnTo>
                  <a:lnTo>
                    <a:pt x="954" y="1096"/>
                  </a:lnTo>
                  <a:lnTo>
                    <a:pt x="904" y="1086"/>
                  </a:lnTo>
                  <a:lnTo>
                    <a:pt x="856" y="1074"/>
                  </a:lnTo>
                  <a:lnTo>
                    <a:pt x="808" y="1060"/>
                  </a:lnTo>
                  <a:lnTo>
                    <a:pt x="762" y="1044"/>
                  </a:lnTo>
                  <a:lnTo>
                    <a:pt x="714" y="1026"/>
                  </a:lnTo>
                  <a:lnTo>
                    <a:pt x="668" y="1004"/>
                  </a:lnTo>
                  <a:lnTo>
                    <a:pt x="624" y="980"/>
                  </a:lnTo>
                  <a:lnTo>
                    <a:pt x="580" y="952"/>
                  </a:lnTo>
                  <a:lnTo>
                    <a:pt x="538" y="922"/>
                  </a:lnTo>
                  <a:lnTo>
                    <a:pt x="496" y="886"/>
                  </a:lnTo>
                  <a:lnTo>
                    <a:pt x="456" y="846"/>
                  </a:lnTo>
                  <a:lnTo>
                    <a:pt x="416" y="800"/>
                  </a:lnTo>
                  <a:lnTo>
                    <a:pt x="378" y="750"/>
                  </a:lnTo>
                  <a:lnTo>
                    <a:pt x="342" y="694"/>
                  </a:lnTo>
                  <a:lnTo>
                    <a:pt x="308" y="632"/>
                  </a:lnTo>
                  <a:lnTo>
                    <a:pt x="276" y="564"/>
                  </a:lnTo>
                  <a:lnTo>
                    <a:pt x="276" y="564"/>
                  </a:lnTo>
                  <a:close/>
                </a:path>
              </a:pathLst>
            </a:custGeom>
            <a:grpFill/>
            <a:ln w="12700">
              <a:solidFill>
                <a:srgbClr val="FABE00"/>
              </a:solidFill>
              <a:prstDash val="solid"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5878513" y="2636838"/>
              <a:ext cx="1079500" cy="1025525"/>
            </a:xfrm>
            <a:custGeom>
              <a:gdLst>
                <a:gd fmla="*/ 110 w 680" name="T0"/>
                <a:gd fmla="*/ 244 h 646" name="T1"/>
                <a:gd fmla="*/ 96 w 680" name="T2"/>
                <a:gd fmla="*/ 186 h 646" name="T3"/>
                <a:gd fmla="*/ 116 w 680" name="T4"/>
                <a:gd fmla="*/ 132 h 646" name="T5"/>
                <a:gd fmla="*/ 174 w 680" name="T6"/>
                <a:gd fmla="*/ 76 h 646" name="T7"/>
                <a:gd fmla="*/ 124 w 680" name="T8"/>
                <a:gd fmla="*/ 64 h 646" name="T9"/>
                <a:gd fmla="*/ 64 w 680" name="T10"/>
                <a:gd fmla="*/ 90 h 646" name="T11"/>
                <a:gd fmla="*/ 18 w 680" name="T12"/>
                <a:gd fmla="*/ 150 h 646" name="T13"/>
                <a:gd fmla="*/ 0 w 680" name="T14"/>
                <a:gd fmla="*/ 222 h 646" name="T15"/>
                <a:gd fmla="*/ 10 w 680" name="T16"/>
                <a:gd fmla="*/ 304 h 646" name="T17"/>
                <a:gd fmla="*/ 46 w 680" name="T18"/>
                <a:gd fmla="*/ 372 h 646" name="T19"/>
                <a:gd fmla="*/ 94 w 680" name="T20"/>
                <a:gd fmla="*/ 406 h 646" name="T21"/>
                <a:gd fmla="*/ 144 w 680" name="T22"/>
                <a:gd fmla="*/ 416 h 646" name="T23"/>
                <a:gd fmla="*/ 332 w 680" name="T24"/>
                <a:gd fmla="*/ 440 h 646" name="T25"/>
                <a:gd fmla="*/ 480 w 680" name="T26"/>
                <a:gd fmla="*/ 490 h 646" name="T27"/>
                <a:gd fmla="*/ 620 w 680" name="T28"/>
                <a:gd fmla="*/ 582 h 646" name="T29"/>
                <a:gd fmla="*/ 670 w 680" name="T30"/>
                <a:gd fmla="*/ 618 h 646" name="T31"/>
                <a:gd fmla="*/ 616 w 680" name="T32"/>
                <a:gd fmla="*/ 518 h 646" name="T33"/>
                <a:gd fmla="*/ 546 w 680" name="T34"/>
                <a:gd fmla="*/ 438 h 646" name="T35"/>
                <a:gd fmla="*/ 470 w 680" name="T36"/>
                <a:gd fmla="*/ 384 h 646" name="T37"/>
                <a:gd fmla="*/ 412 w 680" name="T38"/>
                <a:gd fmla="*/ 364 h 646" name="T39"/>
                <a:gd fmla="*/ 320 w 680" name="T40"/>
                <a:gd fmla="*/ 336 h 646" name="T41"/>
                <a:gd fmla="*/ 282 w 680" name="T42"/>
                <a:gd fmla="*/ 302 h 646" name="T43"/>
                <a:gd fmla="*/ 264 w 680" name="T44"/>
                <a:gd fmla="*/ 256 h 646" name="T45"/>
                <a:gd fmla="*/ 262 w 680" name="T46"/>
                <a:gd fmla="*/ 206 h 646" name="T47"/>
                <a:gd fmla="*/ 310 w 680" name="T48"/>
                <a:gd fmla="*/ 126 h 646" name="T49"/>
                <a:gd fmla="*/ 366 w 680" name="T50"/>
                <a:gd fmla="*/ 102 h 646" name="T51"/>
                <a:gd fmla="*/ 408 w 680" name="T52"/>
                <a:gd fmla="*/ 106 h 646" name="T53"/>
                <a:gd fmla="*/ 438 w 680" name="T54"/>
                <a:gd fmla="*/ 128 h 646" name="T55"/>
                <a:gd fmla="*/ 458 w 680" name="T56"/>
                <a:gd fmla="*/ 188 h 646" name="T57"/>
                <a:gd fmla="*/ 444 w 680" name="T58"/>
                <a:gd fmla="*/ 194 h 646" name="T59"/>
                <a:gd fmla="*/ 400 w 680" name="T60"/>
                <a:gd fmla="*/ 150 h 646" name="T61"/>
                <a:gd fmla="*/ 364 w 680" name="T62"/>
                <a:gd fmla="*/ 152 h 646" name="T63"/>
                <a:gd fmla="*/ 328 w 680" name="T64"/>
                <a:gd fmla="*/ 172 h 646" name="T65"/>
                <a:gd fmla="*/ 306 w 680" name="T66"/>
                <a:gd fmla="*/ 206 h 646" name="T67"/>
                <a:gd fmla="*/ 304 w 680" name="T68"/>
                <a:gd fmla="*/ 248 h 646" name="T69"/>
                <a:gd fmla="*/ 320 w 680" name="T70"/>
                <a:gd fmla="*/ 282 h 646" name="T71"/>
                <a:gd fmla="*/ 362 w 680" name="T72"/>
                <a:gd fmla="*/ 312 h 646" name="T73"/>
                <a:gd fmla="*/ 434 w 680" name="T74"/>
                <a:gd fmla="*/ 322 h 646" name="T75"/>
                <a:gd fmla="*/ 516 w 680" name="T76"/>
                <a:gd fmla="*/ 296 h 646" name="T77"/>
                <a:gd fmla="*/ 546 w 680" name="T78"/>
                <a:gd fmla="*/ 266 h 646" name="T79"/>
                <a:gd fmla="*/ 568 w 680" name="T80"/>
                <a:gd fmla="*/ 174 h 646" name="T81"/>
                <a:gd fmla="*/ 556 w 680" name="T82"/>
                <a:gd fmla="*/ 108 h 646" name="T83"/>
                <a:gd fmla="*/ 524 w 680" name="T84"/>
                <a:gd fmla="*/ 58 h 646" name="T85"/>
                <a:gd fmla="*/ 470 w 680" name="T86"/>
                <a:gd fmla="*/ 20 h 646" name="T87"/>
                <a:gd fmla="*/ 400 w 680" name="T88"/>
                <a:gd fmla="*/ 2 h 646" name="T89"/>
                <a:gd fmla="*/ 336 w 680" name="T90"/>
                <a:gd fmla="*/ 4 h 646" name="T91"/>
                <a:gd fmla="*/ 246 w 680" name="T92"/>
                <a:gd fmla="*/ 46 h 646" name="T93"/>
                <a:gd fmla="*/ 174 w 680" name="T94"/>
                <a:gd fmla="*/ 116 h 646" name="T95"/>
                <a:gd fmla="*/ 132 w 680" name="T96"/>
                <a:gd fmla="*/ 200 h 646" name="T97"/>
                <a:gd fmla="*/ 134 w 680" name="T98"/>
                <a:gd fmla="*/ 272 h 646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646" w="680">
                  <a:moveTo>
                    <a:pt x="134" y="272"/>
                  </a:moveTo>
                  <a:lnTo>
                    <a:pt x="134" y="272"/>
                  </a:lnTo>
                  <a:lnTo>
                    <a:pt x="122" y="258"/>
                  </a:lnTo>
                  <a:lnTo>
                    <a:pt x="110" y="244"/>
                  </a:lnTo>
                  <a:lnTo>
                    <a:pt x="104" y="228"/>
                  </a:lnTo>
                  <a:lnTo>
                    <a:pt x="98" y="214"/>
                  </a:lnTo>
                  <a:lnTo>
                    <a:pt x="96" y="200"/>
                  </a:lnTo>
                  <a:lnTo>
                    <a:pt x="96" y="186"/>
                  </a:lnTo>
                  <a:lnTo>
                    <a:pt x="98" y="172"/>
                  </a:lnTo>
                  <a:lnTo>
                    <a:pt x="104" y="158"/>
                  </a:lnTo>
                  <a:lnTo>
                    <a:pt x="108" y="146"/>
                  </a:lnTo>
                  <a:lnTo>
                    <a:pt x="116" y="132"/>
                  </a:lnTo>
                  <a:lnTo>
                    <a:pt x="124" y="122"/>
                  </a:lnTo>
                  <a:lnTo>
                    <a:pt x="134" y="110"/>
                  </a:lnTo>
                  <a:lnTo>
                    <a:pt x="154" y="90"/>
                  </a:lnTo>
                  <a:lnTo>
                    <a:pt x="174" y="76"/>
                  </a:lnTo>
                  <a:lnTo>
                    <a:pt x="174" y="76"/>
                  </a:lnTo>
                  <a:lnTo>
                    <a:pt x="158" y="68"/>
                  </a:lnTo>
                  <a:lnTo>
                    <a:pt x="140" y="64"/>
                  </a:lnTo>
                  <a:lnTo>
                    <a:pt x="124" y="64"/>
                  </a:lnTo>
                  <a:lnTo>
                    <a:pt x="108" y="66"/>
                  </a:lnTo>
                  <a:lnTo>
                    <a:pt x="92" y="72"/>
                  </a:lnTo>
                  <a:lnTo>
                    <a:pt x="78" y="80"/>
                  </a:lnTo>
                  <a:lnTo>
                    <a:pt x="64" y="90"/>
                  </a:lnTo>
                  <a:lnTo>
                    <a:pt x="50" y="102"/>
                  </a:lnTo>
                  <a:lnTo>
                    <a:pt x="38" y="116"/>
                  </a:lnTo>
                  <a:lnTo>
                    <a:pt x="28" y="132"/>
                  </a:lnTo>
                  <a:lnTo>
                    <a:pt x="18" y="150"/>
                  </a:lnTo>
                  <a:lnTo>
                    <a:pt x="12" y="166"/>
                  </a:lnTo>
                  <a:lnTo>
                    <a:pt x="6" y="186"/>
                  </a:lnTo>
                  <a:lnTo>
                    <a:pt x="2" y="204"/>
                  </a:lnTo>
                  <a:lnTo>
                    <a:pt x="0" y="222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2" y="272"/>
                  </a:lnTo>
                  <a:lnTo>
                    <a:pt x="10" y="304"/>
                  </a:lnTo>
                  <a:lnTo>
                    <a:pt x="20" y="334"/>
                  </a:lnTo>
                  <a:lnTo>
                    <a:pt x="28" y="346"/>
                  </a:lnTo>
                  <a:lnTo>
                    <a:pt x="36" y="360"/>
                  </a:lnTo>
                  <a:lnTo>
                    <a:pt x="46" y="372"/>
                  </a:lnTo>
                  <a:lnTo>
                    <a:pt x="56" y="382"/>
                  </a:lnTo>
                  <a:lnTo>
                    <a:pt x="66" y="392"/>
                  </a:lnTo>
                  <a:lnTo>
                    <a:pt x="80" y="400"/>
                  </a:lnTo>
                  <a:lnTo>
                    <a:pt x="94" y="406"/>
                  </a:lnTo>
                  <a:lnTo>
                    <a:pt x="108" y="410"/>
                  </a:lnTo>
                  <a:lnTo>
                    <a:pt x="126" y="414"/>
                  </a:lnTo>
                  <a:lnTo>
                    <a:pt x="144" y="416"/>
                  </a:lnTo>
                  <a:lnTo>
                    <a:pt x="144" y="416"/>
                  </a:lnTo>
                  <a:lnTo>
                    <a:pt x="198" y="418"/>
                  </a:lnTo>
                  <a:lnTo>
                    <a:pt x="262" y="426"/>
                  </a:lnTo>
                  <a:lnTo>
                    <a:pt x="296" y="432"/>
                  </a:lnTo>
                  <a:lnTo>
                    <a:pt x="332" y="440"/>
                  </a:lnTo>
                  <a:lnTo>
                    <a:pt x="368" y="448"/>
                  </a:lnTo>
                  <a:lnTo>
                    <a:pt x="406" y="460"/>
                  </a:lnTo>
                  <a:lnTo>
                    <a:pt x="444" y="474"/>
                  </a:lnTo>
                  <a:lnTo>
                    <a:pt x="480" y="490"/>
                  </a:lnTo>
                  <a:lnTo>
                    <a:pt x="518" y="508"/>
                  </a:lnTo>
                  <a:lnTo>
                    <a:pt x="554" y="530"/>
                  </a:lnTo>
                  <a:lnTo>
                    <a:pt x="588" y="554"/>
                  </a:lnTo>
                  <a:lnTo>
                    <a:pt x="620" y="582"/>
                  </a:lnTo>
                  <a:lnTo>
                    <a:pt x="652" y="612"/>
                  </a:lnTo>
                  <a:lnTo>
                    <a:pt x="680" y="646"/>
                  </a:lnTo>
                  <a:lnTo>
                    <a:pt x="680" y="646"/>
                  </a:lnTo>
                  <a:lnTo>
                    <a:pt x="670" y="618"/>
                  </a:lnTo>
                  <a:lnTo>
                    <a:pt x="658" y="592"/>
                  </a:lnTo>
                  <a:lnTo>
                    <a:pt x="644" y="566"/>
                  </a:lnTo>
                  <a:lnTo>
                    <a:pt x="630" y="542"/>
                  </a:lnTo>
                  <a:lnTo>
                    <a:pt x="616" y="518"/>
                  </a:lnTo>
                  <a:lnTo>
                    <a:pt x="600" y="496"/>
                  </a:lnTo>
                  <a:lnTo>
                    <a:pt x="582" y="474"/>
                  </a:lnTo>
                  <a:lnTo>
                    <a:pt x="564" y="456"/>
                  </a:lnTo>
                  <a:lnTo>
                    <a:pt x="546" y="438"/>
                  </a:lnTo>
                  <a:lnTo>
                    <a:pt x="528" y="420"/>
                  </a:lnTo>
                  <a:lnTo>
                    <a:pt x="508" y="406"/>
                  </a:lnTo>
                  <a:lnTo>
                    <a:pt x="490" y="394"/>
                  </a:lnTo>
                  <a:lnTo>
                    <a:pt x="470" y="384"/>
                  </a:lnTo>
                  <a:lnTo>
                    <a:pt x="450" y="374"/>
                  </a:lnTo>
                  <a:lnTo>
                    <a:pt x="432" y="368"/>
                  </a:lnTo>
                  <a:lnTo>
                    <a:pt x="412" y="364"/>
                  </a:lnTo>
                  <a:lnTo>
                    <a:pt x="412" y="364"/>
                  </a:lnTo>
                  <a:lnTo>
                    <a:pt x="376" y="358"/>
                  </a:lnTo>
                  <a:lnTo>
                    <a:pt x="346" y="348"/>
                  </a:lnTo>
                  <a:lnTo>
                    <a:pt x="332" y="342"/>
                  </a:lnTo>
                  <a:lnTo>
                    <a:pt x="320" y="336"/>
                  </a:lnTo>
                  <a:lnTo>
                    <a:pt x="310" y="328"/>
                  </a:lnTo>
                  <a:lnTo>
                    <a:pt x="300" y="320"/>
                  </a:lnTo>
                  <a:lnTo>
                    <a:pt x="290" y="310"/>
                  </a:lnTo>
                  <a:lnTo>
                    <a:pt x="282" y="302"/>
                  </a:lnTo>
                  <a:lnTo>
                    <a:pt x="276" y="290"/>
                  </a:lnTo>
                  <a:lnTo>
                    <a:pt x="270" y="280"/>
                  </a:lnTo>
                  <a:lnTo>
                    <a:pt x="266" y="268"/>
                  </a:lnTo>
                  <a:lnTo>
                    <a:pt x="264" y="256"/>
                  </a:lnTo>
                  <a:lnTo>
                    <a:pt x="260" y="230"/>
                  </a:lnTo>
                  <a:lnTo>
                    <a:pt x="260" y="230"/>
                  </a:lnTo>
                  <a:lnTo>
                    <a:pt x="260" y="218"/>
                  </a:lnTo>
                  <a:lnTo>
                    <a:pt x="262" y="206"/>
                  </a:lnTo>
                  <a:lnTo>
                    <a:pt x="268" y="182"/>
                  </a:lnTo>
                  <a:lnTo>
                    <a:pt x="280" y="162"/>
                  </a:lnTo>
                  <a:lnTo>
                    <a:pt x="294" y="142"/>
                  </a:lnTo>
                  <a:lnTo>
                    <a:pt x="310" y="126"/>
                  </a:lnTo>
                  <a:lnTo>
                    <a:pt x="328" y="114"/>
                  </a:lnTo>
                  <a:lnTo>
                    <a:pt x="346" y="106"/>
                  </a:lnTo>
                  <a:lnTo>
                    <a:pt x="356" y="102"/>
                  </a:lnTo>
                  <a:lnTo>
                    <a:pt x="366" y="102"/>
                  </a:lnTo>
                  <a:lnTo>
                    <a:pt x="366" y="102"/>
                  </a:lnTo>
                  <a:lnTo>
                    <a:pt x="390" y="102"/>
                  </a:lnTo>
                  <a:lnTo>
                    <a:pt x="400" y="104"/>
                  </a:lnTo>
                  <a:lnTo>
                    <a:pt x="408" y="106"/>
                  </a:lnTo>
                  <a:lnTo>
                    <a:pt x="418" y="110"/>
                  </a:lnTo>
                  <a:lnTo>
                    <a:pt x="426" y="114"/>
                  </a:lnTo>
                  <a:lnTo>
                    <a:pt x="432" y="120"/>
                  </a:lnTo>
                  <a:lnTo>
                    <a:pt x="438" y="128"/>
                  </a:lnTo>
                  <a:lnTo>
                    <a:pt x="444" y="136"/>
                  </a:lnTo>
                  <a:lnTo>
                    <a:pt x="448" y="144"/>
                  </a:lnTo>
                  <a:lnTo>
                    <a:pt x="456" y="164"/>
                  </a:lnTo>
                  <a:lnTo>
                    <a:pt x="458" y="188"/>
                  </a:lnTo>
                  <a:lnTo>
                    <a:pt x="458" y="216"/>
                  </a:lnTo>
                  <a:lnTo>
                    <a:pt x="458" y="216"/>
                  </a:lnTo>
                  <a:lnTo>
                    <a:pt x="450" y="206"/>
                  </a:lnTo>
                  <a:lnTo>
                    <a:pt x="444" y="194"/>
                  </a:lnTo>
                  <a:lnTo>
                    <a:pt x="430" y="172"/>
                  </a:lnTo>
                  <a:lnTo>
                    <a:pt x="422" y="162"/>
                  </a:lnTo>
                  <a:lnTo>
                    <a:pt x="412" y="154"/>
                  </a:lnTo>
                  <a:lnTo>
                    <a:pt x="400" y="150"/>
                  </a:lnTo>
                  <a:lnTo>
                    <a:pt x="386" y="150"/>
                  </a:lnTo>
                  <a:lnTo>
                    <a:pt x="386" y="150"/>
                  </a:lnTo>
                  <a:lnTo>
                    <a:pt x="374" y="150"/>
                  </a:lnTo>
                  <a:lnTo>
                    <a:pt x="364" y="152"/>
                  </a:lnTo>
                  <a:lnTo>
                    <a:pt x="354" y="156"/>
                  </a:lnTo>
                  <a:lnTo>
                    <a:pt x="344" y="162"/>
                  </a:lnTo>
                  <a:lnTo>
                    <a:pt x="336" y="166"/>
                  </a:lnTo>
                  <a:lnTo>
                    <a:pt x="328" y="172"/>
                  </a:lnTo>
                  <a:lnTo>
                    <a:pt x="320" y="180"/>
                  </a:lnTo>
                  <a:lnTo>
                    <a:pt x="314" y="188"/>
                  </a:lnTo>
                  <a:lnTo>
                    <a:pt x="310" y="196"/>
                  </a:lnTo>
                  <a:lnTo>
                    <a:pt x="306" y="206"/>
                  </a:lnTo>
                  <a:lnTo>
                    <a:pt x="304" y="216"/>
                  </a:lnTo>
                  <a:lnTo>
                    <a:pt x="302" y="226"/>
                  </a:lnTo>
                  <a:lnTo>
                    <a:pt x="304" y="236"/>
                  </a:lnTo>
                  <a:lnTo>
                    <a:pt x="304" y="248"/>
                  </a:lnTo>
                  <a:lnTo>
                    <a:pt x="308" y="258"/>
                  </a:lnTo>
                  <a:lnTo>
                    <a:pt x="312" y="270"/>
                  </a:lnTo>
                  <a:lnTo>
                    <a:pt x="312" y="270"/>
                  </a:lnTo>
                  <a:lnTo>
                    <a:pt x="320" y="282"/>
                  </a:lnTo>
                  <a:lnTo>
                    <a:pt x="328" y="290"/>
                  </a:lnTo>
                  <a:lnTo>
                    <a:pt x="338" y="298"/>
                  </a:lnTo>
                  <a:lnTo>
                    <a:pt x="348" y="306"/>
                  </a:lnTo>
                  <a:lnTo>
                    <a:pt x="362" y="312"/>
                  </a:lnTo>
                  <a:lnTo>
                    <a:pt x="374" y="316"/>
                  </a:lnTo>
                  <a:lnTo>
                    <a:pt x="388" y="318"/>
                  </a:lnTo>
                  <a:lnTo>
                    <a:pt x="404" y="320"/>
                  </a:lnTo>
                  <a:lnTo>
                    <a:pt x="434" y="322"/>
                  </a:lnTo>
                  <a:lnTo>
                    <a:pt x="464" y="318"/>
                  </a:lnTo>
                  <a:lnTo>
                    <a:pt x="492" y="308"/>
                  </a:lnTo>
                  <a:lnTo>
                    <a:pt x="504" y="304"/>
                  </a:lnTo>
                  <a:lnTo>
                    <a:pt x="516" y="296"/>
                  </a:lnTo>
                  <a:lnTo>
                    <a:pt x="516" y="296"/>
                  </a:lnTo>
                  <a:lnTo>
                    <a:pt x="524" y="290"/>
                  </a:lnTo>
                  <a:lnTo>
                    <a:pt x="532" y="284"/>
                  </a:lnTo>
                  <a:lnTo>
                    <a:pt x="546" y="266"/>
                  </a:lnTo>
                  <a:lnTo>
                    <a:pt x="556" y="246"/>
                  </a:lnTo>
                  <a:lnTo>
                    <a:pt x="564" y="224"/>
                  </a:lnTo>
                  <a:lnTo>
                    <a:pt x="568" y="200"/>
                  </a:lnTo>
                  <a:lnTo>
                    <a:pt x="568" y="174"/>
                  </a:lnTo>
                  <a:lnTo>
                    <a:pt x="566" y="148"/>
                  </a:lnTo>
                  <a:lnTo>
                    <a:pt x="560" y="122"/>
                  </a:lnTo>
                  <a:lnTo>
                    <a:pt x="560" y="122"/>
                  </a:lnTo>
                  <a:lnTo>
                    <a:pt x="556" y="108"/>
                  </a:lnTo>
                  <a:lnTo>
                    <a:pt x="550" y="94"/>
                  </a:lnTo>
                  <a:lnTo>
                    <a:pt x="544" y="82"/>
                  </a:lnTo>
                  <a:lnTo>
                    <a:pt x="534" y="70"/>
                  </a:lnTo>
                  <a:lnTo>
                    <a:pt x="524" y="58"/>
                  </a:lnTo>
                  <a:lnTo>
                    <a:pt x="514" y="48"/>
                  </a:lnTo>
                  <a:lnTo>
                    <a:pt x="500" y="38"/>
                  </a:lnTo>
                  <a:lnTo>
                    <a:pt x="486" y="28"/>
                  </a:lnTo>
                  <a:lnTo>
                    <a:pt x="470" y="20"/>
                  </a:lnTo>
                  <a:lnTo>
                    <a:pt x="454" y="14"/>
                  </a:lnTo>
                  <a:lnTo>
                    <a:pt x="436" y="8"/>
                  </a:lnTo>
                  <a:lnTo>
                    <a:pt x="418" y="4"/>
                  </a:lnTo>
                  <a:lnTo>
                    <a:pt x="400" y="2"/>
                  </a:lnTo>
                  <a:lnTo>
                    <a:pt x="378" y="0"/>
                  </a:lnTo>
                  <a:lnTo>
                    <a:pt x="358" y="2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12" y="10"/>
                  </a:lnTo>
                  <a:lnTo>
                    <a:pt x="290" y="20"/>
                  </a:lnTo>
                  <a:lnTo>
                    <a:pt x="268" y="32"/>
                  </a:lnTo>
                  <a:lnTo>
                    <a:pt x="246" y="46"/>
                  </a:lnTo>
                  <a:lnTo>
                    <a:pt x="226" y="60"/>
                  </a:lnTo>
                  <a:lnTo>
                    <a:pt x="206" y="78"/>
                  </a:lnTo>
                  <a:lnTo>
                    <a:pt x="190" y="96"/>
                  </a:lnTo>
                  <a:lnTo>
                    <a:pt x="174" y="116"/>
                  </a:lnTo>
                  <a:lnTo>
                    <a:pt x="160" y="138"/>
                  </a:lnTo>
                  <a:lnTo>
                    <a:pt x="148" y="158"/>
                  </a:lnTo>
                  <a:lnTo>
                    <a:pt x="140" y="178"/>
                  </a:lnTo>
                  <a:lnTo>
                    <a:pt x="132" y="200"/>
                  </a:lnTo>
                  <a:lnTo>
                    <a:pt x="128" y="220"/>
                  </a:lnTo>
                  <a:lnTo>
                    <a:pt x="128" y="238"/>
                  </a:lnTo>
                  <a:lnTo>
                    <a:pt x="130" y="256"/>
                  </a:lnTo>
                  <a:lnTo>
                    <a:pt x="134" y="272"/>
                  </a:lnTo>
                  <a:lnTo>
                    <a:pt x="134" y="272"/>
                  </a:lnTo>
                  <a:close/>
                </a:path>
              </a:pathLst>
            </a:custGeom>
            <a:grpFill/>
            <a:ln w="12700">
              <a:solidFill>
                <a:srgbClr val="FABE00"/>
              </a:solidFill>
              <a:prstDash val="solid"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</p:grpSp>
      <p:pic>
        <p:nvPicPr>
          <p:cNvPr descr="G:\公司\LOGO.png" id="34820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96914" y="4676775"/>
            <a:ext cx="166052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943601" y="3168650"/>
            <a:ext cx="2773363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42" name="矩形 2"/>
          <p:cNvSpPr>
            <a:spLocks noChangeArrowheads="1"/>
          </p:cNvSpPr>
          <p:nvPr/>
        </p:nvSpPr>
        <p:spPr bwMode="auto">
          <a:xfrm>
            <a:off x="1525588" y="2295525"/>
            <a:ext cx="3371850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altLang="en-US" lang="zh-CN" sz="1600">
                <a:latin charset="-122" pitchFamily="65" typeface="方正细倩简体"/>
                <a:ea charset="-122" pitchFamily="65" typeface="方正细倩简体"/>
              </a:rPr>
              <a:t>       岸上金桂婆娑，柳绿花明，与雕栏画栋的建筑相映成趣。具有湖中有岛，岛中有湖，园中有园，曲回多变，步移景新的江南水上庭园的艺术特色。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340918" y="2330751"/>
            <a:ext cx="659413" cy="283967"/>
            <a:chOff x="198438" y="1811338"/>
            <a:chExt cx="7689850" cy="3311525"/>
          </a:xfrm>
          <a:gradFill flip="none" rotWithShape="1">
            <a:gsLst>
              <a:gs pos="0">
                <a:srgbClr val="640000"/>
              </a:gs>
              <a:gs pos="49000">
                <a:srgbClr val="C80000"/>
              </a:gs>
              <a:gs pos="100000">
                <a:srgbClr val="FF0000"/>
              </a:gs>
            </a:gsLst>
            <a:path path="shape">
              <a:fillToRect b="50000" l="50000" r="50000" t="50000"/>
            </a:path>
          </a:gradFill>
        </p:grpSpPr>
        <p:sp>
          <p:nvSpPr>
            <p:cNvPr id="5" name="Freeform 8"/>
            <p:cNvSpPr/>
            <p:nvPr/>
          </p:nvSpPr>
          <p:spPr bwMode="auto">
            <a:xfrm>
              <a:off x="198438" y="1811338"/>
              <a:ext cx="7394575" cy="3311525"/>
            </a:xfrm>
            <a:custGeom>
              <a:gdLst>
                <a:gd fmla="*/ 1674 w 4658" name="T0"/>
                <a:gd fmla="*/ 658 h 2086" name="T1"/>
                <a:gd fmla="*/ 1320 w 4658" name="T2"/>
                <a:gd fmla="*/ 820 h 2086" name="T3"/>
                <a:gd fmla="*/ 1068 w 4658" name="T4"/>
                <a:gd fmla="*/ 1096 h 2086" name="T5"/>
                <a:gd fmla="*/ 1166 w 4658" name="T6"/>
                <a:gd fmla="*/ 1402 h 2086" name="T7"/>
                <a:gd fmla="*/ 1510 w 4658" name="T8"/>
                <a:gd fmla="*/ 1610 h 2086" name="T9"/>
                <a:gd fmla="*/ 1986 w 4658" name="T10"/>
                <a:gd fmla="*/ 1886 h 2086" name="T11"/>
                <a:gd fmla="*/ 1932 w 4658" name="T12"/>
                <a:gd fmla="*/ 1980 h 2086" name="T13"/>
                <a:gd fmla="*/ 1350 w 4658" name="T14"/>
                <a:gd fmla="*/ 1714 h 2086" name="T15"/>
                <a:gd fmla="*/ 860 w 4658" name="T16"/>
                <a:gd fmla="*/ 1460 h 2086" name="T17"/>
                <a:gd fmla="*/ 432 w 4658" name="T18"/>
                <a:gd fmla="*/ 1624 h 2086" name="T19"/>
                <a:gd fmla="*/ 450 w 4658" name="T20"/>
                <a:gd fmla="*/ 1748 h 2086" name="T21"/>
                <a:gd fmla="*/ 604 w 4658" name="T22"/>
                <a:gd fmla="*/ 1592 h 2086" name="T23"/>
                <a:gd fmla="*/ 802 w 4658" name="T24"/>
                <a:gd fmla="*/ 1766 h 2086" name="T25"/>
                <a:gd fmla="*/ 584 w 4658" name="T26"/>
                <a:gd fmla="*/ 2058 h 2086" name="T27"/>
                <a:gd fmla="*/ 160 w 4658" name="T28"/>
                <a:gd fmla="*/ 1982 h 2086" name="T29"/>
                <a:gd fmla="*/ 80 w 4658" name="T30"/>
                <a:gd fmla="*/ 1550 h 2086" name="T31"/>
                <a:gd fmla="*/ 12 w 4658" name="T32"/>
                <a:gd fmla="*/ 1254 h 2086" name="T33"/>
                <a:gd fmla="*/ 290 w 4658" name="T34"/>
                <a:gd fmla="*/ 1070 h 2086" name="T35"/>
                <a:gd fmla="*/ 574 w 4658" name="T36"/>
                <a:gd fmla="*/ 1192 h 2086" name="T37"/>
                <a:gd fmla="*/ 976 w 4658" name="T38"/>
                <a:gd fmla="*/ 1070 h 2086" name="T39"/>
                <a:gd fmla="*/ 970 w 4658" name="T40"/>
                <a:gd fmla="*/ 796 h 2086" name="T41"/>
                <a:gd fmla="*/ 742 w 4658" name="T42"/>
                <a:gd fmla="*/ 774 h 2086" name="T43"/>
                <a:gd fmla="*/ 968 w 4658" name="T44"/>
                <a:gd fmla="*/ 956 h 2086" name="T45"/>
                <a:gd fmla="*/ 728 w 4658" name="T46"/>
                <a:gd fmla="*/ 1138 h 2086" name="T47"/>
                <a:gd fmla="*/ 462 w 4658" name="T48"/>
                <a:gd fmla="*/ 972 h 2086" name="T49"/>
                <a:gd fmla="*/ 578 w 4658" name="T50"/>
                <a:gd fmla="*/ 676 h 2086" name="T51"/>
                <a:gd fmla="*/ 684 w 4658" name="T52"/>
                <a:gd fmla="*/ 478 h 2086" name="T53"/>
                <a:gd fmla="*/ 930 w 4658" name="T54"/>
                <a:gd fmla="*/ 278 h 2086" name="T55"/>
                <a:gd fmla="*/ 1204 w 4658" name="T56"/>
                <a:gd fmla="*/ 154 h 2086" name="T57"/>
                <a:gd fmla="*/ 1586 w 4658" name="T58"/>
                <a:gd fmla="*/ 2 h 2086" name="T59"/>
                <a:gd fmla="*/ 1982 w 4658" name="T60"/>
                <a:gd fmla="*/ 116 h 2086" name="T61"/>
                <a:gd fmla="*/ 2314 w 4658" name="T62"/>
                <a:gd fmla="*/ 346 h 2086" name="T63"/>
                <a:gd fmla="*/ 2100 w 4658" name="T64"/>
                <a:gd fmla="*/ 666 h 2086" name="T65"/>
                <a:gd fmla="*/ 1940 w 4658" name="T66"/>
                <a:gd fmla="*/ 476 h 2086" name="T67"/>
                <a:gd fmla="*/ 1998 w 4658" name="T68"/>
                <a:gd fmla="*/ 350 h 2086" name="T69"/>
                <a:gd fmla="*/ 1918 w 4658" name="T70"/>
                <a:gd fmla="*/ 624 h 2086" name="T71"/>
                <a:gd fmla="*/ 2152 w 4658" name="T72"/>
                <a:gd fmla="*/ 722 h 2086" name="T73"/>
                <a:gd fmla="*/ 2378 w 4658" name="T74"/>
                <a:gd fmla="*/ 496 h 2086" name="T75"/>
                <a:gd fmla="*/ 2486 w 4658" name="T76"/>
                <a:gd fmla="*/ 276 h 2086" name="T77"/>
                <a:gd fmla="*/ 2728 w 4658" name="T78"/>
                <a:gd fmla="*/ 370 h 2086" name="T79"/>
                <a:gd fmla="*/ 3024 w 4658" name="T80"/>
                <a:gd fmla="*/ 402 h 2086" name="T81"/>
                <a:gd fmla="*/ 3094 w 4658" name="T82"/>
                <a:gd fmla="*/ 700 h 2086" name="T83"/>
                <a:gd fmla="*/ 3328 w 4658" name="T84"/>
                <a:gd fmla="*/ 822 h 2086" name="T85"/>
                <a:gd fmla="*/ 3334 w 4658" name="T86"/>
                <a:gd fmla="*/ 1086 h 2086" name="T87"/>
                <a:gd fmla="*/ 2968 w 4658" name="T88"/>
                <a:gd fmla="*/ 1184 h 2086" name="T89"/>
                <a:gd fmla="*/ 2938 w 4658" name="T90"/>
                <a:gd fmla="*/ 918 h 2086" name="T91"/>
                <a:gd fmla="*/ 3142 w 4658" name="T92"/>
                <a:gd fmla="*/ 974 h 2086" name="T93"/>
                <a:gd fmla="*/ 3190 w 4658" name="T94"/>
                <a:gd fmla="*/ 1014 h 2086" name="T95"/>
                <a:gd fmla="*/ 3048 w 4658" name="T96"/>
                <a:gd fmla="*/ 834 h 2086" name="T97"/>
                <a:gd fmla="*/ 2802 w 4658" name="T98"/>
                <a:gd fmla="*/ 1024 h 2086" name="T99"/>
                <a:gd fmla="*/ 3018 w 4658" name="T100"/>
                <a:gd fmla="*/ 1270 h 2086" name="T101"/>
                <a:gd fmla="*/ 3478 w 4658" name="T102"/>
                <a:gd fmla="*/ 1064 h 2086" name="T103"/>
                <a:gd fmla="*/ 4058 w 4658" name="T104"/>
                <a:gd fmla="*/ 1070 h 2086" name="T105"/>
                <a:gd fmla="*/ 4658 w 4658" name="T106"/>
                <a:gd fmla="*/ 1442 h 2086" name="T107"/>
                <a:gd fmla="*/ 4066 w 4658" name="T108"/>
                <a:gd fmla="*/ 1240 h 2086" name="T109"/>
                <a:gd fmla="*/ 3572 w 4658" name="T110"/>
                <a:gd fmla="*/ 1174 h 2086" name="T111"/>
                <a:gd fmla="*/ 2986 w 4658" name="T112"/>
                <a:gd fmla="*/ 1518 h 2086" name="T113"/>
                <a:gd fmla="*/ 2470 w 4658" name="T114"/>
                <a:gd fmla="*/ 1472 h 2086" name="T115"/>
                <a:gd fmla="*/ 2540 w 4658" name="T116"/>
                <a:gd fmla="*/ 1250 h 2086" name="T117"/>
                <a:gd fmla="*/ 2340 w 4658" name="T118"/>
                <a:gd fmla="*/ 872 h 2086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2086" w="4658">
                  <a:moveTo>
                    <a:pt x="1970" y="850"/>
                  </a:moveTo>
                  <a:lnTo>
                    <a:pt x="1970" y="850"/>
                  </a:lnTo>
                  <a:lnTo>
                    <a:pt x="1954" y="822"/>
                  </a:lnTo>
                  <a:lnTo>
                    <a:pt x="1938" y="796"/>
                  </a:lnTo>
                  <a:lnTo>
                    <a:pt x="1920" y="774"/>
                  </a:lnTo>
                  <a:lnTo>
                    <a:pt x="1900" y="752"/>
                  </a:lnTo>
                  <a:lnTo>
                    <a:pt x="1878" y="734"/>
                  </a:lnTo>
                  <a:lnTo>
                    <a:pt x="1856" y="716"/>
                  </a:lnTo>
                  <a:lnTo>
                    <a:pt x="1832" y="702"/>
                  </a:lnTo>
                  <a:lnTo>
                    <a:pt x="1808" y="690"/>
                  </a:lnTo>
                  <a:lnTo>
                    <a:pt x="1782" y="680"/>
                  </a:lnTo>
                  <a:lnTo>
                    <a:pt x="1756" y="672"/>
                  </a:lnTo>
                  <a:lnTo>
                    <a:pt x="1730" y="666"/>
                  </a:lnTo>
                  <a:lnTo>
                    <a:pt x="1702" y="660"/>
                  </a:lnTo>
                  <a:lnTo>
                    <a:pt x="1674" y="658"/>
                  </a:lnTo>
                  <a:lnTo>
                    <a:pt x="1648" y="658"/>
                  </a:lnTo>
                  <a:lnTo>
                    <a:pt x="1620" y="660"/>
                  </a:lnTo>
                  <a:lnTo>
                    <a:pt x="1592" y="662"/>
                  </a:lnTo>
                  <a:lnTo>
                    <a:pt x="1564" y="668"/>
                  </a:lnTo>
                  <a:lnTo>
                    <a:pt x="1538" y="674"/>
                  </a:lnTo>
                  <a:lnTo>
                    <a:pt x="1512" y="682"/>
                  </a:lnTo>
                  <a:lnTo>
                    <a:pt x="1486" y="692"/>
                  </a:lnTo>
                  <a:lnTo>
                    <a:pt x="1460" y="702"/>
                  </a:lnTo>
                  <a:lnTo>
                    <a:pt x="1436" y="716"/>
                  </a:lnTo>
                  <a:lnTo>
                    <a:pt x="1414" y="730"/>
                  </a:lnTo>
                  <a:lnTo>
                    <a:pt x="1392" y="744"/>
                  </a:lnTo>
                  <a:lnTo>
                    <a:pt x="1372" y="762"/>
                  </a:lnTo>
                  <a:lnTo>
                    <a:pt x="1352" y="780"/>
                  </a:lnTo>
                  <a:lnTo>
                    <a:pt x="1334" y="800"/>
                  </a:lnTo>
                  <a:lnTo>
                    <a:pt x="1320" y="820"/>
                  </a:lnTo>
                  <a:lnTo>
                    <a:pt x="1306" y="842"/>
                  </a:lnTo>
                  <a:lnTo>
                    <a:pt x="1294" y="864"/>
                  </a:lnTo>
                  <a:lnTo>
                    <a:pt x="1284" y="888"/>
                  </a:lnTo>
                  <a:lnTo>
                    <a:pt x="1276" y="914"/>
                  </a:lnTo>
                  <a:lnTo>
                    <a:pt x="1276" y="914"/>
                  </a:lnTo>
                  <a:lnTo>
                    <a:pt x="1246" y="920"/>
                  </a:lnTo>
                  <a:lnTo>
                    <a:pt x="1218" y="930"/>
                  </a:lnTo>
                  <a:lnTo>
                    <a:pt x="1192" y="942"/>
                  </a:lnTo>
                  <a:lnTo>
                    <a:pt x="1168" y="958"/>
                  </a:lnTo>
                  <a:lnTo>
                    <a:pt x="1146" y="978"/>
                  </a:lnTo>
                  <a:lnTo>
                    <a:pt x="1126" y="998"/>
                  </a:lnTo>
                  <a:lnTo>
                    <a:pt x="1108" y="1022"/>
                  </a:lnTo>
                  <a:lnTo>
                    <a:pt x="1094" y="1046"/>
                  </a:lnTo>
                  <a:lnTo>
                    <a:pt x="1080" y="1070"/>
                  </a:lnTo>
                  <a:lnTo>
                    <a:pt x="1068" y="1096"/>
                  </a:lnTo>
                  <a:lnTo>
                    <a:pt x="1060" y="1122"/>
                  </a:lnTo>
                  <a:lnTo>
                    <a:pt x="1054" y="1148"/>
                  </a:lnTo>
                  <a:lnTo>
                    <a:pt x="1050" y="1172"/>
                  </a:lnTo>
                  <a:lnTo>
                    <a:pt x="1048" y="1196"/>
                  </a:lnTo>
                  <a:lnTo>
                    <a:pt x="1048" y="1220"/>
                  </a:lnTo>
                  <a:lnTo>
                    <a:pt x="1050" y="1240"/>
                  </a:lnTo>
                  <a:lnTo>
                    <a:pt x="1050" y="1240"/>
                  </a:lnTo>
                  <a:lnTo>
                    <a:pt x="1056" y="1268"/>
                  </a:lnTo>
                  <a:lnTo>
                    <a:pt x="1066" y="1292"/>
                  </a:lnTo>
                  <a:lnTo>
                    <a:pt x="1078" y="1316"/>
                  </a:lnTo>
                  <a:lnTo>
                    <a:pt x="1090" y="1338"/>
                  </a:lnTo>
                  <a:lnTo>
                    <a:pt x="1106" y="1356"/>
                  </a:lnTo>
                  <a:lnTo>
                    <a:pt x="1124" y="1374"/>
                  </a:lnTo>
                  <a:lnTo>
                    <a:pt x="1144" y="1390"/>
                  </a:lnTo>
                  <a:lnTo>
                    <a:pt x="1166" y="1402"/>
                  </a:lnTo>
                  <a:lnTo>
                    <a:pt x="1188" y="1412"/>
                  </a:lnTo>
                  <a:lnTo>
                    <a:pt x="1212" y="1420"/>
                  </a:lnTo>
                  <a:lnTo>
                    <a:pt x="1238" y="1424"/>
                  </a:lnTo>
                  <a:lnTo>
                    <a:pt x="1264" y="1424"/>
                  </a:lnTo>
                  <a:lnTo>
                    <a:pt x="1290" y="1422"/>
                  </a:lnTo>
                  <a:lnTo>
                    <a:pt x="1318" y="1418"/>
                  </a:lnTo>
                  <a:lnTo>
                    <a:pt x="1344" y="1408"/>
                  </a:lnTo>
                  <a:lnTo>
                    <a:pt x="1374" y="1396"/>
                  </a:lnTo>
                  <a:lnTo>
                    <a:pt x="1374" y="1396"/>
                  </a:lnTo>
                  <a:lnTo>
                    <a:pt x="1394" y="1436"/>
                  </a:lnTo>
                  <a:lnTo>
                    <a:pt x="1416" y="1474"/>
                  </a:lnTo>
                  <a:lnTo>
                    <a:pt x="1438" y="1512"/>
                  </a:lnTo>
                  <a:lnTo>
                    <a:pt x="1460" y="1546"/>
                  </a:lnTo>
                  <a:lnTo>
                    <a:pt x="1484" y="1578"/>
                  </a:lnTo>
                  <a:lnTo>
                    <a:pt x="1510" y="1610"/>
                  </a:lnTo>
                  <a:lnTo>
                    <a:pt x="1534" y="1640"/>
                  </a:lnTo>
                  <a:lnTo>
                    <a:pt x="1560" y="1666"/>
                  </a:lnTo>
                  <a:lnTo>
                    <a:pt x="1588" y="1692"/>
                  </a:lnTo>
                  <a:lnTo>
                    <a:pt x="1616" y="1716"/>
                  </a:lnTo>
                  <a:lnTo>
                    <a:pt x="1644" y="1738"/>
                  </a:lnTo>
                  <a:lnTo>
                    <a:pt x="1674" y="1760"/>
                  </a:lnTo>
                  <a:lnTo>
                    <a:pt x="1706" y="1780"/>
                  </a:lnTo>
                  <a:lnTo>
                    <a:pt x="1736" y="1798"/>
                  </a:lnTo>
                  <a:lnTo>
                    <a:pt x="1770" y="1814"/>
                  </a:lnTo>
                  <a:lnTo>
                    <a:pt x="1802" y="1828"/>
                  </a:lnTo>
                  <a:lnTo>
                    <a:pt x="1838" y="1842"/>
                  </a:lnTo>
                  <a:lnTo>
                    <a:pt x="1872" y="1856"/>
                  </a:lnTo>
                  <a:lnTo>
                    <a:pt x="1910" y="1866"/>
                  </a:lnTo>
                  <a:lnTo>
                    <a:pt x="1946" y="1878"/>
                  </a:lnTo>
                  <a:lnTo>
                    <a:pt x="1986" y="1886"/>
                  </a:lnTo>
                  <a:lnTo>
                    <a:pt x="2024" y="1894"/>
                  </a:lnTo>
                  <a:lnTo>
                    <a:pt x="2108" y="1908"/>
                  </a:lnTo>
                  <a:lnTo>
                    <a:pt x="2194" y="1918"/>
                  </a:lnTo>
                  <a:lnTo>
                    <a:pt x="2286" y="1924"/>
                  </a:lnTo>
                  <a:lnTo>
                    <a:pt x="2382" y="1928"/>
                  </a:lnTo>
                  <a:lnTo>
                    <a:pt x="2484" y="1928"/>
                  </a:lnTo>
                  <a:lnTo>
                    <a:pt x="2484" y="1928"/>
                  </a:lnTo>
                  <a:lnTo>
                    <a:pt x="2364" y="1950"/>
                  </a:lnTo>
                  <a:lnTo>
                    <a:pt x="2254" y="1966"/>
                  </a:lnTo>
                  <a:lnTo>
                    <a:pt x="2152" y="1978"/>
                  </a:lnTo>
                  <a:lnTo>
                    <a:pt x="2104" y="1980"/>
                  </a:lnTo>
                  <a:lnTo>
                    <a:pt x="2058" y="1982"/>
                  </a:lnTo>
                  <a:lnTo>
                    <a:pt x="2014" y="1982"/>
                  </a:lnTo>
                  <a:lnTo>
                    <a:pt x="1972" y="1982"/>
                  </a:lnTo>
                  <a:lnTo>
                    <a:pt x="1932" y="1980"/>
                  </a:lnTo>
                  <a:lnTo>
                    <a:pt x="1894" y="1978"/>
                  </a:lnTo>
                  <a:lnTo>
                    <a:pt x="1856" y="1972"/>
                  </a:lnTo>
                  <a:lnTo>
                    <a:pt x="1820" y="1968"/>
                  </a:lnTo>
                  <a:lnTo>
                    <a:pt x="1786" y="1962"/>
                  </a:lnTo>
                  <a:lnTo>
                    <a:pt x="1754" y="1954"/>
                  </a:lnTo>
                  <a:lnTo>
                    <a:pt x="1722" y="1946"/>
                  </a:lnTo>
                  <a:lnTo>
                    <a:pt x="1692" y="1936"/>
                  </a:lnTo>
                  <a:lnTo>
                    <a:pt x="1662" y="1924"/>
                  </a:lnTo>
                  <a:lnTo>
                    <a:pt x="1634" y="1914"/>
                  </a:lnTo>
                  <a:lnTo>
                    <a:pt x="1582" y="1888"/>
                  </a:lnTo>
                  <a:lnTo>
                    <a:pt x="1530" y="1858"/>
                  </a:lnTo>
                  <a:lnTo>
                    <a:pt x="1484" y="1826"/>
                  </a:lnTo>
                  <a:lnTo>
                    <a:pt x="1438" y="1792"/>
                  </a:lnTo>
                  <a:lnTo>
                    <a:pt x="1392" y="1754"/>
                  </a:lnTo>
                  <a:lnTo>
                    <a:pt x="1350" y="1714"/>
                  </a:lnTo>
                  <a:lnTo>
                    <a:pt x="1350" y="1714"/>
                  </a:lnTo>
                  <a:lnTo>
                    <a:pt x="1316" y="1684"/>
                  </a:lnTo>
                  <a:lnTo>
                    <a:pt x="1282" y="1654"/>
                  </a:lnTo>
                  <a:lnTo>
                    <a:pt x="1246" y="1628"/>
                  </a:lnTo>
                  <a:lnTo>
                    <a:pt x="1210" y="1602"/>
                  </a:lnTo>
                  <a:lnTo>
                    <a:pt x="1174" y="1578"/>
                  </a:lnTo>
                  <a:lnTo>
                    <a:pt x="1136" y="1556"/>
                  </a:lnTo>
                  <a:lnTo>
                    <a:pt x="1100" y="1538"/>
                  </a:lnTo>
                  <a:lnTo>
                    <a:pt x="1064" y="1520"/>
                  </a:lnTo>
                  <a:lnTo>
                    <a:pt x="1028" y="1504"/>
                  </a:lnTo>
                  <a:lnTo>
                    <a:pt x="992" y="1490"/>
                  </a:lnTo>
                  <a:lnTo>
                    <a:pt x="958" y="1480"/>
                  </a:lnTo>
                  <a:lnTo>
                    <a:pt x="924" y="1470"/>
                  </a:lnTo>
                  <a:lnTo>
                    <a:pt x="892" y="1464"/>
                  </a:lnTo>
                  <a:lnTo>
                    <a:pt x="860" y="1460"/>
                  </a:lnTo>
                  <a:lnTo>
                    <a:pt x="832" y="1460"/>
                  </a:lnTo>
                  <a:lnTo>
                    <a:pt x="804" y="1462"/>
                  </a:lnTo>
                  <a:lnTo>
                    <a:pt x="804" y="1462"/>
                  </a:lnTo>
                  <a:lnTo>
                    <a:pt x="754" y="1468"/>
                  </a:lnTo>
                  <a:lnTo>
                    <a:pt x="706" y="1478"/>
                  </a:lnTo>
                  <a:lnTo>
                    <a:pt x="658" y="1490"/>
                  </a:lnTo>
                  <a:lnTo>
                    <a:pt x="614" y="1502"/>
                  </a:lnTo>
                  <a:lnTo>
                    <a:pt x="574" y="1518"/>
                  </a:lnTo>
                  <a:lnTo>
                    <a:pt x="536" y="1536"/>
                  </a:lnTo>
                  <a:lnTo>
                    <a:pt x="504" y="1556"/>
                  </a:lnTo>
                  <a:lnTo>
                    <a:pt x="474" y="1576"/>
                  </a:lnTo>
                  <a:lnTo>
                    <a:pt x="462" y="1588"/>
                  </a:lnTo>
                  <a:lnTo>
                    <a:pt x="450" y="1600"/>
                  </a:lnTo>
                  <a:lnTo>
                    <a:pt x="440" y="1612"/>
                  </a:lnTo>
                  <a:lnTo>
                    <a:pt x="432" y="1624"/>
                  </a:lnTo>
                  <a:lnTo>
                    <a:pt x="426" y="1636"/>
                  </a:lnTo>
                  <a:lnTo>
                    <a:pt x="420" y="1650"/>
                  </a:lnTo>
                  <a:lnTo>
                    <a:pt x="416" y="1662"/>
                  </a:lnTo>
                  <a:lnTo>
                    <a:pt x="414" y="1676"/>
                  </a:lnTo>
                  <a:lnTo>
                    <a:pt x="414" y="1690"/>
                  </a:lnTo>
                  <a:lnTo>
                    <a:pt x="414" y="1704"/>
                  </a:lnTo>
                  <a:lnTo>
                    <a:pt x="418" y="1720"/>
                  </a:lnTo>
                  <a:lnTo>
                    <a:pt x="422" y="1734"/>
                  </a:lnTo>
                  <a:lnTo>
                    <a:pt x="430" y="1750"/>
                  </a:lnTo>
                  <a:lnTo>
                    <a:pt x="438" y="1766"/>
                  </a:lnTo>
                  <a:lnTo>
                    <a:pt x="450" y="1782"/>
                  </a:lnTo>
                  <a:lnTo>
                    <a:pt x="462" y="1798"/>
                  </a:lnTo>
                  <a:lnTo>
                    <a:pt x="462" y="1798"/>
                  </a:lnTo>
                  <a:lnTo>
                    <a:pt x="454" y="1772"/>
                  </a:lnTo>
                  <a:lnTo>
                    <a:pt x="450" y="1748"/>
                  </a:lnTo>
                  <a:lnTo>
                    <a:pt x="446" y="1726"/>
                  </a:lnTo>
                  <a:lnTo>
                    <a:pt x="446" y="1704"/>
                  </a:lnTo>
                  <a:lnTo>
                    <a:pt x="450" y="1686"/>
                  </a:lnTo>
                  <a:lnTo>
                    <a:pt x="454" y="1670"/>
                  </a:lnTo>
                  <a:lnTo>
                    <a:pt x="460" y="1654"/>
                  </a:lnTo>
                  <a:lnTo>
                    <a:pt x="470" y="1640"/>
                  </a:lnTo>
                  <a:lnTo>
                    <a:pt x="480" y="1628"/>
                  </a:lnTo>
                  <a:lnTo>
                    <a:pt x="492" y="1618"/>
                  </a:lnTo>
                  <a:lnTo>
                    <a:pt x="504" y="1610"/>
                  </a:lnTo>
                  <a:lnTo>
                    <a:pt x="520" y="1602"/>
                  </a:lnTo>
                  <a:lnTo>
                    <a:pt x="534" y="1598"/>
                  </a:lnTo>
                  <a:lnTo>
                    <a:pt x="552" y="1594"/>
                  </a:lnTo>
                  <a:lnTo>
                    <a:pt x="568" y="1592"/>
                  </a:lnTo>
                  <a:lnTo>
                    <a:pt x="586" y="1590"/>
                  </a:lnTo>
                  <a:lnTo>
                    <a:pt x="604" y="1592"/>
                  </a:lnTo>
                  <a:lnTo>
                    <a:pt x="622" y="1594"/>
                  </a:lnTo>
                  <a:lnTo>
                    <a:pt x="640" y="1598"/>
                  </a:lnTo>
                  <a:lnTo>
                    <a:pt x="658" y="1602"/>
                  </a:lnTo>
                  <a:lnTo>
                    <a:pt x="676" y="1608"/>
                  </a:lnTo>
                  <a:lnTo>
                    <a:pt x="694" y="1616"/>
                  </a:lnTo>
                  <a:lnTo>
                    <a:pt x="710" y="1626"/>
                  </a:lnTo>
                  <a:lnTo>
                    <a:pt x="726" y="1636"/>
                  </a:lnTo>
                  <a:lnTo>
                    <a:pt x="740" y="1648"/>
                  </a:lnTo>
                  <a:lnTo>
                    <a:pt x="754" y="1662"/>
                  </a:lnTo>
                  <a:lnTo>
                    <a:pt x="766" y="1676"/>
                  </a:lnTo>
                  <a:lnTo>
                    <a:pt x="778" y="1692"/>
                  </a:lnTo>
                  <a:lnTo>
                    <a:pt x="786" y="1708"/>
                  </a:lnTo>
                  <a:lnTo>
                    <a:pt x="794" y="1726"/>
                  </a:lnTo>
                  <a:lnTo>
                    <a:pt x="798" y="1746"/>
                  </a:lnTo>
                  <a:lnTo>
                    <a:pt x="802" y="1766"/>
                  </a:lnTo>
                  <a:lnTo>
                    <a:pt x="802" y="1766"/>
                  </a:lnTo>
                  <a:lnTo>
                    <a:pt x="804" y="1784"/>
                  </a:lnTo>
                  <a:lnTo>
                    <a:pt x="802" y="1802"/>
                  </a:lnTo>
                  <a:lnTo>
                    <a:pt x="802" y="1820"/>
                  </a:lnTo>
                  <a:lnTo>
                    <a:pt x="798" y="1838"/>
                  </a:lnTo>
                  <a:lnTo>
                    <a:pt x="796" y="1854"/>
                  </a:lnTo>
                  <a:lnTo>
                    <a:pt x="790" y="1870"/>
                  </a:lnTo>
                  <a:lnTo>
                    <a:pt x="778" y="1902"/>
                  </a:lnTo>
                  <a:lnTo>
                    <a:pt x="760" y="1932"/>
                  </a:lnTo>
                  <a:lnTo>
                    <a:pt x="740" y="1958"/>
                  </a:lnTo>
                  <a:lnTo>
                    <a:pt x="714" y="1984"/>
                  </a:lnTo>
                  <a:lnTo>
                    <a:pt x="686" y="2006"/>
                  </a:lnTo>
                  <a:lnTo>
                    <a:pt x="656" y="2026"/>
                  </a:lnTo>
                  <a:lnTo>
                    <a:pt x="622" y="2044"/>
                  </a:lnTo>
                  <a:lnTo>
                    <a:pt x="584" y="2058"/>
                  </a:lnTo>
                  <a:lnTo>
                    <a:pt x="546" y="2070"/>
                  </a:lnTo>
                  <a:lnTo>
                    <a:pt x="504" y="2078"/>
                  </a:lnTo>
                  <a:lnTo>
                    <a:pt x="462" y="2084"/>
                  </a:lnTo>
                  <a:lnTo>
                    <a:pt x="418" y="2086"/>
                  </a:lnTo>
                  <a:lnTo>
                    <a:pt x="372" y="2082"/>
                  </a:lnTo>
                  <a:lnTo>
                    <a:pt x="372" y="2082"/>
                  </a:lnTo>
                  <a:lnTo>
                    <a:pt x="342" y="2078"/>
                  </a:lnTo>
                  <a:lnTo>
                    <a:pt x="312" y="2072"/>
                  </a:lnTo>
                  <a:lnTo>
                    <a:pt x="286" y="2064"/>
                  </a:lnTo>
                  <a:lnTo>
                    <a:pt x="262" y="2054"/>
                  </a:lnTo>
                  <a:lnTo>
                    <a:pt x="238" y="2044"/>
                  </a:lnTo>
                  <a:lnTo>
                    <a:pt x="216" y="2030"/>
                  </a:lnTo>
                  <a:lnTo>
                    <a:pt x="196" y="2016"/>
                  </a:lnTo>
                  <a:lnTo>
                    <a:pt x="176" y="2000"/>
                  </a:lnTo>
                  <a:lnTo>
                    <a:pt x="160" y="1982"/>
                  </a:lnTo>
                  <a:lnTo>
                    <a:pt x="144" y="1964"/>
                  </a:lnTo>
                  <a:lnTo>
                    <a:pt x="128" y="1944"/>
                  </a:lnTo>
                  <a:lnTo>
                    <a:pt x="116" y="1922"/>
                  </a:lnTo>
                  <a:lnTo>
                    <a:pt x="104" y="1902"/>
                  </a:lnTo>
                  <a:lnTo>
                    <a:pt x="94" y="1880"/>
                  </a:lnTo>
                  <a:lnTo>
                    <a:pt x="84" y="1858"/>
                  </a:lnTo>
                  <a:lnTo>
                    <a:pt x="76" y="1834"/>
                  </a:lnTo>
                  <a:lnTo>
                    <a:pt x="70" y="1810"/>
                  </a:lnTo>
                  <a:lnTo>
                    <a:pt x="64" y="1788"/>
                  </a:lnTo>
                  <a:lnTo>
                    <a:pt x="56" y="1740"/>
                  </a:lnTo>
                  <a:lnTo>
                    <a:pt x="54" y="1694"/>
                  </a:lnTo>
                  <a:lnTo>
                    <a:pt x="56" y="1648"/>
                  </a:lnTo>
                  <a:lnTo>
                    <a:pt x="62" y="1606"/>
                  </a:lnTo>
                  <a:lnTo>
                    <a:pt x="72" y="1568"/>
                  </a:lnTo>
                  <a:lnTo>
                    <a:pt x="80" y="1550"/>
                  </a:lnTo>
                  <a:lnTo>
                    <a:pt x="86" y="1534"/>
                  </a:lnTo>
                  <a:lnTo>
                    <a:pt x="94" y="1518"/>
                  </a:lnTo>
                  <a:lnTo>
                    <a:pt x="104" y="1504"/>
                  </a:lnTo>
                  <a:lnTo>
                    <a:pt x="104" y="1504"/>
                  </a:lnTo>
                  <a:lnTo>
                    <a:pt x="78" y="1482"/>
                  </a:lnTo>
                  <a:lnTo>
                    <a:pt x="56" y="1458"/>
                  </a:lnTo>
                  <a:lnTo>
                    <a:pt x="36" y="1434"/>
                  </a:lnTo>
                  <a:lnTo>
                    <a:pt x="22" y="1412"/>
                  </a:lnTo>
                  <a:lnTo>
                    <a:pt x="12" y="1388"/>
                  </a:lnTo>
                  <a:lnTo>
                    <a:pt x="4" y="1364"/>
                  </a:lnTo>
                  <a:lnTo>
                    <a:pt x="0" y="1342"/>
                  </a:lnTo>
                  <a:lnTo>
                    <a:pt x="0" y="1320"/>
                  </a:lnTo>
                  <a:lnTo>
                    <a:pt x="2" y="1298"/>
                  </a:lnTo>
                  <a:lnTo>
                    <a:pt x="6" y="1276"/>
                  </a:lnTo>
                  <a:lnTo>
                    <a:pt x="12" y="1254"/>
                  </a:lnTo>
                  <a:lnTo>
                    <a:pt x="22" y="1234"/>
                  </a:lnTo>
                  <a:lnTo>
                    <a:pt x="34" y="1214"/>
                  </a:lnTo>
                  <a:lnTo>
                    <a:pt x="48" y="1196"/>
                  </a:lnTo>
                  <a:lnTo>
                    <a:pt x="62" y="1178"/>
                  </a:lnTo>
                  <a:lnTo>
                    <a:pt x="80" y="1160"/>
                  </a:lnTo>
                  <a:lnTo>
                    <a:pt x="98" y="1146"/>
                  </a:lnTo>
                  <a:lnTo>
                    <a:pt x="116" y="1130"/>
                  </a:lnTo>
                  <a:lnTo>
                    <a:pt x="136" y="1118"/>
                  </a:lnTo>
                  <a:lnTo>
                    <a:pt x="158" y="1106"/>
                  </a:lnTo>
                  <a:lnTo>
                    <a:pt x="180" y="1096"/>
                  </a:lnTo>
                  <a:lnTo>
                    <a:pt x="202" y="1088"/>
                  </a:lnTo>
                  <a:lnTo>
                    <a:pt x="224" y="1080"/>
                  </a:lnTo>
                  <a:lnTo>
                    <a:pt x="246" y="1076"/>
                  </a:lnTo>
                  <a:lnTo>
                    <a:pt x="270" y="1072"/>
                  </a:lnTo>
                  <a:lnTo>
                    <a:pt x="290" y="1070"/>
                  </a:lnTo>
                  <a:lnTo>
                    <a:pt x="312" y="1072"/>
                  </a:lnTo>
                  <a:lnTo>
                    <a:pt x="334" y="1074"/>
                  </a:lnTo>
                  <a:lnTo>
                    <a:pt x="352" y="1080"/>
                  </a:lnTo>
                  <a:lnTo>
                    <a:pt x="372" y="1088"/>
                  </a:lnTo>
                  <a:lnTo>
                    <a:pt x="390" y="1098"/>
                  </a:lnTo>
                  <a:lnTo>
                    <a:pt x="406" y="1110"/>
                  </a:lnTo>
                  <a:lnTo>
                    <a:pt x="406" y="1110"/>
                  </a:lnTo>
                  <a:lnTo>
                    <a:pt x="426" y="1126"/>
                  </a:lnTo>
                  <a:lnTo>
                    <a:pt x="446" y="1142"/>
                  </a:lnTo>
                  <a:lnTo>
                    <a:pt x="468" y="1154"/>
                  </a:lnTo>
                  <a:lnTo>
                    <a:pt x="488" y="1166"/>
                  </a:lnTo>
                  <a:lnTo>
                    <a:pt x="510" y="1174"/>
                  </a:lnTo>
                  <a:lnTo>
                    <a:pt x="532" y="1182"/>
                  </a:lnTo>
                  <a:lnTo>
                    <a:pt x="554" y="1188"/>
                  </a:lnTo>
                  <a:lnTo>
                    <a:pt x="574" y="1192"/>
                  </a:lnTo>
                  <a:lnTo>
                    <a:pt x="616" y="1198"/>
                  </a:lnTo>
                  <a:lnTo>
                    <a:pt x="656" y="1198"/>
                  </a:lnTo>
                  <a:lnTo>
                    <a:pt x="694" y="1196"/>
                  </a:lnTo>
                  <a:lnTo>
                    <a:pt x="730" y="1192"/>
                  </a:lnTo>
                  <a:lnTo>
                    <a:pt x="730" y="1192"/>
                  </a:lnTo>
                  <a:lnTo>
                    <a:pt x="776" y="1182"/>
                  </a:lnTo>
                  <a:lnTo>
                    <a:pt x="800" y="1176"/>
                  </a:lnTo>
                  <a:lnTo>
                    <a:pt x="824" y="1168"/>
                  </a:lnTo>
                  <a:lnTo>
                    <a:pt x="850" y="1158"/>
                  </a:lnTo>
                  <a:lnTo>
                    <a:pt x="874" y="1148"/>
                  </a:lnTo>
                  <a:lnTo>
                    <a:pt x="896" y="1134"/>
                  </a:lnTo>
                  <a:lnTo>
                    <a:pt x="918" y="1120"/>
                  </a:lnTo>
                  <a:lnTo>
                    <a:pt x="940" y="1106"/>
                  </a:lnTo>
                  <a:lnTo>
                    <a:pt x="958" y="1090"/>
                  </a:lnTo>
                  <a:lnTo>
                    <a:pt x="976" y="1070"/>
                  </a:lnTo>
                  <a:lnTo>
                    <a:pt x="990" y="1052"/>
                  </a:lnTo>
                  <a:lnTo>
                    <a:pt x="1002" y="1030"/>
                  </a:lnTo>
                  <a:lnTo>
                    <a:pt x="1012" y="1008"/>
                  </a:lnTo>
                  <a:lnTo>
                    <a:pt x="1018" y="984"/>
                  </a:lnTo>
                  <a:lnTo>
                    <a:pt x="1020" y="958"/>
                  </a:lnTo>
                  <a:lnTo>
                    <a:pt x="1020" y="958"/>
                  </a:lnTo>
                  <a:lnTo>
                    <a:pt x="1020" y="934"/>
                  </a:lnTo>
                  <a:lnTo>
                    <a:pt x="1018" y="910"/>
                  </a:lnTo>
                  <a:lnTo>
                    <a:pt x="1014" y="890"/>
                  </a:lnTo>
                  <a:lnTo>
                    <a:pt x="1010" y="870"/>
                  </a:lnTo>
                  <a:lnTo>
                    <a:pt x="1004" y="852"/>
                  </a:lnTo>
                  <a:lnTo>
                    <a:pt x="998" y="836"/>
                  </a:lnTo>
                  <a:lnTo>
                    <a:pt x="990" y="822"/>
                  </a:lnTo>
                  <a:lnTo>
                    <a:pt x="980" y="808"/>
                  </a:lnTo>
                  <a:lnTo>
                    <a:pt x="970" y="796"/>
                  </a:lnTo>
                  <a:lnTo>
                    <a:pt x="960" y="784"/>
                  </a:lnTo>
                  <a:lnTo>
                    <a:pt x="950" y="774"/>
                  </a:lnTo>
                  <a:lnTo>
                    <a:pt x="938" y="766"/>
                  </a:lnTo>
                  <a:lnTo>
                    <a:pt x="914" y="752"/>
                  </a:lnTo>
                  <a:lnTo>
                    <a:pt x="888" y="742"/>
                  </a:lnTo>
                  <a:lnTo>
                    <a:pt x="862" y="736"/>
                  </a:lnTo>
                  <a:lnTo>
                    <a:pt x="836" y="734"/>
                  </a:lnTo>
                  <a:lnTo>
                    <a:pt x="810" y="736"/>
                  </a:lnTo>
                  <a:lnTo>
                    <a:pt x="788" y="740"/>
                  </a:lnTo>
                  <a:lnTo>
                    <a:pt x="766" y="746"/>
                  </a:lnTo>
                  <a:lnTo>
                    <a:pt x="748" y="756"/>
                  </a:lnTo>
                  <a:lnTo>
                    <a:pt x="732" y="766"/>
                  </a:lnTo>
                  <a:lnTo>
                    <a:pt x="722" y="778"/>
                  </a:lnTo>
                  <a:lnTo>
                    <a:pt x="722" y="778"/>
                  </a:lnTo>
                  <a:lnTo>
                    <a:pt x="742" y="774"/>
                  </a:lnTo>
                  <a:lnTo>
                    <a:pt x="764" y="772"/>
                  </a:lnTo>
                  <a:lnTo>
                    <a:pt x="786" y="772"/>
                  </a:lnTo>
                  <a:lnTo>
                    <a:pt x="806" y="772"/>
                  </a:lnTo>
                  <a:lnTo>
                    <a:pt x="828" y="776"/>
                  </a:lnTo>
                  <a:lnTo>
                    <a:pt x="848" y="780"/>
                  </a:lnTo>
                  <a:lnTo>
                    <a:pt x="868" y="788"/>
                  </a:lnTo>
                  <a:lnTo>
                    <a:pt x="888" y="798"/>
                  </a:lnTo>
                  <a:lnTo>
                    <a:pt x="904" y="808"/>
                  </a:lnTo>
                  <a:lnTo>
                    <a:pt x="920" y="822"/>
                  </a:lnTo>
                  <a:lnTo>
                    <a:pt x="936" y="838"/>
                  </a:lnTo>
                  <a:lnTo>
                    <a:pt x="948" y="856"/>
                  </a:lnTo>
                  <a:lnTo>
                    <a:pt x="956" y="878"/>
                  </a:lnTo>
                  <a:lnTo>
                    <a:pt x="964" y="900"/>
                  </a:lnTo>
                  <a:lnTo>
                    <a:pt x="968" y="926"/>
                  </a:lnTo>
                  <a:lnTo>
                    <a:pt x="968" y="956"/>
                  </a:lnTo>
                  <a:lnTo>
                    <a:pt x="968" y="956"/>
                  </a:lnTo>
                  <a:lnTo>
                    <a:pt x="968" y="972"/>
                  </a:lnTo>
                  <a:lnTo>
                    <a:pt x="964" y="990"/>
                  </a:lnTo>
                  <a:lnTo>
                    <a:pt x="958" y="1004"/>
                  </a:lnTo>
                  <a:lnTo>
                    <a:pt x="950" y="1020"/>
                  </a:lnTo>
                  <a:lnTo>
                    <a:pt x="942" y="1034"/>
                  </a:lnTo>
                  <a:lnTo>
                    <a:pt x="932" y="1046"/>
                  </a:lnTo>
                  <a:lnTo>
                    <a:pt x="920" y="1060"/>
                  </a:lnTo>
                  <a:lnTo>
                    <a:pt x="906" y="1070"/>
                  </a:lnTo>
                  <a:lnTo>
                    <a:pt x="892" y="1082"/>
                  </a:lnTo>
                  <a:lnTo>
                    <a:pt x="876" y="1092"/>
                  </a:lnTo>
                  <a:lnTo>
                    <a:pt x="844" y="1108"/>
                  </a:lnTo>
                  <a:lnTo>
                    <a:pt x="806" y="1122"/>
                  </a:lnTo>
                  <a:lnTo>
                    <a:pt x="768" y="1132"/>
                  </a:lnTo>
                  <a:lnTo>
                    <a:pt x="728" y="1138"/>
                  </a:lnTo>
                  <a:lnTo>
                    <a:pt x="690" y="1140"/>
                  </a:lnTo>
                  <a:lnTo>
                    <a:pt x="650" y="1138"/>
                  </a:lnTo>
                  <a:lnTo>
                    <a:pt x="614" y="1132"/>
                  </a:lnTo>
                  <a:lnTo>
                    <a:pt x="596" y="1128"/>
                  </a:lnTo>
                  <a:lnTo>
                    <a:pt x="580" y="1122"/>
                  </a:lnTo>
                  <a:lnTo>
                    <a:pt x="564" y="1114"/>
                  </a:lnTo>
                  <a:lnTo>
                    <a:pt x="550" y="1106"/>
                  </a:lnTo>
                  <a:lnTo>
                    <a:pt x="536" y="1096"/>
                  </a:lnTo>
                  <a:lnTo>
                    <a:pt x="524" y="1086"/>
                  </a:lnTo>
                  <a:lnTo>
                    <a:pt x="512" y="1074"/>
                  </a:lnTo>
                  <a:lnTo>
                    <a:pt x="504" y="1060"/>
                  </a:lnTo>
                  <a:lnTo>
                    <a:pt x="504" y="1060"/>
                  </a:lnTo>
                  <a:lnTo>
                    <a:pt x="488" y="1032"/>
                  </a:lnTo>
                  <a:lnTo>
                    <a:pt x="474" y="1002"/>
                  </a:lnTo>
                  <a:lnTo>
                    <a:pt x="462" y="972"/>
                  </a:lnTo>
                  <a:lnTo>
                    <a:pt x="454" y="940"/>
                  </a:lnTo>
                  <a:lnTo>
                    <a:pt x="450" y="908"/>
                  </a:lnTo>
                  <a:lnTo>
                    <a:pt x="448" y="876"/>
                  </a:lnTo>
                  <a:lnTo>
                    <a:pt x="452" y="844"/>
                  </a:lnTo>
                  <a:lnTo>
                    <a:pt x="458" y="812"/>
                  </a:lnTo>
                  <a:lnTo>
                    <a:pt x="468" y="782"/>
                  </a:lnTo>
                  <a:lnTo>
                    <a:pt x="476" y="768"/>
                  </a:lnTo>
                  <a:lnTo>
                    <a:pt x="484" y="754"/>
                  </a:lnTo>
                  <a:lnTo>
                    <a:pt x="494" y="742"/>
                  </a:lnTo>
                  <a:lnTo>
                    <a:pt x="504" y="728"/>
                  </a:lnTo>
                  <a:lnTo>
                    <a:pt x="516" y="716"/>
                  </a:lnTo>
                  <a:lnTo>
                    <a:pt x="530" y="706"/>
                  </a:lnTo>
                  <a:lnTo>
                    <a:pt x="546" y="694"/>
                  </a:lnTo>
                  <a:lnTo>
                    <a:pt x="562" y="684"/>
                  </a:lnTo>
                  <a:lnTo>
                    <a:pt x="578" y="676"/>
                  </a:lnTo>
                  <a:lnTo>
                    <a:pt x="598" y="668"/>
                  </a:lnTo>
                  <a:lnTo>
                    <a:pt x="618" y="660"/>
                  </a:lnTo>
                  <a:lnTo>
                    <a:pt x="640" y="654"/>
                  </a:lnTo>
                  <a:lnTo>
                    <a:pt x="664" y="648"/>
                  </a:lnTo>
                  <a:lnTo>
                    <a:pt x="690" y="644"/>
                  </a:lnTo>
                  <a:lnTo>
                    <a:pt x="690" y="644"/>
                  </a:lnTo>
                  <a:lnTo>
                    <a:pt x="680" y="626"/>
                  </a:lnTo>
                  <a:lnTo>
                    <a:pt x="674" y="608"/>
                  </a:lnTo>
                  <a:lnTo>
                    <a:pt x="670" y="590"/>
                  </a:lnTo>
                  <a:lnTo>
                    <a:pt x="668" y="572"/>
                  </a:lnTo>
                  <a:lnTo>
                    <a:pt x="668" y="554"/>
                  </a:lnTo>
                  <a:lnTo>
                    <a:pt x="670" y="534"/>
                  </a:lnTo>
                  <a:lnTo>
                    <a:pt x="672" y="516"/>
                  </a:lnTo>
                  <a:lnTo>
                    <a:pt x="678" y="498"/>
                  </a:lnTo>
                  <a:lnTo>
                    <a:pt x="684" y="478"/>
                  </a:lnTo>
                  <a:lnTo>
                    <a:pt x="692" y="460"/>
                  </a:lnTo>
                  <a:lnTo>
                    <a:pt x="702" y="442"/>
                  </a:lnTo>
                  <a:lnTo>
                    <a:pt x="712" y="424"/>
                  </a:lnTo>
                  <a:lnTo>
                    <a:pt x="726" y="406"/>
                  </a:lnTo>
                  <a:lnTo>
                    <a:pt x="740" y="390"/>
                  </a:lnTo>
                  <a:lnTo>
                    <a:pt x="754" y="374"/>
                  </a:lnTo>
                  <a:lnTo>
                    <a:pt x="770" y="358"/>
                  </a:lnTo>
                  <a:lnTo>
                    <a:pt x="788" y="344"/>
                  </a:lnTo>
                  <a:lnTo>
                    <a:pt x="806" y="332"/>
                  </a:lnTo>
                  <a:lnTo>
                    <a:pt x="824" y="320"/>
                  </a:lnTo>
                  <a:lnTo>
                    <a:pt x="844" y="308"/>
                  </a:lnTo>
                  <a:lnTo>
                    <a:pt x="864" y="298"/>
                  </a:lnTo>
                  <a:lnTo>
                    <a:pt x="886" y="290"/>
                  </a:lnTo>
                  <a:lnTo>
                    <a:pt x="908" y="282"/>
                  </a:lnTo>
                  <a:lnTo>
                    <a:pt x="930" y="278"/>
                  </a:lnTo>
                  <a:lnTo>
                    <a:pt x="952" y="274"/>
                  </a:lnTo>
                  <a:lnTo>
                    <a:pt x="976" y="272"/>
                  </a:lnTo>
                  <a:lnTo>
                    <a:pt x="1000" y="272"/>
                  </a:lnTo>
                  <a:lnTo>
                    <a:pt x="1024" y="274"/>
                  </a:lnTo>
                  <a:lnTo>
                    <a:pt x="1048" y="278"/>
                  </a:lnTo>
                  <a:lnTo>
                    <a:pt x="1072" y="282"/>
                  </a:lnTo>
                  <a:lnTo>
                    <a:pt x="1096" y="292"/>
                  </a:lnTo>
                  <a:lnTo>
                    <a:pt x="1120" y="302"/>
                  </a:lnTo>
                  <a:lnTo>
                    <a:pt x="1120" y="302"/>
                  </a:lnTo>
                  <a:lnTo>
                    <a:pt x="1130" y="274"/>
                  </a:lnTo>
                  <a:lnTo>
                    <a:pt x="1142" y="248"/>
                  </a:lnTo>
                  <a:lnTo>
                    <a:pt x="1154" y="222"/>
                  </a:lnTo>
                  <a:lnTo>
                    <a:pt x="1170" y="198"/>
                  </a:lnTo>
                  <a:lnTo>
                    <a:pt x="1186" y="176"/>
                  </a:lnTo>
                  <a:lnTo>
                    <a:pt x="1204" y="154"/>
                  </a:lnTo>
                  <a:lnTo>
                    <a:pt x="1224" y="134"/>
                  </a:lnTo>
                  <a:lnTo>
                    <a:pt x="1244" y="114"/>
                  </a:lnTo>
                  <a:lnTo>
                    <a:pt x="1266" y="96"/>
                  </a:lnTo>
                  <a:lnTo>
                    <a:pt x="1288" y="80"/>
                  </a:lnTo>
                  <a:lnTo>
                    <a:pt x="1312" y="64"/>
                  </a:lnTo>
                  <a:lnTo>
                    <a:pt x="1338" y="50"/>
                  </a:lnTo>
                  <a:lnTo>
                    <a:pt x="1362" y="38"/>
                  </a:lnTo>
                  <a:lnTo>
                    <a:pt x="1390" y="28"/>
                  </a:lnTo>
                  <a:lnTo>
                    <a:pt x="1416" y="18"/>
                  </a:lnTo>
                  <a:lnTo>
                    <a:pt x="1444" y="10"/>
                  </a:lnTo>
                  <a:lnTo>
                    <a:pt x="1472" y="6"/>
                  </a:lnTo>
                  <a:lnTo>
                    <a:pt x="1500" y="2"/>
                  </a:lnTo>
                  <a:lnTo>
                    <a:pt x="1528" y="0"/>
                  </a:lnTo>
                  <a:lnTo>
                    <a:pt x="1558" y="0"/>
                  </a:lnTo>
                  <a:lnTo>
                    <a:pt x="1586" y="2"/>
                  </a:lnTo>
                  <a:lnTo>
                    <a:pt x="1616" y="4"/>
                  </a:lnTo>
                  <a:lnTo>
                    <a:pt x="1646" y="10"/>
                  </a:lnTo>
                  <a:lnTo>
                    <a:pt x="1674" y="18"/>
                  </a:lnTo>
                  <a:lnTo>
                    <a:pt x="1704" y="28"/>
                  </a:lnTo>
                  <a:lnTo>
                    <a:pt x="1732" y="42"/>
                  </a:lnTo>
                  <a:lnTo>
                    <a:pt x="1760" y="56"/>
                  </a:lnTo>
                  <a:lnTo>
                    <a:pt x="1788" y="72"/>
                  </a:lnTo>
                  <a:lnTo>
                    <a:pt x="1814" y="92"/>
                  </a:lnTo>
                  <a:lnTo>
                    <a:pt x="1842" y="114"/>
                  </a:lnTo>
                  <a:lnTo>
                    <a:pt x="1868" y="138"/>
                  </a:lnTo>
                  <a:lnTo>
                    <a:pt x="1892" y="164"/>
                  </a:lnTo>
                  <a:lnTo>
                    <a:pt x="1892" y="164"/>
                  </a:lnTo>
                  <a:lnTo>
                    <a:pt x="1922" y="144"/>
                  </a:lnTo>
                  <a:lnTo>
                    <a:pt x="1952" y="128"/>
                  </a:lnTo>
                  <a:lnTo>
                    <a:pt x="1982" y="116"/>
                  </a:lnTo>
                  <a:lnTo>
                    <a:pt x="2014" y="106"/>
                  </a:lnTo>
                  <a:lnTo>
                    <a:pt x="2044" y="102"/>
                  </a:lnTo>
                  <a:lnTo>
                    <a:pt x="2074" y="100"/>
                  </a:lnTo>
                  <a:lnTo>
                    <a:pt x="2106" y="102"/>
                  </a:lnTo>
                  <a:lnTo>
                    <a:pt x="2134" y="108"/>
                  </a:lnTo>
                  <a:lnTo>
                    <a:pt x="2162" y="120"/>
                  </a:lnTo>
                  <a:lnTo>
                    <a:pt x="2190" y="134"/>
                  </a:lnTo>
                  <a:lnTo>
                    <a:pt x="2214" y="152"/>
                  </a:lnTo>
                  <a:lnTo>
                    <a:pt x="2238" y="174"/>
                  </a:lnTo>
                  <a:lnTo>
                    <a:pt x="2258" y="202"/>
                  </a:lnTo>
                  <a:lnTo>
                    <a:pt x="2278" y="232"/>
                  </a:lnTo>
                  <a:lnTo>
                    <a:pt x="2292" y="266"/>
                  </a:lnTo>
                  <a:lnTo>
                    <a:pt x="2306" y="306"/>
                  </a:lnTo>
                  <a:lnTo>
                    <a:pt x="2306" y="306"/>
                  </a:lnTo>
                  <a:lnTo>
                    <a:pt x="2314" y="346"/>
                  </a:lnTo>
                  <a:lnTo>
                    <a:pt x="2320" y="386"/>
                  </a:lnTo>
                  <a:lnTo>
                    <a:pt x="2322" y="422"/>
                  </a:lnTo>
                  <a:lnTo>
                    <a:pt x="2322" y="456"/>
                  </a:lnTo>
                  <a:lnTo>
                    <a:pt x="2318" y="488"/>
                  </a:lnTo>
                  <a:lnTo>
                    <a:pt x="2310" y="518"/>
                  </a:lnTo>
                  <a:lnTo>
                    <a:pt x="2300" y="544"/>
                  </a:lnTo>
                  <a:lnTo>
                    <a:pt x="2288" y="568"/>
                  </a:lnTo>
                  <a:lnTo>
                    <a:pt x="2272" y="590"/>
                  </a:lnTo>
                  <a:lnTo>
                    <a:pt x="2254" y="610"/>
                  </a:lnTo>
                  <a:lnTo>
                    <a:pt x="2234" y="626"/>
                  </a:lnTo>
                  <a:lnTo>
                    <a:pt x="2212" y="640"/>
                  </a:lnTo>
                  <a:lnTo>
                    <a:pt x="2186" y="652"/>
                  </a:lnTo>
                  <a:lnTo>
                    <a:pt x="2160" y="660"/>
                  </a:lnTo>
                  <a:lnTo>
                    <a:pt x="2130" y="664"/>
                  </a:lnTo>
                  <a:lnTo>
                    <a:pt x="2100" y="666"/>
                  </a:lnTo>
                  <a:lnTo>
                    <a:pt x="2100" y="666"/>
                  </a:lnTo>
                  <a:lnTo>
                    <a:pt x="2088" y="666"/>
                  </a:lnTo>
                  <a:lnTo>
                    <a:pt x="2076" y="664"/>
                  </a:lnTo>
                  <a:lnTo>
                    <a:pt x="2052" y="656"/>
                  </a:lnTo>
                  <a:lnTo>
                    <a:pt x="2028" y="646"/>
                  </a:lnTo>
                  <a:lnTo>
                    <a:pt x="2008" y="630"/>
                  </a:lnTo>
                  <a:lnTo>
                    <a:pt x="1988" y="612"/>
                  </a:lnTo>
                  <a:lnTo>
                    <a:pt x="1970" y="592"/>
                  </a:lnTo>
                  <a:lnTo>
                    <a:pt x="1956" y="568"/>
                  </a:lnTo>
                  <a:lnTo>
                    <a:pt x="1946" y="544"/>
                  </a:lnTo>
                  <a:lnTo>
                    <a:pt x="1942" y="530"/>
                  </a:lnTo>
                  <a:lnTo>
                    <a:pt x="1940" y="518"/>
                  </a:lnTo>
                  <a:lnTo>
                    <a:pt x="1938" y="504"/>
                  </a:lnTo>
                  <a:lnTo>
                    <a:pt x="1938" y="490"/>
                  </a:lnTo>
                  <a:lnTo>
                    <a:pt x="1940" y="476"/>
                  </a:lnTo>
                  <a:lnTo>
                    <a:pt x="1944" y="464"/>
                  </a:lnTo>
                  <a:lnTo>
                    <a:pt x="1948" y="450"/>
                  </a:lnTo>
                  <a:lnTo>
                    <a:pt x="1954" y="436"/>
                  </a:lnTo>
                  <a:lnTo>
                    <a:pt x="1962" y="422"/>
                  </a:lnTo>
                  <a:lnTo>
                    <a:pt x="1972" y="410"/>
                  </a:lnTo>
                  <a:lnTo>
                    <a:pt x="1984" y="396"/>
                  </a:lnTo>
                  <a:lnTo>
                    <a:pt x="1998" y="384"/>
                  </a:lnTo>
                  <a:lnTo>
                    <a:pt x="2014" y="372"/>
                  </a:lnTo>
                  <a:lnTo>
                    <a:pt x="2034" y="360"/>
                  </a:lnTo>
                  <a:lnTo>
                    <a:pt x="2054" y="350"/>
                  </a:lnTo>
                  <a:lnTo>
                    <a:pt x="2076" y="340"/>
                  </a:lnTo>
                  <a:lnTo>
                    <a:pt x="2076" y="340"/>
                  </a:lnTo>
                  <a:lnTo>
                    <a:pt x="2048" y="340"/>
                  </a:lnTo>
                  <a:lnTo>
                    <a:pt x="2022" y="342"/>
                  </a:lnTo>
                  <a:lnTo>
                    <a:pt x="1998" y="350"/>
                  </a:lnTo>
                  <a:lnTo>
                    <a:pt x="1976" y="358"/>
                  </a:lnTo>
                  <a:lnTo>
                    <a:pt x="1956" y="370"/>
                  </a:lnTo>
                  <a:lnTo>
                    <a:pt x="1938" y="384"/>
                  </a:lnTo>
                  <a:lnTo>
                    <a:pt x="1924" y="400"/>
                  </a:lnTo>
                  <a:lnTo>
                    <a:pt x="1910" y="420"/>
                  </a:lnTo>
                  <a:lnTo>
                    <a:pt x="1900" y="440"/>
                  </a:lnTo>
                  <a:lnTo>
                    <a:pt x="1892" y="460"/>
                  </a:lnTo>
                  <a:lnTo>
                    <a:pt x="1888" y="484"/>
                  </a:lnTo>
                  <a:lnTo>
                    <a:pt x="1886" y="508"/>
                  </a:lnTo>
                  <a:lnTo>
                    <a:pt x="1888" y="532"/>
                  </a:lnTo>
                  <a:lnTo>
                    <a:pt x="1892" y="558"/>
                  </a:lnTo>
                  <a:lnTo>
                    <a:pt x="1900" y="584"/>
                  </a:lnTo>
                  <a:lnTo>
                    <a:pt x="1912" y="610"/>
                  </a:lnTo>
                  <a:lnTo>
                    <a:pt x="1912" y="610"/>
                  </a:lnTo>
                  <a:lnTo>
                    <a:pt x="1918" y="624"/>
                  </a:lnTo>
                  <a:lnTo>
                    <a:pt x="1926" y="636"/>
                  </a:lnTo>
                  <a:lnTo>
                    <a:pt x="1936" y="648"/>
                  </a:lnTo>
                  <a:lnTo>
                    <a:pt x="1946" y="660"/>
                  </a:lnTo>
                  <a:lnTo>
                    <a:pt x="1958" y="670"/>
                  </a:lnTo>
                  <a:lnTo>
                    <a:pt x="1970" y="682"/>
                  </a:lnTo>
                  <a:lnTo>
                    <a:pt x="1984" y="690"/>
                  </a:lnTo>
                  <a:lnTo>
                    <a:pt x="2000" y="698"/>
                  </a:lnTo>
                  <a:lnTo>
                    <a:pt x="2016" y="706"/>
                  </a:lnTo>
                  <a:lnTo>
                    <a:pt x="2032" y="712"/>
                  </a:lnTo>
                  <a:lnTo>
                    <a:pt x="2050" y="718"/>
                  </a:lnTo>
                  <a:lnTo>
                    <a:pt x="2068" y="722"/>
                  </a:lnTo>
                  <a:lnTo>
                    <a:pt x="2088" y="724"/>
                  </a:lnTo>
                  <a:lnTo>
                    <a:pt x="2110" y="724"/>
                  </a:lnTo>
                  <a:lnTo>
                    <a:pt x="2130" y="724"/>
                  </a:lnTo>
                  <a:lnTo>
                    <a:pt x="2152" y="722"/>
                  </a:lnTo>
                  <a:lnTo>
                    <a:pt x="2152" y="722"/>
                  </a:lnTo>
                  <a:lnTo>
                    <a:pt x="2182" y="716"/>
                  </a:lnTo>
                  <a:lnTo>
                    <a:pt x="2210" y="708"/>
                  </a:lnTo>
                  <a:lnTo>
                    <a:pt x="2234" y="698"/>
                  </a:lnTo>
                  <a:lnTo>
                    <a:pt x="2256" y="688"/>
                  </a:lnTo>
                  <a:lnTo>
                    <a:pt x="2276" y="676"/>
                  </a:lnTo>
                  <a:lnTo>
                    <a:pt x="2296" y="660"/>
                  </a:lnTo>
                  <a:lnTo>
                    <a:pt x="2312" y="644"/>
                  </a:lnTo>
                  <a:lnTo>
                    <a:pt x="2326" y="628"/>
                  </a:lnTo>
                  <a:lnTo>
                    <a:pt x="2338" y="608"/>
                  </a:lnTo>
                  <a:lnTo>
                    <a:pt x="2350" y="588"/>
                  </a:lnTo>
                  <a:lnTo>
                    <a:pt x="2358" y="566"/>
                  </a:lnTo>
                  <a:lnTo>
                    <a:pt x="2366" y="544"/>
                  </a:lnTo>
                  <a:lnTo>
                    <a:pt x="2372" y="520"/>
                  </a:lnTo>
                  <a:lnTo>
                    <a:pt x="2378" y="496"/>
                  </a:lnTo>
                  <a:lnTo>
                    <a:pt x="2382" y="470"/>
                  </a:lnTo>
                  <a:lnTo>
                    <a:pt x="2384" y="442"/>
                  </a:lnTo>
                  <a:lnTo>
                    <a:pt x="2384" y="442"/>
                  </a:lnTo>
                  <a:lnTo>
                    <a:pt x="2386" y="418"/>
                  </a:lnTo>
                  <a:lnTo>
                    <a:pt x="2390" y="396"/>
                  </a:lnTo>
                  <a:lnTo>
                    <a:pt x="2394" y="376"/>
                  </a:lnTo>
                  <a:lnTo>
                    <a:pt x="2402" y="358"/>
                  </a:lnTo>
                  <a:lnTo>
                    <a:pt x="2408" y="342"/>
                  </a:lnTo>
                  <a:lnTo>
                    <a:pt x="2418" y="328"/>
                  </a:lnTo>
                  <a:lnTo>
                    <a:pt x="2426" y="316"/>
                  </a:lnTo>
                  <a:lnTo>
                    <a:pt x="2438" y="304"/>
                  </a:lnTo>
                  <a:lnTo>
                    <a:pt x="2448" y="294"/>
                  </a:lnTo>
                  <a:lnTo>
                    <a:pt x="2460" y="286"/>
                  </a:lnTo>
                  <a:lnTo>
                    <a:pt x="2472" y="280"/>
                  </a:lnTo>
                  <a:lnTo>
                    <a:pt x="2486" y="276"/>
                  </a:lnTo>
                  <a:lnTo>
                    <a:pt x="2500" y="272"/>
                  </a:lnTo>
                  <a:lnTo>
                    <a:pt x="2512" y="270"/>
                  </a:lnTo>
                  <a:lnTo>
                    <a:pt x="2526" y="268"/>
                  </a:lnTo>
                  <a:lnTo>
                    <a:pt x="2540" y="268"/>
                  </a:lnTo>
                  <a:lnTo>
                    <a:pt x="2570" y="272"/>
                  </a:lnTo>
                  <a:lnTo>
                    <a:pt x="2596" y="278"/>
                  </a:lnTo>
                  <a:lnTo>
                    <a:pt x="2622" y="290"/>
                  </a:lnTo>
                  <a:lnTo>
                    <a:pt x="2646" y="304"/>
                  </a:lnTo>
                  <a:lnTo>
                    <a:pt x="2668" y="320"/>
                  </a:lnTo>
                  <a:lnTo>
                    <a:pt x="2686" y="338"/>
                  </a:lnTo>
                  <a:lnTo>
                    <a:pt x="2698" y="358"/>
                  </a:lnTo>
                  <a:lnTo>
                    <a:pt x="2704" y="370"/>
                  </a:lnTo>
                  <a:lnTo>
                    <a:pt x="2706" y="380"/>
                  </a:lnTo>
                  <a:lnTo>
                    <a:pt x="2706" y="380"/>
                  </a:lnTo>
                  <a:lnTo>
                    <a:pt x="2728" y="370"/>
                  </a:lnTo>
                  <a:lnTo>
                    <a:pt x="2750" y="362"/>
                  </a:lnTo>
                  <a:lnTo>
                    <a:pt x="2772" y="356"/>
                  </a:lnTo>
                  <a:lnTo>
                    <a:pt x="2794" y="350"/>
                  </a:lnTo>
                  <a:lnTo>
                    <a:pt x="2816" y="346"/>
                  </a:lnTo>
                  <a:lnTo>
                    <a:pt x="2838" y="344"/>
                  </a:lnTo>
                  <a:lnTo>
                    <a:pt x="2860" y="344"/>
                  </a:lnTo>
                  <a:lnTo>
                    <a:pt x="2880" y="346"/>
                  </a:lnTo>
                  <a:lnTo>
                    <a:pt x="2900" y="348"/>
                  </a:lnTo>
                  <a:lnTo>
                    <a:pt x="2920" y="352"/>
                  </a:lnTo>
                  <a:lnTo>
                    <a:pt x="2940" y="356"/>
                  </a:lnTo>
                  <a:lnTo>
                    <a:pt x="2958" y="364"/>
                  </a:lnTo>
                  <a:lnTo>
                    <a:pt x="2976" y="370"/>
                  </a:lnTo>
                  <a:lnTo>
                    <a:pt x="2994" y="380"/>
                  </a:lnTo>
                  <a:lnTo>
                    <a:pt x="3010" y="390"/>
                  </a:lnTo>
                  <a:lnTo>
                    <a:pt x="3024" y="402"/>
                  </a:lnTo>
                  <a:lnTo>
                    <a:pt x="3040" y="414"/>
                  </a:lnTo>
                  <a:lnTo>
                    <a:pt x="3052" y="428"/>
                  </a:lnTo>
                  <a:lnTo>
                    <a:pt x="3064" y="444"/>
                  </a:lnTo>
                  <a:lnTo>
                    <a:pt x="3076" y="460"/>
                  </a:lnTo>
                  <a:lnTo>
                    <a:pt x="3084" y="478"/>
                  </a:lnTo>
                  <a:lnTo>
                    <a:pt x="3092" y="496"/>
                  </a:lnTo>
                  <a:lnTo>
                    <a:pt x="3100" y="514"/>
                  </a:lnTo>
                  <a:lnTo>
                    <a:pt x="3104" y="534"/>
                  </a:lnTo>
                  <a:lnTo>
                    <a:pt x="3108" y="556"/>
                  </a:lnTo>
                  <a:lnTo>
                    <a:pt x="3110" y="578"/>
                  </a:lnTo>
                  <a:lnTo>
                    <a:pt x="3110" y="600"/>
                  </a:lnTo>
                  <a:lnTo>
                    <a:pt x="3110" y="624"/>
                  </a:lnTo>
                  <a:lnTo>
                    <a:pt x="3106" y="648"/>
                  </a:lnTo>
                  <a:lnTo>
                    <a:pt x="3100" y="674"/>
                  </a:lnTo>
                  <a:lnTo>
                    <a:pt x="3094" y="700"/>
                  </a:lnTo>
                  <a:lnTo>
                    <a:pt x="3084" y="726"/>
                  </a:lnTo>
                  <a:lnTo>
                    <a:pt x="3084" y="726"/>
                  </a:lnTo>
                  <a:lnTo>
                    <a:pt x="3110" y="724"/>
                  </a:lnTo>
                  <a:lnTo>
                    <a:pt x="3134" y="722"/>
                  </a:lnTo>
                  <a:lnTo>
                    <a:pt x="3156" y="724"/>
                  </a:lnTo>
                  <a:lnTo>
                    <a:pt x="3178" y="728"/>
                  </a:lnTo>
                  <a:lnTo>
                    <a:pt x="3200" y="732"/>
                  </a:lnTo>
                  <a:lnTo>
                    <a:pt x="3220" y="740"/>
                  </a:lnTo>
                  <a:lnTo>
                    <a:pt x="3238" y="748"/>
                  </a:lnTo>
                  <a:lnTo>
                    <a:pt x="3256" y="756"/>
                  </a:lnTo>
                  <a:lnTo>
                    <a:pt x="3274" y="768"/>
                  </a:lnTo>
                  <a:lnTo>
                    <a:pt x="3288" y="780"/>
                  </a:lnTo>
                  <a:lnTo>
                    <a:pt x="3302" y="792"/>
                  </a:lnTo>
                  <a:lnTo>
                    <a:pt x="3316" y="808"/>
                  </a:lnTo>
                  <a:lnTo>
                    <a:pt x="3328" y="822"/>
                  </a:lnTo>
                  <a:lnTo>
                    <a:pt x="3338" y="838"/>
                  </a:lnTo>
                  <a:lnTo>
                    <a:pt x="3348" y="854"/>
                  </a:lnTo>
                  <a:lnTo>
                    <a:pt x="3356" y="872"/>
                  </a:lnTo>
                  <a:lnTo>
                    <a:pt x="3362" y="890"/>
                  </a:lnTo>
                  <a:lnTo>
                    <a:pt x="3366" y="908"/>
                  </a:lnTo>
                  <a:lnTo>
                    <a:pt x="3370" y="926"/>
                  </a:lnTo>
                  <a:lnTo>
                    <a:pt x="3372" y="944"/>
                  </a:lnTo>
                  <a:lnTo>
                    <a:pt x="3374" y="962"/>
                  </a:lnTo>
                  <a:lnTo>
                    <a:pt x="3372" y="982"/>
                  </a:lnTo>
                  <a:lnTo>
                    <a:pt x="3370" y="1000"/>
                  </a:lnTo>
                  <a:lnTo>
                    <a:pt x="3366" y="1018"/>
                  </a:lnTo>
                  <a:lnTo>
                    <a:pt x="3360" y="1036"/>
                  </a:lnTo>
                  <a:lnTo>
                    <a:pt x="3354" y="1052"/>
                  </a:lnTo>
                  <a:lnTo>
                    <a:pt x="3344" y="1070"/>
                  </a:lnTo>
                  <a:lnTo>
                    <a:pt x="3334" y="1086"/>
                  </a:lnTo>
                  <a:lnTo>
                    <a:pt x="3322" y="1102"/>
                  </a:lnTo>
                  <a:lnTo>
                    <a:pt x="3308" y="1116"/>
                  </a:lnTo>
                  <a:lnTo>
                    <a:pt x="3294" y="1130"/>
                  </a:lnTo>
                  <a:lnTo>
                    <a:pt x="3276" y="1142"/>
                  </a:lnTo>
                  <a:lnTo>
                    <a:pt x="3276" y="1142"/>
                  </a:lnTo>
                  <a:lnTo>
                    <a:pt x="3240" y="1164"/>
                  </a:lnTo>
                  <a:lnTo>
                    <a:pt x="3204" y="1180"/>
                  </a:lnTo>
                  <a:lnTo>
                    <a:pt x="3170" y="1192"/>
                  </a:lnTo>
                  <a:lnTo>
                    <a:pt x="3136" y="1202"/>
                  </a:lnTo>
                  <a:lnTo>
                    <a:pt x="3102" y="1206"/>
                  </a:lnTo>
                  <a:lnTo>
                    <a:pt x="3072" y="1208"/>
                  </a:lnTo>
                  <a:lnTo>
                    <a:pt x="3042" y="1206"/>
                  </a:lnTo>
                  <a:lnTo>
                    <a:pt x="3016" y="1202"/>
                  </a:lnTo>
                  <a:lnTo>
                    <a:pt x="2990" y="1194"/>
                  </a:lnTo>
                  <a:lnTo>
                    <a:pt x="2968" y="1184"/>
                  </a:lnTo>
                  <a:lnTo>
                    <a:pt x="2946" y="1172"/>
                  </a:lnTo>
                  <a:lnTo>
                    <a:pt x="2928" y="1156"/>
                  </a:lnTo>
                  <a:lnTo>
                    <a:pt x="2914" y="1140"/>
                  </a:lnTo>
                  <a:lnTo>
                    <a:pt x="2902" y="1120"/>
                  </a:lnTo>
                  <a:lnTo>
                    <a:pt x="2894" y="1100"/>
                  </a:lnTo>
                  <a:lnTo>
                    <a:pt x="2888" y="1078"/>
                  </a:lnTo>
                  <a:lnTo>
                    <a:pt x="2888" y="1078"/>
                  </a:lnTo>
                  <a:lnTo>
                    <a:pt x="2886" y="1050"/>
                  </a:lnTo>
                  <a:lnTo>
                    <a:pt x="2886" y="1024"/>
                  </a:lnTo>
                  <a:lnTo>
                    <a:pt x="2888" y="1000"/>
                  </a:lnTo>
                  <a:lnTo>
                    <a:pt x="2894" y="980"/>
                  </a:lnTo>
                  <a:lnTo>
                    <a:pt x="2902" y="960"/>
                  </a:lnTo>
                  <a:lnTo>
                    <a:pt x="2912" y="944"/>
                  </a:lnTo>
                  <a:lnTo>
                    <a:pt x="2924" y="930"/>
                  </a:lnTo>
                  <a:lnTo>
                    <a:pt x="2938" y="918"/>
                  </a:lnTo>
                  <a:lnTo>
                    <a:pt x="2952" y="908"/>
                  </a:lnTo>
                  <a:lnTo>
                    <a:pt x="2968" y="900"/>
                  </a:lnTo>
                  <a:lnTo>
                    <a:pt x="2984" y="894"/>
                  </a:lnTo>
                  <a:lnTo>
                    <a:pt x="3002" y="892"/>
                  </a:lnTo>
                  <a:lnTo>
                    <a:pt x="3020" y="892"/>
                  </a:lnTo>
                  <a:lnTo>
                    <a:pt x="3038" y="894"/>
                  </a:lnTo>
                  <a:lnTo>
                    <a:pt x="3056" y="898"/>
                  </a:lnTo>
                  <a:lnTo>
                    <a:pt x="3072" y="906"/>
                  </a:lnTo>
                  <a:lnTo>
                    <a:pt x="3072" y="906"/>
                  </a:lnTo>
                  <a:lnTo>
                    <a:pt x="3098" y="920"/>
                  </a:lnTo>
                  <a:lnTo>
                    <a:pt x="3116" y="936"/>
                  </a:lnTo>
                  <a:lnTo>
                    <a:pt x="3124" y="944"/>
                  </a:lnTo>
                  <a:lnTo>
                    <a:pt x="3132" y="954"/>
                  </a:lnTo>
                  <a:lnTo>
                    <a:pt x="3136" y="964"/>
                  </a:lnTo>
                  <a:lnTo>
                    <a:pt x="3142" y="974"/>
                  </a:lnTo>
                  <a:lnTo>
                    <a:pt x="3144" y="984"/>
                  </a:lnTo>
                  <a:lnTo>
                    <a:pt x="3144" y="994"/>
                  </a:lnTo>
                  <a:lnTo>
                    <a:pt x="3144" y="1004"/>
                  </a:lnTo>
                  <a:lnTo>
                    <a:pt x="3142" y="1016"/>
                  </a:lnTo>
                  <a:lnTo>
                    <a:pt x="3140" y="1026"/>
                  </a:lnTo>
                  <a:lnTo>
                    <a:pt x="3134" y="1036"/>
                  </a:lnTo>
                  <a:lnTo>
                    <a:pt x="3128" y="1046"/>
                  </a:lnTo>
                  <a:lnTo>
                    <a:pt x="3120" y="1056"/>
                  </a:lnTo>
                  <a:lnTo>
                    <a:pt x="3120" y="1056"/>
                  </a:lnTo>
                  <a:lnTo>
                    <a:pt x="3136" y="1054"/>
                  </a:lnTo>
                  <a:lnTo>
                    <a:pt x="3152" y="1048"/>
                  </a:lnTo>
                  <a:lnTo>
                    <a:pt x="3164" y="1042"/>
                  </a:lnTo>
                  <a:lnTo>
                    <a:pt x="3176" y="1034"/>
                  </a:lnTo>
                  <a:lnTo>
                    <a:pt x="3184" y="1024"/>
                  </a:lnTo>
                  <a:lnTo>
                    <a:pt x="3190" y="1014"/>
                  </a:lnTo>
                  <a:lnTo>
                    <a:pt x="3192" y="1002"/>
                  </a:lnTo>
                  <a:lnTo>
                    <a:pt x="3194" y="988"/>
                  </a:lnTo>
                  <a:lnTo>
                    <a:pt x="3192" y="974"/>
                  </a:lnTo>
                  <a:lnTo>
                    <a:pt x="3188" y="958"/>
                  </a:lnTo>
                  <a:lnTo>
                    <a:pt x="3182" y="944"/>
                  </a:lnTo>
                  <a:lnTo>
                    <a:pt x="3174" y="928"/>
                  </a:lnTo>
                  <a:lnTo>
                    <a:pt x="3164" y="912"/>
                  </a:lnTo>
                  <a:lnTo>
                    <a:pt x="3150" y="896"/>
                  </a:lnTo>
                  <a:lnTo>
                    <a:pt x="3136" y="880"/>
                  </a:lnTo>
                  <a:lnTo>
                    <a:pt x="3118" y="864"/>
                  </a:lnTo>
                  <a:lnTo>
                    <a:pt x="3118" y="864"/>
                  </a:lnTo>
                  <a:lnTo>
                    <a:pt x="3108" y="856"/>
                  </a:lnTo>
                  <a:lnTo>
                    <a:pt x="3096" y="850"/>
                  </a:lnTo>
                  <a:lnTo>
                    <a:pt x="3074" y="840"/>
                  </a:lnTo>
                  <a:lnTo>
                    <a:pt x="3048" y="834"/>
                  </a:lnTo>
                  <a:lnTo>
                    <a:pt x="3024" y="832"/>
                  </a:lnTo>
                  <a:lnTo>
                    <a:pt x="2996" y="834"/>
                  </a:lnTo>
                  <a:lnTo>
                    <a:pt x="2970" y="838"/>
                  </a:lnTo>
                  <a:lnTo>
                    <a:pt x="2944" y="846"/>
                  </a:lnTo>
                  <a:lnTo>
                    <a:pt x="2918" y="856"/>
                  </a:lnTo>
                  <a:lnTo>
                    <a:pt x="2894" y="870"/>
                  </a:lnTo>
                  <a:lnTo>
                    <a:pt x="2872" y="886"/>
                  </a:lnTo>
                  <a:lnTo>
                    <a:pt x="2852" y="904"/>
                  </a:lnTo>
                  <a:lnTo>
                    <a:pt x="2836" y="926"/>
                  </a:lnTo>
                  <a:lnTo>
                    <a:pt x="2820" y="948"/>
                  </a:lnTo>
                  <a:lnTo>
                    <a:pt x="2810" y="972"/>
                  </a:lnTo>
                  <a:lnTo>
                    <a:pt x="2804" y="998"/>
                  </a:lnTo>
                  <a:lnTo>
                    <a:pt x="2802" y="1010"/>
                  </a:lnTo>
                  <a:lnTo>
                    <a:pt x="2802" y="1024"/>
                  </a:lnTo>
                  <a:lnTo>
                    <a:pt x="2802" y="1024"/>
                  </a:lnTo>
                  <a:lnTo>
                    <a:pt x="2802" y="1052"/>
                  </a:lnTo>
                  <a:lnTo>
                    <a:pt x="2806" y="1076"/>
                  </a:lnTo>
                  <a:lnTo>
                    <a:pt x="2812" y="1102"/>
                  </a:lnTo>
                  <a:lnTo>
                    <a:pt x="2818" y="1124"/>
                  </a:lnTo>
                  <a:lnTo>
                    <a:pt x="2828" y="1146"/>
                  </a:lnTo>
                  <a:lnTo>
                    <a:pt x="2838" y="1166"/>
                  </a:lnTo>
                  <a:lnTo>
                    <a:pt x="2850" y="1186"/>
                  </a:lnTo>
                  <a:lnTo>
                    <a:pt x="2864" y="1202"/>
                  </a:lnTo>
                  <a:lnTo>
                    <a:pt x="2882" y="1218"/>
                  </a:lnTo>
                  <a:lnTo>
                    <a:pt x="2900" y="1232"/>
                  </a:lnTo>
                  <a:lnTo>
                    <a:pt x="2920" y="1244"/>
                  </a:lnTo>
                  <a:lnTo>
                    <a:pt x="2942" y="1252"/>
                  </a:lnTo>
                  <a:lnTo>
                    <a:pt x="2966" y="1260"/>
                  </a:lnTo>
                  <a:lnTo>
                    <a:pt x="2992" y="1266"/>
                  </a:lnTo>
                  <a:lnTo>
                    <a:pt x="3018" y="1270"/>
                  </a:lnTo>
                  <a:lnTo>
                    <a:pt x="3048" y="1270"/>
                  </a:lnTo>
                  <a:lnTo>
                    <a:pt x="3048" y="1270"/>
                  </a:lnTo>
                  <a:lnTo>
                    <a:pt x="3098" y="1268"/>
                  </a:lnTo>
                  <a:lnTo>
                    <a:pt x="3142" y="1264"/>
                  </a:lnTo>
                  <a:lnTo>
                    <a:pt x="3180" y="1254"/>
                  </a:lnTo>
                  <a:lnTo>
                    <a:pt x="3214" y="1244"/>
                  </a:lnTo>
                  <a:lnTo>
                    <a:pt x="3246" y="1230"/>
                  </a:lnTo>
                  <a:lnTo>
                    <a:pt x="3274" y="1216"/>
                  </a:lnTo>
                  <a:lnTo>
                    <a:pt x="3298" y="1200"/>
                  </a:lnTo>
                  <a:lnTo>
                    <a:pt x="3320" y="1182"/>
                  </a:lnTo>
                  <a:lnTo>
                    <a:pt x="3364" y="1146"/>
                  </a:lnTo>
                  <a:lnTo>
                    <a:pt x="3406" y="1110"/>
                  </a:lnTo>
                  <a:lnTo>
                    <a:pt x="3428" y="1092"/>
                  </a:lnTo>
                  <a:lnTo>
                    <a:pt x="3452" y="1078"/>
                  </a:lnTo>
                  <a:lnTo>
                    <a:pt x="3478" y="1064"/>
                  </a:lnTo>
                  <a:lnTo>
                    <a:pt x="3508" y="1052"/>
                  </a:lnTo>
                  <a:lnTo>
                    <a:pt x="3508" y="1052"/>
                  </a:lnTo>
                  <a:lnTo>
                    <a:pt x="3548" y="1038"/>
                  </a:lnTo>
                  <a:lnTo>
                    <a:pt x="3592" y="1026"/>
                  </a:lnTo>
                  <a:lnTo>
                    <a:pt x="3634" y="1016"/>
                  </a:lnTo>
                  <a:lnTo>
                    <a:pt x="3678" y="1010"/>
                  </a:lnTo>
                  <a:lnTo>
                    <a:pt x="3720" y="1004"/>
                  </a:lnTo>
                  <a:lnTo>
                    <a:pt x="3764" y="1002"/>
                  </a:lnTo>
                  <a:lnTo>
                    <a:pt x="3808" y="1002"/>
                  </a:lnTo>
                  <a:lnTo>
                    <a:pt x="3852" y="1006"/>
                  </a:lnTo>
                  <a:lnTo>
                    <a:pt x="3894" y="1012"/>
                  </a:lnTo>
                  <a:lnTo>
                    <a:pt x="3938" y="1020"/>
                  </a:lnTo>
                  <a:lnTo>
                    <a:pt x="3978" y="1034"/>
                  </a:lnTo>
                  <a:lnTo>
                    <a:pt x="4018" y="1050"/>
                  </a:lnTo>
                  <a:lnTo>
                    <a:pt x="4058" y="1070"/>
                  </a:lnTo>
                  <a:lnTo>
                    <a:pt x="4096" y="1094"/>
                  </a:lnTo>
                  <a:lnTo>
                    <a:pt x="4130" y="1124"/>
                  </a:lnTo>
                  <a:lnTo>
                    <a:pt x="4164" y="1156"/>
                  </a:lnTo>
                  <a:lnTo>
                    <a:pt x="4164" y="1156"/>
                  </a:lnTo>
                  <a:lnTo>
                    <a:pt x="4188" y="1180"/>
                  </a:lnTo>
                  <a:lnTo>
                    <a:pt x="4212" y="1204"/>
                  </a:lnTo>
                  <a:lnTo>
                    <a:pt x="4238" y="1226"/>
                  </a:lnTo>
                  <a:lnTo>
                    <a:pt x="4264" y="1246"/>
                  </a:lnTo>
                  <a:lnTo>
                    <a:pt x="4292" y="1266"/>
                  </a:lnTo>
                  <a:lnTo>
                    <a:pt x="4320" y="1284"/>
                  </a:lnTo>
                  <a:lnTo>
                    <a:pt x="4378" y="1320"/>
                  </a:lnTo>
                  <a:lnTo>
                    <a:pt x="4442" y="1354"/>
                  </a:lnTo>
                  <a:lnTo>
                    <a:pt x="4510" y="1384"/>
                  </a:lnTo>
                  <a:lnTo>
                    <a:pt x="4582" y="1414"/>
                  </a:lnTo>
                  <a:lnTo>
                    <a:pt x="4658" y="1442"/>
                  </a:lnTo>
                  <a:lnTo>
                    <a:pt x="4658" y="1442"/>
                  </a:lnTo>
                  <a:lnTo>
                    <a:pt x="4626" y="1444"/>
                  </a:lnTo>
                  <a:lnTo>
                    <a:pt x="4596" y="1446"/>
                  </a:lnTo>
                  <a:lnTo>
                    <a:pt x="4566" y="1446"/>
                  </a:lnTo>
                  <a:lnTo>
                    <a:pt x="4536" y="1444"/>
                  </a:lnTo>
                  <a:lnTo>
                    <a:pt x="4506" y="1440"/>
                  </a:lnTo>
                  <a:lnTo>
                    <a:pt x="4478" y="1434"/>
                  </a:lnTo>
                  <a:lnTo>
                    <a:pt x="4450" y="1428"/>
                  </a:lnTo>
                  <a:lnTo>
                    <a:pt x="4422" y="1420"/>
                  </a:lnTo>
                  <a:lnTo>
                    <a:pt x="4368" y="1400"/>
                  </a:lnTo>
                  <a:lnTo>
                    <a:pt x="4316" y="1378"/>
                  </a:lnTo>
                  <a:lnTo>
                    <a:pt x="4264" y="1352"/>
                  </a:lnTo>
                  <a:lnTo>
                    <a:pt x="4214" y="1324"/>
                  </a:lnTo>
                  <a:lnTo>
                    <a:pt x="4116" y="1268"/>
                  </a:lnTo>
                  <a:lnTo>
                    <a:pt x="4066" y="1240"/>
                  </a:lnTo>
                  <a:lnTo>
                    <a:pt x="4016" y="1214"/>
                  </a:lnTo>
                  <a:lnTo>
                    <a:pt x="3966" y="1192"/>
                  </a:lnTo>
                  <a:lnTo>
                    <a:pt x="3914" y="1172"/>
                  </a:lnTo>
                  <a:lnTo>
                    <a:pt x="3888" y="1164"/>
                  </a:lnTo>
                  <a:lnTo>
                    <a:pt x="3862" y="1158"/>
                  </a:lnTo>
                  <a:lnTo>
                    <a:pt x="3834" y="1152"/>
                  </a:lnTo>
                  <a:lnTo>
                    <a:pt x="3808" y="1148"/>
                  </a:lnTo>
                  <a:lnTo>
                    <a:pt x="3808" y="1148"/>
                  </a:lnTo>
                  <a:lnTo>
                    <a:pt x="3772" y="1144"/>
                  </a:lnTo>
                  <a:lnTo>
                    <a:pt x="3738" y="1144"/>
                  </a:lnTo>
                  <a:lnTo>
                    <a:pt x="3704" y="1146"/>
                  </a:lnTo>
                  <a:lnTo>
                    <a:pt x="3672" y="1150"/>
                  </a:lnTo>
                  <a:lnTo>
                    <a:pt x="3638" y="1156"/>
                  </a:lnTo>
                  <a:lnTo>
                    <a:pt x="3606" y="1164"/>
                  </a:lnTo>
                  <a:lnTo>
                    <a:pt x="3572" y="1174"/>
                  </a:lnTo>
                  <a:lnTo>
                    <a:pt x="3540" y="1188"/>
                  </a:lnTo>
                  <a:lnTo>
                    <a:pt x="3506" y="1202"/>
                  </a:lnTo>
                  <a:lnTo>
                    <a:pt x="3474" y="1220"/>
                  </a:lnTo>
                  <a:lnTo>
                    <a:pt x="3440" y="1238"/>
                  </a:lnTo>
                  <a:lnTo>
                    <a:pt x="3406" y="1260"/>
                  </a:lnTo>
                  <a:lnTo>
                    <a:pt x="3372" y="1282"/>
                  </a:lnTo>
                  <a:lnTo>
                    <a:pt x="3338" y="1308"/>
                  </a:lnTo>
                  <a:lnTo>
                    <a:pt x="3268" y="1364"/>
                  </a:lnTo>
                  <a:lnTo>
                    <a:pt x="3268" y="1364"/>
                  </a:lnTo>
                  <a:lnTo>
                    <a:pt x="3226" y="1396"/>
                  </a:lnTo>
                  <a:lnTo>
                    <a:pt x="3182" y="1426"/>
                  </a:lnTo>
                  <a:lnTo>
                    <a:pt x="3136" y="1454"/>
                  </a:lnTo>
                  <a:lnTo>
                    <a:pt x="3088" y="1478"/>
                  </a:lnTo>
                  <a:lnTo>
                    <a:pt x="3038" y="1500"/>
                  </a:lnTo>
                  <a:lnTo>
                    <a:pt x="2986" y="1518"/>
                  </a:lnTo>
                  <a:lnTo>
                    <a:pt x="2932" y="1534"/>
                  </a:lnTo>
                  <a:lnTo>
                    <a:pt x="2878" y="1544"/>
                  </a:lnTo>
                  <a:lnTo>
                    <a:pt x="2822" y="1550"/>
                  </a:lnTo>
                  <a:lnTo>
                    <a:pt x="2792" y="1550"/>
                  </a:lnTo>
                  <a:lnTo>
                    <a:pt x="2764" y="1550"/>
                  </a:lnTo>
                  <a:lnTo>
                    <a:pt x="2736" y="1548"/>
                  </a:lnTo>
                  <a:lnTo>
                    <a:pt x="2706" y="1546"/>
                  </a:lnTo>
                  <a:lnTo>
                    <a:pt x="2678" y="1542"/>
                  </a:lnTo>
                  <a:lnTo>
                    <a:pt x="2648" y="1536"/>
                  </a:lnTo>
                  <a:lnTo>
                    <a:pt x="2618" y="1530"/>
                  </a:lnTo>
                  <a:lnTo>
                    <a:pt x="2588" y="1522"/>
                  </a:lnTo>
                  <a:lnTo>
                    <a:pt x="2560" y="1512"/>
                  </a:lnTo>
                  <a:lnTo>
                    <a:pt x="2530" y="1500"/>
                  </a:lnTo>
                  <a:lnTo>
                    <a:pt x="2500" y="1486"/>
                  </a:lnTo>
                  <a:lnTo>
                    <a:pt x="2470" y="1472"/>
                  </a:lnTo>
                  <a:lnTo>
                    <a:pt x="2440" y="1456"/>
                  </a:lnTo>
                  <a:lnTo>
                    <a:pt x="2410" y="1436"/>
                  </a:lnTo>
                  <a:lnTo>
                    <a:pt x="2410" y="1436"/>
                  </a:lnTo>
                  <a:lnTo>
                    <a:pt x="2432" y="1424"/>
                  </a:lnTo>
                  <a:lnTo>
                    <a:pt x="2450" y="1410"/>
                  </a:lnTo>
                  <a:lnTo>
                    <a:pt x="2466" y="1398"/>
                  </a:lnTo>
                  <a:lnTo>
                    <a:pt x="2482" y="1382"/>
                  </a:lnTo>
                  <a:lnTo>
                    <a:pt x="2494" y="1368"/>
                  </a:lnTo>
                  <a:lnTo>
                    <a:pt x="2506" y="1352"/>
                  </a:lnTo>
                  <a:lnTo>
                    <a:pt x="2516" y="1336"/>
                  </a:lnTo>
                  <a:lnTo>
                    <a:pt x="2524" y="1320"/>
                  </a:lnTo>
                  <a:lnTo>
                    <a:pt x="2530" y="1302"/>
                  </a:lnTo>
                  <a:lnTo>
                    <a:pt x="2534" y="1286"/>
                  </a:lnTo>
                  <a:lnTo>
                    <a:pt x="2538" y="1268"/>
                  </a:lnTo>
                  <a:lnTo>
                    <a:pt x="2540" y="1250"/>
                  </a:lnTo>
                  <a:lnTo>
                    <a:pt x="2540" y="1232"/>
                  </a:lnTo>
                  <a:lnTo>
                    <a:pt x="2540" y="1214"/>
                  </a:lnTo>
                  <a:lnTo>
                    <a:pt x="2536" y="1178"/>
                  </a:lnTo>
                  <a:lnTo>
                    <a:pt x="2526" y="1142"/>
                  </a:lnTo>
                  <a:lnTo>
                    <a:pt x="2514" y="1106"/>
                  </a:lnTo>
                  <a:lnTo>
                    <a:pt x="2500" y="1072"/>
                  </a:lnTo>
                  <a:lnTo>
                    <a:pt x="2482" y="1038"/>
                  </a:lnTo>
                  <a:lnTo>
                    <a:pt x="2462" y="1006"/>
                  </a:lnTo>
                  <a:lnTo>
                    <a:pt x="2442" y="974"/>
                  </a:lnTo>
                  <a:lnTo>
                    <a:pt x="2420" y="946"/>
                  </a:lnTo>
                  <a:lnTo>
                    <a:pt x="2398" y="920"/>
                  </a:lnTo>
                  <a:lnTo>
                    <a:pt x="2398" y="920"/>
                  </a:lnTo>
                  <a:lnTo>
                    <a:pt x="2380" y="904"/>
                  </a:lnTo>
                  <a:lnTo>
                    <a:pt x="2362" y="888"/>
                  </a:lnTo>
                  <a:lnTo>
                    <a:pt x="2340" y="872"/>
                  </a:lnTo>
                  <a:lnTo>
                    <a:pt x="2316" y="858"/>
                  </a:lnTo>
                  <a:lnTo>
                    <a:pt x="2292" y="846"/>
                  </a:lnTo>
                  <a:lnTo>
                    <a:pt x="2264" y="834"/>
                  </a:lnTo>
                  <a:lnTo>
                    <a:pt x="2236" y="826"/>
                  </a:lnTo>
                  <a:lnTo>
                    <a:pt x="2208" y="818"/>
                  </a:lnTo>
                  <a:lnTo>
                    <a:pt x="2178" y="812"/>
                  </a:lnTo>
                  <a:lnTo>
                    <a:pt x="2148" y="810"/>
                  </a:lnTo>
                  <a:lnTo>
                    <a:pt x="2118" y="810"/>
                  </a:lnTo>
                  <a:lnTo>
                    <a:pt x="2088" y="812"/>
                  </a:lnTo>
                  <a:lnTo>
                    <a:pt x="2056" y="816"/>
                  </a:lnTo>
                  <a:lnTo>
                    <a:pt x="2026" y="824"/>
                  </a:lnTo>
                  <a:lnTo>
                    <a:pt x="1998" y="836"/>
                  </a:lnTo>
                  <a:lnTo>
                    <a:pt x="1970" y="850"/>
                  </a:lnTo>
                  <a:lnTo>
                    <a:pt x="1970" y="850"/>
                  </a:lnTo>
                  <a:close/>
                </a:path>
              </a:pathLst>
            </a:custGeom>
            <a:grpFill/>
            <a:ln w="12700">
              <a:solidFill>
                <a:srgbClr val="FABE00"/>
              </a:solidFill>
              <a:prstDash val="solid"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" name="Freeform 9"/>
            <p:cNvSpPr/>
            <p:nvPr/>
          </p:nvSpPr>
          <p:spPr bwMode="auto">
            <a:xfrm>
              <a:off x="1982788" y="2973388"/>
              <a:ext cx="5905500" cy="1793875"/>
            </a:xfrm>
            <a:custGeom>
              <a:gdLst>
                <a:gd fmla="*/ 196 w 3720" name="T0"/>
                <a:gd fmla="*/ 618 h 1130" name="T1"/>
                <a:gd fmla="*/ 88 w 3720" name="T2"/>
                <a:gd fmla="*/ 616 h 1130" name="T3"/>
                <a:gd fmla="*/ 14 w 3720" name="T4"/>
                <a:gd fmla="*/ 534 h 1130" name="T5"/>
                <a:gd fmla="*/ 2 w 3720" name="T6"/>
                <a:gd fmla="*/ 426 h 1130" name="T7"/>
                <a:gd fmla="*/ 68 w 3720" name="T8"/>
                <a:gd fmla="*/ 302 h 1130" name="T9"/>
                <a:gd fmla="*/ 206 w 3720" name="T10"/>
                <a:gd fmla="*/ 242 h 1130" name="T11"/>
                <a:gd fmla="*/ 248 w 3720" name="T12"/>
                <a:gd fmla="*/ 136 h 1130" name="T13"/>
                <a:gd fmla="*/ 352 w 3720" name="T14"/>
                <a:gd fmla="*/ 48 h 1130" name="T15"/>
                <a:gd fmla="*/ 492 w 3720" name="T16"/>
                <a:gd fmla="*/ 2 h 1130" name="T17"/>
                <a:gd fmla="*/ 648 w 3720" name="T18"/>
                <a:gd fmla="*/ 20 h 1130" name="T19"/>
                <a:gd fmla="*/ 794 w 3720" name="T20"/>
                <a:gd fmla="*/ 130 h 1130" name="T21"/>
                <a:gd fmla="*/ 960 w 3720" name="T22"/>
                <a:gd fmla="*/ 158 h 1130" name="T23"/>
                <a:gd fmla="*/ 1184 w 3720" name="T24"/>
                <a:gd fmla="*/ 212 h 1130" name="T25"/>
                <a:gd fmla="*/ 1328 w 3720" name="T26"/>
                <a:gd fmla="*/ 410 h 1130" name="T27"/>
                <a:gd fmla="*/ 1342 w 3720" name="T28"/>
                <a:gd fmla="*/ 522 h 1130" name="T29"/>
                <a:gd fmla="*/ 1298 w 3720" name="T30"/>
                <a:gd fmla="*/ 610 h 1130" name="T31"/>
                <a:gd fmla="*/ 1128 w 3720" name="T32"/>
                <a:gd fmla="*/ 704 h 1130" name="T33"/>
                <a:gd fmla="*/ 1042 w 3720" name="T34"/>
                <a:gd fmla="*/ 692 h 1130" name="T35"/>
                <a:gd fmla="*/ 990 w 3720" name="T36"/>
                <a:gd fmla="*/ 644 h 1130" name="T37"/>
                <a:gd fmla="*/ 968 w 3720" name="T38"/>
                <a:gd fmla="*/ 548 h 1130" name="T39"/>
                <a:gd fmla="*/ 1006 w 3720" name="T40"/>
                <a:gd fmla="*/ 462 h 1130" name="T41"/>
                <a:gd fmla="*/ 1080 w 3720" name="T42"/>
                <a:gd fmla="*/ 438 h 1130" name="T43"/>
                <a:gd fmla="*/ 1142 w 3720" name="T44"/>
                <a:gd fmla="*/ 464 h 1130" name="T45"/>
                <a:gd fmla="*/ 1172 w 3720" name="T46"/>
                <a:gd fmla="*/ 528 h 1130" name="T47"/>
                <a:gd fmla="*/ 1194 w 3720" name="T48"/>
                <a:gd fmla="*/ 534 h 1130" name="T49"/>
                <a:gd fmla="*/ 1180 w 3720" name="T50"/>
                <a:gd fmla="*/ 438 h 1130" name="T51"/>
                <a:gd fmla="*/ 1114 w 3720" name="T52"/>
                <a:gd fmla="*/ 366 h 1130" name="T53"/>
                <a:gd fmla="*/ 996 w 3720" name="T54"/>
                <a:gd fmla="*/ 388 h 1130" name="T55"/>
                <a:gd fmla="*/ 910 w 3720" name="T56"/>
                <a:gd fmla="*/ 502 h 1130" name="T57"/>
                <a:gd fmla="*/ 924 w 3720" name="T58"/>
                <a:gd fmla="*/ 652 h 1130" name="T59"/>
                <a:gd fmla="*/ 996 w 3720" name="T60"/>
                <a:gd fmla="*/ 744 h 1130" name="T61"/>
                <a:gd fmla="*/ 1112 w 3720" name="T62"/>
                <a:gd fmla="*/ 778 h 1130" name="T63"/>
                <a:gd fmla="*/ 1296 w 3720" name="T64"/>
                <a:gd fmla="*/ 784 h 1130" name="T65"/>
                <a:gd fmla="*/ 1500 w 3720" name="T66"/>
                <a:gd fmla="*/ 872 h 1130" name="T67"/>
                <a:gd fmla="*/ 1668 w 3720" name="T68"/>
                <a:gd fmla="*/ 882 h 1130" name="T69"/>
                <a:gd fmla="*/ 1912 w 3720" name="T70"/>
                <a:gd fmla="*/ 840 h 1130" name="T71"/>
                <a:gd fmla="*/ 2116 w 3720" name="T72"/>
                <a:gd fmla="*/ 738 h 1130" name="T73"/>
                <a:gd fmla="*/ 2372 w 3720" name="T74"/>
                <a:gd fmla="*/ 546 h 1130" name="T75"/>
                <a:gd fmla="*/ 2628 w 3720" name="T76"/>
                <a:gd fmla="*/ 472 h 1130" name="T77"/>
                <a:gd fmla="*/ 2846 w 3720" name="T78"/>
                <a:gd fmla="*/ 518 h 1130" name="T79"/>
                <a:gd fmla="*/ 3056 w 3720" name="T80"/>
                <a:gd fmla="*/ 646 h 1130" name="T81"/>
                <a:gd fmla="*/ 3330 w 3720" name="T82"/>
                <a:gd fmla="*/ 750 h 1130" name="T83"/>
                <a:gd fmla="*/ 3720 w 3720" name="T84"/>
                <a:gd fmla="*/ 732 h 1130" name="T85"/>
                <a:gd fmla="*/ 3516 w 3720" name="T86"/>
                <a:gd fmla="*/ 814 h 1130" name="T87"/>
                <a:gd fmla="*/ 3278 w 3720" name="T88"/>
                <a:gd fmla="*/ 844 h 1130" name="T89"/>
                <a:gd fmla="*/ 3100 w 3720" name="T90"/>
                <a:gd fmla="*/ 804 h 1130" name="T91"/>
                <a:gd fmla="*/ 2758 w 3720" name="T92"/>
                <a:gd fmla="*/ 680 h 1130" name="T93"/>
                <a:gd fmla="*/ 2570 w 3720" name="T94"/>
                <a:gd fmla="*/ 674 h 1130" name="T95"/>
                <a:gd fmla="*/ 2410 w 3720" name="T96"/>
                <a:gd fmla="*/ 750 h 1130" name="T97"/>
                <a:gd fmla="*/ 2108 w 3720" name="T98"/>
                <a:gd fmla="*/ 946 h 1130" name="T99"/>
                <a:gd fmla="*/ 1766 w 3720" name="T100"/>
                <a:gd fmla="*/ 1070 h 1130" name="T101"/>
                <a:gd fmla="*/ 1424 w 3720" name="T102"/>
                <a:gd fmla="*/ 1126 h 1130" name="T103"/>
                <a:gd fmla="*/ 1074 w 3720" name="T104"/>
                <a:gd fmla="*/ 1116 h 1130" name="T105"/>
                <a:gd fmla="*/ 808 w 3720" name="T106"/>
                <a:gd fmla="*/ 1060 h 1130" name="T107"/>
                <a:gd fmla="*/ 538 w 3720" name="T108"/>
                <a:gd fmla="*/ 922 h 1130" name="T109"/>
                <a:gd fmla="*/ 308 w 3720" name="T110"/>
                <a:gd fmla="*/ 632 h 1130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130" w="3720">
                  <a:moveTo>
                    <a:pt x="276" y="564"/>
                  </a:moveTo>
                  <a:lnTo>
                    <a:pt x="276" y="564"/>
                  </a:lnTo>
                  <a:lnTo>
                    <a:pt x="256" y="582"/>
                  </a:lnTo>
                  <a:lnTo>
                    <a:pt x="236" y="596"/>
                  </a:lnTo>
                  <a:lnTo>
                    <a:pt x="216" y="608"/>
                  </a:lnTo>
                  <a:lnTo>
                    <a:pt x="196" y="618"/>
                  </a:lnTo>
                  <a:lnTo>
                    <a:pt x="178" y="624"/>
                  </a:lnTo>
                  <a:lnTo>
                    <a:pt x="158" y="628"/>
                  </a:lnTo>
                  <a:lnTo>
                    <a:pt x="140" y="628"/>
                  </a:lnTo>
                  <a:lnTo>
                    <a:pt x="122" y="626"/>
                  </a:lnTo>
                  <a:lnTo>
                    <a:pt x="104" y="622"/>
                  </a:lnTo>
                  <a:lnTo>
                    <a:pt x="88" y="616"/>
                  </a:lnTo>
                  <a:lnTo>
                    <a:pt x="72" y="608"/>
                  </a:lnTo>
                  <a:lnTo>
                    <a:pt x="58" y="596"/>
                  </a:lnTo>
                  <a:lnTo>
                    <a:pt x="46" y="584"/>
                  </a:lnTo>
                  <a:lnTo>
                    <a:pt x="34" y="570"/>
                  </a:lnTo>
                  <a:lnTo>
                    <a:pt x="24" y="552"/>
                  </a:lnTo>
                  <a:lnTo>
                    <a:pt x="14" y="534"/>
                  </a:lnTo>
                  <a:lnTo>
                    <a:pt x="14" y="534"/>
                  </a:lnTo>
                  <a:lnTo>
                    <a:pt x="8" y="514"/>
                  </a:lnTo>
                  <a:lnTo>
                    <a:pt x="2" y="494"/>
                  </a:lnTo>
                  <a:lnTo>
                    <a:pt x="0" y="472"/>
                  </a:lnTo>
                  <a:lnTo>
                    <a:pt x="0" y="450"/>
                  </a:lnTo>
                  <a:lnTo>
                    <a:pt x="2" y="426"/>
                  </a:lnTo>
                  <a:lnTo>
                    <a:pt x="6" y="404"/>
                  </a:lnTo>
                  <a:lnTo>
                    <a:pt x="14" y="382"/>
                  </a:lnTo>
                  <a:lnTo>
                    <a:pt x="24" y="360"/>
                  </a:lnTo>
                  <a:lnTo>
                    <a:pt x="36" y="340"/>
                  </a:lnTo>
                  <a:lnTo>
                    <a:pt x="50" y="320"/>
                  </a:lnTo>
                  <a:lnTo>
                    <a:pt x="68" y="302"/>
                  </a:lnTo>
                  <a:lnTo>
                    <a:pt x="90" y="286"/>
                  </a:lnTo>
                  <a:lnTo>
                    <a:pt x="114" y="272"/>
                  </a:lnTo>
                  <a:lnTo>
                    <a:pt x="142" y="258"/>
                  </a:lnTo>
                  <a:lnTo>
                    <a:pt x="172" y="250"/>
                  </a:lnTo>
                  <a:lnTo>
                    <a:pt x="206" y="242"/>
                  </a:lnTo>
                  <a:lnTo>
                    <a:pt x="206" y="242"/>
                  </a:lnTo>
                  <a:lnTo>
                    <a:pt x="208" y="224"/>
                  </a:lnTo>
                  <a:lnTo>
                    <a:pt x="212" y="206"/>
                  </a:lnTo>
                  <a:lnTo>
                    <a:pt x="218" y="188"/>
                  </a:lnTo>
                  <a:lnTo>
                    <a:pt x="226" y="172"/>
                  </a:lnTo>
                  <a:lnTo>
                    <a:pt x="236" y="154"/>
                  </a:lnTo>
                  <a:lnTo>
                    <a:pt x="248" y="136"/>
                  </a:lnTo>
                  <a:lnTo>
                    <a:pt x="262" y="120"/>
                  </a:lnTo>
                  <a:lnTo>
                    <a:pt x="276" y="104"/>
                  </a:lnTo>
                  <a:lnTo>
                    <a:pt x="294" y="90"/>
                  </a:lnTo>
                  <a:lnTo>
                    <a:pt x="312" y="74"/>
                  </a:lnTo>
                  <a:lnTo>
                    <a:pt x="330" y="62"/>
                  </a:lnTo>
                  <a:lnTo>
                    <a:pt x="352" y="48"/>
                  </a:lnTo>
                  <a:lnTo>
                    <a:pt x="372" y="38"/>
                  </a:lnTo>
                  <a:lnTo>
                    <a:pt x="396" y="28"/>
                  </a:lnTo>
                  <a:lnTo>
                    <a:pt x="418" y="18"/>
                  </a:lnTo>
                  <a:lnTo>
                    <a:pt x="442" y="12"/>
                  </a:lnTo>
                  <a:lnTo>
                    <a:pt x="468" y="6"/>
                  </a:lnTo>
                  <a:lnTo>
                    <a:pt x="492" y="2"/>
                  </a:lnTo>
                  <a:lnTo>
                    <a:pt x="518" y="0"/>
                  </a:lnTo>
                  <a:lnTo>
                    <a:pt x="544" y="0"/>
                  </a:lnTo>
                  <a:lnTo>
                    <a:pt x="570" y="2"/>
                  </a:lnTo>
                  <a:lnTo>
                    <a:pt x="596" y="6"/>
                  </a:lnTo>
                  <a:lnTo>
                    <a:pt x="622" y="12"/>
                  </a:lnTo>
                  <a:lnTo>
                    <a:pt x="648" y="20"/>
                  </a:lnTo>
                  <a:lnTo>
                    <a:pt x="674" y="32"/>
                  </a:lnTo>
                  <a:lnTo>
                    <a:pt x="700" y="46"/>
                  </a:lnTo>
                  <a:lnTo>
                    <a:pt x="724" y="62"/>
                  </a:lnTo>
                  <a:lnTo>
                    <a:pt x="748" y="82"/>
                  </a:lnTo>
                  <a:lnTo>
                    <a:pt x="772" y="104"/>
                  </a:lnTo>
                  <a:lnTo>
                    <a:pt x="794" y="130"/>
                  </a:lnTo>
                  <a:lnTo>
                    <a:pt x="816" y="158"/>
                  </a:lnTo>
                  <a:lnTo>
                    <a:pt x="836" y="190"/>
                  </a:lnTo>
                  <a:lnTo>
                    <a:pt x="836" y="190"/>
                  </a:lnTo>
                  <a:lnTo>
                    <a:pt x="878" y="174"/>
                  </a:lnTo>
                  <a:lnTo>
                    <a:pt x="920" y="164"/>
                  </a:lnTo>
                  <a:lnTo>
                    <a:pt x="960" y="158"/>
                  </a:lnTo>
                  <a:lnTo>
                    <a:pt x="1002" y="156"/>
                  </a:lnTo>
                  <a:lnTo>
                    <a:pt x="1040" y="158"/>
                  </a:lnTo>
                  <a:lnTo>
                    <a:pt x="1080" y="166"/>
                  </a:lnTo>
                  <a:lnTo>
                    <a:pt x="1116" y="176"/>
                  </a:lnTo>
                  <a:lnTo>
                    <a:pt x="1152" y="192"/>
                  </a:lnTo>
                  <a:lnTo>
                    <a:pt x="1184" y="212"/>
                  </a:lnTo>
                  <a:lnTo>
                    <a:pt x="1216" y="236"/>
                  </a:lnTo>
                  <a:lnTo>
                    <a:pt x="1244" y="262"/>
                  </a:lnTo>
                  <a:lnTo>
                    <a:pt x="1270" y="294"/>
                  </a:lnTo>
                  <a:lnTo>
                    <a:pt x="1294" y="330"/>
                  </a:lnTo>
                  <a:lnTo>
                    <a:pt x="1312" y="368"/>
                  </a:lnTo>
                  <a:lnTo>
                    <a:pt x="1328" y="410"/>
                  </a:lnTo>
                  <a:lnTo>
                    <a:pt x="1340" y="456"/>
                  </a:lnTo>
                  <a:lnTo>
                    <a:pt x="1340" y="456"/>
                  </a:lnTo>
                  <a:lnTo>
                    <a:pt x="1344" y="474"/>
                  </a:lnTo>
                  <a:lnTo>
                    <a:pt x="1344" y="490"/>
                  </a:lnTo>
                  <a:lnTo>
                    <a:pt x="1344" y="506"/>
                  </a:lnTo>
                  <a:lnTo>
                    <a:pt x="1342" y="522"/>
                  </a:lnTo>
                  <a:lnTo>
                    <a:pt x="1338" y="538"/>
                  </a:lnTo>
                  <a:lnTo>
                    <a:pt x="1332" y="554"/>
                  </a:lnTo>
                  <a:lnTo>
                    <a:pt x="1326" y="568"/>
                  </a:lnTo>
                  <a:lnTo>
                    <a:pt x="1318" y="582"/>
                  </a:lnTo>
                  <a:lnTo>
                    <a:pt x="1308" y="596"/>
                  </a:lnTo>
                  <a:lnTo>
                    <a:pt x="1298" y="610"/>
                  </a:lnTo>
                  <a:lnTo>
                    <a:pt x="1274" y="634"/>
                  </a:lnTo>
                  <a:lnTo>
                    <a:pt x="1248" y="656"/>
                  </a:lnTo>
                  <a:lnTo>
                    <a:pt x="1220" y="674"/>
                  </a:lnTo>
                  <a:lnTo>
                    <a:pt x="1190" y="688"/>
                  </a:lnTo>
                  <a:lnTo>
                    <a:pt x="1158" y="698"/>
                  </a:lnTo>
                  <a:lnTo>
                    <a:pt x="1128" y="704"/>
                  </a:lnTo>
                  <a:lnTo>
                    <a:pt x="1112" y="706"/>
                  </a:lnTo>
                  <a:lnTo>
                    <a:pt x="1098" y="706"/>
                  </a:lnTo>
                  <a:lnTo>
                    <a:pt x="1082" y="704"/>
                  </a:lnTo>
                  <a:lnTo>
                    <a:pt x="1068" y="702"/>
                  </a:lnTo>
                  <a:lnTo>
                    <a:pt x="1056" y="698"/>
                  </a:lnTo>
                  <a:lnTo>
                    <a:pt x="1042" y="692"/>
                  </a:lnTo>
                  <a:lnTo>
                    <a:pt x="1030" y="686"/>
                  </a:lnTo>
                  <a:lnTo>
                    <a:pt x="1018" y="678"/>
                  </a:lnTo>
                  <a:lnTo>
                    <a:pt x="1008" y="668"/>
                  </a:lnTo>
                  <a:lnTo>
                    <a:pt x="998" y="656"/>
                  </a:lnTo>
                  <a:lnTo>
                    <a:pt x="998" y="656"/>
                  </a:lnTo>
                  <a:lnTo>
                    <a:pt x="990" y="644"/>
                  </a:lnTo>
                  <a:lnTo>
                    <a:pt x="984" y="628"/>
                  </a:lnTo>
                  <a:lnTo>
                    <a:pt x="978" y="614"/>
                  </a:lnTo>
                  <a:lnTo>
                    <a:pt x="974" y="598"/>
                  </a:lnTo>
                  <a:lnTo>
                    <a:pt x="970" y="580"/>
                  </a:lnTo>
                  <a:lnTo>
                    <a:pt x="968" y="564"/>
                  </a:lnTo>
                  <a:lnTo>
                    <a:pt x="968" y="548"/>
                  </a:lnTo>
                  <a:lnTo>
                    <a:pt x="970" y="530"/>
                  </a:lnTo>
                  <a:lnTo>
                    <a:pt x="974" y="514"/>
                  </a:lnTo>
                  <a:lnTo>
                    <a:pt x="978" y="500"/>
                  </a:lnTo>
                  <a:lnTo>
                    <a:pt x="986" y="486"/>
                  </a:lnTo>
                  <a:lnTo>
                    <a:pt x="996" y="472"/>
                  </a:lnTo>
                  <a:lnTo>
                    <a:pt x="1006" y="462"/>
                  </a:lnTo>
                  <a:lnTo>
                    <a:pt x="1020" y="452"/>
                  </a:lnTo>
                  <a:lnTo>
                    <a:pt x="1036" y="444"/>
                  </a:lnTo>
                  <a:lnTo>
                    <a:pt x="1054" y="440"/>
                  </a:lnTo>
                  <a:lnTo>
                    <a:pt x="1054" y="440"/>
                  </a:lnTo>
                  <a:lnTo>
                    <a:pt x="1066" y="438"/>
                  </a:lnTo>
                  <a:lnTo>
                    <a:pt x="1080" y="438"/>
                  </a:lnTo>
                  <a:lnTo>
                    <a:pt x="1092" y="438"/>
                  </a:lnTo>
                  <a:lnTo>
                    <a:pt x="1102" y="442"/>
                  </a:lnTo>
                  <a:lnTo>
                    <a:pt x="1114" y="446"/>
                  </a:lnTo>
                  <a:lnTo>
                    <a:pt x="1124" y="450"/>
                  </a:lnTo>
                  <a:lnTo>
                    <a:pt x="1134" y="456"/>
                  </a:lnTo>
                  <a:lnTo>
                    <a:pt x="1142" y="464"/>
                  </a:lnTo>
                  <a:lnTo>
                    <a:pt x="1150" y="472"/>
                  </a:lnTo>
                  <a:lnTo>
                    <a:pt x="1156" y="482"/>
                  </a:lnTo>
                  <a:lnTo>
                    <a:pt x="1162" y="492"/>
                  </a:lnTo>
                  <a:lnTo>
                    <a:pt x="1166" y="504"/>
                  </a:lnTo>
                  <a:lnTo>
                    <a:pt x="1170" y="516"/>
                  </a:lnTo>
                  <a:lnTo>
                    <a:pt x="1172" y="528"/>
                  </a:lnTo>
                  <a:lnTo>
                    <a:pt x="1172" y="544"/>
                  </a:lnTo>
                  <a:lnTo>
                    <a:pt x="1172" y="558"/>
                  </a:lnTo>
                  <a:lnTo>
                    <a:pt x="1172" y="558"/>
                  </a:lnTo>
                  <a:lnTo>
                    <a:pt x="1182" y="552"/>
                  </a:lnTo>
                  <a:lnTo>
                    <a:pt x="1188" y="544"/>
                  </a:lnTo>
                  <a:lnTo>
                    <a:pt x="1194" y="534"/>
                  </a:lnTo>
                  <a:lnTo>
                    <a:pt x="1196" y="520"/>
                  </a:lnTo>
                  <a:lnTo>
                    <a:pt x="1196" y="504"/>
                  </a:lnTo>
                  <a:lnTo>
                    <a:pt x="1196" y="488"/>
                  </a:lnTo>
                  <a:lnTo>
                    <a:pt x="1192" y="472"/>
                  </a:lnTo>
                  <a:lnTo>
                    <a:pt x="1186" y="454"/>
                  </a:lnTo>
                  <a:lnTo>
                    <a:pt x="1180" y="438"/>
                  </a:lnTo>
                  <a:lnTo>
                    <a:pt x="1172" y="422"/>
                  </a:lnTo>
                  <a:lnTo>
                    <a:pt x="1162" y="406"/>
                  </a:lnTo>
                  <a:lnTo>
                    <a:pt x="1152" y="392"/>
                  </a:lnTo>
                  <a:lnTo>
                    <a:pt x="1140" y="382"/>
                  </a:lnTo>
                  <a:lnTo>
                    <a:pt x="1128" y="372"/>
                  </a:lnTo>
                  <a:lnTo>
                    <a:pt x="1114" y="366"/>
                  </a:lnTo>
                  <a:lnTo>
                    <a:pt x="1098" y="364"/>
                  </a:lnTo>
                  <a:lnTo>
                    <a:pt x="1098" y="364"/>
                  </a:lnTo>
                  <a:lnTo>
                    <a:pt x="1070" y="364"/>
                  </a:lnTo>
                  <a:lnTo>
                    <a:pt x="1044" y="368"/>
                  </a:lnTo>
                  <a:lnTo>
                    <a:pt x="1020" y="376"/>
                  </a:lnTo>
                  <a:lnTo>
                    <a:pt x="996" y="388"/>
                  </a:lnTo>
                  <a:lnTo>
                    <a:pt x="976" y="402"/>
                  </a:lnTo>
                  <a:lnTo>
                    <a:pt x="958" y="418"/>
                  </a:lnTo>
                  <a:lnTo>
                    <a:pt x="942" y="436"/>
                  </a:lnTo>
                  <a:lnTo>
                    <a:pt x="930" y="456"/>
                  </a:lnTo>
                  <a:lnTo>
                    <a:pt x="918" y="480"/>
                  </a:lnTo>
                  <a:lnTo>
                    <a:pt x="910" y="502"/>
                  </a:lnTo>
                  <a:lnTo>
                    <a:pt x="906" y="526"/>
                  </a:lnTo>
                  <a:lnTo>
                    <a:pt x="902" y="552"/>
                  </a:lnTo>
                  <a:lnTo>
                    <a:pt x="902" y="578"/>
                  </a:lnTo>
                  <a:lnTo>
                    <a:pt x="906" y="602"/>
                  </a:lnTo>
                  <a:lnTo>
                    <a:pt x="914" y="628"/>
                  </a:lnTo>
                  <a:lnTo>
                    <a:pt x="924" y="652"/>
                  </a:lnTo>
                  <a:lnTo>
                    <a:pt x="924" y="652"/>
                  </a:lnTo>
                  <a:lnTo>
                    <a:pt x="936" y="676"/>
                  </a:lnTo>
                  <a:lnTo>
                    <a:pt x="950" y="696"/>
                  </a:lnTo>
                  <a:lnTo>
                    <a:pt x="964" y="716"/>
                  </a:lnTo>
                  <a:lnTo>
                    <a:pt x="980" y="732"/>
                  </a:lnTo>
                  <a:lnTo>
                    <a:pt x="996" y="744"/>
                  </a:lnTo>
                  <a:lnTo>
                    <a:pt x="1012" y="756"/>
                  </a:lnTo>
                  <a:lnTo>
                    <a:pt x="1030" y="764"/>
                  </a:lnTo>
                  <a:lnTo>
                    <a:pt x="1050" y="770"/>
                  </a:lnTo>
                  <a:lnTo>
                    <a:pt x="1070" y="776"/>
                  </a:lnTo>
                  <a:lnTo>
                    <a:pt x="1090" y="778"/>
                  </a:lnTo>
                  <a:lnTo>
                    <a:pt x="1112" y="778"/>
                  </a:lnTo>
                  <a:lnTo>
                    <a:pt x="1136" y="776"/>
                  </a:lnTo>
                  <a:lnTo>
                    <a:pt x="1162" y="772"/>
                  </a:lnTo>
                  <a:lnTo>
                    <a:pt x="1188" y="766"/>
                  </a:lnTo>
                  <a:lnTo>
                    <a:pt x="1244" y="752"/>
                  </a:lnTo>
                  <a:lnTo>
                    <a:pt x="1244" y="752"/>
                  </a:lnTo>
                  <a:lnTo>
                    <a:pt x="1296" y="784"/>
                  </a:lnTo>
                  <a:lnTo>
                    <a:pt x="1346" y="814"/>
                  </a:lnTo>
                  <a:lnTo>
                    <a:pt x="1396" y="838"/>
                  </a:lnTo>
                  <a:lnTo>
                    <a:pt x="1422" y="848"/>
                  </a:lnTo>
                  <a:lnTo>
                    <a:pt x="1448" y="858"/>
                  </a:lnTo>
                  <a:lnTo>
                    <a:pt x="1474" y="866"/>
                  </a:lnTo>
                  <a:lnTo>
                    <a:pt x="1500" y="872"/>
                  </a:lnTo>
                  <a:lnTo>
                    <a:pt x="1526" y="878"/>
                  </a:lnTo>
                  <a:lnTo>
                    <a:pt x="1552" y="882"/>
                  </a:lnTo>
                  <a:lnTo>
                    <a:pt x="1580" y="884"/>
                  </a:lnTo>
                  <a:lnTo>
                    <a:pt x="1610" y="884"/>
                  </a:lnTo>
                  <a:lnTo>
                    <a:pt x="1638" y="884"/>
                  </a:lnTo>
                  <a:lnTo>
                    <a:pt x="1668" y="882"/>
                  </a:lnTo>
                  <a:lnTo>
                    <a:pt x="1668" y="882"/>
                  </a:lnTo>
                  <a:lnTo>
                    <a:pt x="1726" y="876"/>
                  </a:lnTo>
                  <a:lnTo>
                    <a:pt x="1778" y="870"/>
                  </a:lnTo>
                  <a:lnTo>
                    <a:pt x="1826" y="862"/>
                  </a:lnTo>
                  <a:lnTo>
                    <a:pt x="1872" y="850"/>
                  </a:lnTo>
                  <a:lnTo>
                    <a:pt x="1912" y="840"/>
                  </a:lnTo>
                  <a:lnTo>
                    <a:pt x="1950" y="826"/>
                  </a:lnTo>
                  <a:lnTo>
                    <a:pt x="1986" y="812"/>
                  </a:lnTo>
                  <a:lnTo>
                    <a:pt x="2020" y="796"/>
                  </a:lnTo>
                  <a:lnTo>
                    <a:pt x="2054" y="778"/>
                  </a:lnTo>
                  <a:lnTo>
                    <a:pt x="2086" y="758"/>
                  </a:lnTo>
                  <a:lnTo>
                    <a:pt x="2116" y="738"/>
                  </a:lnTo>
                  <a:lnTo>
                    <a:pt x="2148" y="714"/>
                  </a:lnTo>
                  <a:lnTo>
                    <a:pt x="2212" y="664"/>
                  </a:lnTo>
                  <a:lnTo>
                    <a:pt x="2284" y="608"/>
                  </a:lnTo>
                  <a:lnTo>
                    <a:pt x="2284" y="608"/>
                  </a:lnTo>
                  <a:lnTo>
                    <a:pt x="2328" y="574"/>
                  </a:lnTo>
                  <a:lnTo>
                    <a:pt x="2372" y="546"/>
                  </a:lnTo>
                  <a:lnTo>
                    <a:pt x="2416" y="524"/>
                  </a:lnTo>
                  <a:lnTo>
                    <a:pt x="2460" y="504"/>
                  </a:lnTo>
                  <a:lnTo>
                    <a:pt x="2504" y="490"/>
                  </a:lnTo>
                  <a:lnTo>
                    <a:pt x="2546" y="480"/>
                  </a:lnTo>
                  <a:lnTo>
                    <a:pt x="2588" y="474"/>
                  </a:lnTo>
                  <a:lnTo>
                    <a:pt x="2628" y="472"/>
                  </a:lnTo>
                  <a:lnTo>
                    <a:pt x="2668" y="472"/>
                  </a:lnTo>
                  <a:lnTo>
                    <a:pt x="2708" y="476"/>
                  </a:lnTo>
                  <a:lnTo>
                    <a:pt x="2744" y="484"/>
                  </a:lnTo>
                  <a:lnTo>
                    <a:pt x="2780" y="492"/>
                  </a:lnTo>
                  <a:lnTo>
                    <a:pt x="2814" y="504"/>
                  </a:lnTo>
                  <a:lnTo>
                    <a:pt x="2846" y="518"/>
                  </a:lnTo>
                  <a:lnTo>
                    <a:pt x="2874" y="532"/>
                  </a:lnTo>
                  <a:lnTo>
                    <a:pt x="2902" y="548"/>
                  </a:lnTo>
                  <a:lnTo>
                    <a:pt x="2902" y="548"/>
                  </a:lnTo>
                  <a:lnTo>
                    <a:pt x="2978" y="598"/>
                  </a:lnTo>
                  <a:lnTo>
                    <a:pt x="3016" y="622"/>
                  </a:lnTo>
                  <a:lnTo>
                    <a:pt x="3056" y="646"/>
                  </a:lnTo>
                  <a:lnTo>
                    <a:pt x="3096" y="668"/>
                  </a:lnTo>
                  <a:lnTo>
                    <a:pt x="3138" y="688"/>
                  </a:lnTo>
                  <a:lnTo>
                    <a:pt x="3182" y="708"/>
                  </a:lnTo>
                  <a:lnTo>
                    <a:pt x="3230" y="724"/>
                  </a:lnTo>
                  <a:lnTo>
                    <a:pt x="3278" y="738"/>
                  </a:lnTo>
                  <a:lnTo>
                    <a:pt x="3330" y="750"/>
                  </a:lnTo>
                  <a:lnTo>
                    <a:pt x="3386" y="756"/>
                  </a:lnTo>
                  <a:lnTo>
                    <a:pt x="3444" y="760"/>
                  </a:lnTo>
                  <a:lnTo>
                    <a:pt x="3506" y="760"/>
                  </a:lnTo>
                  <a:lnTo>
                    <a:pt x="3572" y="756"/>
                  </a:lnTo>
                  <a:lnTo>
                    <a:pt x="3644" y="748"/>
                  </a:lnTo>
                  <a:lnTo>
                    <a:pt x="3720" y="732"/>
                  </a:lnTo>
                  <a:lnTo>
                    <a:pt x="3720" y="732"/>
                  </a:lnTo>
                  <a:lnTo>
                    <a:pt x="3678" y="752"/>
                  </a:lnTo>
                  <a:lnTo>
                    <a:pt x="3638" y="770"/>
                  </a:lnTo>
                  <a:lnTo>
                    <a:pt x="3598" y="786"/>
                  </a:lnTo>
                  <a:lnTo>
                    <a:pt x="3556" y="802"/>
                  </a:lnTo>
                  <a:lnTo>
                    <a:pt x="3516" y="814"/>
                  </a:lnTo>
                  <a:lnTo>
                    <a:pt x="3476" y="824"/>
                  </a:lnTo>
                  <a:lnTo>
                    <a:pt x="3436" y="832"/>
                  </a:lnTo>
                  <a:lnTo>
                    <a:pt x="3396" y="840"/>
                  </a:lnTo>
                  <a:lnTo>
                    <a:pt x="3356" y="844"/>
                  </a:lnTo>
                  <a:lnTo>
                    <a:pt x="3316" y="846"/>
                  </a:lnTo>
                  <a:lnTo>
                    <a:pt x="3278" y="844"/>
                  </a:lnTo>
                  <a:lnTo>
                    <a:pt x="3240" y="842"/>
                  </a:lnTo>
                  <a:lnTo>
                    <a:pt x="3204" y="836"/>
                  </a:lnTo>
                  <a:lnTo>
                    <a:pt x="3168" y="828"/>
                  </a:lnTo>
                  <a:lnTo>
                    <a:pt x="3134" y="818"/>
                  </a:lnTo>
                  <a:lnTo>
                    <a:pt x="3100" y="804"/>
                  </a:lnTo>
                  <a:lnTo>
                    <a:pt x="3100" y="804"/>
                  </a:lnTo>
                  <a:lnTo>
                    <a:pt x="3022" y="772"/>
                  </a:lnTo>
                  <a:lnTo>
                    <a:pt x="2950" y="742"/>
                  </a:lnTo>
                  <a:lnTo>
                    <a:pt x="2884" y="716"/>
                  </a:lnTo>
                  <a:lnTo>
                    <a:pt x="2820" y="694"/>
                  </a:lnTo>
                  <a:lnTo>
                    <a:pt x="2788" y="686"/>
                  </a:lnTo>
                  <a:lnTo>
                    <a:pt x="2758" y="680"/>
                  </a:lnTo>
                  <a:lnTo>
                    <a:pt x="2726" y="674"/>
                  </a:lnTo>
                  <a:lnTo>
                    <a:pt x="2696" y="670"/>
                  </a:lnTo>
                  <a:lnTo>
                    <a:pt x="2666" y="668"/>
                  </a:lnTo>
                  <a:lnTo>
                    <a:pt x="2634" y="668"/>
                  </a:lnTo>
                  <a:lnTo>
                    <a:pt x="2602" y="670"/>
                  </a:lnTo>
                  <a:lnTo>
                    <a:pt x="2570" y="674"/>
                  </a:lnTo>
                  <a:lnTo>
                    <a:pt x="2570" y="674"/>
                  </a:lnTo>
                  <a:lnTo>
                    <a:pt x="2540" y="680"/>
                  </a:lnTo>
                  <a:lnTo>
                    <a:pt x="2510" y="692"/>
                  </a:lnTo>
                  <a:lnTo>
                    <a:pt x="2478" y="708"/>
                  </a:lnTo>
                  <a:lnTo>
                    <a:pt x="2444" y="728"/>
                  </a:lnTo>
                  <a:lnTo>
                    <a:pt x="2410" y="750"/>
                  </a:lnTo>
                  <a:lnTo>
                    <a:pt x="2372" y="774"/>
                  </a:lnTo>
                  <a:lnTo>
                    <a:pt x="2294" y="830"/>
                  </a:lnTo>
                  <a:lnTo>
                    <a:pt x="2250" y="860"/>
                  </a:lnTo>
                  <a:lnTo>
                    <a:pt x="2206" y="890"/>
                  </a:lnTo>
                  <a:lnTo>
                    <a:pt x="2158" y="918"/>
                  </a:lnTo>
                  <a:lnTo>
                    <a:pt x="2108" y="946"/>
                  </a:lnTo>
                  <a:lnTo>
                    <a:pt x="2056" y="974"/>
                  </a:lnTo>
                  <a:lnTo>
                    <a:pt x="2000" y="998"/>
                  </a:lnTo>
                  <a:lnTo>
                    <a:pt x="1942" y="1020"/>
                  </a:lnTo>
                  <a:lnTo>
                    <a:pt x="1882" y="1040"/>
                  </a:lnTo>
                  <a:lnTo>
                    <a:pt x="1882" y="1040"/>
                  </a:lnTo>
                  <a:lnTo>
                    <a:pt x="1766" y="1070"/>
                  </a:lnTo>
                  <a:lnTo>
                    <a:pt x="1708" y="1082"/>
                  </a:lnTo>
                  <a:lnTo>
                    <a:pt x="1652" y="1094"/>
                  </a:lnTo>
                  <a:lnTo>
                    <a:pt x="1594" y="1104"/>
                  </a:lnTo>
                  <a:lnTo>
                    <a:pt x="1538" y="1114"/>
                  </a:lnTo>
                  <a:lnTo>
                    <a:pt x="1480" y="1120"/>
                  </a:lnTo>
                  <a:lnTo>
                    <a:pt x="1424" y="1126"/>
                  </a:lnTo>
                  <a:lnTo>
                    <a:pt x="1366" y="1130"/>
                  </a:lnTo>
                  <a:lnTo>
                    <a:pt x="1308" y="1130"/>
                  </a:lnTo>
                  <a:lnTo>
                    <a:pt x="1252" y="1130"/>
                  </a:lnTo>
                  <a:lnTo>
                    <a:pt x="1192" y="1128"/>
                  </a:lnTo>
                  <a:lnTo>
                    <a:pt x="1134" y="1124"/>
                  </a:lnTo>
                  <a:lnTo>
                    <a:pt x="1074" y="1116"/>
                  </a:lnTo>
                  <a:lnTo>
                    <a:pt x="1014" y="1108"/>
                  </a:lnTo>
                  <a:lnTo>
                    <a:pt x="954" y="1096"/>
                  </a:lnTo>
                  <a:lnTo>
                    <a:pt x="954" y="1096"/>
                  </a:lnTo>
                  <a:lnTo>
                    <a:pt x="904" y="1086"/>
                  </a:lnTo>
                  <a:lnTo>
                    <a:pt x="856" y="1074"/>
                  </a:lnTo>
                  <a:lnTo>
                    <a:pt x="808" y="1060"/>
                  </a:lnTo>
                  <a:lnTo>
                    <a:pt x="762" y="1044"/>
                  </a:lnTo>
                  <a:lnTo>
                    <a:pt x="714" y="1026"/>
                  </a:lnTo>
                  <a:lnTo>
                    <a:pt x="668" y="1004"/>
                  </a:lnTo>
                  <a:lnTo>
                    <a:pt x="624" y="980"/>
                  </a:lnTo>
                  <a:lnTo>
                    <a:pt x="580" y="952"/>
                  </a:lnTo>
                  <a:lnTo>
                    <a:pt x="538" y="922"/>
                  </a:lnTo>
                  <a:lnTo>
                    <a:pt x="496" y="886"/>
                  </a:lnTo>
                  <a:lnTo>
                    <a:pt x="456" y="846"/>
                  </a:lnTo>
                  <a:lnTo>
                    <a:pt x="416" y="800"/>
                  </a:lnTo>
                  <a:lnTo>
                    <a:pt x="378" y="750"/>
                  </a:lnTo>
                  <a:lnTo>
                    <a:pt x="342" y="694"/>
                  </a:lnTo>
                  <a:lnTo>
                    <a:pt x="308" y="632"/>
                  </a:lnTo>
                  <a:lnTo>
                    <a:pt x="276" y="564"/>
                  </a:lnTo>
                  <a:lnTo>
                    <a:pt x="276" y="564"/>
                  </a:lnTo>
                  <a:close/>
                </a:path>
              </a:pathLst>
            </a:custGeom>
            <a:grpFill/>
            <a:ln w="12700">
              <a:solidFill>
                <a:srgbClr val="FABE00"/>
              </a:solidFill>
              <a:prstDash val="solid"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5878513" y="2636838"/>
              <a:ext cx="1079500" cy="1025525"/>
            </a:xfrm>
            <a:custGeom>
              <a:gdLst>
                <a:gd fmla="*/ 110 w 680" name="T0"/>
                <a:gd fmla="*/ 244 h 646" name="T1"/>
                <a:gd fmla="*/ 96 w 680" name="T2"/>
                <a:gd fmla="*/ 186 h 646" name="T3"/>
                <a:gd fmla="*/ 116 w 680" name="T4"/>
                <a:gd fmla="*/ 132 h 646" name="T5"/>
                <a:gd fmla="*/ 174 w 680" name="T6"/>
                <a:gd fmla="*/ 76 h 646" name="T7"/>
                <a:gd fmla="*/ 124 w 680" name="T8"/>
                <a:gd fmla="*/ 64 h 646" name="T9"/>
                <a:gd fmla="*/ 64 w 680" name="T10"/>
                <a:gd fmla="*/ 90 h 646" name="T11"/>
                <a:gd fmla="*/ 18 w 680" name="T12"/>
                <a:gd fmla="*/ 150 h 646" name="T13"/>
                <a:gd fmla="*/ 0 w 680" name="T14"/>
                <a:gd fmla="*/ 222 h 646" name="T15"/>
                <a:gd fmla="*/ 10 w 680" name="T16"/>
                <a:gd fmla="*/ 304 h 646" name="T17"/>
                <a:gd fmla="*/ 46 w 680" name="T18"/>
                <a:gd fmla="*/ 372 h 646" name="T19"/>
                <a:gd fmla="*/ 94 w 680" name="T20"/>
                <a:gd fmla="*/ 406 h 646" name="T21"/>
                <a:gd fmla="*/ 144 w 680" name="T22"/>
                <a:gd fmla="*/ 416 h 646" name="T23"/>
                <a:gd fmla="*/ 332 w 680" name="T24"/>
                <a:gd fmla="*/ 440 h 646" name="T25"/>
                <a:gd fmla="*/ 480 w 680" name="T26"/>
                <a:gd fmla="*/ 490 h 646" name="T27"/>
                <a:gd fmla="*/ 620 w 680" name="T28"/>
                <a:gd fmla="*/ 582 h 646" name="T29"/>
                <a:gd fmla="*/ 670 w 680" name="T30"/>
                <a:gd fmla="*/ 618 h 646" name="T31"/>
                <a:gd fmla="*/ 616 w 680" name="T32"/>
                <a:gd fmla="*/ 518 h 646" name="T33"/>
                <a:gd fmla="*/ 546 w 680" name="T34"/>
                <a:gd fmla="*/ 438 h 646" name="T35"/>
                <a:gd fmla="*/ 470 w 680" name="T36"/>
                <a:gd fmla="*/ 384 h 646" name="T37"/>
                <a:gd fmla="*/ 412 w 680" name="T38"/>
                <a:gd fmla="*/ 364 h 646" name="T39"/>
                <a:gd fmla="*/ 320 w 680" name="T40"/>
                <a:gd fmla="*/ 336 h 646" name="T41"/>
                <a:gd fmla="*/ 282 w 680" name="T42"/>
                <a:gd fmla="*/ 302 h 646" name="T43"/>
                <a:gd fmla="*/ 264 w 680" name="T44"/>
                <a:gd fmla="*/ 256 h 646" name="T45"/>
                <a:gd fmla="*/ 262 w 680" name="T46"/>
                <a:gd fmla="*/ 206 h 646" name="T47"/>
                <a:gd fmla="*/ 310 w 680" name="T48"/>
                <a:gd fmla="*/ 126 h 646" name="T49"/>
                <a:gd fmla="*/ 366 w 680" name="T50"/>
                <a:gd fmla="*/ 102 h 646" name="T51"/>
                <a:gd fmla="*/ 408 w 680" name="T52"/>
                <a:gd fmla="*/ 106 h 646" name="T53"/>
                <a:gd fmla="*/ 438 w 680" name="T54"/>
                <a:gd fmla="*/ 128 h 646" name="T55"/>
                <a:gd fmla="*/ 458 w 680" name="T56"/>
                <a:gd fmla="*/ 188 h 646" name="T57"/>
                <a:gd fmla="*/ 444 w 680" name="T58"/>
                <a:gd fmla="*/ 194 h 646" name="T59"/>
                <a:gd fmla="*/ 400 w 680" name="T60"/>
                <a:gd fmla="*/ 150 h 646" name="T61"/>
                <a:gd fmla="*/ 364 w 680" name="T62"/>
                <a:gd fmla="*/ 152 h 646" name="T63"/>
                <a:gd fmla="*/ 328 w 680" name="T64"/>
                <a:gd fmla="*/ 172 h 646" name="T65"/>
                <a:gd fmla="*/ 306 w 680" name="T66"/>
                <a:gd fmla="*/ 206 h 646" name="T67"/>
                <a:gd fmla="*/ 304 w 680" name="T68"/>
                <a:gd fmla="*/ 248 h 646" name="T69"/>
                <a:gd fmla="*/ 320 w 680" name="T70"/>
                <a:gd fmla="*/ 282 h 646" name="T71"/>
                <a:gd fmla="*/ 362 w 680" name="T72"/>
                <a:gd fmla="*/ 312 h 646" name="T73"/>
                <a:gd fmla="*/ 434 w 680" name="T74"/>
                <a:gd fmla="*/ 322 h 646" name="T75"/>
                <a:gd fmla="*/ 516 w 680" name="T76"/>
                <a:gd fmla="*/ 296 h 646" name="T77"/>
                <a:gd fmla="*/ 546 w 680" name="T78"/>
                <a:gd fmla="*/ 266 h 646" name="T79"/>
                <a:gd fmla="*/ 568 w 680" name="T80"/>
                <a:gd fmla="*/ 174 h 646" name="T81"/>
                <a:gd fmla="*/ 556 w 680" name="T82"/>
                <a:gd fmla="*/ 108 h 646" name="T83"/>
                <a:gd fmla="*/ 524 w 680" name="T84"/>
                <a:gd fmla="*/ 58 h 646" name="T85"/>
                <a:gd fmla="*/ 470 w 680" name="T86"/>
                <a:gd fmla="*/ 20 h 646" name="T87"/>
                <a:gd fmla="*/ 400 w 680" name="T88"/>
                <a:gd fmla="*/ 2 h 646" name="T89"/>
                <a:gd fmla="*/ 336 w 680" name="T90"/>
                <a:gd fmla="*/ 4 h 646" name="T91"/>
                <a:gd fmla="*/ 246 w 680" name="T92"/>
                <a:gd fmla="*/ 46 h 646" name="T93"/>
                <a:gd fmla="*/ 174 w 680" name="T94"/>
                <a:gd fmla="*/ 116 h 646" name="T95"/>
                <a:gd fmla="*/ 132 w 680" name="T96"/>
                <a:gd fmla="*/ 200 h 646" name="T97"/>
                <a:gd fmla="*/ 134 w 680" name="T98"/>
                <a:gd fmla="*/ 272 h 646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646" w="680">
                  <a:moveTo>
                    <a:pt x="134" y="272"/>
                  </a:moveTo>
                  <a:lnTo>
                    <a:pt x="134" y="272"/>
                  </a:lnTo>
                  <a:lnTo>
                    <a:pt x="122" y="258"/>
                  </a:lnTo>
                  <a:lnTo>
                    <a:pt x="110" y="244"/>
                  </a:lnTo>
                  <a:lnTo>
                    <a:pt x="104" y="228"/>
                  </a:lnTo>
                  <a:lnTo>
                    <a:pt x="98" y="214"/>
                  </a:lnTo>
                  <a:lnTo>
                    <a:pt x="96" y="200"/>
                  </a:lnTo>
                  <a:lnTo>
                    <a:pt x="96" y="186"/>
                  </a:lnTo>
                  <a:lnTo>
                    <a:pt x="98" y="172"/>
                  </a:lnTo>
                  <a:lnTo>
                    <a:pt x="104" y="158"/>
                  </a:lnTo>
                  <a:lnTo>
                    <a:pt x="108" y="146"/>
                  </a:lnTo>
                  <a:lnTo>
                    <a:pt x="116" y="132"/>
                  </a:lnTo>
                  <a:lnTo>
                    <a:pt x="124" y="122"/>
                  </a:lnTo>
                  <a:lnTo>
                    <a:pt x="134" y="110"/>
                  </a:lnTo>
                  <a:lnTo>
                    <a:pt x="154" y="90"/>
                  </a:lnTo>
                  <a:lnTo>
                    <a:pt x="174" y="76"/>
                  </a:lnTo>
                  <a:lnTo>
                    <a:pt x="174" y="76"/>
                  </a:lnTo>
                  <a:lnTo>
                    <a:pt x="158" y="68"/>
                  </a:lnTo>
                  <a:lnTo>
                    <a:pt x="140" y="64"/>
                  </a:lnTo>
                  <a:lnTo>
                    <a:pt x="124" y="64"/>
                  </a:lnTo>
                  <a:lnTo>
                    <a:pt x="108" y="66"/>
                  </a:lnTo>
                  <a:lnTo>
                    <a:pt x="92" y="72"/>
                  </a:lnTo>
                  <a:lnTo>
                    <a:pt x="78" y="80"/>
                  </a:lnTo>
                  <a:lnTo>
                    <a:pt x="64" y="90"/>
                  </a:lnTo>
                  <a:lnTo>
                    <a:pt x="50" y="102"/>
                  </a:lnTo>
                  <a:lnTo>
                    <a:pt x="38" y="116"/>
                  </a:lnTo>
                  <a:lnTo>
                    <a:pt x="28" y="132"/>
                  </a:lnTo>
                  <a:lnTo>
                    <a:pt x="18" y="150"/>
                  </a:lnTo>
                  <a:lnTo>
                    <a:pt x="12" y="166"/>
                  </a:lnTo>
                  <a:lnTo>
                    <a:pt x="6" y="186"/>
                  </a:lnTo>
                  <a:lnTo>
                    <a:pt x="2" y="204"/>
                  </a:lnTo>
                  <a:lnTo>
                    <a:pt x="0" y="222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2" y="272"/>
                  </a:lnTo>
                  <a:lnTo>
                    <a:pt x="10" y="304"/>
                  </a:lnTo>
                  <a:lnTo>
                    <a:pt x="20" y="334"/>
                  </a:lnTo>
                  <a:lnTo>
                    <a:pt x="28" y="346"/>
                  </a:lnTo>
                  <a:lnTo>
                    <a:pt x="36" y="360"/>
                  </a:lnTo>
                  <a:lnTo>
                    <a:pt x="46" y="372"/>
                  </a:lnTo>
                  <a:lnTo>
                    <a:pt x="56" y="382"/>
                  </a:lnTo>
                  <a:lnTo>
                    <a:pt x="66" y="392"/>
                  </a:lnTo>
                  <a:lnTo>
                    <a:pt x="80" y="400"/>
                  </a:lnTo>
                  <a:lnTo>
                    <a:pt x="94" y="406"/>
                  </a:lnTo>
                  <a:lnTo>
                    <a:pt x="108" y="410"/>
                  </a:lnTo>
                  <a:lnTo>
                    <a:pt x="126" y="414"/>
                  </a:lnTo>
                  <a:lnTo>
                    <a:pt x="144" y="416"/>
                  </a:lnTo>
                  <a:lnTo>
                    <a:pt x="144" y="416"/>
                  </a:lnTo>
                  <a:lnTo>
                    <a:pt x="198" y="418"/>
                  </a:lnTo>
                  <a:lnTo>
                    <a:pt x="262" y="426"/>
                  </a:lnTo>
                  <a:lnTo>
                    <a:pt x="296" y="432"/>
                  </a:lnTo>
                  <a:lnTo>
                    <a:pt x="332" y="440"/>
                  </a:lnTo>
                  <a:lnTo>
                    <a:pt x="368" y="448"/>
                  </a:lnTo>
                  <a:lnTo>
                    <a:pt x="406" y="460"/>
                  </a:lnTo>
                  <a:lnTo>
                    <a:pt x="444" y="474"/>
                  </a:lnTo>
                  <a:lnTo>
                    <a:pt x="480" y="490"/>
                  </a:lnTo>
                  <a:lnTo>
                    <a:pt x="518" y="508"/>
                  </a:lnTo>
                  <a:lnTo>
                    <a:pt x="554" y="530"/>
                  </a:lnTo>
                  <a:lnTo>
                    <a:pt x="588" y="554"/>
                  </a:lnTo>
                  <a:lnTo>
                    <a:pt x="620" y="582"/>
                  </a:lnTo>
                  <a:lnTo>
                    <a:pt x="652" y="612"/>
                  </a:lnTo>
                  <a:lnTo>
                    <a:pt x="680" y="646"/>
                  </a:lnTo>
                  <a:lnTo>
                    <a:pt x="680" y="646"/>
                  </a:lnTo>
                  <a:lnTo>
                    <a:pt x="670" y="618"/>
                  </a:lnTo>
                  <a:lnTo>
                    <a:pt x="658" y="592"/>
                  </a:lnTo>
                  <a:lnTo>
                    <a:pt x="644" y="566"/>
                  </a:lnTo>
                  <a:lnTo>
                    <a:pt x="630" y="542"/>
                  </a:lnTo>
                  <a:lnTo>
                    <a:pt x="616" y="518"/>
                  </a:lnTo>
                  <a:lnTo>
                    <a:pt x="600" y="496"/>
                  </a:lnTo>
                  <a:lnTo>
                    <a:pt x="582" y="474"/>
                  </a:lnTo>
                  <a:lnTo>
                    <a:pt x="564" y="456"/>
                  </a:lnTo>
                  <a:lnTo>
                    <a:pt x="546" y="438"/>
                  </a:lnTo>
                  <a:lnTo>
                    <a:pt x="528" y="420"/>
                  </a:lnTo>
                  <a:lnTo>
                    <a:pt x="508" y="406"/>
                  </a:lnTo>
                  <a:lnTo>
                    <a:pt x="490" y="394"/>
                  </a:lnTo>
                  <a:lnTo>
                    <a:pt x="470" y="384"/>
                  </a:lnTo>
                  <a:lnTo>
                    <a:pt x="450" y="374"/>
                  </a:lnTo>
                  <a:lnTo>
                    <a:pt x="432" y="368"/>
                  </a:lnTo>
                  <a:lnTo>
                    <a:pt x="412" y="364"/>
                  </a:lnTo>
                  <a:lnTo>
                    <a:pt x="412" y="364"/>
                  </a:lnTo>
                  <a:lnTo>
                    <a:pt x="376" y="358"/>
                  </a:lnTo>
                  <a:lnTo>
                    <a:pt x="346" y="348"/>
                  </a:lnTo>
                  <a:lnTo>
                    <a:pt x="332" y="342"/>
                  </a:lnTo>
                  <a:lnTo>
                    <a:pt x="320" y="336"/>
                  </a:lnTo>
                  <a:lnTo>
                    <a:pt x="310" y="328"/>
                  </a:lnTo>
                  <a:lnTo>
                    <a:pt x="300" y="320"/>
                  </a:lnTo>
                  <a:lnTo>
                    <a:pt x="290" y="310"/>
                  </a:lnTo>
                  <a:lnTo>
                    <a:pt x="282" y="302"/>
                  </a:lnTo>
                  <a:lnTo>
                    <a:pt x="276" y="290"/>
                  </a:lnTo>
                  <a:lnTo>
                    <a:pt x="270" y="280"/>
                  </a:lnTo>
                  <a:lnTo>
                    <a:pt x="266" y="268"/>
                  </a:lnTo>
                  <a:lnTo>
                    <a:pt x="264" y="256"/>
                  </a:lnTo>
                  <a:lnTo>
                    <a:pt x="260" y="230"/>
                  </a:lnTo>
                  <a:lnTo>
                    <a:pt x="260" y="230"/>
                  </a:lnTo>
                  <a:lnTo>
                    <a:pt x="260" y="218"/>
                  </a:lnTo>
                  <a:lnTo>
                    <a:pt x="262" y="206"/>
                  </a:lnTo>
                  <a:lnTo>
                    <a:pt x="268" y="182"/>
                  </a:lnTo>
                  <a:lnTo>
                    <a:pt x="280" y="162"/>
                  </a:lnTo>
                  <a:lnTo>
                    <a:pt x="294" y="142"/>
                  </a:lnTo>
                  <a:lnTo>
                    <a:pt x="310" y="126"/>
                  </a:lnTo>
                  <a:lnTo>
                    <a:pt x="328" y="114"/>
                  </a:lnTo>
                  <a:lnTo>
                    <a:pt x="346" y="106"/>
                  </a:lnTo>
                  <a:lnTo>
                    <a:pt x="356" y="102"/>
                  </a:lnTo>
                  <a:lnTo>
                    <a:pt x="366" y="102"/>
                  </a:lnTo>
                  <a:lnTo>
                    <a:pt x="366" y="102"/>
                  </a:lnTo>
                  <a:lnTo>
                    <a:pt x="390" y="102"/>
                  </a:lnTo>
                  <a:lnTo>
                    <a:pt x="400" y="104"/>
                  </a:lnTo>
                  <a:lnTo>
                    <a:pt x="408" y="106"/>
                  </a:lnTo>
                  <a:lnTo>
                    <a:pt x="418" y="110"/>
                  </a:lnTo>
                  <a:lnTo>
                    <a:pt x="426" y="114"/>
                  </a:lnTo>
                  <a:lnTo>
                    <a:pt x="432" y="120"/>
                  </a:lnTo>
                  <a:lnTo>
                    <a:pt x="438" y="128"/>
                  </a:lnTo>
                  <a:lnTo>
                    <a:pt x="444" y="136"/>
                  </a:lnTo>
                  <a:lnTo>
                    <a:pt x="448" y="144"/>
                  </a:lnTo>
                  <a:lnTo>
                    <a:pt x="456" y="164"/>
                  </a:lnTo>
                  <a:lnTo>
                    <a:pt x="458" y="188"/>
                  </a:lnTo>
                  <a:lnTo>
                    <a:pt x="458" y="216"/>
                  </a:lnTo>
                  <a:lnTo>
                    <a:pt x="458" y="216"/>
                  </a:lnTo>
                  <a:lnTo>
                    <a:pt x="450" y="206"/>
                  </a:lnTo>
                  <a:lnTo>
                    <a:pt x="444" y="194"/>
                  </a:lnTo>
                  <a:lnTo>
                    <a:pt x="430" y="172"/>
                  </a:lnTo>
                  <a:lnTo>
                    <a:pt x="422" y="162"/>
                  </a:lnTo>
                  <a:lnTo>
                    <a:pt x="412" y="154"/>
                  </a:lnTo>
                  <a:lnTo>
                    <a:pt x="400" y="150"/>
                  </a:lnTo>
                  <a:lnTo>
                    <a:pt x="386" y="150"/>
                  </a:lnTo>
                  <a:lnTo>
                    <a:pt x="386" y="150"/>
                  </a:lnTo>
                  <a:lnTo>
                    <a:pt x="374" y="150"/>
                  </a:lnTo>
                  <a:lnTo>
                    <a:pt x="364" y="152"/>
                  </a:lnTo>
                  <a:lnTo>
                    <a:pt x="354" y="156"/>
                  </a:lnTo>
                  <a:lnTo>
                    <a:pt x="344" y="162"/>
                  </a:lnTo>
                  <a:lnTo>
                    <a:pt x="336" y="166"/>
                  </a:lnTo>
                  <a:lnTo>
                    <a:pt x="328" y="172"/>
                  </a:lnTo>
                  <a:lnTo>
                    <a:pt x="320" y="180"/>
                  </a:lnTo>
                  <a:lnTo>
                    <a:pt x="314" y="188"/>
                  </a:lnTo>
                  <a:lnTo>
                    <a:pt x="310" y="196"/>
                  </a:lnTo>
                  <a:lnTo>
                    <a:pt x="306" y="206"/>
                  </a:lnTo>
                  <a:lnTo>
                    <a:pt x="304" y="216"/>
                  </a:lnTo>
                  <a:lnTo>
                    <a:pt x="302" y="226"/>
                  </a:lnTo>
                  <a:lnTo>
                    <a:pt x="304" y="236"/>
                  </a:lnTo>
                  <a:lnTo>
                    <a:pt x="304" y="248"/>
                  </a:lnTo>
                  <a:lnTo>
                    <a:pt x="308" y="258"/>
                  </a:lnTo>
                  <a:lnTo>
                    <a:pt x="312" y="270"/>
                  </a:lnTo>
                  <a:lnTo>
                    <a:pt x="312" y="270"/>
                  </a:lnTo>
                  <a:lnTo>
                    <a:pt x="320" y="282"/>
                  </a:lnTo>
                  <a:lnTo>
                    <a:pt x="328" y="290"/>
                  </a:lnTo>
                  <a:lnTo>
                    <a:pt x="338" y="298"/>
                  </a:lnTo>
                  <a:lnTo>
                    <a:pt x="348" y="306"/>
                  </a:lnTo>
                  <a:lnTo>
                    <a:pt x="362" y="312"/>
                  </a:lnTo>
                  <a:lnTo>
                    <a:pt x="374" y="316"/>
                  </a:lnTo>
                  <a:lnTo>
                    <a:pt x="388" y="318"/>
                  </a:lnTo>
                  <a:lnTo>
                    <a:pt x="404" y="320"/>
                  </a:lnTo>
                  <a:lnTo>
                    <a:pt x="434" y="322"/>
                  </a:lnTo>
                  <a:lnTo>
                    <a:pt x="464" y="318"/>
                  </a:lnTo>
                  <a:lnTo>
                    <a:pt x="492" y="308"/>
                  </a:lnTo>
                  <a:lnTo>
                    <a:pt x="504" y="304"/>
                  </a:lnTo>
                  <a:lnTo>
                    <a:pt x="516" y="296"/>
                  </a:lnTo>
                  <a:lnTo>
                    <a:pt x="516" y="296"/>
                  </a:lnTo>
                  <a:lnTo>
                    <a:pt x="524" y="290"/>
                  </a:lnTo>
                  <a:lnTo>
                    <a:pt x="532" y="284"/>
                  </a:lnTo>
                  <a:lnTo>
                    <a:pt x="546" y="266"/>
                  </a:lnTo>
                  <a:lnTo>
                    <a:pt x="556" y="246"/>
                  </a:lnTo>
                  <a:lnTo>
                    <a:pt x="564" y="224"/>
                  </a:lnTo>
                  <a:lnTo>
                    <a:pt x="568" y="200"/>
                  </a:lnTo>
                  <a:lnTo>
                    <a:pt x="568" y="174"/>
                  </a:lnTo>
                  <a:lnTo>
                    <a:pt x="566" y="148"/>
                  </a:lnTo>
                  <a:lnTo>
                    <a:pt x="560" y="122"/>
                  </a:lnTo>
                  <a:lnTo>
                    <a:pt x="560" y="122"/>
                  </a:lnTo>
                  <a:lnTo>
                    <a:pt x="556" y="108"/>
                  </a:lnTo>
                  <a:lnTo>
                    <a:pt x="550" y="94"/>
                  </a:lnTo>
                  <a:lnTo>
                    <a:pt x="544" y="82"/>
                  </a:lnTo>
                  <a:lnTo>
                    <a:pt x="534" y="70"/>
                  </a:lnTo>
                  <a:lnTo>
                    <a:pt x="524" y="58"/>
                  </a:lnTo>
                  <a:lnTo>
                    <a:pt x="514" y="48"/>
                  </a:lnTo>
                  <a:lnTo>
                    <a:pt x="500" y="38"/>
                  </a:lnTo>
                  <a:lnTo>
                    <a:pt x="486" y="28"/>
                  </a:lnTo>
                  <a:lnTo>
                    <a:pt x="470" y="20"/>
                  </a:lnTo>
                  <a:lnTo>
                    <a:pt x="454" y="14"/>
                  </a:lnTo>
                  <a:lnTo>
                    <a:pt x="436" y="8"/>
                  </a:lnTo>
                  <a:lnTo>
                    <a:pt x="418" y="4"/>
                  </a:lnTo>
                  <a:lnTo>
                    <a:pt x="400" y="2"/>
                  </a:lnTo>
                  <a:lnTo>
                    <a:pt x="378" y="0"/>
                  </a:lnTo>
                  <a:lnTo>
                    <a:pt x="358" y="2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12" y="10"/>
                  </a:lnTo>
                  <a:lnTo>
                    <a:pt x="290" y="20"/>
                  </a:lnTo>
                  <a:lnTo>
                    <a:pt x="268" y="32"/>
                  </a:lnTo>
                  <a:lnTo>
                    <a:pt x="246" y="46"/>
                  </a:lnTo>
                  <a:lnTo>
                    <a:pt x="226" y="60"/>
                  </a:lnTo>
                  <a:lnTo>
                    <a:pt x="206" y="78"/>
                  </a:lnTo>
                  <a:lnTo>
                    <a:pt x="190" y="96"/>
                  </a:lnTo>
                  <a:lnTo>
                    <a:pt x="174" y="116"/>
                  </a:lnTo>
                  <a:lnTo>
                    <a:pt x="160" y="138"/>
                  </a:lnTo>
                  <a:lnTo>
                    <a:pt x="148" y="158"/>
                  </a:lnTo>
                  <a:lnTo>
                    <a:pt x="140" y="178"/>
                  </a:lnTo>
                  <a:lnTo>
                    <a:pt x="132" y="200"/>
                  </a:lnTo>
                  <a:lnTo>
                    <a:pt x="128" y="220"/>
                  </a:lnTo>
                  <a:lnTo>
                    <a:pt x="128" y="238"/>
                  </a:lnTo>
                  <a:lnTo>
                    <a:pt x="130" y="256"/>
                  </a:lnTo>
                  <a:lnTo>
                    <a:pt x="134" y="272"/>
                  </a:lnTo>
                  <a:lnTo>
                    <a:pt x="134" y="272"/>
                  </a:lnTo>
                  <a:close/>
                </a:path>
              </a:pathLst>
            </a:custGeom>
            <a:grpFill/>
            <a:ln w="12700">
              <a:solidFill>
                <a:srgbClr val="FABE00"/>
              </a:solidFill>
              <a:prstDash val="solid"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</p:grpSp>
      <p:pic>
        <p:nvPicPr>
          <p:cNvPr descr="G:\公司\LOGO.png" id="35844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96914" y="4676775"/>
            <a:ext cx="166052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487613" y="1333500"/>
            <a:ext cx="2762250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G:\公司\LOGO.png" id="36866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24014" y="1993901"/>
            <a:ext cx="3590925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2919414" y="7178675"/>
            <a:ext cx="347226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>
                <a:hlinkClick r:id="rId3"/>
              </a:rPr>
              <a:t>www.51pptmoban.com 搜集整理</a:t>
            </a: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1868489" y="2455863"/>
            <a:ext cx="498475" cy="546100"/>
          </a:xfrm>
          <a:custGeom>
            <a:gdLst>
              <a:gd fmla="*/ 0 w 576448" name="connsiteX0"/>
              <a:gd fmla="*/ 0 h 576263" name="connsiteY0"/>
              <a:gd fmla="*/ 575933 w 576448" name="connsiteX1"/>
              <a:gd fmla="*/ 576263 h 576263" name="connsiteY1"/>
              <a:gd fmla="*/ 576263 w 576448" name="connsiteX2"/>
              <a:gd fmla="*/ 0 h 576263" name="connsiteY2"/>
              <a:gd fmla="*/ 0 w 576448" name="connsiteX3"/>
              <a:gd fmla="*/ 0 h 57626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76263" w="576448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60614" y="2457450"/>
            <a:ext cx="7799386" cy="5476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150000" rIns="150000" tIns="0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333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  <a:cs charset="-128" panose="020b0604030504040204" pitchFamily="34" typeface="Meiryo"/>
              </a:rPr>
              <a:t>www.youyedoc.com  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1817688"/>
            <a:ext cx="7759700" cy="6461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pc="167" sz="2667">
                <a:solidFill>
                  <a:srgbClr val="FFFFFF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    更多精品PPT资源尽在—优页PPT！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7759701" y="1814514"/>
            <a:ext cx="741363" cy="64928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366964" y="3267075"/>
            <a:ext cx="5392737" cy="1411288"/>
          </a:xfrm>
          <a:prstGeom prst="rect">
            <a:avLst/>
          </a:prstGeom>
          <a:noFill/>
          <a:ln algn="ctr" cap="flat" cmpd="sng" w="25400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zh-CN" kern="0" lang="en-US" sz="917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PPT模板下载：www.youyedoc.com/moban/              节日PPT模板：www.youyedoc.com/jieri/</a:t>
            </a:r>
          </a:p>
          <a:p>
            <a:pPr eaLnBrk="1" fontAlgn="auto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zh-CN" kern="0" lang="en-US" sz="917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PPT背景图片：www.youyedoc.com/beijing/               PPT图表下载：www.youyedoc.com/tubiao/</a:t>
            </a:r>
          </a:p>
          <a:p>
            <a:pPr eaLnBrk="1" fontAlgn="auto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zh-CN" kern="0" lang="en-US" sz="917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PPT素材下载： www.youyedoc.com/sucai/                 PPT教程下载：www.youyedoc.com/jiaocheng/      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6" name="矩形 8"/>
          <p:cNvSpPr>
            <a:spLocks noChangeArrowheads="1"/>
          </p:cNvSpPr>
          <p:nvPr/>
        </p:nvSpPr>
        <p:spPr bwMode="auto">
          <a:xfrm>
            <a:off x="3511550" y="3865564"/>
            <a:ext cx="4984750" cy="96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altLang="en-US" lang="zh-CN" sz="1600">
                <a:latin charset="-122" pitchFamily="65" typeface="方正细倩简体"/>
                <a:ea charset="-122" pitchFamily="65" typeface="方正细倩简体"/>
              </a:rPr>
              <a:t>       苏堤春晓俗称苏公堤，为西湖十景之首。是一条贯穿西湖南北风景区的林荫大堤，苏堤南起南屏山麓，北到栖霞岭下，全长近三公里，堤宽平均36米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279801" y="3871672"/>
            <a:ext cx="659413" cy="283967"/>
            <a:chOff x="198438" y="1811338"/>
            <a:chExt cx="7689850" cy="3311525"/>
          </a:xfrm>
          <a:gradFill flip="none" rotWithShape="1">
            <a:gsLst>
              <a:gs pos="0">
                <a:srgbClr val="640000"/>
              </a:gs>
              <a:gs pos="49000">
                <a:srgbClr val="C80000"/>
              </a:gs>
              <a:gs pos="100000">
                <a:srgbClr val="FF0000"/>
              </a:gs>
            </a:gsLst>
            <a:path path="shape">
              <a:fillToRect b="50000" l="50000" r="50000" t="50000"/>
            </a:path>
          </a:gradFill>
        </p:grpSpPr>
        <p:sp>
          <p:nvSpPr>
            <p:cNvPr id="15" name="Freeform 8"/>
            <p:cNvSpPr/>
            <p:nvPr/>
          </p:nvSpPr>
          <p:spPr bwMode="auto">
            <a:xfrm>
              <a:off x="198438" y="1811338"/>
              <a:ext cx="7394575" cy="3311525"/>
            </a:xfrm>
            <a:custGeom>
              <a:gdLst>
                <a:gd fmla="*/ 1674 w 4658" name="T0"/>
                <a:gd fmla="*/ 658 h 2086" name="T1"/>
                <a:gd fmla="*/ 1320 w 4658" name="T2"/>
                <a:gd fmla="*/ 820 h 2086" name="T3"/>
                <a:gd fmla="*/ 1068 w 4658" name="T4"/>
                <a:gd fmla="*/ 1096 h 2086" name="T5"/>
                <a:gd fmla="*/ 1166 w 4658" name="T6"/>
                <a:gd fmla="*/ 1402 h 2086" name="T7"/>
                <a:gd fmla="*/ 1510 w 4658" name="T8"/>
                <a:gd fmla="*/ 1610 h 2086" name="T9"/>
                <a:gd fmla="*/ 1986 w 4658" name="T10"/>
                <a:gd fmla="*/ 1886 h 2086" name="T11"/>
                <a:gd fmla="*/ 1932 w 4658" name="T12"/>
                <a:gd fmla="*/ 1980 h 2086" name="T13"/>
                <a:gd fmla="*/ 1350 w 4658" name="T14"/>
                <a:gd fmla="*/ 1714 h 2086" name="T15"/>
                <a:gd fmla="*/ 860 w 4658" name="T16"/>
                <a:gd fmla="*/ 1460 h 2086" name="T17"/>
                <a:gd fmla="*/ 432 w 4658" name="T18"/>
                <a:gd fmla="*/ 1624 h 2086" name="T19"/>
                <a:gd fmla="*/ 450 w 4658" name="T20"/>
                <a:gd fmla="*/ 1748 h 2086" name="T21"/>
                <a:gd fmla="*/ 604 w 4658" name="T22"/>
                <a:gd fmla="*/ 1592 h 2086" name="T23"/>
                <a:gd fmla="*/ 802 w 4658" name="T24"/>
                <a:gd fmla="*/ 1766 h 2086" name="T25"/>
                <a:gd fmla="*/ 584 w 4658" name="T26"/>
                <a:gd fmla="*/ 2058 h 2086" name="T27"/>
                <a:gd fmla="*/ 160 w 4658" name="T28"/>
                <a:gd fmla="*/ 1982 h 2086" name="T29"/>
                <a:gd fmla="*/ 80 w 4658" name="T30"/>
                <a:gd fmla="*/ 1550 h 2086" name="T31"/>
                <a:gd fmla="*/ 12 w 4658" name="T32"/>
                <a:gd fmla="*/ 1254 h 2086" name="T33"/>
                <a:gd fmla="*/ 290 w 4658" name="T34"/>
                <a:gd fmla="*/ 1070 h 2086" name="T35"/>
                <a:gd fmla="*/ 574 w 4658" name="T36"/>
                <a:gd fmla="*/ 1192 h 2086" name="T37"/>
                <a:gd fmla="*/ 976 w 4658" name="T38"/>
                <a:gd fmla="*/ 1070 h 2086" name="T39"/>
                <a:gd fmla="*/ 970 w 4658" name="T40"/>
                <a:gd fmla="*/ 796 h 2086" name="T41"/>
                <a:gd fmla="*/ 742 w 4658" name="T42"/>
                <a:gd fmla="*/ 774 h 2086" name="T43"/>
                <a:gd fmla="*/ 968 w 4658" name="T44"/>
                <a:gd fmla="*/ 956 h 2086" name="T45"/>
                <a:gd fmla="*/ 728 w 4658" name="T46"/>
                <a:gd fmla="*/ 1138 h 2086" name="T47"/>
                <a:gd fmla="*/ 462 w 4658" name="T48"/>
                <a:gd fmla="*/ 972 h 2086" name="T49"/>
                <a:gd fmla="*/ 578 w 4658" name="T50"/>
                <a:gd fmla="*/ 676 h 2086" name="T51"/>
                <a:gd fmla="*/ 684 w 4658" name="T52"/>
                <a:gd fmla="*/ 478 h 2086" name="T53"/>
                <a:gd fmla="*/ 930 w 4658" name="T54"/>
                <a:gd fmla="*/ 278 h 2086" name="T55"/>
                <a:gd fmla="*/ 1204 w 4658" name="T56"/>
                <a:gd fmla="*/ 154 h 2086" name="T57"/>
                <a:gd fmla="*/ 1586 w 4658" name="T58"/>
                <a:gd fmla="*/ 2 h 2086" name="T59"/>
                <a:gd fmla="*/ 1982 w 4658" name="T60"/>
                <a:gd fmla="*/ 116 h 2086" name="T61"/>
                <a:gd fmla="*/ 2314 w 4658" name="T62"/>
                <a:gd fmla="*/ 346 h 2086" name="T63"/>
                <a:gd fmla="*/ 2100 w 4658" name="T64"/>
                <a:gd fmla="*/ 666 h 2086" name="T65"/>
                <a:gd fmla="*/ 1940 w 4658" name="T66"/>
                <a:gd fmla="*/ 476 h 2086" name="T67"/>
                <a:gd fmla="*/ 1998 w 4658" name="T68"/>
                <a:gd fmla="*/ 350 h 2086" name="T69"/>
                <a:gd fmla="*/ 1918 w 4658" name="T70"/>
                <a:gd fmla="*/ 624 h 2086" name="T71"/>
                <a:gd fmla="*/ 2152 w 4658" name="T72"/>
                <a:gd fmla="*/ 722 h 2086" name="T73"/>
                <a:gd fmla="*/ 2378 w 4658" name="T74"/>
                <a:gd fmla="*/ 496 h 2086" name="T75"/>
                <a:gd fmla="*/ 2486 w 4658" name="T76"/>
                <a:gd fmla="*/ 276 h 2086" name="T77"/>
                <a:gd fmla="*/ 2728 w 4658" name="T78"/>
                <a:gd fmla="*/ 370 h 2086" name="T79"/>
                <a:gd fmla="*/ 3024 w 4658" name="T80"/>
                <a:gd fmla="*/ 402 h 2086" name="T81"/>
                <a:gd fmla="*/ 3094 w 4658" name="T82"/>
                <a:gd fmla="*/ 700 h 2086" name="T83"/>
                <a:gd fmla="*/ 3328 w 4658" name="T84"/>
                <a:gd fmla="*/ 822 h 2086" name="T85"/>
                <a:gd fmla="*/ 3334 w 4658" name="T86"/>
                <a:gd fmla="*/ 1086 h 2086" name="T87"/>
                <a:gd fmla="*/ 2968 w 4658" name="T88"/>
                <a:gd fmla="*/ 1184 h 2086" name="T89"/>
                <a:gd fmla="*/ 2938 w 4658" name="T90"/>
                <a:gd fmla="*/ 918 h 2086" name="T91"/>
                <a:gd fmla="*/ 3142 w 4658" name="T92"/>
                <a:gd fmla="*/ 974 h 2086" name="T93"/>
                <a:gd fmla="*/ 3190 w 4658" name="T94"/>
                <a:gd fmla="*/ 1014 h 2086" name="T95"/>
                <a:gd fmla="*/ 3048 w 4658" name="T96"/>
                <a:gd fmla="*/ 834 h 2086" name="T97"/>
                <a:gd fmla="*/ 2802 w 4658" name="T98"/>
                <a:gd fmla="*/ 1024 h 2086" name="T99"/>
                <a:gd fmla="*/ 3018 w 4658" name="T100"/>
                <a:gd fmla="*/ 1270 h 2086" name="T101"/>
                <a:gd fmla="*/ 3478 w 4658" name="T102"/>
                <a:gd fmla="*/ 1064 h 2086" name="T103"/>
                <a:gd fmla="*/ 4058 w 4658" name="T104"/>
                <a:gd fmla="*/ 1070 h 2086" name="T105"/>
                <a:gd fmla="*/ 4658 w 4658" name="T106"/>
                <a:gd fmla="*/ 1442 h 2086" name="T107"/>
                <a:gd fmla="*/ 4066 w 4658" name="T108"/>
                <a:gd fmla="*/ 1240 h 2086" name="T109"/>
                <a:gd fmla="*/ 3572 w 4658" name="T110"/>
                <a:gd fmla="*/ 1174 h 2086" name="T111"/>
                <a:gd fmla="*/ 2986 w 4658" name="T112"/>
                <a:gd fmla="*/ 1518 h 2086" name="T113"/>
                <a:gd fmla="*/ 2470 w 4658" name="T114"/>
                <a:gd fmla="*/ 1472 h 2086" name="T115"/>
                <a:gd fmla="*/ 2540 w 4658" name="T116"/>
                <a:gd fmla="*/ 1250 h 2086" name="T117"/>
                <a:gd fmla="*/ 2340 w 4658" name="T118"/>
                <a:gd fmla="*/ 872 h 2086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2086" w="4658">
                  <a:moveTo>
                    <a:pt x="1970" y="850"/>
                  </a:moveTo>
                  <a:lnTo>
                    <a:pt x="1970" y="850"/>
                  </a:lnTo>
                  <a:lnTo>
                    <a:pt x="1954" y="822"/>
                  </a:lnTo>
                  <a:lnTo>
                    <a:pt x="1938" y="796"/>
                  </a:lnTo>
                  <a:lnTo>
                    <a:pt x="1920" y="774"/>
                  </a:lnTo>
                  <a:lnTo>
                    <a:pt x="1900" y="752"/>
                  </a:lnTo>
                  <a:lnTo>
                    <a:pt x="1878" y="734"/>
                  </a:lnTo>
                  <a:lnTo>
                    <a:pt x="1856" y="716"/>
                  </a:lnTo>
                  <a:lnTo>
                    <a:pt x="1832" y="702"/>
                  </a:lnTo>
                  <a:lnTo>
                    <a:pt x="1808" y="690"/>
                  </a:lnTo>
                  <a:lnTo>
                    <a:pt x="1782" y="680"/>
                  </a:lnTo>
                  <a:lnTo>
                    <a:pt x="1756" y="672"/>
                  </a:lnTo>
                  <a:lnTo>
                    <a:pt x="1730" y="666"/>
                  </a:lnTo>
                  <a:lnTo>
                    <a:pt x="1702" y="660"/>
                  </a:lnTo>
                  <a:lnTo>
                    <a:pt x="1674" y="658"/>
                  </a:lnTo>
                  <a:lnTo>
                    <a:pt x="1648" y="658"/>
                  </a:lnTo>
                  <a:lnTo>
                    <a:pt x="1620" y="660"/>
                  </a:lnTo>
                  <a:lnTo>
                    <a:pt x="1592" y="662"/>
                  </a:lnTo>
                  <a:lnTo>
                    <a:pt x="1564" y="668"/>
                  </a:lnTo>
                  <a:lnTo>
                    <a:pt x="1538" y="674"/>
                  </a:lnTo>
                  <a:lnTo>
                    <a:pt x="1512" y="682"/>
                  </a:lnTo>
                  <a:lnTo>
                    <a:pt x="1486" y="692"/>
                  </a:lnTo>
                  <a:lnTo>
                    <a:pt x="1460" y="702"/>
                  </a:lnTo>
                  <a:lnTo>
                    <a:pt x="1436" y="716"/>
                  </a:lnTo>
                  <a:lnTo>
                    <a:pt x="1414" y="730"/>
                  </a:lnTo>
                  <a:lnTo>
                    <a:pt x="1392" y="744"/>
                  </a:lnTo>
                  <a:lnTo>
                    <a:pt x="1372" y="762"/>
                  </a:lnTo>
                  <a:lnTo>
                    <a:pt x="1352" y="780"/>
                  </a:lnTo>
                  <a:lnTo>
                    <a:pt x="1334" y="800"/>
                  </a:lnTo>
                  <a:lnTo>
                    <a:pt x="1320" y="820"/>
                  </a:lnTo>
                  <a:lnTo>
                    <a:pt x="1306" y="842"/>
                  </a:lnTo>
                  <a:lnTo>
                    <a:pt x="1294" y="864"/>
                  </a:lnTo>
                  <a:lnTo>
                    <a:pt x="1284" y="888"/>
                  </a:lnTo>
                  <a:lnTo>
                    <a:pt x="1276" y="914"/>
                  </a:lnTo>
                  <a:lnTo>
                    <a:pt x="1276" y="914"/>
                  </a:lnTo>
                  <a:lnTo>
                    <a:pt x="1246" y="920"/>
                  </a:lnTo>
                  <a:lnTo>
                    <a:pt x="1218" y="930"/>
                  </a:lnTo>
                  <a:lnTo>
                    <a:pt x="1192" y="942"/>
                  </a:lnTo>
                  <a:lnTo>
                    <a:pt x="1168" y="958"/>
                  </a:lnTo>
                  <a:lnTo>
                    <a:pt x="1146" y="978"/>
                  </a:lnTo>
                  <a:lnTo>
                    <a:pt x="1126" y="998"/>
                  </a:lnTo>
                  <a:lnTo>
                    <a:pt x="1108" y="1022"/>
                  </a:lnTo>
                  <a:lnTo>
                    <a:pt x="1094" y="1046"/>
                  </a:lnTo>
                  <a:lnTo>
                    <a:pt x="1080" y="1070"/>
                  </a:lnTo>
                  <a:lnTo>
                    <a:pt x="1068" y="1096"/>
                  </a:lnTo>
                  <a:lnTo>
                    <a:pt x="1060" y="1122"/>
                  </a:lnTo>
                  <a:lnTo>
                    <a:pt x="1054" y="1148"/>
                  </a:lnTo>
                  <a:lnTo>
                    <a:pt x="1050" y="1172"/>
                  </a:lnTo>
                  <a:lnTo>
                    <a:pt x="1048" y="1196"/>
                  </a:lnTo>
                  <a:lnTo>
                    <a:pt x="1048" y="1220"/>
                  </a:lnTo>
                  <a:lnTo>
                    <a:pt x="1050" y="1240"/>
                  </a:lnTo>
                  <a:lnTo>
                    <a:pt x="1050" y="1240"/>
                  </a:lnTo>
                  <a:lnTo>
                    <a:pt x="1056" y="1268"/>
                  </a:lnTo>
                  <a:lnTo>
                    <a:pt x="1066" y="1292"/>
                  </a:lnTo>
                  <a:lnTo>
                    <a:pt x="1078" y="1316"/>
                  </a:lnTo>
                  <a:lnTo>
                    <a:pt x="1090" y="1338"/>
                  </a:lnTo>
                  <a:lnTo>
                    <a:pt x="1106" y="1356"/>
                  </a:lnTo>
                  <a:lnTo>
                    <a:pt x="1124" y="1374"/>
                  </a:lnTo>
                  <a:lnTo>
                    <a:pt x="1144" y="1390"/>
                  </a:lnTo>
                  <a:lnTo>
                    <a:pt x="1166" y="1402"/>
                  </a:lnTo>
                  <a:lnTo>
                    <a:pt x="1188" y="1412"/>
                  </a:lnTo>
                  <a:lnTo>
                    <a:pt x="1212" y="1420"/>
                  </a:lnTo>
                  <a:lnTo>
                    <a:pt x="1238" y="1424"/>
                  </a:lnTo>
                  <a:lnTo>
                    <a:pt x="1264" y="1424"/>
                  </a:lnTo>
                  <a:lnTo>
                    <a:pt x="1290" y="1422"/>
                  </a:lnTo>
                  <a:lnTo>
                    <a:pt x="1318" y="1418"/>
                  </a:lnTo>
                  <a:lnTo>
                    <a:pt x="1344" y="1408"/>
                  </a:lnTo>
                  <a:lnTo>
                    <a:pt x="1374" y="1396"/>
                  </a:lnTo>
                  <a:lnTo>
                    <a:pt x="1374" y="1396"/>
                  </a:lnTo>
                  <a:lnTo>
                    <a:pt x="1394" y="1436"/>
                  </a:lnTo>
                  <a:lnTo>
                    <a:pt x="1416" y="1474"/>
                  </a:lnTo>
                  <a:lnTo>
                    <a:pt x="1438" y="1512"/>
                  </a:lnTo>
                  <a:lnTo>
                    <a:pt x="1460" y="1546"/>
                  </a:lnTo>
                  <a:lnTo>
                    <a:pt x="1484" y="1578"/>
                  </a:lnTo>
                  <a:lnTo>
                    <a:pt x="1510" y="1610"/>
                  </a:lnTo>
                  <a:lnTo>
                    <a:pt x="1534" y="1640"/>
                  </a:lnTo>
                  <a:lnTo>
                    <a:pt x="1560" y="1666"/>
                  </a:lnTo>
                  <a:lnTo>
                    <a:pt x="1588" y="1692"/>
                  </a:lnTo>
                  <a:lnTo>
                    <a:pt x="1616" y="1716"/>
                  </a:lnTo>
                  <a:lnTo>
                    <a:pt x="1644" y="1738"/>
                  </a:lnTo>
                  <a:lnTo>
                    <a:pt x="1674" y="1760"/>
                  </a:lnTo>
                  <a:lnTo>
                    <a:pt x="1706" y="1780"/>
                  </a:lnTo>
                  <a:lnTo>
                    <a:pt x="1736" y="1798"/>
                  </a:lnTo>
                  <a:lnTo>
                    <a:pt x="1770" y="1814"/>
                  </a:lnTo>
                  <a:lnTo>
                    <a:pt x="1802" y="1828"/>
                  </a:lnTo>
                  <a:lnTo>
                    <a:pt x="1838" y="1842"/>
                  </a:lnTo>
                  <a:lnTo>
                    <a:pt x="1872" y="1856"/>
                  </a:lnTo>
                  <a:lnTo>
                    <a:pt x="1910" y="1866"/>
                  </a:lnTo>
                  <a:lnTo>
                    <a:pt x="1946" y="1878"/>
                  </a:lnTo>
                  <a:lnTo>
                    <a:pt x="1986" y="1886"/>
                  </a:lnTo>
                  <a:lnTo>
                    <a:pt x="2024" y="1894"/>
                  </a:lnTo>
                  <a:lnTo>
                    <a:pt x="2108" y="1908"/>
                  </a:lnTo>
                  <a:lnTo>
                    <a:pt x="2194" y="1918"/>
                  </a:lnTo>
                  <a:lnTo>
                    <a:pt x="2286" y="1924"/>
                  </a:lnTo>
                  <a:lnTo>
                    <a:pt x="2382" y="1928"/>
                  </a:lnTo>
                  <a:lnTo>
                    <a:pt x="2484" y="1928"/>
                  </a:lnTo>
                  <a:lnTo>
                    <a:pt x="2484" y="1928"/>
                  </a:lnTo>
                  <a:lnTo>
                    <a:pt x="2364" y="1950"/>
                  </a:lnTo>
                  <a:lnTo>
                    <a:pt x="2254" y="1966"/>
                  </a:lnTo>
                  <a:lnTo>
                    <a:pt x="2152" y="1978"/>
                  </a:lnTo>
                  <a:lnTo>
                    <a:pt x="2104" y="1980"/>
                  </a:lnTo>
                  <a:lnTo>
                    <a:pt x="2058" y="1982"/>
                  </a:lnTo>
                  <a:lnTo>
                    <a:pt x="2014" y="1982"/>
                  </a:lnTo>
                  <a:lnTo>
                    <a:pt x="1972" y="1982"/>
                  </a:lnTo>
                  <a:lnTo>
                    <a:pt x="1932" y="1980"/>
                  </a:lnTo>
                  <a:lnTo>
                    <a:pt x="1894" y="1978"/>
                  </a:lnTo>
                  <a:lnTo>
                    <a:pt x="1856" y="1972"/>
                  </a:lnTo>
                  <a:lnTo>
                    <a:pt x="1820" y="1968"/>
                  </a:lnTo>
                  <a:lnTo>
                    <a:pt x="1786" y="1962"/>
                  </a:lnTo>
                  <a:lnTo>
                    <a:pt x="1754" y="1954"/>
                  </a:lnTo>
                  <a:lnTo>
                    <a:pt x="1722" y="1946"/>
                  </a:lnTo>
                  <a:lnTo>
                    <a:pt x="1692" y="1936"/>
                  </a:lnTo>
                  <a:lnTo>
                    <a:pt x="1662" y="1924"/>
                  </a:lnTo>
                  <a:lnTo>
                    <a:pt x="1634" y="1914"/>
                  </a:lnTo>
                  <a:lnTo>
                    <a:pt x="1582" y="1888"/>
                  </a:lnTo>
                  <a:lnTo>
                    <a:pt x="1530" y="1858"/>
                  </a:lnTo>
                  <a:lnTo>
                    <a:pt x="1484" y="1826"/>
                  </a:lnTo>
                  <a:lnTo>
                    <a:pt x="1438" y="1792"/>
                  </a:lnTo>
                  <a:lnTo>
                    <a:pt x="1392" y="1754"/>
                  </a:lnTo>
                  <a:lnTo>
                    <a:pt x="1350" y="1714"/>
                  </a:lnTo>
                  <a:lnTo>
                    <a:pt x="1350" y="1714"/>
                  </a:lnTo>
                  <a:lnTo>
                    <a:pt x="1316" y="1684"/>
                  </a:lnTo>
                  <a:lnTo>
                    <a:pt x="1282" y="1654"/>
                  </a:lnTo>
                  <a:lnTo>
                    <a:pt x="1246" y="1628"/>
                  </a:lnTo>
                  <a:lnTo>
                    <a:pt x="1210" y="1602"/>
                  </a:lnTo>
                  <a:lnTo>
                    <a:pt x="1174" y="1578"/>
                  </a:lnTo>
                  <a:lnTo>
                    <a:pt x="1136" y="1556"/>
                  </a:lnTo>
                  <a:lnTo>
                    <a:pt x="1100" y="1538"/>
                  </a:lnTo>
                  <a:lnTo>
                    <a:pt x="1064" y="1520"/>
                  </a:lnTo>
                  <a:lnTo>
                    <a:pt x="1028" y="1504"/>
                  </a:lnTo>
                  <a:lnTo>
                    <a:pt x="992" y="1490"/>
                  </a:lnTo>
                  <a:lnTo>
                    <a:pt x="958" y="1480"/>
                  </a:lnTo>
                  <a:lnTo>
                    <a:pt x="924" y="1470"/>
                  </a:lnTo>
                  <a:lnTo>
                    <a:pt x="892" y="1464"/>
                  </a:lnTo>
                  <a:lnTo>
                    <a:pt x="860" y="1460"/>
                  </a:lnTo>
                  <a:lnTo>
                    <a:pt x="832" y="1460"/>
                  </a:lnTo>
                  <a:lnTo>
                    <a:pt x="804" y="1462"/>
                  </a:lnTo>
                  <a:lnTo>
                    <a:pt x="804" y="1462"/>
                  </a:lnTo>
                  <a:lnTo>
                    <a:pt x="754" y="1468"/>
                  </a:lnTo>
                  <a:lnTo>
                    <a:pt x="706" y="1478"/>
                  </a:lnTo>
                  <a:lnTo>
                    <a:pt x="658" y="1490"/>
                  </a:lnTo>
                  <a:lnTo>
                    <a:pt x="614" y="1502"/>
                  </a:lnTo>
                  <a:lnTo>
                    <a:pt x="574" y="1518"/>
                  </a:lnTo>
                  <a:lnTo>
                    <a:pt x="536" y="1536"/>
                  </a:lnTo>
                  <a:lnTo>
                    <a:pt x="504" y="1556"/>
                  </a:lnTo>
                  <a:lnTo>
                    <a:pt x="474" y="1576"/>
                  </a:lnTo>
                  <a:lnTo>
                    <a:pt x="462" y="1588"/>
                  </a:lnTo>
                  <a:lnTo>
                    <a:pt x="450" y="1600"/>
                  </a:lnTo>
                  <a:lnTo>
                    <a:pt x="440" y="1612"/>
                  </a:lnTo>
                  <a:lnTo>
                    <a:pt x="432" y="1624"/>
                  </a:lnTo>
                  <a:lnTo>
                    <a:pt x="426" y="1636"/>
                  </a:lnTo>
                  <a:lnTo>
                    <a:pt x="420" y="1650"/>
                  </a:lnTo>
                  <a:lnTo>
                    <a:pt x="416" y="1662"/>
                  </a:lnTo>
                  <a:lnTo>
                    <a:pt x="414" y="1676"/>
                  </a:lnTo>
                  <a:lnTo>
                    <a:pt x="414" y="1690"/>
                  </a:lnTo>
                  <a:lnTo>
                    <a:pt x="414" y="1704"/>
                  </a:lnTo>
                  <a:lnTo>
                    <a:pt x="418" y="1720"/>
                  </a:lnTo>
                  <a:lnTo>
                    <a:pt x="422" y="1734"/>
                  </a:lnTo>
                  <a:lnTo>
                    <a:pt x="430" y="1750"/>
                  </a:lnTo>
                  <a:lnTo>
                    <a:pt x="438" y="1766"/>
                  </a:lnTo>
                  <a:lnTo>
                    <a:pt x="450" y="1782"/>
                  </a:lnTo>
                  <a:lnTo>
                    <a:pt x="462" y="1798"/>
                  </a:lnTo>
                  <a:lnTo>
                    <a:pt x="462" y="1798"/>
                  </a:lnTo>
                  <a:lnTo>
                    <a:pt x="454" y="1772"/>
                  </a:lnTo>
                  <a:lnTo>
                    <a:pt x="450" y="1748"/>
                  </a:lnTo>
                  <a:lnTo>
                    <a:pt x="446" y="1726"/>
                  </a:lnTo>
                  <a:lnTo>
                    <a:pt x="446" y="1704"/>
                  </a:lnTo>
                  <a:lnTo>
                    <a:pt x="450" y="1686"/>
                  </a:lnTo>
                  <a:lnTo>
                    <a:pt x="454" y="1670"/>
                  </a:lnTo>
                  <a:lnTo>
                    <a:pt x="460" y="1654"/>
                  </a:lnTo>
                  <a:lnTo>
                    <a:pt x="470" y="1640"/>
                  </a:lnTo>
                  <a:lnTo>
                    <a:pt x="480" y="1628"/>
                  </a:lnTo>
                  <a:lnTo>
                    <a:pt x="492" y="1618"/>
                  </a:lnTo>
                  <a:lnTo>
                    <a:pt x="504" y="1610"/>
                  </a:lnTo>
                  <a:lnTo>
                    <a:pt x="520" y="1602"/>
                  </a:lnTo>
                  <a:lnTo>
                    <a:pt x="534" y="1598"/>
                  </a:lnTo>
                  <a:lnTo>
                    <a:pt x="552" y="1594"/>
                  </a:lnTo>
                  <a:lnTo>
                    <a:pt x="568" y="1592"/>
                  </a:lnTo>
                  <a:lnTo>
                    <a:pt x="586" y="1590"/>
                  </a:lnTo>
                  <a:lnTo>
                    <a:pt x="604" y="1592"/>
                  </a:lnTo>
                  <a:lnTo>
                    <a:pt x="622" y="1594"/>
                  </a:lnTo>
                  <a:lnTo>
                    <a:pt x="640" y="1598"/>
                  </a:lnTo>
                  <a:lnTo>
                    <a:pt x="658" y="1602"/>
                  </a:lnTo>
                  <a:lnTo>
                    <a:pt x="676" y="1608"/>
                  </a:lnTo>
                  <a:lnTo>
                    <a:pt x="694" y="1616"/>
                  </a:lnTo>
                  <a:lnTo>
                    <a:pt x="710" y="1626"/>
                  </a:lnTo>
                  <a:lnTo>
                    <a:pt x="726" y="1636"/>
                  </a:lnTo>
                  <a:lnTo>
                    <a:pt x="740" y="1648"/>
                  </a:lnTo>
                  <a:lnTo>
                    <a:pt x="754" y="1662"/>
                  </a:lnTo>
                  <a:lnTo>
                    <a:pt x="766" y="1676"/>
                  </a:lnTo>
                  <a:lnTo>
                    <a:pt x="778" y="1692"/>
                  </a:lnTo>
                  <a:lnTo>
                    <a:pt x="786" y="1708"/>
                  </a:lnTo>
                  <a:lnTo>
                    <a:pt x="794" y="1726"/>
                  </a:lnTo>
                  <a:lnTo>
                    <a:pt x="798" y="1746"/>
                  </a:lnTo>
                  <a:lnTo>
                    <a:pt x="802" y="1766"/>
                  </a:lnTo>
                  <a:lnTo>
                    <a:pt x="802" y="1766"/>
                  </a:lnTo>
                  <a:lnTo>
                    <a:pt x="804" y="1784"/>
                  </a:lnTo>
                  <a:lnTo>
                    <a:pt x="802" y="1802"/>
                  </a:lnTo>
                  <a:lnTo>
                    <a:pt x="802" y="1820"/>
                  </a:lnTo>
                  <a:lnTo>
                    <a:pt x="798" y="1838"/>
                  </a:lnTo>
                  <a:lnTo>
                    <a:pt x="796" y="1854"/>
                  </a:lnTo>
                  <a:lnTo>
                    <a:pt x="790" y="1870"/>
                  </a:lnTo>
                  <a:lnTo>
                    <a:pt x="778" y="1902"/>
                  </a:lnTo>
                  <a:lnTo>
                    <a:pt x="760" y="1932"/>
                  </a:lnTo>
                  <a:lnTo>
                    <a:pt x="740" y="1958"/>
                  </a:lnTo>
                  <a:lnTo>
                    <a:pt x="714" y="1984"/>
                  </a:lnTo>
                  <a:lnTo>
                    <a:pt x="686" y="2006"/>
                  </a:lnTo>
                  <a:lnTo>
                    <a:pt x="656" y="2026"/>
                  </a:lnTo>
                  <a:lnTo>
                    <a:pt x="622" y="2044"/>
                  </a:lnTo>
                  <a:lnTo>
                    <a:pt x="584" y="2058"/>
                  </a:lnTo>
                  <a:lnTo>
                    <a:pt x="546" y="2070"/>
                  </a:lnTo>
                  <a:lnTo>
                    <a:pt x="504" y="2078"/>
                  </a:lnTo>
                  <a:lnTo>
                    <a:pt x="462" y="2084"/>
                  </a:lnTo>
                  <a:lnTo>
                    <a:pt x="418" y="2086"/>
                  </a:lnTo>
                  <a:lnTo>
                    <a:pt x="372" y="2082"/>
                  </a:lnTo>
                  <a:lnTo>
                    <a:pt x="372" y="2082"/>
                  </a:lnTo>
                  <a:lnTo>
                    <a:pt x="342" y="2078"/>
                  </a:lnTo>
                  <a:lnTo>
                    <a:pt x="312" y="2072"/>
                  </a:lnTo>
                  <a:lnTo>
                    <a:pt x="286" y="2064"/>
                  </a:lnTo>
                  <a:lnTo>
                    <a:pt x="262" y="2054"/>
                  </a:lnTo>
                  <a:lnTo>
                    <a:pt x="238" y="2044"/>
                  </a:lnTo>
                  <a:lnTo>
                    <a:pt x="216" y="2030"/>
                  </a:lnTo>
                  <a:lnTo>
                    <a:pt x="196" y="2016"/>
                  </a:lnTo>
                  <a:lnTo>
                    <a:pt x="176" y="2000"/>
                  </a:lnTo>
                  <a:lnTo>
                    <a:pt x="160" y="1982"/>
                  </a:lnTo>
                  <a:lnTo>
                    <a:pt x="144" y="1964"/>
                  </a:lnTo>
                  <a:lnTo>
                    <a:pt x="128" y="1944"/>
                  </a:lnTo>
                  <a:lnTo>
                    <a:pt x="116" y="1922"/>
                  </a:lnTo>
                  <a:lnTo>
                    <a:pt x="104" y="1902"/>
                  </a:lnTo>
                  <a:lnTo>
                    <a:pt x="94" y="1880"/>
                  </a:lnTo>
                  <a:lnTo>
                    <a:pt x="84" y="1858"/>
                  </a:lnTo>
                  <a:lnTo>
                    <a:pt x="76" y="1834"/>
                  </a:lnTo>
                  <a:lnTo>
                    <a:pt x="70" y="1810"/>
                  </a:lnTo>
                  <a:lnTo>
                    <a:pt x="64" y="1788"/>
                  </a:lnTo>
                  <a:lnTo>
                    <a:pt x="56" y="1740"/>
                  </a:lnTo>
                  <a:lnTo>
                    <a:pt x="54" y="1694"/>
                  </a:lnTo>
                  <a:lnTo>
                    <a:pt x="56" y="1648"/>
                  </a:lnTo>
                  <a:lnTo>
                    <a:pt x="62" y="1606"/>
                  </a:lnTo>
                  <a:lnTo>
                    <a:pt x="72" y="1568"/>
                  </a:lnTo>
                  <a:lnTo>
                    <a:pt x="80" y="1550"/>
                  </a:lnTo>
                  <a:lnTo>
                    <a:pt x="86" y="1534"/>
                  </a:lnTo>
                  <a:lnTo>
                    <a:pt x="94" y="1518"/>
                  </a:lnTo>
                  <a:lnTo>
                    <a:pt x="104" y="1504"/>
                  </a:lnTo>
                  <a:lnTo>
                    <a:pt x="104" y="1504"/>
                  </a:lnTo>
                  <a:lnTo>
                    <a:pt x="78" y="1482"/>
                  </a:lnTo>
                  <a:lnTo>
                    <a:pt x="56" y="1458"/>
                  </a:lnTo>
                  <a:lnTo>
                    <a:pt x="36" y="1434"/>
                  </a:lnTo>
                  <a:lnTo>
                    <a:pt x="22" y="1412"/>
                  </a:lnTo>
                  <a:lnTo>
                    <a:pt x="12" y="1388"/>
                  </a:lnTo>
                  <a:lnTo>
                    <a:pt x="4" y="1364"/>
                  </a:lnTo>
                  <a:lnTo>
                    <a:pt x="0" y="1342"/>
                  </a:lnTo>
                  <a:lnTo>
                    <a:pt x="0" y="1320"/>
                  </a:lnTo>
                  <a:lnTo>
                    <a:pt x="2" y="1298"/>
                  </a:lnTo>
                  <a:lnTo>
                    <a:pt x="6" y="1276"/>
                  </a:lnTo>
                  <a:lnTo>
                    <a:pt x="12" y="1254"/>
                  </a:lnTo>
                  <a:lnTo>
                    <a:pt x="22" y="1234"/>
                  </a:lnTo>
                  <a:lnTo>
                    <a:pt x="34" y="1214"/>
                  </a:lnTo>
                  <a:lnTo>
                    <a:pt x="48" y="1196"/>
                  </a:lnTo>
                  <a:lnTo>
                    <a:pt x="62" y="1178"/>
                  </a:lnTo>
                  <a:lnTo>
                    <a:pt x="80" y="1160"/>
                  </a:lnTo>
                  <a:lnTo>
                    <a:pt x="98" y="1146"/>
                  </a:lnTo>
                  <a:lnTo>
                    <a:pt x="116" y="1130"/>
                  </a:lnTo>
                  <a:lnTo>
                    <a:pt x="136" y="1118"/>
                  </a:lnTo>
                  <a:lnTo>
                    <a:pt x="158" y="1106"/>
                  </a:lnTo>
                  <a:lnTo>
                    <a:pt x="180" y="1096"/>
                  </a:lnTo>
                  <a:lnTo>
                    <a:pt x="202" y="1088"/>
                  </a:lnTo>
                  <a:lnTo>
                    <a:pt x="224" y="1080"/>
                  </a:lnTo>
                  <a:lnTo>
                    <a:pt x="246" y="1076"/>
                  </a:lnTo>
                  <a:lnTo>
                    <a:pt x="270" y="1072"/>
                  </a:lnTo>
                  <a:lnTo>
                    <a:pt x="290" y="1070"/>
                  </a:lnTo>
                  <a:lnTo>
                    <a:pt x="312" y="1072"/>
                  </a:lnTo>
                  <a:lnTo>
                    <a:pt x="334" y="1074"/>
                  </a:lnTo>
                  <a:lnTo>
                    <a:pt x="352" y="1080"/>
                  </a:lnTo>
                  <a:lnTo>
                    <a:pt x="372" y="1088"/>
                  </a:lnTo>
                  <a:lnTo>
                    <a:pt x="390" y="1098"/>
                  </a:lnTo>
                  <a:lnTo>
                    <a:pt x="406" y="1110"/>
                  </a:lnTo>
                  <a:lnTo>
                    <a:pt x="406" y="1110"/>
                  </a:lnTo>
                  <a:lnTo>
                    <a:pt x="426" y="1126"/>
                  </a:lnTo>
                  <a:lnTo>
                    <a:pt x="446" y="1142"/>
                  </a:lnTo>
                  <a:lnTo>
                    <a:pt x="468" y="1154"/>
                  </a:lnTo>
                  <a:lnTo>
                    <a:pt x="488" y="1166"/>
                  </a:lnTo>
                  <a:lnTo>
                    <a:pt x="510" y="1174"/>
                  </a:lnTo>
                  <a:lnTo>
                    <a:pt x="532" y="1182"/>
                  </a:lnTo>
                  <a:lnTo>
                    <a:pt x="554" y="1188"/>
                  </a:lnTo>
                  <a:lnTo>
                    <a:pt x="574" y="1192"/>
                  </a:lnTo>
                  <a:lnTo>
                    <a:pt x="616" y="1198"/>
                  </a:lnTo>
                  <a:lnTo>
                    <a:pt x="656" y="1198"/>
                  </a:lnTo>
                  <a:lnTo>
                    <a:pt x="694" y="1196"/>
                  </a:lnTo>
                  <a:lnTo>
                    <a:pt x="730" y="1192"/>
                  </a:lnTo>
                  <a:lnTo>
                    <a:pt x="730" y="1192"/>
                  </a:lnTo>
                  <a:lnTo>
                    <a:pt x="776" y="1182"/>
                  </a:lnTo>
                  <a:lnTo>
                    <a:pt x="800" y="1176"/>
                  </a:lnTo>
                  <a:lnTo>
                    <a:pt x="824" y="1168"/>
                  </a:lnTo>
                  <a:lnTo>
                    <a:pt x="850" y="1158"/>
                  </a:lnTo>
                  <a:lnTo>
                    <a:pt x="874" y="1148"/>
                  </a:lnTo>
                  <a:lnTo>
                    <a:pt x="896" y="1134"/>
                  </a:lnTo>
                  <a:lnTo>
                    <a:pt x="918" y="1120"/>
                  </a:lnTo>
                  <a:lnTo>
                    <a:pt x="940" y="1106"/>
                  </a:lnTo>
                  <a:lnTo>
                    <a:pt x="958" y="1090"/>
                  </a:lnTo>
                  <a:lnTo>
                    <a:pt x="976" y="1070"/>
                  </a:lnTo>
                  <a:lnTo>
                    <a:pt x="990" y="1052"/>
                  </a:lnTo>
                  <a:lnTo>
                    <a:pt x="1002" y="1030"/>
                  </a:lnTo>
                  <a:lnTo>
                    <a:pt x="1012" y="1008"/>
                  </a:lnTo>
                  <a:lnTo>
                    <a:pt x="1018" y="984"/>
                  </a:lnTo>
                  <a:lnTo>
                    <a:pt x="1020" y="958"/>
                  </a:lnTo>
                  <a:lnTo>
                    <a:pt x="1020" y="958"/>
                  </a:lnTo>
                  <a:lnTo>
                    <a:pt x="1020" y="934"/>
                  </a:lnTo>
                  <a:lnTo>
                    <a:pt x="1018" y="910"/>
                  </a:lnTo>
                  <a:lnTo>
                    <a:pt x="1014" y="890"/>
                  </a:lnTo>
                  <a:lnTo>
                    <a:pt x="1010" y="870"/>
                  </a:lnTo>
                  <a:lnTo>
                    <a:pt x="1004" y="852"/>
                  </a:lnTo>
                  <a:lnTo>
                    <a:pt x="998" y="836"/>
                  </a:lnTo>
                  <a:lnTo>
                    <a:pt x="990" y="822"/>
                  </a:lnTo>
                  <a:lnTo>
                    <a:pt x="980" y="808"/>
                  </a:lnTo>
                  <a:lnTo>
                    <a:pt x="970" y="796"/>
                  </a:lnTo>
                  <a:lnTo>
                    <a:pt x="960" y="784"/>
                  </a:lnTo>
                  <a:lnTo>
                    <a:pt x="950" y="774"/>
                  </a:lnTo>
                  <a:lnTo>
                    <a:pt x="938" y="766"/>
                  </a:lnTo>
                  <a:lnTo>
                    <a:pt x="914" y="752"/>
                  </a:lnTo>
                  <a:lnTo>
                    <a:pt x="888" y="742"/>
                  </a:lnTo>
                  <a:lnTo>
                    <a:pt x="862" y="736"/>
                  </a:lnTo>
                  <a:lnTo>
                    <a:pt x="836" y="734"/>
                  </a:lnTo>
                  <a:lnTo>
                    <a:pt x="810" y="736"/>
                  </a:lnTo>
                  <a:lnTo>
                    <a:pt x="788" y="740"/>
                  </a:lnTo>
                  <a:lnTo>
                    <a:pt x="766" y="746"/>
                  </a:lnTo>
                  <a:lnTo>
                    <a:pt x="748" y="756"/>
                  </a:lnTo>
                  <a:lnTo>
                    <a:pt x="732" y="766"/>
                  </a:lnTo>
                  <a:lnTo>
                    <a:pt x="722" y="778"/>
                  </a:lnTo>
                  <a:lnTo>
                    <a:pt x="722" y="778"/>
                  </a:lnTo>
                  <a:lnTo>
                    <a:pt x="742" y="774"/>
                  </a:lnTo>
                  <a:lnTo>
                    <a:pt x="764" y="772"/>
                  </a:lnTo>
                  <a:lnTo>
                    <a:pt x="786" y="772"/>
                  </a:lnTo>
                  <a:lnTo>
                    <a:pt x="806" y="772"/>
                  </a:lnTo>
                  <a:lnTo>
                    <a:pt x="828" y="776"/>
                  </a:lnTo>
                  <a:lnTo>
                    <a:pt x="848" y="780"/>
                  </a:lnTo>
                  <a:lnTo>
                    <a:pt x="868" y="788"/>
                  </a:lnTo>
                  <a:lnTo>
                    <a:pt x="888" y="798"/>
                  </a:lnTo>
                  <a:lnTo>
                    <a:pt x="904" y="808"/>
                  </a:lnTo>
                  <a:lnTo>
                    <a:pt x="920" y="822"/>
                  </a:lnTo>
                  <a:lnTo>
                    <a:pt x="936" y="838"/>
                  </a:lnTo>
                  <a:lnTo>
                    <a:pt x="948" y="856"/>
                  </a:lnTo>
                  <a:lnTo>
                    <a:pt x="956" y="878"/>
                  </a:lnTo>
                  <a:lnTo>
                    <a:pt x="964" y="900"/>
                  </a:lnTo>
                  <a:lnTo>
                    <a:pt x="968" y="926"/>
                  </a:lnTo>
                  <a:lnTo>
                    <a:pt x="968" y="956"/>
                  </a:lnTo>
                  <a:lnTo>
                    <a:pt x="968" y="956"/>
                  </a:lnTo>
                  <a:lnTo>
                    <a:pt x="968" y="972"/>
                  </a:lnTo>
                  <a:lnTo>
                    <a:pt x="964" y="990"/>
                  </a:lnTo>
                  <a:lnTo>
                    <a:pt x="958" y="1004"/>
                  </a:lnTo>
                  <a:lnTo>
                    <a:pt x="950" y="1020"/>
                  </a:lnTo>
                  <a:lnTo>
                    <a:pt x="942" y="1034"/>
                  </a:lnTo>
                  <a:lnTo>
                    <a:pt x="932" y="1046"/>
                  </a:lnTo>
                  <a:lnTo>
                    <a:pt x="920" y="1060"/>
                  </a:lnTo>
                  <a:lnTo>
                    <a:pt x="906" y="1070"/>
                  </a:lnTo>
                  <a:lnTo>
                    <a:pt x="892" y="1082"/>
                  </a:lnTo>
                  <a:lnTo>
                    <a:pt x="876" y="1092"/>
                  </a:lnTo>
                  <a:lnTo>
                    <a:pt x="844" y="1108"/>
                  </a:lnTo>
                  <a:lnTo>
                    <a:pt x="806" y="1122"/>
                  </a:lnTo>
                  <a:lnTo>
                    <a:pt x="768" y="1132"/>
                  </a:lnTo>
                  <a:lnTo>
                    <a:pt x="728" y="1138"/>
                  </a:lnTo>
                  <a:lnTo>
                    <a:pt x="690" y="1140"/>
                  </a:lnTo>
                  <a:lnTo>
                    <a:pt x="650" y="1138"/>
                  </a:lnTo>
                  <a:lnTo>
                    <a:pt x="614" y="1132"/>
                  </a:lnTo>
                  <a:lnTo>
                    <a:pt x="596" y="1128"/>
                  </a:lnTo>
                  <a:lnTo>
                    <a:pt x="580" y="1122"/>
                  </a:lnTo>
                  <a:lnTo>
                    <a:pt x="564" y="1114"/>
                  </a:lnTo>
                  <a:lnTo>
                    <a:pt x="550" y="1106"/>
                  </a:lnTo>
                  <a:lnTo>
                    <a:pt x="536" y="1096"/>
                  </a:lnTo>
                  <a:lnTo>
                    <a:pt x="524" y="1086"/>
                  </a:lnTo>
                  <a:lnTo>
                    <a:pt x="512" y="1074"/>
                  </a:lnTo>
                  <a:lnTo>
                    <a:pt x="504" y="1060"/>
                  </a:lnTo>
                  <a:lnTo>
                    <a:pt x="504" y="1060"/>
                  </a:lnTo>
                  <a:lnTo>
                    <a:pt x="488" y="1032"/>
                  </a:lnTo>
                  <a:lnTo>
                    <a:pt x="474" y="1002"/>
                  </a:lnTo>
                  <a:lnTo>
                    <a:pt x="462" y="972"/>
                  </a:lnTo>
                  <a:lnTo>
                    <a:pt x="454" y="940"/>
                  </a:lnTo>
                  <a:lnTo>
                    <a:pt x="450" y="908"/>
                  </a:lnTo>
                  <a:lnTo>
                    <a:pt x="448" y="876"/>
                  </a:lnTo>
                  <a:lnTo>
                    <a:pt x="452" y="844"/>
                  </a:lnTo>
                  <a:lnTo>
                    <a:pt x="458" y="812"/>
                  </a:lnTo>
                  <a:lnTo>
                    <a:pt x="468" y="782"/>
                  </a:lnTo>
                  <a:lnTo>
                    <a:pt x="476" y="768"/>
                  </a:lnTo>
                  <a:lnTo>
                    <a:pt x="484" y="754"/>
                  </a:lnTo>
                  <a:lnTo>
                    <a:pt x="494" y="742"/>
                  </a:lnTo>
                  <a:lnTo>
                    <a:pt x="504" y="728"/>
                  </a:lnTo>
                  <a:lnTo>
                    <a:pt x="516" y="716"/>
                  </a:lnTo>
                  <a:lnTo>
                    <a:pt x="530" y="706"/>
                  </a:lnTo>
                  <a:lnTo>
                    <a:pt x="546" y="694"/>
                  </a:lnTo>
                  <a:lnTo>
                    <a:pt x="562" y="684"/>
                  </a:lnTo>
                  <a:lnTo>
                    <a:pt x="578" y="676"/>
                  </a:lnTo>
                  <a:lnTo>
                    <a:pt x="598" y="668"/>
                  </a:lnTo>
                  <a:lnTo>
                    <a:pt x="618" y="660"/>
                  </a:lnTo>
                  <a:lnTo>
                    <a:pt x="640" y="654"/>
                  </a:lnTo>
                  <a:lnTo>
                    <a:pt x="664" y="648"/>
                  </a:lnTo>
                  <a:lnTo>
                    <a:pt x="690" y="644"/>
                  </a:lnTo>
                  <a:lnTo>
                    <a:pt x="690" y="644"/>
                  </a:lnTo>
                  <a:lnTo>
                    <a:pt x="680" y="626"/>
                  </a:lnTo>
                  <a:lnTo>
                    <a:pt x="674" y="608"/>
                  </a:lnTo>
                  <a:lnTo>
                    <a:pt x="670" y="590"/>
                  </a:lnTo>
                  <a:lnTo>
                    <a:pt x="668" y="572"/>
                  </a:lnTo>
                  <a:lnTo>
                    <a:pt x="668" y="554"/>
                  </a:lnTo>
                  <a:lnTo>
                    <a:pt x="670" y="534"/>
                  </a:lnTo>
                  <a:lnTo>
                    <a:pt x="672" y="516"/>
                  </a:lnTo>
                  <a:lnTo>
                    <a:pt x="678" y="498"/>
                  </a:lnTo>
                  <a:lnTo>
                    <a:pt x="684" y="478"/>
                  </a:lnTo>
                  <a:lnTo>
                    <a:pt x="692" y="460"/>
                  </a:lnTo>
                  <a:lnTo>
                    <a:pt x="702" y="442"/>
                  </a:lnTo>
                  <a:lnTo>
                    <a:pt x="712" y="424"/>
                  </a:lnTo>
                  <a:lnTo>
                    <a:pt x="726" y="406"/>
                  </a:lnTo>
                  <a:lnTo>
                    <a:pt x="740" y="390"/>
                  </a:lnTo>
                  <a:lnTo>
                    <a:pt x="754" y="374"/>
                  </a:lnTo>
                  <a:lnTo>
                    <a:pt x="770" y="358"/>
                  </a:lnTo>
                  <a:lnTo>
                    <a:pt x="788" y="344"/>
                  </a:lnTo>
                  <a:lnTo>
                    <a:pt x="806" y="332"/>
                  </a:lnTo>
                  <a:lnTo>
                    <a:pt x="824" y="320"/>
                  </a:lnTo>
                  <a:lnTo>
                    <a:pt x="844" y="308"/>
                  </a:lnTo>
                  <a:lnTo>
                    <a:pt x="864" y="298"/>
                  </a:lnTo>
                  <a:lnTo>
                    <a:pt x="886" y="290"/>
                  </a:lnTo>
                  <a:lnTo>
                    <a:pt x="908" y="282"/>
                  </a:lnTo>
                  <a:lnTo>
                    <a:pt x="930" y="278"/>
                  </a:lnTo>
                  <a:lnTo>
                    <a:pt x="952" y="274"/>
                  </a:lnTo>
                  <a:lnTo>
                    <a:pt x="976" y="272"/>
                  </a:lnTo>
                  <a:lnTo>
                    <a:pt x="1000" y="272"/>
                  </a:lnTo>
                  <a:lnTo>
                    <a:pt x="1024" y="274"/>
                  </a:lnTo>
                  <a:lnTo>
                    <a:pt x="1048" y="278"/>
                  </a:lnTo>
                  <a:lnTo>
                    <a:pt x="1072" y="282"/>
                  </a:lnTo>
                  <a:lnTo>
                    <a:pt x="1096" y="292"/>
                  </a:lnTo>
                  <a:lnTo>
                    <a:pt x="1120" y="302"/>
                  </a:lnTo>
                  <a:lnTo>
                    <a:pt x="1120" y="302"/>
                  </a:lnTo>
                  <a:lnTo>
                    <a:pt x="1130" y="274"/>
                  </a:lnTo>
                  <a:lnTo>
                    <a:pt x="1142" y="248"/>
                  </a:lnTo>
                  <a:lnTo>
                    <a:pt x="1154" y="222"/>
                  </a:lnTo>
                  <a:lnTo>
                    <a:pt x="1170" y="198"/>
                  </a:lnTo>
                  <a:lnTo>
                    <a:pt x="1186" y="176"/>
                  </a:lnTo>
                  <a:lnTo>
                    <a:pt x="1204" y="154"/>
                  </a:lnTo>
                  <a:lnTo>
                    <a:pt x="1224" y="134"/>
                  </a:lnTo>
                  <a:lnTo>
                    <a:pt x="1244" y="114"/>
                  </a:lnTo>
                  <a:lnTo>
                    <a:pt x="1266" y="96"/>
                  </a:lnTo>
                  <a:lnTo>
                    <a:pt x="1288" y="80"/>
                  </a:lnTo>
                  <a:lnTo>
                    <a:pt x="1312" y="64"/>
                  </a:lnTo>
                  <a:lnTo>
                    <a:pt x="1338" y="50"/>
                  </a:lnTo>
                  <a:lnTo>
                    <a:pt x="1362" y="38"/>
                  </a:lnTo>
                  <a:lnTo>
                    <a:pt x="1390" y="28"/>
                  </a:lnTo>
                  <a:lnTo>
                    <a:pt x="1416" y="18"/>
                  </a:lnTo>
                  <a:lnTo>
                    <a:pt x="1444" y="10"/>
                  </a:lnTo>
                  <a:lnTo>
                    <a:pt x="1472" y="6"/>
                  </a:lnTo>
                  <a:lnTo>
                    <a:pt x="1500" y="2"/>
                  </a:lnTo>
                  <a:lnTo>
                    <a:pt x="1528" y="0"/>
                  </a:lnTo>
                  <a:lnTo>
                    <a:pt x="1558" y="0"/>
                  </a:lnTo>
                  <a:lnTo>
                    <a:pt x="1586" y="2"/>
                  </a:lnTo>
                  <a:lnTo>
                    <a:pt x="1616" y="4"/>
                  </a:lnTo>
                  <a:lnTo>
                    <a:pt x="1646" y="10"/>
                  </a:lnTo>
                  <a:lnTo>
                    <a:pt x="1674" y="18"/>
                  </a:lnTo>
                  <a:lnTo>
                    <a:pt x="1704" y="28"/>
                  </a:lnTo>
                  <a:lnTo>
                    <a:pt x="1732" y="42"/>
                  </a:lnTo>
                  <a:lnTo>
                    <a:pt x="1760" y="56"/>
                  </a:lnTo>
                  <a:lnTo>
                    <a:pt x="1788" y="72"/>
                  </a:lnTo>
                  <a:lnTo>
                    <a:pt x="1814" y="92"/>
                  </a:lnTo>
                  <a:lnTo>
                    <a:pt x="1842" y="114"/>
                  </a:lnTo>
                  <a:lnTo>
                    <a:pt x="1868" y="138"/>
                  </a:lnTo>
                  <a:lnTo>
                    <a:pt x="1892" y="164"/>
                  </a:lnTo>
                  <a:lnTo>
                    <a:pt x="1892" y="164"/>
                  </a:lnTo>
                  <a:lnTo>
                    <a:pt x="1922" y="144"/>
                  </a:lnTo>
                  <a:lnTo>
                    <a:pt x="1952" y="128"/>
                  </a:lnTo>
                  <a:lnTo>
                    <a:pt x="1982" y="116"/>
                  </a:lnTo>
                  <a:lnTo>
                    <a:pt x="2014" y="106"/>
                  </a:lnTo>
                  <a:lnTo>
                    <a:pt x="2044" y="102"/>
                  </a:lnTo>
                  <a:lnTo>
                    <a:pt x="2074" y="100"/>
                  </a:lnTo>
                  <a:lnTo>
                    <a:pt x="2106" y="102"/>
                  </a:lnTo>
                  <a:lnTo>
                    <a:pt x="2134" y="108"/>
                  </a:lnTo>
                  <a:lnTo>
                    <a:pt x="2162" y="120"/>
                  </a:lnTo>
                  <a:lnTo>
                    <a:pt x="2190" y="134"/>
                  </a:lnTo>
                  <a:lnTo>
                    <a:pt x="2214" y="152"/>
                  </a:lnTo>
                  <a:lnTo>
                    <a:pt x="2238" y="174"/>
                  </a:lnTo>
                  <a:lnTo>
                    <a:pt x="2258" y="202"/>
                  </a:lnTo>
                  <a:lnTo>
                    <a:pt x="2278" y="232"/>
                  </a:lnTo>
                  <a:lnTo>
                    <a:pt x="2292" y="266"/>
                  </a:lnTo>
                  <a:lnTo>
                    <a:pt x="2306" y="306"/>
                  </a:lnTo>
                  <a:lnTo>
                    <a:pt x="2306" y="306"/>
                  </a:lnTo>
                  <a:lnTo>
                    <a:pt x="2314" y="346"/>
                  </a:lnTo>
                  <a:lnTo>
                    <a:pt x="2320" y="386"/>
                  </a:lnTo>
                  <a:lnTo>
                    <a:pt x="2322" y="422"/>
                  </a:lnTo>
                  <a:lnTo>
                    <a:pt x="2322" y="456"/>
                  </a:lnTo>
                  <a:lnTo>
                    <a:pt x="2318" y="488"/>
                  </a:lnTo>
                  <a:lnTo>
                    <a:pt x="2310" y="518"/>
                  </a:lnTo>
                  <a:lnTo>
                    <a:pt x="2300" y="544"/>
                  </a:lnTo>
                  <a:lnTo>
                    <a:pt x="2288" y="568"/>
                  </a:lnTo>
                  <a:lnTo>
                    <a:pt x="2272" y="590"/>
                  </a:lnTo>
                  <a:lnTo>
                    <a:pt x="2254" y="610"/>
                  </a:lnTo>
                  <a:lnTo>
                    <a:pt x="2234" y="626"/>
                  </a:lnTo>
                  <a:lnTo>
                    <a:pt x="2212" y="640"/>
                  </a:lnTo>
                  <a:lnTo>
                    <a:pt x="2186" y="652"/>
                  </a:lnTo>
                  <a:lnTo>
                    <a:pt x="2160" y="660"/>
                  </a:lnTo>
                  <a:lnTo>
                    <a:pt x="2130" y="664"/>
                  </a:lnTo>
                  <a:lnTo>
                    <a:pt x="2100" y="666"/>
                  </a:lnTo>
                  <a:lnTo>
                    <a:pt x="2100" y="666"/>
                  </a:lnTo>
                  <a:lnTo>
                    <a:pt x="2088" y="666"/>
                  </a:lnTo>
                  <a:lnTo>
                    <a:pt x="2076" y="664"/>
                  </a:lnTo>
                  <a:lnTo>
                    <a:pt x="2052" y="656"/>
                  </a:lnTo>
                  <a:lnTo>
                    <a:pt x="2028" y="646"/>
                  </a:lnTo>
                  <a:lnTo>
                    <a:pt x="2008" y="630"/>
                  </a:lnTo>
                  <a:lnTo>
                    <a:pt x="1988" y="612"/>
                  </a:lnTo>
                  <a:lnTo>
                    <a:pt x="1970" y="592"/>
                  </a:lnTo>
                  <a:lnTo>
                    <a:pt x="1956" y="568"/>
                  </a:lnTo>
                  <a:lnTo>
                    <a:pt x="1946" y="544"/>
                  </a:lnTo>
                  <a:lnTo>
                    <a:pt x="1942" y="530"/>
                  </a:lnTo>
                  <a:lnTo>
                    <a:pt x="1940" y="518"/>
                  </a:lnTo>
                  <a:lnTo>
                    <a:pt x="1938" y="504"/>
                  </a:lnTo>
                  <a:lnTo>
                    <a:pt x="1938" y="490"/>
                  </a:lnTo>
                  <a:lnTo>
                    <a:pt x="1940" y="476"/>
                  </a:lnTo>
                  <a:lnTo>
                    <a:pt x="1944" y="464"/>
                  </a:lnTo>
                  <a:lnTo>
                    <a:pt x="1948" y="450"/>
                  </a:lnTo>
                  <a:lnTo>
                    <a:pt x="1954" y="436"/>
                  </a:lnTo>
                  <a:lnTo>
                    <a:pt x="1962" y="422"/>
                  </a:lnTo>
                  <a:lnTo>
                    <a:pt x="1972" y="410"/>
                  </a:lnTo>
                  <a:lnTo>
                    <a:pt x="1984" y="396"/>
                  </a:lnTo>
                  <a:lnTo>
                    <a:pt x="1998" y="384"/>
                  </a:lnTo>
                  <a:lnTo>
                    <a:pt x="2014" y="372"/>
                  </a:lnTo>
                  <a:lnTo>
                    <a:pt x="2034" y="360"/>
                  </a:lnTo>
                  <a:lnTo>
                    <a:pt x="2054" y="350"/>
                  </a:lnTo>
                  <a:lnTo>
                    <a:pt x="2076" y="340"/>
                  </a:lnTo>
                  <a:lnTo>
                    <a:pt x="2076" y="340"/>
                  </a:lnTo>
                  <a:lnTo>
                    <a:pt x="2048" y="340"/>
                  </a:lnTo>
                  <a:lnTo>
                    <a:pt x="2022" y="342"/>
                  </a:lnTo>
                  <a:lnTo>
                    <a:pt x="1998" y="350"/>
                  </a:lnTo>
                  <a:lnTo>
                    <a:pt x="1976" y="358"/>
                  </a:lnTo>
                  <a:lnTo>
                    <a:pt x="1956" y="370"/>
                  </a:lnTo>
                  <a:lnTo>
                    <a:pt x="1938" y="384"/>
                  </a:lnTo>
                  <a:lnTo>
                    <a:pt x="1924" y="400"/>
                  </a:lnTo>
                  <a:lnTo>
                    <a:pt x="1910" y="420"/>
                  </a:lnTo>
                  <a:lnTo>
                    <a:pt x="1900" y="440"/>
                  </a:lnTo>
                  <a:lnTo>
                    <a:pt x="1892" y="460"/>
                  </a:lnTo>
                  <a:lnTo>
                    <a:pt x="1888" y="484"/>
                  </a:lnTo>
                  <a:lnTo>
                    <a:pt x="1886" y="508"/>
                  </a:lnTo>
                  <a:lnTo>
                    <a:pt x="1888" y="532"/>
                  </a:lnTo>
                  <a:lnTo>
                    <a:pt x="1892" y="558"/>
                  </a:lnTo>
                  <a:lnTo>
                    <a:pt x="1900" y="584"/>
                  </a:lnTo>
                  <a:lnTo>
                    <a:pt x="1912" y="610"/>
                  </a:lnTo>
                  <a:lnTo>
                    <a:pt x="1912" y="610"/>
                  </a:lnTo>
                  <a:lnTo>
                    <a:pt x="1918" y="624"/>
                  </a:lnTo>
                  <a:lnTo>
                    <a:pt x="1926" y="636"/>
                  </a:lnTo>
                  <a:lnTo>
                    <a:pt x="1936" y="648"/>
                  </a:lnTo>
                  <a:lnTo>
                    <a:pt x="1946" y="660"/>
                  </a:lnTo>
                  <a:lnTo>
                    <a:pt x="1958" y="670"/>
                  </a:lnTo>
                  <a:lnTo>
                    <a:pt x="1970" y="682"/>
                  </a:lnTo>
                  <a:lnTo>
                    <a:pt x="1984" y="690"/>
                  </a:lnTo>
                  <a:lnTo>
                    <a:pt x="2000" y="698"/>
                  </a:lnTo>
                  <a:lnTo>
                    <a:pt x="2016" y="706"/>
                  </a:lnTo>
                  <a:lnTo>
                    <a:pt x="2032" y="712"/>
                  </a:lnTo>
                  <a:lnTo>
                    <a:pt x="2050" y="718"/>
                  </a:lnTo>
                  <a:lnTo>
                    <a:pt x="2068" y="722"/>
                  </a:lnTo>
                  <a:lnTo>
                    <a:pt x="2088" y="724"/>
                  </a:lnTo>
                  <a:lnTo>
                    <a:pt x="2110" y="724"/>
                  </a:lnTo>
                  <a:lnTo>
                    <a:pt x="2130" y="724"/>
                  </a:lnTo>
                  <a:lnTo>
                    <a:pt x="2152" y="722"/>
                  </a:lnTo>
                  <a:lnTo>
                    <a:pt x="2152" y="722"/>
                  </a:lnTo>
                  <a:lnTo>
                    <a:pt x="2182" y="716"/>
                  </a:lnTo>
                  <a:lnTo>
                    <a:pt x="2210" y="708"/>
                  </a:lnTo>
                  <a:lnTo>
                    <a:pt x="2234" y="698"/>
                  </a:lnTo>
                  <a:lnTo>
                    <a:pt x="2256" y="688"/>
                  </a:lnTo>
                  <a:lnTo>
                    <a:pt x="2276" y="676"/>
                  </a:lnTo>
                  <a:lnTo>
                    <a:pt x="2296" y="660"/>
                  </a:lnTo>
                  <a:lnTo>
                    <a:pt x="2312" y="644"/>
                  </a:lnTo>
                  <a:lnTo>
                    <a:pt x="2326" y="628"/>
                  </a:lnTo>
                  <a:lnTo>
                    <a:pt x="2338" y="608"/>
                  </a:lnTo>
                  <a:lnTo>
                    <a:pt x="2350" y="588"/>
                  </a:lnTo>
                  <a:lnTo>
                    <a:pt x="2358" y="566"/>
                  </a:lnTo>
                  <a:lnTo>
                    <a:pt x="2366" y="544"/>
                  </a:lnTo>
                  <a:lnTo>
                    <a:pt x="2372" y="520"/>
                  </a:lnTo>
                  <a:lnTo>
                    <a:pt x="2378" y="496"/>
                  </a:lnTo>
                  <a:lnTo>
                    <a:pt x="2382" y="470"/>
                  </a:lnTo>
                  <a:lnTo>
                    <a:pt x="2384" y="442"/>
                  </a:lnTo>
                  <a:lnTo>
                    <a:pt x="2384" y="442"/>
                  </a:lnTo>
                  <a:lnTo>
                    <a:pt x="2386" y="418"/>
                  </a:lnTo>
                  <a:lnTo>
                    <a:pt x="2390" y="396"/>
                  </a:lnTo>
                  <a:lnTo>
                    <a:pt x="2394" y="376"/>
                  </a:lnTo>
                  <a:lnTo>
                    <a:pt x="2402" y="358"/>
                  </a:lnTo>
                  <a:lnTo>
                    <a:pt x="2408" y="342"/>
                  </a:lnTo>
                  <a:lnTo>
                    <a:pt x="2418" y="328"/>
                  </a:lnTo>
                  <a:lnTo>
                    <a:pt x="2426" y="316"/>
                  </a:lnTo>
                  <a:lnTo>
                    <a:pt x="2438" y="304"/>
                  </a:lnTo>
                  <a:lnTo>
                    <a:pt x="2448" y="294"/>
                  </a:lnTo>
                  <a:lnTo>
                    <a:pt x="2460" y="286"/>
                  </a:lnTo>
                  <a:lnTo>
                    <a:pt x="2472" y="280"/>
                  </a:lnTo>
                  <a:lnTo>
                    <a:pt x="2486" y="276"/>
                  </a:lnTo>
                  <a:lnTo>
                    <a:pt x="2500" y="272"/>
                  </a:lnTo>
                  <a:lnTo>
                    <a:pt x="2512" y="270"/>
                  </a:lnTo>
                  <a:lnTo>
                    <a:pt x="2526" y="268"/>
                  </a:lnTo>
                  <a:lnTo>
                    <a:pt x="2540" y="268"/>
                  </a:lnTo>
                  <a:lnTo>
                    <a:pt x="2570" y="272"/>
                  </a:lnTo>
                  <a:lnTo>
                    <a:pt x="2596" y="278"/>
                  </a:lnTo>
                  <a:lnTo>
                    <a:pt x="2622" y="290"/>
                  </a:lnTo>
                  <a:lnTo>
                    <a:pt x="2646" y="304"/>
                  </a:lnTo>
                  <a:lnTo>
                    <a:pt x="2668" y="320"/>
                  </a:lnTo>
                  <a:lnTo>
                    <a:pt x="2686" y="338"/>
                  </a:lnTo>
                  <a:lnTo>
                    <a:pt x="2698" y="358"/>
                  </a:lnTo>
                  <a:lnTo>
                    <a:pt x="2704" y="370"/>
                  </a:lnTo>
                  <a:lnTo>
                    <a:pt x="2706" y="380"/>
                  </a:lnTo>
                  <a:lnTo>
                    <a:pt x="2706" y="380"/>
                  </a:lnTo>
                  <a:lnTo>
                    <a:pt x="2728" y="370"/>
                  </a:lnTo>
                  <a:lnTo>
                    <a:pt x="2750" y="362"/>
                  </a:lnTo>
                  <a:lnTo>
                    <a:pt x="2772" y="356"/>
                  </a:lnTo>
                  <a:lnTo>
                    <a:pt x="2794" y="350"/>
                  </a:lnTo>
                  <a:lnTo>
                    <a:pt x="2816" y="346"/>
                  </a:lnTo>
                  <a:lnTo>
                    <a:pt x="2838" y="344"/>
                  </a:lnTo>
                  <a:lnTo>
                    <a:pt x="2860" y="344"/>
                  </a:lnTo>
                  <a:lnTo>
                    <a:pt x="2880" y="346"/>
                  </a:lnTo>
                  <a:lnTo>
                    <a:pt x="2900" y="348"/>
                  </a:lnTo>
                  <a:lnTo>
                    <a:pt x="2920" y="352"/>
                  </a:lnTo>
                  <a:lnTo>
                    <a:pt x="2940" y="356"/>
                  </a:lnTo>
                  <a:lnTo>
                    <a:pt x="2958" y="364"/>
                  </a:lnTo>
                  <a:lnTo>
                    <a:pt x="2976" y="370"/>
                  </a:lnTo>
                  <a:lnTo>
                    <a:pt x="2994" y="380"/>
                  </a:lnTo>
                  <a:lnTo>
                    <a:pt x="3010" y="390"/>
                  </a:lnTo>
                  <a:lnTo>
                    <a:pt x="3024" y="402"/>
                  </a:lnTo>
                  <a:lnTo>
                    <a:pt x="3040" y="414"/>
                  </a:lnTo>
                  <a:lnTo>
                    <a:pt x="3052" y="428"/>
                  </a:lnTo>
                  <a:lnTo>
                    <a:pt x="3064" y="444"/>
                  </a:lnTo>
                  <a:lnTo>
                    <a:pt x="3076" y="460"/>
                  </a:lnTo>
                  <a:lnTo>
                    <a:pt x="3084" y="478"/>
                  </a:lnTo>
                  <a:lnTo>
                    <a:pt x="3092" y="496"/>
                  </a:lnTo>
                  <a:lnTo>
                    <a:pt x="3100" y="514"/>
                  </a:lnTo>
                  <a:lnTo>
                    <a:pt x="3104" y="534"/>
                  </a:lnTo>
                  <a:lnTo>
                    <a:pt x="3108" y="556"/>
                  </a:lnTo>
                  <a:lnTo>
                    <a:pt x="3110" y="578"/>
                  </a:lnTo>
                  <a:lnTo>
                    <a:pt x="3110" y="600"/>
                  </a:lnTo>
                  <a:lnTo>
                    <a:pt x="3110" y="624"/>
                  </a:lnTo>
                  <a:lnTo>
                    <a:pt x="3106" y="648"/>
                  </a:lnTo>
                  <a:lnTo>
                    <a:pt x="3100" y="674"/>
                  </a:lnTo>
                  <a:lnTo>
                    <a:pt x="3094" y="700"/>
                  </a:lnTo>
                  <a:lnTo>
                    <a:pt x="3084" y="726"/>
                  </a:lnTo>
                  <a:lnTo>
                    <a:pt x="3084" y="726"/>
                  </a:lnTo>
                  <a:lnTo>
                    <a:pt x="3110" y="724"/>
                  </a:lnTo>
                  <a:lnTo>
                    <a:pt x="3134" y="722"/>
                  </a:lnTo>
                  <a:lnTo>
                    <a:pt x="3156" y="724"/>
                  </a:lnTo>
                  <a:lnTo>
                    <a:pt x="3178" y="728"/>
                  </a:lnTo>
                  <a:lnTo>
                    <a:pt x="3200" y="732"/>
                  </a:lnTo>
                  <a:lnTo>
                    <a:pt x="3220" y="740"/>
                  </a:lnTo>
                  <a:lnTo>
                    <a:pt x="3238" y="748"/>
                  </a:lnTo>
                  <a:lnTo>
                    <a:pt x="3256" y="756"/>
                  </a:lnTo>
                  <a:lnTo>
                    <a:pt x="3274" y="768"/>
                  </a:lnTo>
                  <a:lnTo>
                    <a:pt x="3288" y="780"/>
                  </a:lnTo>
                  <a:lnTo>
                    <a:pt x="3302" y="792"/>
                  </a:lnTo>
                  <a:lnTo>
                    <a:pt x="3316" y="808"/>
                  </a:lnTo>
                  <a:lnTo>
                    <a:pt x="3328" y="822"/>
                  </a:lnTo>
                  <a:lnTo>
                    <a:pt x="3338" y="838"/>
                  </a:lnTo>
                  <a:lnTo>
                    <a:pt x="3348" y="854"/>
                  </a:lnTo>
                  <a:lnTo>
                    <a:pt x="3356" y="872"/>
                  </a:lnTo>
                  <a:lnTo>
                    <a:pt x="3362" y="890"/>
                  </a:lnTo>
                  <a:lnTo>
                    <a:pt x="3366" y="908"/>
                  </a:lnTo>
                  <a:lnTo>
                    <a:pt x="3370" y="926"/>
                  </a:lnTo>
                  <a:lnTo>
                    <a:pt x="3372" y="944"/>
                  </a:lnTo>
                  <a:lnTo>
                    <a:pt x="3374" y="962"/>
                  </a:lnTo>
                  <a:lnTo>
                    <a:pt x="3372" y="982"/>
                  </a:lnTo>
                  <a:lnTo>
                    <a:pt x="3370" y="1000"/>
                  </a:lnTo>
                  <a:lnTo>
                    <a:pt x="3366" y="1018"/>
                  </a:lnTo>
                  <a:lnTo>
                    <a:pt x="3360" y="1036"/>
                  </a:lnTo>
                  <a:lnTo>
                    <a:pt x="3354" y="1052"/>
                  </a:lnTo>
                  <a:lnTo>
                    <a:pt x="3344" y="1070"/>
                  </a:lnTo>
                  <a:lnTo>
                    <a:pt x="3334" y="1086"/>
                  </a:lnTo>
                  <a:lnTo>
                    <a:pt x="3322" y="1102"/>
                  </a:lnTo>
                  <a:lnTo>
                    <a:pt x="3308" y="1116"/>
                  </a:lnTo>
                  <a:lnTo>
                    <a:pt x="3294" y="1130"/>
                  </a:lnTo>
                  <a:lnTo>
                    <a:pt x="3276" y="1142"/>
                  </a:lnTo>
                  <a:lnTo>
                    <a:pt x="3276" y="1142"/>
                  </a:lnTo>
                  <a:lnTo>
                    <a:pt x="3240" y="1164"/>
                  </a:lnTo>
                  <a:lnTo>
                    <a:pt x="3204" y="1180"/>
                  </a:lnTo>
                  <a:lnTo>
                    <a:pt x="3170" y="1192"/>
                  </a:lnTo>
                  <a:lnTo>
                    <a:pt x="3136" y="1202"/>
                  </a:lnTo>
                  <a:lnTo>
                    <a:pt x="3102" y="1206"/>
                  </a:lnTo>
                  <a:lnTo>
                    <a:pt x="3072" y="1208"/>
                  </a:lnTo>
                  <a:lnTo>
                    <a:pt x="3042" y="1206"/>
                  </a:lnTo>
                  <a:lnTo>
                    <a:pt x="3016" y="1202"/>
                  </a:lnTo>
                  <a:lnTo>
                    <a:pt x="2990" y="1194"/>
                  </a:lnTo>
                  <a:lnTo>
                    <a:pt x="2968" y="1184"/>
                  </a:lnTo>
                  <a:lnTo>
                    <a:pt x="2946" y="1172"/>
                  </a:lnTo>
                  <a:lnTo>
                    <a:pt x="2928" y="1156"/>
                  </a:lnTo>
                  <a:lnTo>
                    <a:pt x="2914" y="1140"/>
                  </a:lnTo>
                  <a:lnTo>
                    <a:pt x="2902" y="1120"/>
                  </a:lnTo>
                  <a:lnTo>
                    <a:pt x="2894" y="1100"/>
                  </a:lnTo>
                  <a:lnTo>
                    <a:pt x="2888" y="1078"/>
                  </a:lnTo>
                  <a:lnTo>
                    <a:pt x="2888" y="1078"/>
                  </a:lnTo>
                  <a:lnTo>
                    <a:pt x="2886" y="1050"/>
                  </a:lnTo>
                  <a:lnTo>
                    <a:pt x="2886" y="1024"/>
                  </a:lnTo>
                  <a:lnTo>
                    <a:pt x="2888" y="1000"/>
                  </a:lnTo>
                  <a:lnTo>
                    <a:pt x="2894" y="980"/>
                  </a:lnTo>
                  <a:lnTo>
                    <a:pt x="2902" y="960"/>
                  </a:lnTo>
                  <a:lnTo>
                    <a:pt x="2912" y="944"/>
                  </a:lnTo>
                  <a:lnTo>
                    <a:pt x="2924" y="930"/>
                  </a:lnTo>
                  <a:lnTo>
                    <a:pt x="2938" y="918"/>
                  </a:lnTo>
                  <a:lnTo>
                    <a:pt x="2952" y="908"/>
                  </a:lnTo>
                  <a:lnTo>
                    <a:pt x="2968" y="900"/>
                  </a:lnTo>
                  <a:lnTo>
                    <a:pt x="2984" y="894"/>
                  </a:lnTo>
                  <a:lnTo>
                    <a:pt x="3002" y="892"/>
                  </a:lnTo>
                  <a:lnTo>
                    <a:pt x="3020" y="892"/>
                  </a:lnTo>
                  <a:lnTo>
                    <a:pt x="3038" y="894"/>
                  </a:lnTo>
                  <a:lnTo>
                    <a:pt x="3056" y="898"/>
                  </a:lnTo>
                  <a:lnTo>
                    <a:pt x="3072" y="906"/>
                  </a:lnTo>
                  <a:lnTo>
                    <a:pt x="3072" y="906"/>
                  </a:lnTo>
                  <a:lnTo>
                    <a:pt x="3098" y="920"/>
                  </a:lnTo>
                  <a:lnTo>
                    <a:pt x="3116" y="936"/>
                  </a:lnTo>
                  <a:lnTo>
                    <a:pt x="3124" y="944"/>
                  </a:lnTo>
                  <a:lnTo>
                    <a:pt x="3132" y="954"/>
                  </a:lnTo>
                  <a:lnTo>
                    <a:pt x="3136" y="964"/>
                  </a:lnTo>
                  <a:lnTo>
                    <a:pt x="3142" y="974"/>
                  </a:lnTo>
                  <a:lnTo>
                    <a:pt x="3144" y="984"/>
                  </a:lnTo>
                  <a:lnTo>
                    <a:pt x="3144" y="994"/>
                  </a:lnTo>
                  <a:lnTo>
                    <a:pt x="3144" y="1004"/>
                  </a:lnTo>
                  <a:lnTo>
                    <a:pt x="3142" y="1016"/>
                  </a:lnTo>
                  <a:lnTo>
                    <a:pt x="3140" y="1026"/>
                  </a:lnTo>
                  <a:lnTo>
                    <a:pt x="3134" y="1036"/>
                  </a:lnTo>
                  <a:lnTo>
                    <a:pt x="3128" y="1046"/>
                  </a:lnTo>
                  <a:lnTo>
                    <a:pt x="3120" y="1056"/>
                  </a:lnTo>
                  <a:lnTo>
                    <a:pt x="3120" y="1056"/>
                  </a:lnTo>
                  <a:lnTo>
                    <a:pt x="3136" y="1054"/>
                  </a:lnTo>
                  <a:lnTo>
                    <a:pt x="3152" y="1048"/>
                  </a:lnTo>
                  <a:lnTo>
                    <a:pt x="3164" y="1042"/>
                  </a:lnTo>
                  <a:lnTo>
                    <a:pt x="3176" y="1034"/>
                  </a:lnTo>
                  <a:lnTo>
                    <a:pt x="3184" y="1024"/>
                  </a:lnTo>
                  <a:lnTo>
                    <a:pt x="3190" y="1014"/>
                  </a:lnTo>
                  <a:lnTo>
                    <a:pt x="3192" y="1002"/>
                  </a:lnTo>
                  <a:lnTo>
                    <a:pt x="3194" y="988"/>
                  </a:lnTo>
                  <a:lnTo>
                    <a:pt x="3192" y="974"/>
                  </a:lnTo>
                  <a:lnTo>
                    <a:pt x="3188" y="958"/>
                  </a:lnTo>
                  <a:lnTo>
                    <a:pt x="3182" y="944"/>
                  </a:lnTo>
                  <a:lnTo>
                    <a:pt x="3174" y="928"/>
                  </a:lnTo>
                  <a:lnTo>
                    <a:pt x="3164" y="912"/>
                  </a:lnTo>
                  <a:lnTo>
                    <a:pt x="3150" y="896"/>
                  </a:lnTo>
                  <a:lnTo>
                    <a:pt x="3136" y="880"/>
                  </a:lnTo>
                  <a:lnTo>
                    <a:pt x="3118" y="864"/>
                  </a:lnTo>
                  <a:lnTo>
                    <a:pt x="3118" y="864"/>
                  </a:lnTo>
                  <a:lnTo>
                    <a:pt x="3108" y="856"/>
                  </a:lnTo>
                  <a:lnTo>
                    <a:pt x="3096" y="850"/>
                  </a:lnTo>
                  <a:lnTo>
                    <a:pt x="3074" y="840"/>
                  </a:lnTo>
                  <a:lnTo>
                    <a:pt x="3048" y="834"/>
                  </a:lnTo>
                  <a:lnTo>
                    <a:pt x="3024" y="832"/>
                  </a:lnTo>
                  <a:lnTo>
                    <a:pt x="2996" y="834"/>
                  </a:lnTo>
                  <a:lnTo>
                    <a:pt x="2970" y="838"/>
                  </a:lnTo>
                  <a:lnTo>
                    <a:pt x="2944" y="846"/>
                  </a:lnTo>
                  <a:lnTo>
                    <a:pt x="2918" y="856"/>
                  </a:lnTo>
                  <a:lnTo>
                    <a:pt x="2894" y="870"/>
                  </a:lnTo>
                  <a:lnTo>
                    <a:pt x="2872" y="886"/>
                  </a:lnTo>
                  <a:lnTo>
                    <a:pt x="2852" y="904"/>
                  </a:lnTo>
                  <a:lnTo>
                    <a:pt x="2836" y="926"/>
                  </a:lnTo>
                  <a:lnTo>
                    <a:pt x="2820" y="948"/>
                  </a:lnTo>
                  <a:lnTo>
                    <a:pt x="2810" y="972"/>
                  </a:lnTo>
                  <a:lnTo>
                    <a:pt x="2804" y="998"/>
                  </a:lnTo>
                  <a:lnTo>
                    <a:pt x="2802" y="1010"/>
                  </a:lnTo>
                  <a:lnTo>
                    <a:pt x="2802" y="1024"/>
                  </a:lnTo>
                  <a:lnTo>
                    <a:pt x="2802" y="1024"/>
                  </a:lnTo>
                  <a:lnTo>
                    <a:pt x="2802" y="1052"/>
                  </a:lnTo>
                  <a:lnTo>
                    <a:pt x="2806" y="1076"/>
                  </a:lnTo>
                  <a:lnTo>
                    <a:pt x="2812" y="1102"/>
                  </a:lnTo>
                  <a:lnTo>
                    <a:pt x="2818" y="1124"/>
                  </a:lnTo>
                  <a:lnTo>
                    <a:pt x="2828" y="1146"/>
                  </a:lnTo>
                  <a:lnTo>
                    <a:pt x="2838" y="1166"/>
                  </a:lnTo>
                  <a:lnTo>
                    <a:pt x="2850" y="1186"/>
                  </a:lnTo>
                  <a:lnTo>
                    <a:pt x="2864" y="1202"/>
                  </a:lnTo>
                  <a:lnTo>
                    <a:pt x="2882" y="1218"/>
                  </a:lnTo>
                  <a:lnTo>
                    <a:pt x="2900" y="1232"/>
                  </a:lnTo>
                  <a:lnTo>
                    <a:pt x="2920" y="1244"/>
                  </a:lnTo>
                  <a:lnTo>
                    <a:pt x="2942" y="1252"/>
                  </a:lnTo>
                  <a:lnTo>
                    <a:pt x="2966" y="1260"/>
                  </a:lnTo>
                  <a:lnTo>
                    <a:pt x="2992" y="1266"/>
                  </a:lnTo>
                  <a:lnTo>
                    <a:pt x="3018" y="1270"/>
                  </a:lnTo>
                  <a:lnTo>
                    <a:pt x="3048" y="1270"/>
                  </a:lnTo>
                  <a:lnTo>
                    <a:pt x="3048" y="1270"/>
                  </a:lnTo>
                  <a:lnTo>
                    <a:pt x="3098" y="1268"/>
                  </a:lnTo>
                  <a:lnTo>
                    <a:pt x="3142" y="1264"/>
                  </a:lnTo>
                  <a:lnTo>
                    <a:pt x="3180" y="1254"/>
                  </a:lnTo>
                  <a:lnTo>
                    <a:pt x="3214" y="1244"/>
                  </a:lnTo>
                  <a:lnTo>
                    <a:pt x="3246" y="1230"/>
                  </a:lnTo>
                  <a:lnTo>
                    <a:pt x="3274" y="1216"/>
                  </a:lnTo>
                  <a:lnTo>
                    <a:pt x="3298" y="1200"/>
                  </a:lnTo>
                  <a:lnTo>
                    <a:pt x="3320" y="1182"/>
                  </a:lnTo>
                  <a:lnTo>
                    <a:pt x="3364" y="1146"/>
                  </a:lnTo>
                  <a:lnTo>
                    <a:pt x="3406" y="1110"/>
                  </a:lnTo>
                  <a:lnTo>
                    <a:pt x="3428" y="1092"/>
                  </a:lnTo>
                  <a:lnTo>
                    <a:pt x="3452" y="1078"/>
                  </a:lnTo>
                  <a:lnTo>
                    <a:pt x="3478" y="1064"/>
                  </a:lnTo>
                  <a:lnTo>
                    <a:pt x="3508" y="1052"/>
                  </a:lnTo>
                  <a:lnTo>
                    <a:pt x="3508" y="1052"/>
                  </a:lnTo>
                  <a:lnTo>
                    <a:pt x="3548" y="1038"/>
                  </a:lnTo>
                  <a:lnTo>
                    <a:pt x="3592" y="1026"/>
                  </a:lnTo>
                  <a:lnTo>
                    <a:pt x="3634" y="1016"/>
                  </a:lnTo>
                  <a:lnTo>
                    <a:pt x="3678" y="1010"/>
                  </a:lnTo>
                  <a:lnTo>
                    <a:pt x="3720" y="1004"/>
                  </a:lnTo>
                  <a:lnTo>
                    <a:pt x="3764" y="1002"/>
                  </a:lnTo>
                  <a:lnTo>
                    <a:pt x="3808" y="1002"/>
                  </a:lnTo>
                  <a:lnTo>
                    <a:pt x="3852" y="1006"/>
                  </a:lnTo>
                  <a:lnTo>
                    <a:pt x="3894" y="1012"/>
                  </a:lnTo>
                  <a:lnTo>
                    <a:pt x="3938" y="1020"/>
                  </a:lnTo>
                  <a:lnTo>
                    <a:pt x="3978" y="1034"/>
                  </a:lnTo>
                  <a:lnTo>
                    <a:pt x="4018" y="1050"/>
                  </a:lnTo>
                  <a:lnTo>
                    <a:pt x="4058" y="1070"/>
                  </a:lnTo>
                  <a:lnTo>
                    <a:pt x="4096" y="1094"/>
                  </a:lnTo>
                  <a:lnTo>
                    <a:pt x="4130" y="1124"/>
                  </a:lnTo>
                  <a:lnTo>
                    <a:pt x="4164" y="1156"/>
                  </a:lnTo>
                  <a:lnTo>
                    <a:pt x="4164" y="1156"/>
                  </a:lnTo>
                  <a:lnTo>
                    <a:pt x="4188" y="1180"/>
                  </a:lnTo>
                  <a:lnTo>
                    <a:pt x="4212" y="1204"/>
                  </a:lnTo>
                  <a:lnTo>
                    <a:pt x="4238" y="1226"/>
                  </a:lnTo>
                  <a:lnTo>
                    <a:pt x="4264" y="1246"/>
                  </a:lnTo>
                  <a:lnTo>
                    <a:pt x="4292" y="1266"/>
                  </a:lnTo>
                  <a:lnTo>
                    <a:pt x="4320" y="1284"/>
                  </a:lnTo>
                  <a:lnTo>
                    <a:pt x="4378" y="1320"/>
                  </a:lnTo>
                  <a:lnTo>
                    <a:pt x="4442" y="1354"/>
                  </a:lnTo>
                  <a:lnTo>
                    <a:pt x="4510" y="1384"/>
                  </a:lnTo>
                  <a:lnTo>
                    <a:pt x="4582" y="1414"/>
                  </a:lnTo>
                  <a:lnTo>
                    <a:pt x="4658" y="1442"/>
                  </a:lnTo>
                  <a:lnTo>
                    <a:pt x="4658" y="1442"/>
                  </a:lnTo>
                  <a:lnTo>
                    <a:pt x="4626" y="1444"/>
                  </a:lnTo>
                  <a:lnTo>
                    <a:pt x="4596" y="1446"/>
                  </a:lnTo>
                  <a:lnTo>
                    <a:pt x="4566" y="1446"/>
                  </a:lnTo>
                  <a:lnTo>
                    <a:pt x="4536" y="1444"/>
                  </a:lnTo>
                  <a:lnTo>
                    <a:pt x="4506" y="1440"/>
                  </a:lnTo>
                  <a:lnTo>
                    <a:pt x="4478" y="1434"/>
                  </a:lnTo>
                  <a:lnTo>
                    <a:pt x="4450" y="1428"/>
                  </a:lnTo>
                  <a:lnTo>
                    <a:pt x="4422" y="1420"/>
                  </a:lnTo>
                  <a:lnTo>
                    <a:pt x="4368" y="1400"/>
                  </a:lnTo>
                  <a:lnTo>
                    <a:pt x="4316" y="1378"/>
                  </a:lnTo>
                  <a:lnTo>
                    <a:pt x="4264" y="1352"/>
                  </a:lnTo>
                  <a:lnTo>
                    <a:pt x="4214" y="1324"/>
                  </a:lnTo>
                  <a:lnTo>
                    <a:pt x="4116" y="1268"/>
                  </a:lnTo>
                  <a:lnTo>
                    <a:pt x="4066" y="1240"/>
                  </a:lnTo>
                  <a:lnTo>
                    <a:pt x="4016" y="1214"/>
                  </a:lnTo>
                  <a:lnTo>
                    <a:pt x="3966" y="1192"/>
                  </a:lnTo>
                  <a:lnTo>
                    <a:pt x="3914" y="1172"/>
                  </a:lnTo>
                  <a:lnTo>
                    <a:pt x="3888" y="1164"/>
                  </a:lnTo>
                  <a:lnTo>
                    <a:pt x="3862" y="1158"/>
                  </a:lnTo>
                  <a:lnTo>
                    <a:pt x="3834" y="1152"/>
                  </a:lnTo>
                  <a:lnTo>
                    <a:pt x="3808" y="1148"/>
                  </a:lnTo>
                  <a:lnTo>
                    <a:pt x="3808" y="1148"/>
                  </a:lnTo>
                  <a:lnTo>
                    <a:pt x="3772" y="1144"/>
                  </a:lnTo>
                  <a:lnTo>
                    <a:pt x="3738" y="1144"/>
                  </a:lnTo>
                  <a:lnTo>
                    <a:pt x="3704" y="1146"/>
                  </a:lnTo>
                  <a:lnTo>
                    <a:pt x="3672" y="1150"/>
                  </a:lnTo>
                  <a:lnTo>
                    <a:pt x="3638" y="1156"/>
                  </a:lnTo>
                  <a:lnTo>
                    <a:pt x="3606" y="1164"/>
                  </a:lnTo>
                  <a:lnTo>
                    <a:pt x="3572" y="1174"/>
                  </a:lnTo>
                  <a:lnTo>
                    <a:pt x="3540" y="1188"/>
                  </a:lnTo>
                  <a:lnTo>
                    <a:pt x="3506" y="1202"/>
                  </a:lnTo>
                  <a:lnTo>
                    <a:pt x="3474" y="1220"/>
                  </a:lnTo>
                  <a:lnTo>
                    <a:pt x="3440" y="1238"/>
                  </a:lnTo>
                  <a:lnTo>
                    <a:pt x="3406" y="1260"/>
                  </a:lnTo>
                  <a:lnTo>
                    <a:pt x="3372" y="1282"/>
                  </a:lnTo>
                  <a:lnTo>
                    <a:pt x="3338" y="1308"/>
                  </a:lnTo>
                  <a:lnTo>
                    <a:pt x="3268" y="1364"/>
                  </a:lnTo>
                  <a:lnTo>
                    <a:pt x="3268" y="1364"/>
                  </a:lnTo>
                  <a:lnTo>
                    <a:pt x="3226" y="1396"/>
                  </a:lnTo>
                  <a:lnTo>
                    <a:pt x="3182" y="1426"/>
                  </a:lnTo>
                  <a:lnTo>
                    <a:pt x="3136" y="1454"/>
                  </a:lnTo>
                  <a:lnTo>
                    <a:pt x="3088" y="1478"/>
                  </a:lnTo>
                  <a:lnTo>
                    <a:pt x="3038" y="1500"/>
                  </a:lnTo>
                  <a:lnTo>
                    <a:pt x="2986" y="1518"/>
                  </a:lnTo>
                  <a:lnTo>
                    <a:pt x="2932" y="1534"/>
                  </a:lnTo>
                  <a:lnTo>
                    <a:pt x="2878" y="1544"/>
                  </a:lnTo>
                  <a:lnTo>
                    <a:pt x="2822" y="1550"/>
                  </a:lnTo>
                  <a:lnTo>
                    <a:pt x="2792" y="1550"/>
                  </a:lnTo>
                  <a:lnTo>
                    <a:pt x="2764" y="1550"/>
                  </a:lnTo>
                  <a:lnTo>
                    <a:pt x="2736" y="1548"/>
                  </a:lnTo>
                  <a:lnTo>
                    <a:pt x="2706" y="1546"/>
                  </a:lnTo>
                  <a:lnTo>
                    <a:pt x="2678" y="1542"/>
                  </a:lnTo>
                  <a:lnTo>
                    <a:pt x="2648" y="1536"/>
                  </a:lnTo>
                  <a:lnTo>
                    <a:pt x="2618" y="1530"/>
                  </a:lnTo>
                  <a:lnTo>
                    <a:pt x="2588" y="1522"/>
                  </a:lnTo>
                  <a:lnTo>
                    <a:pt x="2560" y="1512"/>
                  </a:lnTo>
                  <a:lnTo>
                    <a:pt x="2530" y="1500"/>
                  </a:lnTo>
                  <a:lnTo>
                    <a:pt x="2500" y="1486"/>
                  </a:lnTo>
                  <a:lnTo>
                    <a:pt x="2470" y="1472"/>
                  </a:lnTo>
                  <a:lnTo>
                    <a:pt x="2440" y="1456"/>
                  </a:lnTo>
                  <a:lnTo>
                    <a:pt x="2410" y="1436"/>
                  </a:lnTo>
                  <a:lnTo>
                    <a:pt x="2410" y="1436"/>
                  </a:lnTo>
                  <a:lnTo>
                    <a:pt x="2432" y="1424"/>
                  </a:lnTo>
                  <a:lnTo>
                    <a:pt x="2450" y="1410"/>
                  </a:lnTo>
                  <a:lnTo>
                    <a:pt x="2466" y="1398"/>
                  </a:lnTo>
                  <a:lnTo>
                    <a:pt x="2482" y="1382"/>
                  </a:lnTo>
                  <a:lnTo>
                    <a:pt x="2494" y="1368"/>
                  </a:lnTo>
                  <a:lnTo>
                    <a:pt x="2506" y="1352"/>
                  </a:lnTo>
                  <a:lnTo>
                    <a:pt x="2516" y="1336"/>
                  </a:lnTo>
                  <a:lnTo>
                    <a:pt x="2524" y="1320"/>
                  </a:lnTo>
                  <a:lnTo>
                    <a:pt x="2530" y="1302"/>
                  </a:lnTo>
                  <a:lnTo>
                    <a:pt x="2534" y="1286"/>
                  </a:lnTo>
                  <a:lnTo>
                    <a:pt x="2538" y="1268"/>
                  </a:lnTo>
                  <a:lnTo>
                    <a:pt x="2540" y="1250"/>
                  </a:lnTo>
                  <a:lnTo>
                    <a:pt x="2540" y="1232"/>
                  </a:lnTo>
                  <a:lnTo>
                    <a:pt x="2540" y="1214"/>
                  </a:lnTo>
                  <a:lnTo>
                    <a:pt x="2536" y="1178"/>
                  </a:lnTo>
                  <a:lnTo>
                    <a:pt x="2526" y="1142"/>
                  </a:lnTo>
                  <a:lnTo>
                    <a:pt x="2514" y="1106"/>
                  </a:lnTo>
                  <a:lnTo>
                    <a:pt x="2500" y="1072"/>
                  </a:lnTo>
                  <a:lnTo>
                    <a:pt x="2482" y="1038"/>
                  </a:lnTo>
                  <a:lnTo>
                    <a:pt x="2462" y="1006"/>
                  </a:lnTo>
                  <a:lnTo>
                    <a:pt x="2442" y="974"/>
                  </a:lnTo>
                  <a:lnTo>
                    <a:pt x="2420" y="946"/>
                  </a:lnTo>
                  <a:lnTo>
                    <a:pt x="2398" y="920"/>
                  </a:lnTo>
                  <a:lnTo>
                    <a:pt x="2398" y="920"/>
                  </a:lnTo>
                  <a:lnTo>
                    <a:pt x="2380" y="904"/>
                  </a:lnTo>
                  <a:lnTo>
                    <a:pt x="2362" y="888"/>
                  </a:lnTo>
                  <a:lnTo>
                    <a:pt x="2340" y="872"/>
                  </a:lnTo>
                  <a:lnTo>
                    <a:pt x="2316" y="858"/>
                  </a:lnTo>
                  <a:lnTo>
                    <a:pt x="2292" y="846"/>
                  </a:lnTo>
                  <a:lnTo>
                    <a:pt x="2264" y="834"/>
                  </a:lnTo>
                  <a:lnTo>
                    <a:pt x="2236" y="826"/>
                  </a:lnTo>
                  <a:lnTo>
                    <a:pt x="2208" y="818"/>
                  </a:lnTo>
                  <a:lnTo>
                    <a:pt x="2178" y="812"/>
                  </a:lnTo>
                  <a:lnTo>
                    <a:pt x="2148" y="810"/>
                  </a:lnTo>
                  <a:lnTo>
                    <a:pt x="2118" y="810"/>
                  </a:lnTo>
                  <a:lnTo>
                    <a:pt x="2088" y="812"/>
                  </a:lnTo>
                  <a:lnTo>
                    <a:pt x="2056" y="816"/>
                  </a:lnTo>
                  <a:lnTo>
                    <a:pt x="2026" y="824"/>
                  </a:lnTo>
                  <a:lnTo>
                    <a:pt x="1998" y="836"/>
                  </a:lnTo>
                  <a:lnTo>
                    <a:pt x="1970" y="850"/>
                  </a:lnTo>
                  <a:lnTo>
                    <a:pt x="1970" y="850"/>
                  </a:lnTo>
                  <a:close/>
                </a:path>
              </a:pathLst>
            </a:custGeom>
            <a:grpFill/>
            <a:ln w="12700">
              <a:solidFill>
                <a:srgbClr val="FABE00"/>
              </a:solidFill>
              <a:prstDash val="solid"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1982788" y="2973388"/>
              <a:ext cx="5905500" cy="1793875"/>
            </a:xfrm>
            <a:custGeom>
              <a:gdLst>
                <a:gd fmla="*/ 196 w 3720" name="T0"/>
                <a:gd fmla="*/ 618 h 1130" name="T1"/>
                <a:gd fmla="*/ 88 w 3720" name="T2"/>
                <a:gd fmla="*/ 616 h 1130" name="T3"/>
                <a:gd fmla="*/ 14 w 3720" name="T4"/>
                <a:gd fmla="*/ 534 h 1130" name="T5"/>
                <a:gd fmla="*/ 2 w 3720" name="T6"/>
                <a:gd fmla="*/ 426 h 1130" name="T7"/>
                <a:gd fmla="*/ 68 w 3720" name="T8"/>
                <a:gd fmla="*/ 302 h 1130" name="T9"/>
                <a:gd fmla="*/ 206 w 3720" name="T10"/>
                <a:gd fmla="*/ 242 h 1130" name="T11"/>
                <a:gd fmla="*/ 248 w 3720" name="T12"/>
                <a:gd fmla="*/ 136 h 1130" name="T13"/>
                <a:gd fmla="*/ 352 w 3720" name="T14"/>
                <a:gd fmla="*/ 48 h 1130" name="T15"/>
                <a:gd fmla="*/ 492 w 3720" name="T16"/>
                <a:gd fmla="*/ 2 h 1130" name="T17"/>
                <a:gd fmla="*/ 648 w 3720" name="T18"/>
                <a:gd fmla="*/ 20 h 1130" name="T19"/>
                <a:gd fmla="*/ 794 w 3720" name="T20"/>
                <a:gd fmla="*/ 130 h 1130" name="T21"/>
                <a:gd fmla="*/ 960 w 3720" name="T22"/>
                <a:gd fmla="*/ 158 h 1130" name="T23"/>
                <a:gd fmla="*/ 1184 w 3720" name="T24"/>
                <a:gd fmla="*/ 212 h 1130" name="T25"/>
                <a:gd fmla="*/ 1328 w 3720" name="T26"/>
                <a:gd fmla="*/ 410 h 1130" name="T27"/>
                <a:gd fmla="*/ 1342 w 3720" name="T28"/>
                <a:gd fmla="*/ 522 h 1130" name="T29"/>
                <a:gd fmla="*/ 1298 w 3720" name="T30"/>
                <a:gd fmla="*/ 610 h 1130" name="T31"/>
                <a:gd fmla="*/ 1128 w 3720" name="T32"/>
                <a:gd fmla="*/ 704 h 1130" name="T33"/>
                <a:gd fmla="*/ 1042 w 3720" name="T34"/>
                <a:gd fmla="*/ 692 h 1130" name="T35"/>
                <a:gd fmla="*/ 990 w 3720" name="T36"/>
                <a:gd fmla="*/ 644 h 1130" name="T37"/>
                <a:gd fmla="*/ 968 w 3720" name="T38"/>
                <a:gd fmla="*/ 548 h 1130" name="T39"/>
                <a:gd fmla="*/ 1006 w 3720" name="T40"/>
                <a:gd fmla="*/ 462 h 1130" name="T41"/>
                <a:gd fmla="*/ 1080 w 3720" name="T42"/>
                <a:gd fmla="*/ 438 h 1130" name="T43"/>
                <a:gd fmla="*/ 1142 w 3720" name="T44"/>
                <a:gd fmla="*/ 464 h 1130" name="T45"/>
                <a:gd fmla="*/ 1172 w 3720" name="T46"/>
                <a:gd fmla="*/ 528 h 1130" name="T47"/>
                <a:gd fmla="*/ 1194 w 3720" name="T48"/>
                <a:gd fmla="*/ 534 h 1130" name="T49"/>
                <a:gd fmla="*/ 1180 w 3720" name="T50"/>
                <a:gd fmla="*/ 438 h 1130" name="T51"/>
                <a:gd fmla="*/ 1114 w 3720" name="T52"/>
                <a:gd fmla="*/ 366 h 1130" name="T53"/>
                <a:gd fmla="*/ 996 w 3720" name="T54"/>
                <a:gd fmla="*/ 388 h 1130" name="T55"/>
                <a:gd fmla="*/ 910 w 3720" name="T56"/>
                <a:gd fmla="*/ 502 h 1130" name="T57"/>
                <a:gd fmla="*/ 924 w 3720" name="T58"/>
                <a:gd fmla="*/ 652 h 1130" name="T59"/>
                <a:gd fmla="*/ 996 w 3720" name="T60"/>
                <a:gd fmla="*/ 744 h 1130" name="T61"/>
                <a:gd fmla="*/ 1112 w 3720" name="T62"/>
                <a:gd fmla="*/ 778 h 1130" name="T63"/>
                <a:gd fmla="*/ 1296 w 3720" name="T64"/>
                <a:gd fmla="*/ 784 h 1130" name="T65"/>
                <a:gd fmla="*/ 1500 w 3720" name="T66"/>
                <a:gd fmla="*/ 872 h 1130" name="T67"/>
                <a:gd fmla="*/ 1668 w 3720" name="T68"/>
                <a:gd fmla="*/ 882 h 1130" name="T69"/>
                <a:gd fmla="*/ 1912 w 3720" name="T70"/>
                <a:gd fmla="*/ 840 h 1130" name="T71"/>
                <a:gd fmla="*/ 2116 w 3720" name="T72"/>
                <a:gd fmla="*/ 738 h 1130" name="T73"/>
                <a:gd fmla="*/ 2372 w 3720" name="T74"/>
                <a:gd fmla="*/ 546 h 1130" name="T75"/>
                <a:gd fmla="*/ 2628 w 3720" name="T76"/>
                <a:gd fmla="*/ 472 h 1130" name="T77"/>
                <a:gd fmla="*/ 2846 w 3720" name="T78"/>
                <a:gd fmla="*/ 518 h 1130" name="T79"/>
                <a:gd fmla="*/ 3056 w 3720" name="T80"/>
                <a:gd fmla="*/ 646 h 1130" name="T81"/>
                <a:gd fmla="*/ 3330 w 3720" name="T82"/>
                <a:gd fmla="*/ 750 h 1130" name="T83"/>
                <a:gd fmla="*/ 3720 w 3720" name="T84"/>
                <a:gd fmla="*/ 732 h 1130" name="T85"/>
                <a:gd fmla="*/ 3516 w 3720" name="T86"/>
                <a:gd fmla="*/ 814 h 1130" name="T87"/>
                <a:gd fmla="*/ 3278 w 3720" name="T88"/>
                <a:gd fmla="*/ 844 h 1130" name="T89"/>
                <a:gd fmla="*/ 3100 w 3720" name="T90"/>
                <a:gd fmla="*/ 804 h 1130" name="T91"/>
                <a:gd fmla="*/ 2758 w 3720" name="T92"/>
                <a:gd fmla="*/ 680 h 1130" name="T93"/>
                <a:gd fmla="*/ 2570 w 3720" name="T94"/>
                <a:gd fmla="*/ 674 h 1130" name="T95"/>
                <a:gd fmla="*/ 2410 w 3720" name="T96"/>
                <a:gd fmla="*/ 750 h 1130" name="T97"/>
                <a:gd fmla="*/ 2108 w 3720" name="T98"/>
                <a:gd fmla="*/ 946 h 1130" name="T99"/>
                <a:gd fmla="*/ 1766 w 3720" name="T100"/>
                <a:gd fmla="*/ 1070 h 1130" name="T101"/>
                <a:gd fmla="*/ 1424 w 3720" name="T102"/>
                <a:gd fmla="*/ 1126 h 1130" name="T103"/>
                <a:gd fmla="*/ 1074 w 3720" name="T104"/>
                <a:gd fmla="*/ 1116 h 1130" name="T105"/>
                <a:gd fmla="*/ 808 w 3720" name="T106"/>
                <a:gd fmla="*/ 1060 h 1130" name="T107"/>
                <a:gd fmla="*/ 538 w 3720" name="T108"/>
                <a:gd fmla="*/ 922 h 1130" name="T109"/>
                <a:gd fmla="*/ 308 w 3720" name="T110"/>
                <a:gd fmla="*/ 632 h 1130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130" w="3720">
                  <a:moveTo>
                    <a:pt x="276" y="564"/>
                  </a:moveTo>
                  <a:lnTo>
                    <a:pt x="276" y="564"/>
                  </a:lnTo>
                  <a:lnTo>
                    <a:pt x="256" y="582"/>
                  </a:lnTo>
                  <a:lnTo>
                    <a:pt x="236" y="596"/>
                  </a:lnTo>
                  <a:lnTo>
                    <a:pt x="216" y="608"/>
                  </a:lnTo>
                  <a:lnTo>
                    <a:pt x="196" y="618"/>
                  </a:lnTo>
                  <a:lnTo>
                    <a:pt x="178" y="624"/>
                  </a:lnTo>
                  <a:lnTo>
                    <a:pt x="158" y="628"/>
                  </a:lnTo>
                  <a:lnTo>
                    <a:pt x="140" y="628"/>
                  </a:lnTo>
                  <a:lnTo>
                    <a:pt x="122" y="626"/>
                  </a:lnTo>
                  <a:lnTo>
                    <a:pt x="104" y="622"/>
                  </a:lnTo>
                  <a:lnTo>
                    <a:pt x="88" y="616"/>
                  </a:lnTo>
                  <a:lnTo>
                    <a:pt x="72" y="608"/>
                  </a:lnTo>
                  <a:lnTo>
                    <a:pt x="58" y="596"/>
                  </a:lnTo>
                  <a:lnTo>
                    <a:pt x="46" y="584"/>
                  </a:lnTo>
                  <a:lnTo>
                    <a:pt x="34" y="570"/>
                  </a:lnTo>
                  <a:lnTo>
                    <a:pt x="24" y="552"/>
                  </a:lnTo>
                  <a:lnTo>
                    <a:pt x="14" y="534"/>
                  </a:lnTo>
                  <a:lnTo>
                    <a:pt x="14" y="534"/>
                  </a:lnTo>
                  <a:lnTo>
                    <a:pt x="8" y="514"/>
                  </a:lnTo>
                  <a:lnTo>
                    <a:pt x="2" y="494"/>
                  </a:lnTo>
                  <a:lnTo>
                    <a:pt x="0" y="472"/>
                  </a:lnTo>
                  <a:lnTo>
                    <a:pt x="0" y="450"/>
                  </a:lnTo>
                  <a:lnTo>
                    <a:pt x="2" y="426"/>
                  </a:lnTo>
                  <a:lnTo>
                    <a:pt x="6" y="404"/>
                  </a:lnTo>
                  <a:lnTo>
                    <a:pt x="14" y="382"/>
                  </a:lnTo>
                  <a:lnTo>
                    <a:pt x="24" y="360"/>
                  </a:lnTo>
                  <a:lnTo>
                    <a:pt x="36" y="340"/>
                  </a:lnTo>
                  <a:lnTo>
                    <a:pt x="50" y="320"/>
                  </a:lnTo>
                  <a:lnTo>
                    <a:pt x="68" y="302"/>
                  </a:lnTo>
                  <a:lnTo>
                    <a:pt x="90" y="286"/>
                  </a:lnTo>
                  <a:lnTo>
                    <a:pt x="114" y="272"/>
                  </a:lnTo>
                  <a:lnTo>
                    <a:pt x="142" y="258"/>
                  </a:lnTo>
                  <a:lnTo>
                    <a:pt x="172" y="250"/>
                  </a:lnTo>
                  <a:lnTo>
                    <a:pt x="206" y="242"/>
                  </a:lnTo>
                  <a:lnTo>
                    <a:pt x="206" y="242"/>
                  </a:lnTo>
                  <a:lnTo>
                    <a:pt x="208" y="224"/>
                  </a:lnTo>
                  <a:lnTo>
                    <a:pt x="212" y="206"/>
                  </a:lnTo>
                  <a:lnTo>
                    <a:pt x="218" y="188"/>
                  </a:lnTo>
                  <a:lnTo>
                    <a:pt x="226" y="172"/>
                  </a:lnTo>
                  <a:lnTo>
                    <a:pt x="236" y="154"/>
                  </a:lnTo>
                  <a:lnTo>
                    <a:pt x="248" y="136"/>
                  </a:lnTo>
                  <a:lnTo>
                    <a:pt x="262" y="120"/>
                  </a:lnTo>
                  <a:lnTo>
                    <a:pt x="276" y="104"/>
                  </a:lnTo>
                  <a:lnTo>
                    <a:pt x="294" y="90"/>
                  </a:lnTo>
                  <a:lnTo>
                    <a:pt x="312" y="74"/>
                  </a:lnTo>
                  <a:lnTo>
                    <a:pt x="330" y="62"/>
                  </a:lnTo>
                  <a:lnTo>
                    <a:pt x="352" y="48"/>
                  </a:lnTo>
                  <a:lnTo>
                    <a:pt x="372" y="38"/>
                  </a:lnTo>
                  <a:lnTo>
                    <a:pt x="396" y="28"/>
                  </a:lnTo>
                  <a:lnTo>
                    <a:pt x="418" y="18"/>
                  </a:lnTo>
                  <a:lnTo>
                    <a:pt x="442" y="12"/>
                  </a:lnTo>
                  <a:lnTo>
                    <a:pt x="468" y="6"/>
                  </a:lnTo>
                  <a:lnTo>
                    <a:pt x="492" y="2"/>
                  </a:lnTo>
                  <a:lnTo>
                    <a:pt x="518" y="0"/>
                  </a:lnTo>
                  <a:lnTo>
                    <a:pt x="544" y="0"/>
                  </a:lnTo>
                  <a:lnTo>
                    <a:pt x="570" y="2"/>
                  </a:lnTo>
                  <a:lnTo>
                    <a:pt x="596" y="6"/>
                  </a:lnTo>
                  <a:lnTo>
                    <a:pt x="622" y="12"/>
                  </a:lnTo>
                  <a:lnTo>
                    <a:pt x="648" y="20"/>
                  </a:lnTo>
                  <a:lnTo>
                    <a:pt x="674" y="32"/>
                  </a:lnTo>
                  <a:lnTo>
                    <a:pt x="700" y="46"/>
                  </a:lnTo>
                  <a:lnTo>
                    <a:pt x="724" y="62"/>
                  </a:lnTo>
                  <a:lnTo>
                    <a:pt x="748" y="82"/>
                  </a:lnTo>
                  <a:lnTo>
                    <a:pt x="772" y="104"/>
                  </a:lnTo>
                  <a:lnTo>
                    <a:pt x="794" y="130"/>
                  </a:lnTo>
                  <a:lnTo>
                    <a:pt x="816" y="158"/>
                  </a:lnTo>
                  <a:lnTo>
                    <a:pt x="836" y="190"/>
                  </a:lnTo>
                  <a:lnTo>
                    <a:pt x="836" y="190"/>
                  </a:lnTo>
                  <a:lnTo>
                    <a:pt x="878" y="174"/>
                  </a:lnTo>
                  <a:lnTo>
                    <a:pt x="920" y="164"/>
                  </a:lnTo>
                  <a:lnTo>
                    <a:pt x="960" y="158"/>
                  </a:lnTo>
                  <a:lnTo>
                    <a:pt x="1002" y="156"/>
                  </a:lnTo>
                  <a:lnTo>
                    <a:pt x="1040" y="158"/>
                  </a:lnTo>
                  <a:lnTo>
                    <a:pt x="1080" y="166"/>
                  </a:lnTo>
                  <a:lnTo>
                    <a:pt x="1116" y="176"/>
                  </a:lnTo>
                  <a:lnTo>
                    <a:pt x="1152" y="192"/>
                  </a:lnTo>
                  <a:lnTo>
                    <a:pt x="1184" y="212"/>
                  </a:lnTo>
                  <a:lnTo>
                    <a:pt x="1216" y="236"/>
                  </a:lnTo>
                  <a:lnTo>
                    <a:pt x="1244" y="262"/>
                  </a:lnTo>
                  <a:lnTo>
                    <a:pt x="1270" y="294"/>
                  </a:lnTo>
                  <a:lnTo>
                    <a:pt x="1294" y="330"/>
                  </a:lnTo>
                  <a:lnTo>
                    <a:pt x="1312" y="368"/>
                  </a:lnTo>
                  <a:lnTo>
                    <a:pt x="1328" y="410"/>
                  </a:lnTo>
                  <a:lnTo>
                    <a:pt x="1340" y="456"/>
                  </a:lnTo>
                  <a:lnTo>
                    <a:pt x="1340" y="456"/>
                  </a:lnTo>
                  <a:lnTo>
                    <a:pt x="1344" y="474"/>
                  </a:lnTo>
                  <a:lnTo>
                    <a:pt x="1344" y="490"/>
                  </a:lnTo>
                  <a:lnTo>
                    <a:pt x="1344" y="506"/>
                  </a:lnTo>
                  <a:lnTo>
                    <a:pt x="1342" y="522"/>
                  </a:lnTo>
                  <a:lnTo>
                    <a:pt x="1338" y="538"/>
                  </a:lnTo>
                  <a:lnTo>
                    <a:pt x="1332" y="554"/>
                  </a:lnTo>
                  <a:lnTo>
                    <a:pt x="1326" y="568"/>
                  </a:lnTo>
                  <a:lnTo>
                    <a:pt x="1318" y="582"/>
                  </a:lnTo>
                  <a:lnTo>
                    <a:pt x="1308" y="596"/>
                  </a:lnTo>
                  <a:lnTo>
                    <a:pt x="1298" y="610"/>
                  </a:lnTo>
                  <a:lnTo>
                    <a:pt x="1274" y="634"/>
                  </a:lnTo>
                  <a:lnTo>
                    <a:pt x="1248" y="656"/>
                  </a:lnTo>
                  <a:lnTo>
                    <a:pt x="1220" y="674"/>
                  </a:lnTo>
                  <a:lnTo>
                    <a:pt x="1190" y="688"/>
                  </a:lnTo>
                  <a:lnTo>
                    <a:pt x="1158" y="698"/>
                  </a:lnTo>
                  <a:lnTo>
                    <a:pt x="1128" y="704"/>
                  </a:lnTo>
                  <a:lnTo>
                    <a:pt x="1112" y="706"/>
                  </a:lnTo>
                  <a:lnTo>
                    <a:pt x="1098" y="706"/>
                  </a:lnTo>
                  <a:lnTo>
                    <a:pt x="1082" y="704"/>
                  </a:lnTo>
                  <a:lnTo>
                    <a:pt x="1068" y="702"/>
                  </a:lnTo>
                  <a:lnTo>
                    <a:pt x="1056" y="698"/>
                  </a:lnTo>
                  <a:lnTo>
                    <a:pt x="1042" y="692"/>
                  </a:lnTo>
                  <a:lnTo>
                    <a:pt x="1030" y="686"/>
                  </a:lnTo>
                  <a:lnTo>
                    <a:pt x="1018" y="678"/>
                  </a:lnTo>
                  <a:lnTo>
                    <a:pt x="1008" y="668"/>
                  </a:lnTo>
                  <a:lnTo>
                    <a:pt x="998" y="656"/>
                  </a:lnTo>
                  <a:lnTo>
                    <a:pt x="998" y="656"/>
                  </a:lnTo>
                  <a:lnTo>
                    <a:pt x="990" y="644"/>
                  </a:lnTo>
                  <a:lnTo>
                    <a:pt x="984" y="628"/>
                  </a:lnTo>
                  <a:lnTo>
                    <a:pt x="978" y="614"/>
                  </a:lnTo>
                  <a:lnTo>
                    <a:pt x="974" y="598"/>
                  </a:lnTo>
                  <a:lnTo>
                    <a:pt x="970" y="580"/>
                  </a:lnTo>
                  <a:lnTo>
                    <a:pt x="968" y="564"/>
                  </a:lnTo>
                  <a:lnTo>
                    <a:pt x="968" y="548"/>
                  </a:lnTo>
                  <a:lnTo>
                    <a:pt x="970" y="530"/>
                  </a:lnTo>
                  <a:lnTo>
                    <a:pt x="974" y="514"/>
                  </a:lnTo>
                  <a:lnTo>
                    <a:pt x="978" y="500"/>
                  </a:lnTo>
                  <a:lnTo>
                    <a:pt x="986" y="486"/>
                  </a:lnTo>
                  <a:lnTo>
                    <a:pt x="996" y="472"/>
                  </a:lnTo>
                  <a:lnTo>
                    <a:pt x="1006" y="462"/>
                  </a:lnTo>
                  <a:lnTo>
                    <a:pt x="1020" y="452"/>
                  </a:lnTo>
                  <a:lnTo>
                    <a:pt x="1036" y="444"/>
                  </a:lnTo>
                  <a:lnTo>
                    <a:pt x="1054" y="440"/>
                  </a:lnTo>
                  <a:lnTo>
                    <a:pt x="1054" y="440"/>
                  </a:lnTo>
                  <a:lnTo>
                    <a:pt x="1066" y="438"/>
                  </a:lnTo>
                  <a:lnTo>
                    <a:pt x="1080" y="438"/>
                  </a:lnTo>
                  <a:lnTo>
                    <a:pt x="1092" y="438"/>
                  </a:lnTo>
                  <a:lnTo>
                    <a:pt x="1102" y="442"/>
                  </a:lnTo>
                  <a:lnTo>
                    <a:pt x="1114" y="446"/>
                  </a:lnTo>
                  <a:lnTo>
                    <a:pt x="1124" y="450"/>
                  </a:lnTo>
                  <a:lnTo>
                    <a:pt x="1134" y="456"/>
                  </a:lnTo>
                  <a:lnTo>
                    <a:pt x="1142" y="464"/>
                  </a:lnTo>
                  <a:lnTo>
                    <a:pt x="1150" y="472"/>
                  </a:lnTo>
                  <a:lnTo>
                    <a:pt x="1156" y="482"/>
                  </a:lnTo>
                  <a:lnTo>
                    <a:pt x="1162" y="492"/>
                  </a:lnTo>
                  <a:lnTo>
                    <a:pt x="1166" y="504"/>
                  </a:lnTo>
                  <a:lnTo>
                    <a:pt x="1170" y="516"/>
                  </a:lnTo>
                  <a:lnTo>
                    <a:pt x="1172" y="528"/>
                  </a:lnTo>
                  <a:lnTo>
                    <a:pt x="1172" y="544"/>
                  </a:lnTo>
                  <a:lnTo>
                    <a:pt x="1172" y="558"/>
                  </a:lnTo>
                  <a:lnTo>
                    <a:pt x="1172" y="558"/>
                  </a:lnTo>
                  <a:lnTo>
                    <a:pt x="1182" y="552"/>
                  </a:lnTo>
                  <a:lnTo>
                    <a:pt x="1188" y="544"/>
                  </a:lnTo>
                  <a:lnTo>
                    <a:pt x="1194" y="534"/>
                  </a:lnTo>
                  <a:lnTo>
                    <a:pt x="1196" y="520"/>
                  </a:lnTo>
                  <a:lnTo>
                    <a:pt x="1196" y="504"/>
                  </a:lnTo>
                  <a:lnTo>
                    <a:pt x="1196" y="488"/>
                  </a:lnTo>
                  <a:lnTo>
                    <a:pt x="1192" y="472"/>
                  </a:lnTo>
                  <a:lnTo>
                    <a:pt x="1186" y="454"/>
                  </a:lnTo>
                  <a:lnTo>
                    <a:pt x="1180" y="438"/>
                  </a:lnTo>
                  <a:lnTo>
                    <a:pt x="1172" y="422"/>
                  </a:lnTo>
                  <a:lnTo>
                    <a:pt x="1162" y="406"/>
                  </a:lnTo>
                  <a:lnTo>
                    <a:pt x="1152" y="392"/>
                  </a:lnTo>
                  <a:lnTo>
                    <a:pt x="1140" y="382"/>
                  </a:lnTo>
                  <a:lnTo>
                    <a:pt x="1128" y="372"/>
                  </a:lnTo>
                  <a:lnTo>
                    <a:pt x="1114" y="366"/>
                  </a:lnTo>
                  <a:lnTo>
                    <a:pt x="1098" y="364"/>
                  </a:lnTo>
                  <a:lnTo>
                    <a:pt x="1098" y="364"/>
                  </a:lnTo>
                  <a:lnTo>
                    <a:pt x="1070" y="364"/>
                  </a:lnTo>
                  <a:lnTo>
                    <a:pt x="1044" y="368"/>
                  </a:lnTo>
                  <a:lnTo>
                    <a:pt x="1020" y="376"/>
                  </a:lnTo>
                  <a:lnTo>
                    <a:pt x="996" y="388"/>
                  </a:lnTo>
                  <a:lnTo>
                    <a:pt x="976" y="402"/>
                  </a:lnTo>
                  <a:lnTo>
                    <a:pt x="958" y="418"/>
                  </a:lnTo>
                  <a:lnTo>
                    <a:pt x="942" y="436"/>
                  </a:lnTo>
                  <a:lnTo>
                    <a:pt x="930" y="456"/>
                  </a:lnTo>
                  <a:lnTo>
                    <a:pt x="918" y="480"/>
                  </a:lnTo>
                  <a:lnTo>
                    <a:pt x="910" y="502"/>
                  </a:lnTo>
                  <a:lnTo>
                    <a:pt x="906" y="526"/>
                  </a:lnTo>
                  <a:lnTo>
                    <a:pt x="902" y="552"/>
                  </a:lnTo>
                  <a:lnTo>
                    <a:pt x="902" y="578"/>
                  </a:lnTo>
                  <a:lnTo>
                    <a:pt x="906" y="602"/>
                  </a:lnTo>
                  <a:lnTo>
                    <a:pt x="914" y="628"/>
                  </a:lnTo>
                  <a:lnTo>
                    <a:pt x="924" y="652"/>
                  </a:lnTo>
                  <a:lnTo>
                    <a:pt x="924" y="652"/>
                  </a:lnTo>
                  <a:lnTo>
                    <a:pt x="936" y="676"/>
                  </a:lnTo>
                  <a:lnTo>
                    <a:pt x="950" y="696"/>
                  </a:lnTo>
                  <a:lnTo>
                    <a:pt x="964" y="716"/>
                  </a:lnTo>
                  <a:lnTo>
                    <a:pt x="980" y="732"/>
                  </a:lnTo>
                  <a:lnTo>
                    <a:pt x="996" y="744"/>
                  </a:lnTo>
                  <a:lnTo>
                    <a:pt x="1012" y="756"/>
                  </a:lnTo>
                  <a:lnTo>
                    <a:pt x="1030" y="764"/>
                  </a:lnTo>
                  <a:lnTo>
                    <a:pt x="1050" y="770"/>
                  </a:lnTo>
                  <a:lnTo>
                    <a:pt x="1070" y="776"/>
                  </a:lnTo>
                  <a:lnTo>
                    <a:pt x="1090" y="778"/>
                  </a:lnTo>
                  <a:lnTo>
                    <a:pt x="1112" y="778"/>
                  </a:lnTo>
                  <a:lnTo>
                    <a:pt x="1136" y="776"/>
                  </a:lnTo>
                  <a:lnTo>
                    <a:pt x="1162" y="772"/>
                  </a:lnTo>
                  <a:lnTo>
                    <a:pt x="1188" y="766"/>
                  </a:lnTo>
                  <a:lnTo>
                    <a:pt x="1244" y="752"/>
                  </a:lnTo>
                  <a:lnTo>
                    <a:pt x="1244" y="752"/>
                  </a:lnTo>
                  <a:lnTo>
                    <a:pt x="1296" y="784"/>
                  </a:lnTo>
                  <a:lnTo>
                    <a:pt x="1346" y="814"/>
                  </a:lnTo>
                  <a:lnTo>
                    <a:pt x="1396" y="838"/>
                  </a:lnTo>
                  <a:lnTo>
                    <a:pt x="1422" y="848"/>
                  </a:lnTo>
                  <a:lnTo>
                    <a:pt x="1448" y="858"/>
                  </a:lnTo>
                  <a:lnTo>
                    <a:pt x="1474" y="866"/>
                  </a:lnTo>
                  <a:lnTo>
                    <a:pt x="1500" y="872"/>
                  </a:lnTo>
                  <a:lnTo>
                    <a:pt x="1526" y="878"/>
                  </a:lnTo>
                  <a:lnTo>
                    <a:pt x="1552" y="882"/>
                  </a:lnTo>
                  <a:lnTo>
                    <a:pt x="1580" y="884"/>
                  </a:lnTo>
                  <a:lnTo>
                    <a:pt x="1610" y="884"/>
                  </a:lnTo>
                  <a:lnTo>
                    <a:pt x="1638" y="884"/>
                  </a:lnTo>
                  <a:lnTo>
                    <a:pt x="1668" y="882"/>
                  </a:lnTo>
                  <a:lnTo>
                    <a:pt x="1668" y="882"/>
                  </a:lnTo>
                  <a:lnTo>
                    <a:pt x="1726" y="876"/>
                  </a:lnTo>
                  <a:lnTo>
                    <a:pt x="1778" y="870"/>
                  </a:lnTo>
                  <a:lnTo>
                    <a:pt x="1826" y="862"/>
                  </a:lnTo>
                  <a:lnTo>
                    <a:pt x="1872" y="850"/>
                  </a:lnTo>
                  <a:lnTo>
                    <a:pt x="1912" y="840"/>
                  </a:lnTo>
                  <a:lnTo>
                    <a:pt x="1950" y="826"/>
                  </a:lnTo>
                  <a:lnTo>
                    <a:pt x="1986" y="812"/>
                  </a:lnTo>
                  <a:lnTo>
                    <a:pt x="2020" y="796"/>
                  </a:lnTo>
                  <a:lnTo>
                    <a:pt x="2054" y="778"/>
                  </a:lnTo>
                  <a:lnTo>
                    <a:pt x="2086" y="758"/>
                  </a:lnTo>
                  <a:lnTo>
                    <a:pt x="2116" y="738"/>
                  </a:lnTo>
                  <a:lnTo>
                    <a:pt x="2148" y="714"/>
                  </a:lnTo>
                  <a:lnTo>
                    <a:pt x="2212" y="664"/>
                  </a:lnTo>
                  <a:lnTo>
                    <a:pt x="2284" y="608"/>
                  </a:lnTo>
                  <a:lnTo>
                    <a:pt x="2284" y="608"/>
                  </a:lnTo>
                  <a:lnTo>
                    <a:pt x="2328" y="574"/>
                  </a:lnTo>
                  <a:lnTo>
                    <a:pt x="2372" y="546"/>
                  </a:lnTo>
                  <a:lnTo>
                    <a:pt x="2416" y="524"/>
                  </a:lnTo>
                  <a:lnTo>
                    <a:pt x="2460" y="504"/>
                  </a:lnTo>
                  <a:lnTo>
                    <a:pt x="2504" y="490"/>
                  </a:lnTo>
                  <a:lnTo>
                    <a:pt x="2546" y="480"/>
                  </a:lnTo>
                  <a:lnTo>
                    <a:pt x="2588" y="474"/>
                  </a:lnTo>
                  <a:lnTo>
                    <a:pt x="2628" y="472"/>
                  </a:lnTo>
                  <a:lnTo>
                    <a:pt x="2668" y="472"/>
                  </a:lnTo>
                  <a:lnTo>
                    <a:pt x="2708" y="476"/>
                  </a:lnTo>
                  <a:lnTo>
                    <a:pt x="2744" y="484"/>
                  </a:lnTo>
                  <a:lnTo>
                    <a:pt x="2780" y="492"/>
                  </a:lnTo>
                  <a:lnTo>
                    <a:pt x="2814" y="504"/>
                  </a:lnTo>
                  <a:lnTo>
                    <a:pt x="2846" y="518"/>
                  </a:lnTo>
                  <a:lnTo>
                    <a:pt x="2874" y="532"/>
                  </a:lnTo>
                  <a:lnTo>
                    <a:pt x="2902" y="548"/>
                  </a:lnTo>
                  <a:lnTo>
                    <a:pt x="2902" y="548"/>
                  </a:lnTo>
                  <a:lnTo>
                    <a:pt x="2978" y="598"/>
                  </a:lnTo>
                  <a:lnTo>
                    <a:pt x="3016" y="622"/>
                  </a:lnTo>
                  <a:lnTo>
                    <a:pt x="3056" y="646"/>
                  </a:lnTo>
                  <a:lnTo>
                    <a:pt x="3096" y="668"/>
                  </a:lnTo>
                  <a:lnTo>
                    <a:pt x="3138" y="688"/>
                  </a:lnTo>
                  <a:lnTo>
                    <a:pt x="3182" y="708"/>
                  </a:lnTo>
                  <a:lnTo>
                    <a:pt x="3230" y="724"/>
                  </a:lnTo>
                  <a:lnTo>
                    <a:pt x="3278" y="738"/>
                  </a:lnTo>
                  <a:lnTo>
                    <a:pt x="3330" y="750"/>
                  </a:lnTo>
                  <a:lnTo>
                    <a:pt x="3386" y="756"/>
                  </a:lnTo>
                  <a:lnTo>
                    <a:pt x="3444" y="760"/>
                  </a:lnTo>
                  <a:lnTo>
                    <a:pt x="3506" y="760"/>
                  </a:lnTo>
                  <a:lnTo>
                    <a:pt x="3572" y="756"/>
                  </a:lnTo>
                  <a:lnTo>
                    <a:pt x="3644" y="748"/>
                  </a:lnTo>
                  <a:lnTo>
                    <a:pt x="3720" y="732"/>
                  </a:lnTo>
                  <a:lnTo>
                    <a:pt x="3720" y="732"/>
                  </a:lnTo>
                  <a:lnTo>
                    <a:pt x="3678" y="752"/>
                  </a:lnTo>
                  <a:lnTo>
                    <a:pt x="3638" y="770"/>
                  </a:lnTo>
                  <a:lnTo>
                    <a:pt x="3598" y="786"/>
                  </a:lnTo>
                  <a:lnTo>
                    <a:pt x="3556" y="802"/>
                  </a:lnTo>
                  <a:lnTo>
                    <a:pt x="3516" y="814"/>
                  </a:lnTo>
                  <a:lnTo>
                    <a:pt x="3476" y="824"/>
                  </a:lnTo>
                  <a:lnTo>
                    <a:pt x="3436" y="832"/>
                  </a:lnTo>
                  <a:lnTo>
                    <a:pt x="3396" y="840"/>
                  </a:lnTo>
                  <a:lnTo>
                    <a:pt x="3356" y="844"/>
                  </a:lnTo>
                  <a:lnTo>
                    <a:pt x="3316" y="846"/>
                  </a:lnTo>
                  <a:lnTo>
                    <a:pt x="3278" y="844"/>
                  </a:lnTo>
                  <a:lnTo>
                    <a:pt x="3240" y="842"/>
                  </a:lnTo>
                  <a:lnTo>
                    <a:pt x="3204" y="836"/>
                  </a:lnTo>
                  <a:lnTo>
                    <a:pt x="3168" y="828"/>
                  </a:lnTo>
                  <a:lnTo>
                    <a:pt x="3134" y="818"/>
                  </a:lnTo>
                  <a:lnTo>
                    <a:pt x="3100" y="804"/>
                  </a:lnTo>
                  <a:lnTo>
                    <a:pt x="3100" y="804"/>
                  </a:lnTo>
                  <a:lnTo>
                    <a:pt x="3022" y="772"/>
                  </a:lnTo>
                  <a:lnTo>
                    <a:pt x="2950" y="742"/>
                  </a:lnTo>
                  <a:lnTo>
                    <a:pt x="2884" y="716"/>
                  </a:lnTo>
                  <a:lnTo>
                    <a:pt x="2820" y="694"/>
                  </a:lnTo>
                  <a:lnTo>
                    <a:pt x="2788" y="686"/>
                  </a:lnTo>
                  <a:lnTo>
                    <a:pt x="2758" y="680"/>
                  </a:lnTo>
                  <a:lnTo>
                    <a:pt x="2726" y="674"/>
                  </a:lnTo>
                  <a:lnTo>
                    <a:pt x="2696" y="670"/>
                  </a:lnTo>
                  <a:lnTo>
                    <a:pt x="2666" y="668"/>
                  </a:lnTo>
                  <a:lnTo>
                    <a:pt x="2634" y="668"/>
                  </a:lnTo>
                  <a:lnTo>
                    <a:pt x="2602" y="670"/>
                  </a:lnTo>
                  <a:lnTo>
                    <a:pt x="2570" y="674"/>
                  </a:lnTo>
                  <a:lnTo>
                    <a:pt x="2570" y="674"/>
                  </a:lnTo>
                  <a:lnTo>
                    <a:pt x="2540" y="680"/>
                  </a:lnTo>
                  <a:lnTo>
                    <a:pt x="2510" y="692"/>
                  </a:lnTo>
                  <a:lnTo>
                    <a:pt x="2478" y="708"/>
                  </a:lnTo>
                  <a:lnTo>
                    <a:pt x="2444" y="728"/>
                  </a:lnTo>
                  <a:lnTo>
                    <a:pt x="2410" y="750"/>
                  </a:lnTo>
                  <a:lnTo>
                    <a:pt x="2372" y="774"/>
                  </a:lnTo>
                  <a:lnTo>
                    <a:pt x="2294" y="830"/>
                  </a:lnTo>
                  <a:lnTo>
                    <a:pt x="2250" y="860"/>
                  </a:lnTo>
                  <a:lnTo>
                    <a:pt x="2206" y="890"/>
                  </a:lnTo>
                  <a:lnTo>
                    <a:pt x="2158" y="918"/>
                  </a:lnTo>
                  <a:lnTo>
                    <a:pt x="2108" y="946"/>
                  </a:lnTo>
                  <a:lnTo>
                    <a:pt x="2056" y="974"/>
                  </a:lnTo>
                  <a:lnTo>
                    <a:pt x="2000" y="998"/>
                  </a:lnTo>
                  <a:lnTo>
                    <a:pt x="1942" y="1020"/>
                  </a:lnTo>
                  <a:lnTo>
                    <a:pt x="1882" y="1040"/>
                  </a:lnTo>
                  <a:lnTo>
                    <a:pt x="1882" y="1040"/>
                  </a:lnTo>
                  <a:lnTo>
                    <a:pt x="1766" y="1070"/>
                  </a:lnTo>
                  <a:lnTo>
                    <a:pt x="1708" y="1082"/>
                  </a:lnTo>
                  <a:lnTo>
                    <a:pt x="1652" y="1094"/>
                  </a:lnTo>
                  <a:lnTo>
                    <a:pt x="1594" y="1104"/>
                  </a:lnTo>
                  <a:lnTo>
                    <a:pt x="1538" y="1114"/>
                  </a:lnTo>
                  <a:lnTo>
                    <a:pt x="1480" y="1120"/>
                  </a:lnTo>
                  <a:lnTo>
                    <a:pt x="1424" y="1126"/>
                  </a:lnTo>
                  <a:lnTo>
                    <a:pt x="1366" y="1130"/>
                  </a:lnTo>
                  <a:lnTo>
                    <a:pt x="1308" y="1130"/>
                  </a:lnTo>
                  <a:lnTo>
                    <a:pt x="1252" y="1130"/>
                  </a:lnTo>
                  <a:lnTo>
                    <a:pt x="1192" y="1128"/>
                  </a:lnTo>
                  <a:lnTo>
                    <a:pt x="1134" y="1124"/>
                  </a:lnTo>
                  <a:lnTo>
                    <a:pt x="1074" y="1116"/>
                  </a:lnTo>
                  <a:lnTo>
                    <a:pt x="1014" y="1108"/>
                  </a:lnTo>
                  <a:lnTo>
                    <a:pt x="954" y="1096"/>
                  </a:lnTo>
                  <a:lnTo>
                    <a:pt x="954" y="1096"/>
                  </a:lnTo>
                  <a:lnTo>
                    <a:pt x="904" y="1086"/>
                  </a:lnTo>
                  <a:lnTo>
                    <a:pt x="856" y="1074"/>
                  </a:lnTo>
                  <a:lnTo>
                    <a:pt x="808" y="1060"/>
                  </a:lnTo>
                  <a:lnTo>
                    <a:pt x="762" y="1044"/>
                  </a:lnTo>
                  <a:lnTo>
                    <a:pt x="714" y="1026"/>
                  </a:lnTo>
                  <a:lnTo>
                    <a:pt x="668" y="1004"/>
                  </a:lnTo>
                  <a:lnTo>
                    <a:pt x="624" y="980"/>
                  </a:lnTo>
                  <a:lnTo>
                    <a:pt x="580" y="952"/>
                  </a:lnTo>
                  <a:lnTo>
                    <a:pt x="538" y="922"/>
                  </a:lnTo>
                  <a:lnTo>
                    <a:pt x="496" y="886"/>
                  </a:lnTo>
                  <a:lnTo>
                    <a:pt x="456" y="846"/>
                  </a:lnTo>
                  <a:lnTo>
                    <a:pt x="416" y="800"/>
                  </a:lnTo>
                  <a:lnTo>
                    <a:pt x="378" y="750"/>
                  </a:lnTo>
                  <a:lnTo>
                    <a:pt x="342" y="694"/>
                  </a:lnTo>
                  <a:lnTo>
                    <a:pt x="308" y="632"/>
                  </a:lnTo>
                  <a:lnTo>
                    <a:pt x="276" y="564"/>
                  </a:lnTo>
                  <a:lnTo>
                    <a:pt x="276" y="564"/>
                  </a:lnTo>
                  <a:close/>
                </a:path>
              </a:pathLst>
            </a:custGeom>
            <a:grpFill/>
            <a:ln w="12700">
              <a:solidFill>
                <a:srgbClr val="FABE00"/>
              </a:solidFill>
              <a:prstDash val="solid"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5878513" y="2636838"/>
              <a:ext cx="1079500" cy="1025525"/>
            </a:xfrm>
            <a:custGeom>
              <a:gdLst>
                <a:gd fmla="*/ 110 w 680" name="T0"/>
                <a:gd fmla="*/ 244 h 646" name="T1"/>
                <a:gd fmla="*/ 96 w 680" name="T2"/>
                <a:gd fmla="*/ 186 h 646" name="T3"/>
                <a:gd fmla="*/ 116 w 680" name="T4"/>
                <a:gd fmla="*/ 132 h 646" name="T5"/>
                <a:gd fmla="*/ 174 w 680" name="T6"/>
                <a:gd fmla="*/ 76 h 646" name="T7"/>
                <a:gd fmla="*/ 124 w 680" name="T8"/>
                <a:gd fmla="*/ 64 h 646" name="T9"/>
                <a:gd fmla="*/ 64 w 680" name="T10"/>
                <a:gd fmla="*/ 90 h 646" name="T11"/>
                <a:gd fmla="*/ 18 w 680" name="T12"/>
                <a:gd fmla="*/ 150 h 646" name="T13"/>
                <a:gd fmla="*/ 0 w 680" name="T14"/>
                <a:gd fmla="*/ 222 h 646" name="T15"/>
                <a:gd fmla="*/ 10 w 680" name="T16"/>
                <a:gd fmla="*/ 304 h 646" name="T17"/>
                <a:gd fmla="*/ 46 w 680" name="T18"/>
                <a:gd fmla="*/ 372 h 646" name="T19"/>
                <a:gd fmla="*/ 94 w 680" name="T20"/>
                <a:gd fmla="*/ 406 h 646" name="T21"/>
                <a:gd fmla="*/ 144 w 680" name="T22"/>
                <a:gd fmla="*/ 416 h 646" name="T23"/>
                <a:gd fmla="*/ 332 w 680" name="T24"/>
                <a:gd fmla="*/ 440 h 646" name="T25"/>
                <a:gd fmla="*/ 480 w 680" name="T26"/>
                <a:gd fmla="*/ 490 h 646" name="T27"/>
                <a:gd fmla="*/ 620 w 680" name="T28"/>
                <a:gd fmla="*/ 582 h 646" name="T29"/>
                <a:gd fmla="*/ 670 w 680" name="T30"/>
                <a:gd fmla="*/ 618 h 646" name="T31"/>
                <a:gd fmla="*/ 616 w 680" name="T32"/>
                <a:gd fmla="*/ 518 h 646" name="T33"/>
                <a:gd fmla="*/ 546 w 680" name="T34"/>
                <a:gd fmla="*/ 438 h 646" name="T35"/>
                <a:gd fmla="*/ 470 w 680" name="T36"/>
                <a:gd fmla="*/ 384 h 646" name="T37"/>
                <a:gd fmla="*/ 412 w 680" name="T38"/>
                <a:gd fmla="*/ 364 h 646" name="T39"/>
                <a:gd fmla="*/ 320 w 680" name="T40"/>
                <a:gd fmla="*/ 336 h 646" name="T41"/>
                <a:gd fmla="*/ 282 w 680" name="T42"/>
                <a:gd fmla="*/ 302 h 646" name="T43"/>
                <a:gd fmla="*/ 264 w 680" name="T44"/>
                <a:gd fmla="*/ 256 h 646" name="T45"/>
                <a:gd fmla="*/ 262 w 680" name="T46"/>
                <a:gd fmla="*/ 206 h 646" name="T47"/>
                <a:gd fmla="*/ 310 w 680" name="T48"/>
                <a:gd fmla="*/ 126 h 646" name="T49"/>
                <a:gd fmla="*/ 366 w 680" name="T50"/>
                <a:gd fmla="*/ 102 h 646" name="T51"/>
                <a:gd fmla="*/ 408 w 680" name="T52"/>
                <a:gd fmla="*/ 106 h 646" name="T53"/>
                <a:gd fmla="*/ 438 w 680" name="T54"/>
                <a:gd fmla="*/ 128 h 646" name="T55"/>
                <a:gd fmla="*/ 458 w 680" name="T56"/>
                <a:gd fmla="*/ 188 h 646" name="T57"/>
                <a:gd fmla="*/ 444 w 680" name="T58"/>
                <a:gd fmla="*/ 194 h 646" name="T59"/>
                <a:gd fmla="*/ 400 w 680" name="T60"/>
                <a:gd fmla="*/ 150 h 646" name="T61"/>
                <a:gd fmla="*/ 364 w 680" name="T62"/>
                <a:gd fmla="*/ 152 h 646" name="T63"/>
                <a:gd fmla="*/ 328 w 680" name="T64"/>
                <a:gd fmla="*/ 172 h 646" name="T65"/>
                <a:gd fmla="*/ 306 w 680" name="T66"/>
                <a:gd fmla="*/ 206 h 646" name="T67"/>
                <a:gd fmla="*/ 304 w 680" name="T68"/>
                <a:gd fmla="*/ 248 h 646" name="T69"/>
                <a:gd fmla="*/ 320 w 680" name="T70"/>
                <a:gd fmla="*/ 282 h 646" name="T71"/>
                <a:gd fmla="*/ 362 w 680" name="T72"/>
                <a:gd fmla="*/ 312 h 646" name="T73"/>
                <a:gd fmla="*/ 434 w 680" name="T74"/>
                <a:gd fmla="*/ 322 h 646" name="T75"/>
                <a:gd fmla="*/ 516 w 680" name="T76"/>
                <a:gd fmla="*/ 296 h 646" name="T77"/>
                <a:gd fmla="*/ 546 w 680" name="T78"/>
                <a:gd fmla="*/ 266 h 646" name="T79"/>
                <a:gd fmla="*/ 568 w 680" name="T80"/>
                <a:gd fmla="*/ 174 h 646" name="T81"/>
                <a:gd fmla="*/ 556 w 680" name="T82"/>
                <a:gd fmla="*/ 108 h 646" name="T83"/>
                <a:gd fmla="*/ 524 w 680" name="T84"/>
                <a:gd fmla="*/ 58 h 646" name="T85"/>
                <a:gd fmla="*/ 470 w 680" name="T86"/>
                <a:gd fmla="*/ 20 h 646" name="T87"/>
                <a:gd fmla="*/ 400 w 680" name="T88"/>
                <a:gd fmla="*/ 2 h 646" name="T89"/>
                <a:gd fmla="*/ 336 w 680" name="T90"/>
                <a:gd fmla="*/ 4 h 646" name="T91"/>
                <a:gd fmla="*/ 246 w 680" name="T92"/>
                <a:gd fmla="*/ 46 h 646" name="T93"/>
                <a:gd fmla="*/ 174 w 680" name="T94"/>
                <a:gd fmla="*/ 116 h 646" name="T95"/>
                <a:gd fmla="*/ 132 w 680" name="T96"/>
                <a:gd fmla="*/ 200 h 646" name="T97"/>
                <a:gd fmla="*/ 134 w 680" name="T98"/>
                <a:gd fmla="*/ 272 h 646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646" w="680">
                  <a:moveTo>
                    <a:pt x="134" y="272"/>
                  </a:moveTo>
                  <a:lnTo>
                    <a:pt x="134" y="272"/>
                  </a:lnTo>
                  <a:lnTo>
                    <a:pt x="122" y="258"/>
                  </a:lnTo>
                  <a:lnTo>
                    <a:pt x="110" y="244"/>
                  </a:lnTo>
                  <a:lnTo>
                    <a:pt x="104" y="228"/>
                  </a:lnTo>
                  <a:lnTo>
                    <a:pt x="98" y="214"/>
                  </a:lnTo>
                  <a:lnTo>
                    <a:pt x="96" y="200"/>
                  </a:lnTo>
                  <a:lnTo>
                    <a:pt x="96" y="186"/>
                  </a:lnTo>
                  <a:lnTo>
                    <a:pt x="98" y="172"/>
                  </a:lnTo>
                  <a:lnTo>
                    <a:pt x="104" y="158"/>
                  </a:lnTo>
                  <a:lnTo>
                    <a:pt x="108" y="146"/>
                  </a:lnTo>
                  <a:lnTo>
                    <a:pt x="116" y="132"/>
                  </a:lnTo>
                  <a:lnTo>
                    <a:pt x="124" y="122"/>
                  </a:lnTo>
                  <a:lnTo>
                    <a:pt x="134" y="110"/>
                  </a:lnTo>
                  <a:lnTo>
                    <a:pt x="154" y="90"/>
                  </a:lnTo>
                  <a:lnTo>
                    <a:pt x="174" y="76"/>
                  </a:lnTo>
                  <a:lnTo>
                    <a:pt x="174" y="76"/>
                  </a:lnTo>
                  <a:lnTo>
                    <a:pt x="158" y="68"/>
                  </a:lnTo>
                  <a:lnTo>
                    <a:pt x="140" y="64"/>
                  </a:lnTo>
                  <a:lnTo>
                    <a:pt x="124" y="64"/>
                  </a:lnTo>
                  <a:lnTo>
                    <a:pt x="108" y="66"/>
                  </a:lnTo>
                  <a:lnTo>
                    <a:pt x="92" y="72"/>
                  </a:lnTo>
                  <a:lnTo>
                    <a:pt x="78" y="80"/>
                  </a:lnTo>
                  <a:lnTo>
                    <a:pt x="64" y="90"/>
                  </a:lnTo>
                  <a:lnTo>
                    <a:pt x="50" y="102"/>
                  </a:lnTo>
                  <a:lnTo>
                    <a:pt x="38" y="116"/>
                  </a:lnTo>
                  <a:lnTo>
                    <a:pt x="28" y="132"/>
                  </a:lnTo>
                  <a:lnTo>
                    <a:pt x="18" y="150"/>
                  </a:lnTo>
                  <a:lnTo>
                    <a:pt x="12" y="166"/>
                  </a:lnTo>
                  <a:lnTo>
                    <a:pt x="6" y="186"/>
                  </a:lnTo>
                  <a:lnTo>
                    <a:pt x="2" y="204"/>
                  </a:lnTo>
                  <a:lnTo>
                    <a:pt x="0" y="222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2" y="272"/>
                  </a:lnTo>
                  <a:lnTo>
                    <a:pt x="10" y="304"/>
                  </a:lnTo>
                  <a:lnTo>
                    <a:pt x="20" y="334"/>
                  </a:lnTo>
                  <a:lnTo>
                    <a:pt x="28" y="346"/>
                  </a:lnTo>
                  <a:lnTo>
                    <a:pt x="36" y="360"/>
                  </a:lnTo>
                  <a:lnTo>
                    <a:pt x="46" y="372"/>
                  </a:lnTo>
                  <a:lnTo>
                    <a:pt x="56" y="382"/>
                  </a:lnTo>
                  <a:lnTo>
                    <a:pt x="66" y="392"/>
                  </a:lnTo>
                  <a:lnTo>
                    <a:pt x="80" y="400"/>
                  </a:lnTo>
                  <a:lnTo>
                    <a:pt x="94" y="406"/>
                  </a:lnTo>
                  <a:lnTo>
                    <a:pt x="108" y="410"/>
                  </a:lnTo>
                  <a:lnTo>
                    <a:pt x="126" y="414"/>
                  </a:lnTo>
                  <a:lnTo>
                    <a:pt x="144" y="416"/>
                  </a:lnTo>
                  <a:lnTo>
                    <a:pt x="144" y="416"/>
                  </a:lnTo>
                  <a:lnTo>
                    <a:pt x="198" y="418"/>
                  </a:lnTo>
                  <a:lnTo>
                    <a:pt x="262" y="426"/>
                  </a:lnTo>
                  <a:lnTo>
                    <a:pt x="296" y="432"/>
                  </a:lnTo>
                  <a:lnTo>
                    <a:pt x="332" y="440"/>
                  </a:lnTo>
                  <a:lnTo>
                    <a:pt x="368" y="448"/>
                  </a:lnTo>
                  <a:lnTo>
                    <a:pt x="406" y="460"/>
                  </a:lnTo>
                  <a:lnTo>
                    <a:pt x="444" y="474"/>
                  </a:lnTo>
                  <a:lnTo>
                    <a:pt x="480" y="490"/>
                  </a:lnTo>
                  <a:lnTo>
                    <a:pt x="518" y="508"/>
                  </a:lnTo>
                  <a:lnTo>
                    <a:pt x="554" y="530"/>
                  </a:lnTo>
                  <a:lnTo>
                    <a:pt x="588" y="554"/>
                  </a:lnTo>
                  <a:lnTo>
                    <a:pt x="620" y="582"/>
                  </a:lnTo>
                  <a:lnTo>
                    <a:pt x="652" y="612"/>
                  </a:lnTo>
                  <a:lnTo>
                    <a:pt x="680" y="646"/>
                  </a:lnTo>
                  <a:lnTo>
                    <a:pt x="680" y="646"/>
                  </a:lnTo>
                  <a:lnTo>
                    <a:pt x="670" y="618"/>
                  </a:lnTo>
                  <a:lnTo>
                    <a:pt x="658" y="592"/>
                  </a:lnTo>
                  <a:lnTo>
                    <a:pt x="644" y="566"/>
                  </a:lnTo>
                  <a:lnTo>
                    <a:pt x="630" y="542"/>
                  </a:lnTo>
                  <a:lnTo>
                    <a:pt x="616" y="518"/>
                  </a:lnTo>
                  <a:lnTo>
                    <a:pt x="600" y="496"/>
                  </a:lnTo>
                  <a:lnTo>
                    <a:pt x="582" y="474"/>
                  </a:lnTo>
                  <a:lnTo>
                    <a:pt x="564" y="456"/>
                  </a:lnTo>
                  <a:lnTo>
                    <a:pt x="546" y="438"/>
                  </a:lnTo>
                  <a:lnTo>
                    <a:pt x="528" y="420"/>
                  </a:lnTo>
                  <a:lnTo>
                    <a:pt x="508" y="406"/>
                  </a:lnTo>
                  <a:lnTo>
                    <a:pt x="490" y="394"/>
                  </a:lnTo>
                  <a:lnTo>
                    <a:pt x="470" y="384"/>
                  </a:lnTo>
                  <a:lnTo>
                    <a:pt x="450" y="374"/>
                  </a:lnTo>
                  <a:lnTo>
                    <a:pt x="432" y="368"/>
                  </a:lnTo>
                  <a:lnTo>
                    <a:pt x="412" y="364"/>
                  </a:lnTo>
                  <a:lnTo>
                    <a:pt x="412" y="364"/>
                  </a:lnTo>
                  <a:lnTo>
                    <a:pt x="376" y="358"/>
                  </a:lnTo>
                  <a:lnTo>
                    <a:pt x="346" y="348"/>
                  </a:lnTo>
                  <a:lnTo>
                    <a:pt x="332" y="342"/>
                  </a:lnTo>
                  <a:lnTo>
                    <a:pt x="320" y="336"/>
                  </a:lnTo>
                  <a:lnTo>
                    <a:pt x="310" y="328"/>
                  </a:lnTo>
                  <a:lnTo>
                    <a:pt x="300" y="320"/>
                  </a:lnTo>
                  <a:lnTo>
                    <a:pt x="290" y="310"/>
                  </a:lnTo>
                  <a:lnTo>
                    <a:pt x="282" y="302"/>
                  </a:lnTo>
                  <a:lnTo>
                    <a:pt x="276" y="290"/>
                  </a:lnTo>
                  <a:lnTo>
                    <a:pt x="270" y="280"/>
                  </a:lnTo>
                  <a:lnTo>
                    <a:pt x="266" y="268"/>
                  </a:lnTo>
                  <a:lnTo>
                    <a:pt x="264" y="256"/>
                  </a:lnTo>
                  <a:lnTo>
                    <a:pt x="260" y="230"/>
                  </a:lnTo>
                  <a:lnTo>
                    <a:pt x="260" y="230"/>
                  </a:lnTo>
                  <a:lnTo>
                    <a:pt x="260" y="218"/>
                  </a:lnTo>
                  <a:lnTo>
                    <a:pt x="262" y="206"/>
                  </a:lnTo>
                  <a:lnTo>
                    <a:pt x="268" y="182"/>
                  </a:lnTo>
                  <a:lnTo>
                    <a:pt x="280" y="162"/>
                  </a:lnTo>
                  <a:lnTo>
                    <a:pt x="294" y="142"/>
                  </a:lnTo>
                  <a:lnTo>
                    <a:pt x="310" y="126"/>
                  </a:lnTo>
                  <a:lnTo>
                    <a:pt x="328" y="114"/>
                  </a:lnTo>
                  <a:lnTo>
                    <a:pt x="346" y="106"/>
                  </a:lnTo>
                  <a:lnTo>
                    <a:pt x="356" y="102"/>
                  </a:lnTo>
                  <a:lnTo>
                    <a:pt x="366" y="102"/>
                  </a:lnTo>
                  <a:lnTo>
                    <a:pt x="366" y="102"/>
                  </a:lnTo>
                  <a:lnTo>
                    <a:pt x="390" y="102"/>
                  </a:lnTo>
                  <a:lnTo>
                    <a:pt x="400" y="104"/>
                  </a:lnTo>
                  <a:lnTo>
                    <a:pt x="408" y="106"/>
                  </a:lnTo>
                  <a:lnTo>
                    <a:pt x="418" y="110"/>
                  </a:lnTo>
                  <a:lnTo>
                    <a:pt x="426" y="114"/>
                  </a:lnTo>
                  <a:lnTo>
                    <a:pt x="432" y="120"/>
                  </a:lnTo>
                  <a:lnTo>
                    <a:pt x="438" y="128"/>
                  </a:lnTo>
                  <a:lnTo>
                    <a:pt x="444" y="136"/>
                  </a:lnTo>
                  <a:lnTo>
                    <a:pt x="448" y="144"/>
                  </a:lnTo>
                  <a:lnTo>
                    <a:pt x="456" y="164"/>
                  </a:lnTo>
                  <a:lnTo>
                    <a:pt x="458" y="188"/>
                  </a:lnTo>
                  <a:lnTo>
                    <a:pt x="458" y="216"/>
                  </a:lnTo>
                  <a:lnTo>
                    <a:pt x="458" y="216"/>
                  </a:lnTo>
                  <a:lnTo>
                    <a:pt x="450" y="206"/>
                  </a:lnTo>
                  <a:lnTo>
                    <a:pt x="444" y="194"/>
                  </a:lnTo>
                  <a:lnTo>
                    <a:pt x="430" y="172"/>
                  </a:lnTo>
                  <a:lnTo>
                    <a:pt x="422" y="162"/>
                  </a:lnTo>
                  <a:lnTo>
                    <a:pt x="412" y="154"/>
                  </a:lnTo>
                  <a:lnTo>
                    <a:pt x="400" y="150"/>
                  </a:lnTo>
                  <a:lnTo>
                    <a:pt x="386" y="150"/>
                  </a:lnTo>
                  <a:lnTo>
                    <a:pt x="386" y="150"/>
                  </a:lnTo>
                  <a:lnTo>
                    <a:pt x="374" y="150"/>
                  </a:lnTo>
                  <a:lnTo>
                    <a:pt x="364" y="152"/>
                  </a:lnTo>
                  <a:lnTo>
                    <a:pt x="354" y="156"/>
                  </a:lnTo>
                  <a:lnTo>
                    <a:pt x="344" y="162"/>
                  </a:lnTo>
                  <a:lnTo>
                    <a:pt x="336" y="166"/>
                  </a:lnTo>
                  <a:lnTo>
                    <a:pt x="328" y="172"/>
                  </a:lnTo>
                  <a:lnTo>
                    <a:pt x="320" y="180"/>
                  </a:lnTo>
                  <a:lnTo>
                    <a:pt x="314" y="188"/>
                  </a:lnTo>
                  <a:lnTo>
                    <a:pt x="310" y="196"/>
                  </a:lnTo>
                  <a:lnTo>
                    <a:pt x="306" y="206"/>
                  </a:lnTo>
                  <a:lnTo>
                    <a:pt x="304" y="216"/>
                  </a:lnTo>
                  <a:lnTo>
                    <a:pt x="302" y="226"/>
                  </a:lnTo>
                  <a:lnTo>
                    <a:pt x="304" y="236"/>
                  </a:lnTo>
                  <a:lnTo>
                    <a:pt x="304" y="248"/>
                  </a:lnTo>
                  <a:lnTo>
                    <a:pt x="308" y="258"/>
                  </a:lnTo>
                  <a:lnTo>
                    <a:pt x="312" y="270"/>
                  </a:lnTo>
                  <a:lnTo>
                    <a:pt x="312" y="270"/>
                  </a:lnTo>
                  <a:lnTo>
                    <a:pt x="320" y="282"/>
                  </a:lnTo>
                  <a:lnTo>
                    <a:pt x="328" y="290"/>
                  </a:lnTo>
                  <a:lnTo>
                    <a:pt x="338" y="298"/>
                  </a:lnTo>
                  <a:lnTo>
                    <a:pt x="348" y="306"/>
                  </a:lnTo>
                  <a:lnTo>
                    <a:pt x="362" y="312"/>
                  </a:lnTo>
                  <a:lnTo>
                    <a:pt x="374" y="316"/>
                  </a:lnTo>
                  <a:lnTo>
                    <a:pt x="388" y="318"/>
                  </a:lnTo>
                  <a:lnTo>
                    <a:pt x="404" y="320"/>
                  </a:lnTo>
                  <a:lnTo>
                    <a:pt x="434" y="322"/>
                  </a:lnTo>
                  <a:lnTo>
                    <a:pt x="464" y="318"/>
                  </a:lnTo>
                  <a:lnTo>
                    <a:pt x="492" y="308"/>
                  </a:lnTo>
                  <a:lnTo>
                    <a:pt x="504" y="304"/>
                  </a:lnTo>
                  <a:lnTo>
                    <a:pt x="516" y="296"/>
                  </a:lnTo>
                  <a:lnTo>
                    <a:pt x="516" y="296"/>
                  </a:lnTo>
                  <a:lnTo>
                    <a:pt x="524" y="290"/>
                  </a:lnTo>
                  <a:lnTo>
                    <a:pt x="532" y="284"/>
                  </a:lnTo>
                  <a:lnTo>
                    <a:pt x="546" y="266"/>
                  </a:lnTo>
                  <a:lnTo>
                    <a:pt x="556" y="246"/>
                  </a:lnTo>
                  <a:lnTo>
                    <a:pt x="564" y="224"/>
                  </a:lnTo>
                  <a:lnTo>
                    <a:pt x="568" y="200"/>
                  </a:lnTo>
                  <a:lnTo>
                    <a:pt x="568" y="174"/>
                  </a:lnTo>
                  <a:lnTo>
                    <a:pt x="566" y="148"/>
                  </a:lnTo>
                  <a:lnTo>
                    <a:pt x="560" y="122"/>
                  </a:lnTo>
                  <a:lnTo>
                    <a:pt x="560" y="122"/>
                  </a:lnTo>
                  <a:lnTo>
                    <a:pt x="556" y="108"/>
                  </a:lnTo>
                  <a:lnTo>
                    <a:pt x="550" y="94"/>
                  </a:lnTo>
                  <a:lnTo>
                    <a:pt x="544" y="82"/>
                  </a:lnTo>
                  <a:lnTo>
                    <a:pt x="534" y="70"/>
                  </a:lnTo>
                  <a:lnTo>
                    <a:pt x="524" y="58"/>
                  </a:lnTo>
                  <a:lnTo>
                    <a:pt x="514" y="48"/>
                  </a:lnTo>
                  <a:lnTo>
                    <a:pt x="500" y="38"/>
                  </a:lnTo>
                  <a:lnTo>
                    <a:pt x="486" y="28"/>
                  </a:lnTo>
                  <a:lnTo>
                    <a:pt x="470" y="20"/>
                  </a:lnTo>
                  <a:lnTo>
                    <a:pt x="454" y="14"/>
                  </a:lnTo>
                  <a:lnTo>
                    <a:pt x="436" y="8"/>
                  </a:lnTo>
                  <a:lnTo>
                    <a:pt x="418" y="4"/>
                  </a:lnTo>
                  <a:lnTo>
                    <a:pt x="400" y="2"/>
                  </a:lnTo>
                  <a:lnTo>
                    <a:pt x="378" y="0"/>
                  </a:lnTo>
                  <a:lnTo>
                    <a:pt x="358" y="2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12" y="10"/>
                  </a:lnTo>
                  <a:lnTo>
                    <a:pt x="290" y="20"/>
                  </a:lnTo>
                  <a:lnTo>
                    <a:pt x="268" y="32"/>
                  </a:lnTo>
                  <a:lnTo>
                    <a:pt x="246" y="46"/>
                  </a:lnTo>
                  <a:lnTo>
                    <a:pt x="226" y="60"/>
                  </a:lnTo>
                  <a:lnTo>
                    <a:pt x="206" y="78"/>
                  </a:lnTo>
                  <a:lnTo>
                    <a:pt x="190" y="96"/>
                  </a:lnTo>
                  <a:lnTo>
                    <a:pt x="174" y="116"/>
                  </a:lnTo>
                  <a:lnTo>
                    <a:pt x="160" y="138"/>
                  </a:lnTo>
                  <a:lnTo>
                    <a:pt x="148" y="158"/>
                  </a:lnTo>
                  <a:lnTo>
                    <a:pt x="140" y="178"/>
                  </a:lnTo>
                  <a:lnTo>
                    <a:pt x="132" y="200"/>
                  </a:lnTo>
                  <a:lnTo>
                    <a:pt x="128" y="220"/>
                  </a:lnTo>
                  <a:lnTo>
                    <a:pt x="128" y="238"/>
                  </a:lnTo>
                  <a:lnTo>
                    <a:pt x="130" y="256"/>
                  </a:lnTo>
                  <a:lnTo>
                    <a:pt x="134" y="272"/>
                  </a:lnTo>
                  <a:lnTo>
                    <a:pt x="134" y="272"/>
                  </a:lnTo>
                  <a:close/>
                </a:path>
              </a:pathLst>
            </a:custGeom>
            <a:grpFill/>
            <a:ln w="12700">
              <a:solidFill>
                <a:srgbClr val="FABE00"/>
              </a:solidFill>
              <a:prstDash val="solid"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</p:grpSp>
      <p:pic>
        <p:nvPicPr>
          <p:cNvPr descr="G:\公司\LOGO.png" id="26628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96914" y="4676775"/>
            <a:ext cx="166052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078413" y="2854325"/>
            <a:ext cx="2781300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50" name="矩形 7"/>
          <p:cNvSpPr>
            <a:spLocks noChangeArrowheads="1"/>
          </p:cNvSpPr>
          <p:nvPr/>
        </p:nvSpPr>
        <p:spPr bwMode="auto">
          <a:xfrm>
            <a:off x="4575175" y="4075113"/>
            <a:ext cx="4681538" cy="126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altLang="en-US" lang="zh-CN" sz="1600">
                <a:latin charset="-122" pitchFamily="65" typeface="方正细倩简体"/>
                <a:ea charset="-122" pitchFamily="65" typeface="方正细倩简体"/>
              </a:rPr>
              <a:t>       曲院风荷位于西湖西侧，岳飞庙前面。南宋时，此有一座官家酿酒的作坊，取金沙涧的溪水造曲酒，闻名国内。附近的池塘种有菱荷，每当夏日风起，酒香荷香沁人心脾，因名“曲院风荷”。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390996" y="4109809"/>
            <a:ext cx="659413" cy="283967"/>
            <a:chOff x="198438" y="1811338"/>
            <a:chExt cx="7689850" cy="3311525"/>
          </a:xfrm>
          <a:gradFill flip="none" rotWithShape="1">
            <a:gsLst>
              <a:gs pos="0">
                <a:srgbClr val="640000"/>
              </a:gs>
              <a:gs pos="49000">
                <a:srgbClr val="C80000"/>
              </a:gs>
              <a:gs pos="100000">
                <a:srgbClr val="FF0000"/>
              </a:gs>
            </a:gsLst>
            <a:path path="shape">
              <a:fillToRect b="50000" l="50000" r="50000" t="50000"/>
            </a:path>
          </a:gradFill>
        </p:grpSpPr>
        <p:sp>
          <p:nvSpPr>
            <p:cNvPr id="10" name="Freeform 8"/>
            <p:cNvSpPr/>
            <p:nvPr/>
          </p:nvSpPr>
          <p:spPr bwMode="auto">
            <a:xfrm>
              <a:off x="198438" y="1811338"/>
              <a:ext cx="7394575" cy="3311525"/>
            </a:xfrm>
            <a:custGeom>
              <a:gdLst>
                <a:gd fmla="*/ 1674 w 4658" name="T0"/>
                <a:gd fmla="*/ 658 h 2086" name="T1"/>
                <a:gd fmla="*/ 1320 w 4658" name="T2"/>
                <a:gd fmla="*/ 820 h 2086" name="T3"/>
                <a:gd fmla="*/ 1068 w 4658" name="T4"/>
                <a:gd fmla="*/ 1096 h 2086" name="T5"/>
                <a:gd fmla="*/ 1166 w 4658" name="T6"/>
                <a:gd fmla="*/ 1402 h 2086" name="T7"/>
                <a:gd fmla="*/ 1510 w 4658" name="T8"/>
                <a:gd fmla="*/ 1610 h 2086" name="T9"/>
                <a:gd fmla="*/ 1986 w 4658" name="T10"/>
                <a:gd fmla="*/ 1886 h 2086" name="T11"/>
                <a:gd fmla="*/ 1932 w 4658" name="T12"/>
                <a:gd fmla="*/ 1980 h 2086" name="T13"/>
                <a:gd fmla="*/ 1350 w 4658" name="T14"/>
                <a:gd fmla="*/ 1714 h 2086" name="T15"/>
                <a:gd fmla="*/ 860 w 4658" name="T16"/>
                <a:gd fmla="*/ 1460 h 2086" name="T17"/>
                <a:gd fmla="*/ 432 w 4658" name="T18"/>
                <a:gd fmla="*/ 1624 h 2086" name="T19"/>
                <a:gd fmla="*/ 450 w 4658" name="T20"/>
                <a:gd fmla="*/ 1748 h 2086" name="T21"/>
                <a:gd fmla="*/ 604 w 4658" name="T22"/>
                <a:gd fmla="*/ 1592 h 2086" name="T23"/>
                <a:gd fmla="*/ 802 w 4658" name="T24"/>
                <a:gd fmla="*/ 1766 h 2086" name="T25"/>
                <a:gd fmla="*/ 584 w 4658" name="T26"/>
                <a:gd fmla="*/ 2058 h 2086" name="T27"/>
                <a:gd fmla="*/ 160 w 4658" name="T28"/>
                <a:gd fmla="*/ 1982 h 2086" name="T29"/>
                <a:gd fmla="*/ 80 w 4658" name="T30"/>
                <a:gd fmla="*/ 1550 h 2086" name="T31"/>
                <a:gd fmla="*/ 12 w 4658" name="T32"/>
                <a:gd fmla="*/ 1254 h 2086" name="T33"/>
                <a:gd fmla="*/ 290 w 4658" name="T34"/>
                <a:gd fmla="*/ 1070 h 2086" name="T35"/>
                <a:gd fmla="*/ 574 w 4658" name="T36"/>
                <a:gd fmla="*/ 1192 h 2086" name="T37"/>
                <a:gd fmla="*/ 976 w 4658" name="T38"/>
                <a:gd fmla="*/ 1070 h 2086" name="T39"/>
                <a:gd fmla="*/ 970 w 4658" name="T40"/>
                <a:gd fmla="*/ 796 h 2086" name="T41"/>
                <a:gd fmla="*/ 742 w 4658" name="T42"/>
                <a:gd fmla="*/ 774 h 2086" name="T43"/>
                <a:gd fmla="*/ 968 w 4658" name="T44"/>
                <a:gd fmla="*/ 956 h 2086" name="T45"/>
                <a:gd fmla="*/ 728 w 4658" name="T46"/>
                <a:gd fmla="*/ 1138 h 2086" name="T47"/>
                <a:gd fmla="*/ 462 w 4658" name="T48"/>
                <a:gd fmla="*/ 972 h 2086" name="T49"/>
                <a:gd fmla="*/ 578 w 4658" name="T50"/>
                <a:gd fmla="*/ 676 h 2086" name="T51"/>
                <a:gd fmla="*/ 684 w 4658" name="T52"/>
                <a:gd fmla="*/ 478 h 2086" name="T53"/>
                <a:gd fmla="*/ 930 w 4658" name="T54"/>
                <a:gd fmla="*/ 278 h 2086" name="T55"/>
                <a:gd fmla="*/ 1204 w 4658" name="T56"/>
                <a:gd fmla="*/ 154 h 2086" name="T57"/>
                <a:gd fmla="*/ 1586 w 4658" name="T58"/>
                <a:gd fmla="*/ 2 h 2086" name="T59"/>
                <a:gd fmla="*/ 1982 w 4658" name="T60"/>
                <a:gd fmla="*/ 116 h 2086" name="T61"/>
                <a:gd fmla="*/ 2314 w 4658" name="T62"/>
                <a:gd fmla="*/ 346 h 2086" name="T63"/>
                <a:gd fmla="*/ 2100 w 4658" name="T64"/>
                <a:gd fmla="*/ 666 h 2086" name="T65"/>
                <a:gd fmla="*/ 1940 w 4658" name="T66"/>
                <a:gd fmla="*/ 476 h 2086" name="T67"/>
                <a:gd fmla="*/ 1998 w 4658" name="T68"/>
                <a:gd fmla="*/ 350 h 2086" name="T69"/>
                <a:gd fmla="*/ 1918 w 4658" name="T70"/>
                <a:gd fmla="*/ 624 h 2086" name="T71"/>
                <a:gd fmla="*/ 2152 w 4658" name="T72"/>
                <a:gd fmla="*/ 722 h 2086" name="T73"/>
                <a:gd fmla="*/ 2378 w 4658" name="T74"/>
                <a:gd fmla="*/ 496 h 2086" name="T75"/>
                <a:gd fmla="*/ 2486 w 4658" name="T76"/>
                <a:gd fmla="*/ 276 h 2086" name="T77"/>
                <a:gd fmla="*/ 2728 w 4658" name="T78"/>
                <a:gd fmla="*/ 370 h 2086" name="T79"/>
                <a:gd fmla="*/ 3024 w 4658" name="T80"/>
                <a:gd fmla="*/ 402 h 2086" name="T81"/>
                <a:gd fmla="*/ 3094 w 4658" name="T82"/>
                <a:gd fmla="*/ 700 h 2086" name="T83"/>
                <a:gd fmla="*/ 3328 w 4658" name="T84"/>
                <a:gd fmla="*/ 822 h 2086" name="T85"/>
                <a:gd fmla="*/ 3334 w 4658" name="T86"/>
                <a:gd fmla="*/ 1086 h 2086" name="T87"/>
                <a:gd fmla="*/ 2968 w 4658" name="T88"/>
                <a:gd fmla="*/ 1184 h 2086" name="T89"/>
                <a:gd fmla="*/ 2938 w 4658" name="T90"/>
                <a:gd fmla="*/ 918 h 2086" name="T91"/>
                <a:gd fmla="*/ 3142 w 4658" name="T92"/>
                <a:gd fmla="*/ 974 h 2086" name="T93"/>
                <a:gd fmla="*/ 3190 w 4658" name="T94"/>
                <a:gd fmla="*/ 1014 h 2086" name="T95"/>
                <a:gd fmla="*/ 3048 w 4658" name="T96"/>
                <a:gd fmla="*/ 834 h 2086" name="T97"/>
                <a:gd fmla="*/ 2802 w 4658" name="T98"/>
                <a:gd fmla="*/ 1024 h 2086" name="T99"/>
                <a:gd fmla="*/ 3018 w 4658" name="T100"/>
                <a:gd fmla="*/ 1270 h 2086" name="T101"/>
                <a:gd fmla="*/ 3478 w 4658" name="T102"/>
                <a:gd fmla="*/ 1064 h 2086" name="T103"/>
                <a:gd fmla="*/ 4058 w 4658" name="T104"/>
                <a:gd fmla="*/ 1070 h 2086" name="T105"/>
                <a:gd fmla="*/ 4658 w 4658" name="T106"/>
                <a:gd fmla="*/ 1442 h 2086" name="T107"/>
                <a:gd fmla="*/ 4066 w 4658" name="T108"/>
                <a:gd fmla="*/ 1240 h 2086" name="T109"/>
                <a:gd fmla="*/ 3572 w 4658" name="T110"/>
                <a:gd fmla="*/ 1174 h 2086" name="T111"/>
                <a:gd fmla="*/ 2986 w 4658" name="T112"/>
                <a:gd fmla="*/ 1518 h 2086" name="T113"/>
                <a:gd fmla="*/ 2470 w 4658" name="T114"/>
                <a:gd fmla="*/ 1472 h 2086" name="T115"/>
                <a:gd fmla="*/ 2540 w 4658" name="T116"/>
                <a:gd fmla="*/ 1250 h 2086" name="T117"/>
                <a:gd fmla="*/ 2340 w 4658" name="T118"/>
                <a:gd fmla="*/ 872 h 2086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2086" w="4658">
                  <a:moveTo>
                    <a:pt x="1970" y="850"/>
                  </a:moveTo>
                  <a:lnTo>
                    <a:pt x="1970" y="850"/>
                  </a:lnTo>
                  <a:lnTo>
                    <a:pt x="1954" y="822"/>
                  </a:lnTo>
                  <a:lnTo>
                    <a:pt x="1938" y="796"/>
                  </a:lnTo>
                  <a:lnTo>
                    <a:pt x="1920" y="774"/>
                  </a:lnTo>
                  <a:lnTo>
                    <a:pt x="1900" y="752"/>
                  </a:lnTo>
                  <a:lnTo>
                    <a:pt x="1878" y="734"/>
                  </a:lnTo>
                  <a:lnTo>
                    <a:pt x="1856" y="716"/>
                  </a:lnTo>
                  <a:lnTo>
                    <a:pt x="1832" y="702"/>
                  </a:lnTo>
                  <a:lnTo>
                    <a:pt x="1808" y="690"/>
                  </a:lnTo>
                  <a:lnTo>
                    <a:pt x="1782" y="680"/>
                  </a:lnTo>
                  <a:lnTo>
                    <a:pt x="1756" y="672"/>
                  </a:lnTo>
                  <a:lnTo>
                    <a:pt x="1730" y="666"/>
                  </a:lnTo>
                  <a:lnTo>
                    <a:pt x="1702" y="660"/>
                  </a:lnTo>
                  <a:lnTo>
                    <a:pt x="1674" y="658"/>
                  </a:lnTo>
                  <a:lnTo>
                    <a:pt x="1648" y="658"/>
                  </a:lnTo>
                  <a:lnTo>
                    <a:pt x="1620" y="660"/>
                  </a:lnTo>
                  <a:lnTo>
                    <a:pt x="1592" y="662"/>
                  </a:lnTo>
                  <a:lnTo>
                    <a:pt x="1564" y="668"/>
                  </a:lnTo>
                  <a:lnTo>
                    <a:pt x="1538" y="674"/>
                  </a:lnTo>
                  <a:lnTo>
                    <a:pt x="1512" y="682"/>
                  </a:lnTo>
                  <a:lnTo>
                    <a:pt x="1486" y="692"/>
                  </a:lnTo>
                  <a:lnTo>
                    <a:pt x="1460" y="702"/>
                  </a:lnTo>
                  <a:lnTo>
                    <a:pt x="1436" y="716"/>
                  </a:lnTo>
                  <a:lnTo>
                    <a:pt x="1414" y="730"/>
                  </a:lnTo>
                  <a:lnTo>
                    <a:pt x="1392" y="744"/>
                  </a:lnTo>
                  <a:lnTo>
                    <a:pt x="1372" y="762"/>
                  </a:lnTo>
                  <a:lnTo>
                    <a:pt x="1352" y="780"/>
                  </a:lnTo>
                  <a:lnTo>
                    <a:pt x="1334" y="800"/>
                  </a:lnTo>
                  <a:lnTo>
                    <a:pt x="1320" y="820"/>
                  </a:lnTo>
                  <a:lnTo>
                    <a:pt x="1306" y="842"/>
                  </a:lnTo>
                  <a:lnTo>
                    <a:pt x="1294" y="864"/>
                  </a:lnTo>
                  <a:lnTo>
                    <a:pt x="1284" y="888"/>
                  </a:lnTo>
                  <a:lnTo>
                    <a:pt x="1276" y="914"/>
                  </a:lnTo>
                  <a:lnTo>
                    <a:pt x="1276" y="914"/>
                  </a:lnTo>
                  <a:lnTo>
                    <a:pt x="1246" y="920"/>
                  </a:lnTo>
                  <a:lnTo>
                    <a:pt x="1218" y="930"/>
                  </a:lnTo>
                  <a:lnTo>
                    <a:pt x="1192" y="942"/>
                  </a:lnTo>
                  <a:lnTo>
                    <a:pt x="1168" y="958"/>
                  </a:lnTo>
                  <a:lnTo>
                    <a:pt x="1146" y="978"/>
                  </a:lnTo>
                  <a:lnTo>
                    <a:pt x="1126" y="998"/>
                  </a:lnTo>
                  <a:lnTo>
                    <a:pt x="1108" y="1022"/>
                  </a:lnTo>
                  <a:lnTo>
                    <a:pt x="1094" y="1046"/>
                  </a:lnTo>
                  <a:lnTo>
                    <a:pt x="1080" y="1070"/>
                  </a:lnTo>
                  <a:lnTo>
                    <a:pt x="1068" y="1096"/>
                  </a:lnTo>
                  <a:lnTo>
                    <a:pt x="1060" y="1122"/>
                  </a:lnTo>
                  <a:lnTo>
                    <a:pt x="1054" y="1148"/>
                  </a:lnTo>
                  <a:lnTo>
                    <a:pt x="1050" y="1172"/>
                  </a:lnTo>
                  <a:lnTo>
                    <a:pt x="1048" y="1196"/>
                  </a:lnTo>
                  <a:lnTo>
                    <a:pt x="1048" y="1220"/>
                  </a:lnTo>
                  <a:lnTo>
                    <a:pt x="1050" y="1240"/>
                  </a:lnTo>
                  <a:lnTo>
                    <a:pt x="1050" y="1240"/>
                  </a:lnTo>
                  <a:lnTo>
                    <a:pt x="1056" y="1268"/>
                  </a:lnTo>
                  <a:lnTo>
                    <a:pt x="1066" y="1292"/>
                  </a:lnTo>
                  <a:lnTo>
                    <a:pt x="1078" y="1316"/>
                  </a:lnTo>
                  <a:lnTo>
                    <a:pt x="1090" y="1338"/>
                  </a:lnTo>
                  <a:lnTo>
                    <a:pt x="1106" y="1356"/>
                  </a:lnTo>
                  <a:lnTo>
                    <a:pt x="1124" y="1374"/>
                  </a:lnTo>
                  <a:lnTo>
                    <a:pt x="1144" y="1390"/>
                  </a:lnTo>
                  <a:lnTo>
                    <a:pt x="1166" y="1402"/>
                  </a:lnTo>
                  <a:lnTo>
                    <a:pt x="1188" y="1412"/>
                  </a:lnTo>
                  <a:lnTo>
                    <a:pt x="1212" y="1420"/>
                  </a:lnTo>
                  <a:lnTo>
                    <a:pt x="1238" y="1424"/>
                  </a:lnTo>
                  <a:lnTo>
                    <a:pt x="1264" y="1424"/>
                  </a:lnTo>
                  <a:lnTo>
                    <a:pt x="1290" y="1422"/>
                  </a:lnTo>
                  <a:lnTo>
                    <a:pt x="1318" y="1418"/>
                  </a:lnTo>
                  <a:lnTo>
                    <a:pt x="1344" y="1408"/>
                  </a:lnTo>
                  <a:lnTo>
                    <a:pt x="1374" y="1396"/>
                  </a:lnTo>
                  <a:lnTo>
                    <a:pt x="1374" y="1396"/>
                  </a:lnTo>
                  <a:lnTo>
                    <a:pt x="1394" y="1436"/>
                  </a:lnTo>
                  <a:lnTo>
                    <a:pt x="1416" y="1474"/>
                  </a:lnTo>
                  <a:lnTo>
                    <a:pt x="1438" y="1512"/>
                  </a:lnTo>
                  <a:lnTo>
                    <a:pt x="1460" y="1546"/>
                  </a:lnTo>
                  <a:lnTo>
                    <a:pt x="1484" y="1578"/>
                  </a:lnTo>
                  <a:lnTo>
                    <a:pt x="1510" y="1610"/>
                  </a:lnTo>
                  <a:lnTo>
                    <a:pt x="1534" y="1640"/>
                  </a:lnTo>
                  <a:lnTo>
                    <a:pt x="1560" y="1666"/>
                  </a:lnTo>
                  <a:lnTo>
                    <a:pt x="1588" y="1692"/>
                  </a:lnTo>
                  <a:lnTo>
                    <a:pt x="1616" y="1716"/>
                  </a:lnTo>
                  <a:lnTo>
                    <a:pt x="1644" y="1738"/>
                  </a:lnTo>
                  <a:lnTo>
                    <a:pt x="1674" y="1760"/>
                  </a:lnTo>
                  <a:lnTo>
                    <a:pt x="1706" y="1780"/>
                  </a:lnTo>
                  <a:lnTo>
                    <a:pt x="1736" y="1798"/>
                  </a:lnTo>
                  <a:lnTo>
                    <a:pt x="1770" y="1814"/>
                  </a:lnTo>
                  <a:lnTo>
                    <a:pt x="1802" y="1828"/>
                  </a:lnTo>
                  <a:lnTo>
                    <a:pt x="1838" y="1842"/>
                  </a:lnTo>
                  <a:lnTo>
                    <a:pt x="1872" y="1856"/>
                  </a:lnTo>
                  <a:lnTo>
                    <a:pt x="1910" y="1866"/>
                  </a:lnTo>
                  <a:lnTo>
                    <a:pt x="1946" y="1878"/>
                  </a:lnTo>
                  <a:lnTo>
                    <a:pt x="1986" y="1886"/>
                  </a:lnTo>
                  <a:lnTo>
                    <a:pt x="2024" y="1894"/>
                  </a:lnTo>
                  <a:lnTo>
                    <a:pt x="2108" y="1908"/>
                  </a:lnTo>
                  <a:lnTo>
                    <a:pt x="2194" y="1918"/>
                  </a:lnTo>
                  <a:lnTo>
                    <a:pt x="2286" y="1924"/>
                  </a:lnTo>
                  <a:lnTo>
                    <a:pt x="2382" y="1928"/>
                  </a:lnTo>
                  <a:lnTo>
                    <a:pt x="2484" y="1928"/>
                  </a:lnTo>
                  <a:lnTo>
                    <a:pt x="2484" y="1928"/>
                  </a:lnTo>
                  <a:lnTo>
                    <a:pt x="2364" y="1950"/>
                  </a:lnTo>
                  <a:lnTo>
                    <a:pt x="2254" y="1966"/>
                  </a:lnTo>
                  <a:lnTo>
                    <a:pt x="2152" y="1978"/>
                  </a:lnTo>
                  <a:lnTo>
                    <a:pt x="2104" y="1980"/>
                  </a:lnTo>
                  <a:lnTo>
                    <a:pt x="2058" y="1982"/>
                  </a:lnTo>
                  <a:lnTo>
                    <a:pt x="2014" y="1982"/>
                  </a:lnTo>
                  <a:lnTo>
                    <a:pt x="1972" y="1982"/>
                  </a:lnTo>
                  <a:lnTo>
                    <a:pt x="1932" y="1980"/>
                  </a:lnTo>
                  <a:lnTo>
                    <a:pt x="1894" y="1978"/>
                  </a:lnTo>
                  <a:lnTo>
                    <a:pt x="1856" y="1972"/>
                  </a:lnTo>
                  <a:lnTo>
                    <a:pt x="1820" y="1968"/>
                  </a:lnTo>
                  <a:lnTo>
                    <a:pt x="1786" y="1962"/>
                  </a:lnTo>
                  <a:lnTo>
                    <a:pt x="1754" y="1954"/>
                  </a:lnTo>
                  <a:lnTo>
                    <a:pt x="1722" y="1946"/>
                  </a:lnTo>
                  <a:lnTo>
                    <a:pt x="1692" y="1936"/>
                  </a:lnTo>
                  <a:lnTo>
                    <a:pt x="1662" y="1924"/>
                  </a:lnTo>
                  <a:lnTo>
                    <a:pt x="1634" y="1914"/>
                  </a:lnTo>
                  <a:lnTo>
                    <a:pt x="1582" y="1888"/>
                  </a:lnTo>
                  <a:lnTo>
                    <a:pt x="1530" y="1858"/>
                  </a:lnTo>
                  <a:lnTo>
                    <a:pt x="1484" y="1826"/>
                  </a:lnTo>
                  <a:lnTo>
                    <a:pt x="1438" y="1792"/>
                  </a:lnTo>
                  <a:lnTo>
                    <a:pt x="1392" y="1754"/>
                  </a:lnTo>
                  <a:lnTo>
                    <a:pt x="1350" y="1714"/>
                  </a:lnTo>
                  <a:lnTo>
                    <a:pt x="1350" y="1714"/>
                  </a:lnTo>
                  <a:lnTo>
                    <a:pt x="1316" y="1684"/>
                  </a:lnTo>
                  <a:lnTo>
                    <a:pt x="1282" y="1654"/>
                  </a:lnTo>
                  <a:lnTo>
                    <a:pt x="1246" y="1628"/>
                  </a:lnTo>
                  <a:lnTo>
                    <a:pt x="1210" y="1602"/>
                  </a:lnTo>
                  <a:lnTo>
                    <a:pt x="1174" y="1578"/>
                  </a:lnTo>
                  <a:lnTo>
                    <a:pt x="1136" y="1556"/>
                  </a:lnTo>
                  <a:lnTo>
                    <a:pt x="1100" y="1538"/>
                  </a:lnTo>
                  <a:lnTo>
                    <a:pt x="1064" y="1520"/>
                  </a:lnTo>
                  <a:lnTo>
                    <a:pt x="1028" y="1504"/>
                  </a:lnTo>
                  <a:lnTo>
                    <a:pt x="992" y="1490"/>
                  </a:lnTo>
                  <a:lnTo>
                    <a:pt x="958" y="1480"/>
                  </a:lnTo>
                  <a:lnTo>
                    <a:pt x="924" y="1470"/>
                  </a:lnTo>
                  <a:lnTo>
                    <a:pt x="892" y="1464"/>
                  </a:lnTo>
                  <a:lnTo>
                    <a:pt x="860" y="1460"/>
                  </a:lnTo>
                  <a:lnTo>
                    <a:pt x="832" y="1460"/>
                  </a:lnTo>
                  <a:lnTo>
                    <a:pt x="804" y="1462"/>
                  </a:lnTo>
                  <a:lnTo>
                    <a:pt x="804" y="1462"/>
                  </a:lnTo>
                  <a:lnTo>
                    <a:pt x="754" y="1468"/>
                  </a:lnTo>
                  <a:lnTo>
                    <a:pt x="706" y="1478"/>
                  </a:lnTo>
                  <a:lnTo>
                    <a:pt x="658" y="1490"/>
                  </a:lnTo>
                  <a:lnTo>
                    <a:pt x="614" y="1502"/>
                  </a:lnTo>
                  <a:lnTo>
                    <a:pt x="574" y="1518"/>
                  </a:lnTo>
                  <a:lnTo>
                    <a:pt x="536" y="1536"/>
                  </a:lnTo>
                  <a:lnTo>
                    <a:pt x="504" y="1556"/>
                  </a:lnTo>
                  <a:lnTo>
                    <a:pt x="474" y="1576"/>
                  </a:lnTo>
                  <a:lnTo>
                    <a:pt x="462" y="1588"/>
                  </a:lnTo>
                  <a:lnTo>
                    <a:pt x="450" y="1600"/>
                  </a:lnTo>
                  <a:lnTo>
                    <a:pt x="440" y="1612"/>
                  </a:lnTo>
                  <a:lnTo>
                    <a:pt x="432" y="1624"/>
                  </a:lnTo>
                  <a:lnTo>
                    <a:pt x="426" y="1636"/>
                  </a:lnTo>
                  <a:lnTo>
                    <a:pt x="420" y="1650"/>
                  </a:lnTo>
                  <a:lnTo>
                    <a:pt x="416" y="1662"/>
                  </a:lnTo>
                  <a:lnTo>
                    <a:pt x="414" y="1676"/>
                  </a:lnTo>
                  <a:lnTo>
                    <a:pt x="414" y="1690"/>
                  </a:lnTo>
                  <a:lnTo>
                    <a:pt x="414" y="1704"/>
                  </a:lnTo>
                  <a:lnTo>
                    <a:pt x="418" y="1720"/>
                  </a:lnTo>
                  <a:lnTo>
                    <a:pt x="422" y="1734"/>
                  </a:lnTo>
                  <a:lnTo>
                    <a:pt x="430" y="1750"/>
                  </a:lnTo>
                  <a:lnTo>
                    <a:pt x="438" y="1766"/>
                  </a:lnTo>
                  <a:lnTo>
                    <a:pt x="450" y="1782"/>
                  </a:lnTo>
                  <a:lnTo>
                    <a:pt x="462" y="1798"/>
                  </a:lnTo>
                  <a:lnTo>
                    <a:pt x="462" y="1798"/>
                  </a:lnTo>
                  <a:lnTo>
                    <a:pt x="454" y="1772"/>
                  </a:lnTo>
                  <a:lnTo>
                    <a:pt x="450" y="1748"/>
                  </a:lnTo>
                  <a:lnTo>
                    <a:pt x="446" y="1726"/>
                  </a:lnTo>
                  <a:lnTo>
                    <a:pt x="446" y="1704"/>
                  </a:lnTo>
                  <a:lnTo>
                    <a:pt x="450" y="1686"/>
                  </a:lnTo>
                  <a:lnTo>
                    <a:pt x="454" y="1670"/>
                  </a:lnTo>
                  <a:lnTo>
                    <a:pt x="460" y="1654"/>
                  </a:lnTo>
                  <a:lnTo>
                    <a:pt x="470" y="1640"/>
                  </a:lnTo>
                  <a:lnTo>
                    <a:pt x="480" y="1628"/>
                  </a:lnTo>
                  <a:lnTo>
                    <a:pt x="492" y="1618"/>
                  </a:lnTo>
                  <a:lnTo>
                    <a:pt x="504" y="1610"/>
                  </a:lnTo>
                  <a:lnTo>
                    <a:pt x="520" y="1602"/>
                  </a:lnTo>
                  <a:lnTo>
                    <a:pt x="534" y="1598"/>
                  </a:lnTo>
                  <a:lnTo>
                    <a:pt x="552" y="1594"/>
                  </a:lnTo>
                  <a:lnTo>
                    <a:pt x="568" y="1592"/>
                  </a:lnTo>
                  <a:lnTo>
                    <a:pt x="586" y="1590"/>
                  </a:lnTo>
                  <a:lnTo>
                    <a:pt x="604" y="1592"/>
                  </a:lnTo>
                  <a:lnTo>
                    <a:pt x="622" y="1594"/>
                  </a:lnTo>
                  <a:lnTo>
                    <a:pt x="640" y="1598"/>
                  </a:lnTo>
                  <a:lnTo>
                    <a:pt x="658" y="1602"/>
                  </a:lnTo>
                  <a:lnTo>
                    <a:pt x="676" y="1608"/>
                  </a:lnTo>
                  <a:lnTo>
                    <a:pt x="694" y="1616"/>
                  </a:lnTo>
                  <a:lnTo>
                    <a:pt x="710" y="1626"/>
                  </a:lnTo>
                  <a:lnTo>
                    <a:pt x="726" y="1636"/>
                  </a:lnTo>
                  <a:lnTo>
                    <a:pt x="740" y="1648"/>
                  </a:lnTo>
                  <a:lnTo>
                    <a:pt x="754" y="1662"/>
                  </a:lnTo>
                  <a:lnTo>
                    <a:pt x="766" y="1676"/>
                  </a:lnTo>
                  <a:lnTo>
                    <a:pt x="778" y="1692"/>
                  </a:lnTo>
                  <a:lnTo>
                    <a:pt x="786" y="1708"/>
                  </a:lnTo>
                  <a:lnTo>
                    <a:pt x="794" y="1726"/>
                  </a:lnTo>
                  <a:lnTo>
                    <a:pt x="798" y="1746"/>
                  </a:lnTo>
                  <a:lnTo>
                    <a:pt x="802" y="1766"/>
                  </a:lnTo>
                  <a:lnTo>
                    <a:pt x="802" y="1766"/>
                  </a:lnTo>
                  <a:lnTo>
                    <a:pt x="804" y="1784"/>
                  </a:lnTo>
                  <a:lnTo>
                    <a:pt x="802" y="1802"/>
                  </a:lnTo>
                  <a:lnTo>
                    <a:pt x="802" y="1820"/>
                  </a:lnTo>
                  <a:lnTo>
                    <a:pt x="798" y="1838"/>
                  </a:lnTo>
                  <a:lnTo>
                    <a:pt x="796" y="1854"/>
                  </a:lnTo>
                  <a:lnTo>
                    <a:pt x="790" y="1870"/>
                  </a:lnTo>
                  <a:lnTo>
                    <a:pt x="778" y="1902"/>
                  </a:lnTo>
                  <a:lnTo>
                    <a:pt x="760" y="1932"/>
                  </a:lnTo>
                  <a:lnTo>
                    <a:pt x="740" y="1958"/>
                  </a:lnTo>
                  <a:lnTo>
                    <a:pt x="714" y="1984"/>
                  </a:lnTo>
                  <a:lnTo>
                    <a:pt x="686" y="2006"/>
                  </a:lnTo>
                  <a:lnTo>
                    <a:pt x="656" y="2026"/>
                  </a:lnTo>
                  <a:lnTo>
                    <a:pt x="622" y="2044"/>
                  </a:lnTo>
                  <a:lnTo>
                    <a:pt x="584" y="2058"/>
                  </a:lnTo>
                  <a:lnTo>
                    <a:pt x="546" y="2070"/>
                  </a:lnTo>
                  <a:lnTo>
                    <a:pt x="504" y="2078"/>
                  </a:lnTo>
                  <a:lnTo>
                    <a:pt x="462" y="2084"/>
                  </a:lnTo>
                  <a:lnTo>
                    <a:pt x="418" y="2086"/>
                  </a:lnTo>
                  <a:lnTo>
                    <a:pt x="372" y="2082"/>
                  </a:lnTo>
                  <a:lnTo>
                    <a:pt x="372" y="2082"/>
                  </a:lnTo>
                  <a:lnTo>
                    <a:pt x="342" y="2078"/>
                  </a:lnTo>
                  <a:lnTo>
                    <a:pt x="312" y="2072"/>
                  </a:lnTo>
                  <a:lnTo>
                    <a:pt x="286" y="2064"/>
                  </a:lnTo>
                  <a:lnTo>
                    <a:pt x="262" y="2054"/>
                  </a:lnTo>
                  <a:lnTo>
                    <a:pt x="238" y="2044"/>
                  </a:lnTo>
                  <a:lnTo>
                    <a:pt x="216" y="2030"/>
                  </a:lnTo>
                  <a:lnTo>
                    <a:pt x="196" y="2016"/>
                  </a:lnTo>
                  <a:lnTo>
                    <a:pt x="176" y="2000"/>
                  </a:lnTo>
                  <a:lnTo>
                    <a:pt x="160" y="1982"/>
                  </a:lnTo>
                  <a:lnTo>
                    <a:pt x="144" y="1964"/>
                  </a:lnTo>
                  <a:lnTo>
                    <a:pt x="128" y="1944"/>
                  </a:lnTo>
                  <a:lnTo>
                    <a:pt x="116" y="1922"/>
                  </a:lnTo>
                  <a:lnTo>
                    <a:pt x="104" y="1902"/>
                  </a:lnTo>
                  <a:lnTo>
                    <a:pt x="94" y="1880"/>
                  </a:lnTo>
                  <a:lnTo>
                    <a:pt x="84" y="1858"/>
                  </a:lnTo>
                  <a:lnTo>
                    <a:pt x="76" y="1834"/>
                  </a:lnTo>
                  <a:lnTo>
                    <a:pt x="70" y="1810"/>
                  </a:lnTo>
                  <a:lnTo>
                    <a:pt x="64" y="1788"/>
                  </a:lnTo>
                  <a:lnTo>
                    <a:pt x="56" y="1740"/>
                  </a:lnTo>
                  <a:lnTo>
                    <a:pt x="54" y="1694"/>
                  </a:lnTo>
                  <a:lnTo>
                    <a:pt x="56" y="1648"/>
                  </a:lnTo>
                  <a:lnTo>
                    <a:pt x="62" y="1606"/>
                  </a:lnTo>
                  <a:lnTo>
                    <a:pt x="72" y="1568"/>
                  </a:lnTo>
                  <a:lnTo>
                    <a:pt x="80" y="1550"/>
                  </a:lnTo>
                  <a:lnTo>
                    <a:pt x="86" y="1534"/>
                  </a:lnTo>
                  <a:lnTo>
                    <a:pt x="94" y="1518"/>
                  </a:lnTo>
                  <a:lnTo>
                    <a:pt x="104" y="1504"/>
                  </a:lnTo>
                  <a:lnTo>
                    <a:pt x="104" y="1504"/>
                  </a:lnTo>
                  <a:lnTo>
                    <a:pt x="78" y="1482"/>
                  </a:lnTo>
                  <a:lnTo>
                    <a:pt x="56" y="1458"/>
                  </a:lnTo>
                  <a:lnTo>
                    <a:pt x="36" y="1434"/>
                  </a:lnTo>
                  <a:lnTo>
                    <a:pt x="22" y="1412"/>
                  </a:lnTo>
                  <a:lnTo>
                    <a:pt x="12" y="1388"/>
                  </a:lnTo>
                  <a:lnTo>
                    <a:pt x="4" y="1364"/>
                  </a:lnTo>
                  <a:lnTo>
                    <a:pt x="0" y="1342"/>
                  </a:lnTo>
                  <a:lnTo>
                    <a:pt x="0" y="1320"/>
                  </a:lnTo>
                  <a:lnTo>
                    <a:pt x="2" y="1298"/>
                  </a:lnTo>
                  <a:lnTo>
                    <a:pt x="6" y="1276"/>
                  </a:lnTo>
                  <a:lnTo>
                    <a:pt x="12" y="1254"/>
                  </a:lnTo>
                  <a:lnTo>
                    <a:pt x="22" y="1234"/>
                  </a:lnTo>
                  <a:lnTo>
                    <a:pt x="34" y="1214"/>
                  </a:lnTo>
                  <a:lnTo>
                    <a:pt x="48" y="1196"/>
                  </a:lnTo>
                  <a:lnTo>
                    <a:pt x="62" y="1178"/>
                  </a:lnTo>
                  <a:lnTo>
                    <a:pt x="80" y="1160"/>
                  </a:lnTo>
                  <a:lnTo>
                    <a:pt x="98" y="1146"/>
                  </a:lnTo>
                  <a:lnTo>
                    <a:pt x="116" y="1130"/>
                  </a:lnTo>
                  <a:lnTo>
                    <a:pt x="136" y="1118"/>
                  </a:lnTo>
                  <a:lnTo>
                    <a:pt x="158" y="1106"/>
                  </a:lnTo>
                  <a:lnTo>
                    <a:pt x="180" y="1096"/>
                  </a:lnTo>
                  <a:lnTo>
                    <a:pt x="202" y="1088"/>
                  </a:lnTo>
                  <a:lnTo>
                    <a:pt x="224" y="1080"/>
                  </a:lnTo>
                  <a:lnTo>
                    <a:pt x="246" y="1076"/>
                  </a:lnTo>
                  <a:lnTo>
                    <a:pt x="270" y="1072"/>
                  </a:lnTo>
                  <a:lnTo>
                    <a:pt x="290" y="1070"/>
                  </a:lnTo>
                  <a:lnTo>
                    <a:pt x="312" y="1072"/>
                  </a:lnTo>
                  <a:lnTo>
                    <a:pt x="334" y="1074"/>
                  </a:lnTo>
                  <a:lnTo>
                    <a:pt x="352" y="1080"/>
                  </a:lnTo>
                  <a:lnTo>
                    <a:pt x="372" y="1088"/>
                  </a:lnTo>
                  <a:lnTo>
                    <a:pt x="390" y="1098"/>
                  </a:lnTo>
                  <a:lnTo>
                    <a:pt x="406" y="1110"/>
                  </a:lnTo>
                  <a:lnTo>
                    <a:pt x="406" y="1110"/>
                  </a:lnTo>
                  <a:lnTo>
                    <a:pt x="426" y="1126"/>
                  </a:lnTo>
                  <a:lnTo>
                    <a:pt x="446" y="1142"/>
                  </a:lnTo>
                  <a:lnTo>
                    <a:pt x="468" y="1154"/>
                  </a:lnTo>
                  <a:lnTo>
                    <a:pt x="488" y="1166"/>
                  </a:lnTo>
                  <a:lnTo>
                    <a:pt x="510" y="1174"/>
                  </a:lnTo>
                  <a:lnTo>
                    <a:pt x="532" y="1182"/>
                  </a:lnTo>
                  <a:lnTo>
                    <a:pt x="554" y="1188"/>
                  </a:lnTo>
                  <a:lnTo>
                    <a:pt x="574" y="1192"/>
                  </a:lnTo>
                  <a:lnTo>
                    <a:pt x="616" y="1198"/>
                  </a:lnTo>
                  <a:lnTo>
                    <a:pt x="656" y="1198"/>
                  </a:lnTo>
                  <a:lnTo>
                    <a:pt x="694" y="1196"/>
                  </a:lnTo>
                  <a:lnTo>
                    <a:pt x="730" y="1192"/>
                  </a:lnTo>
                  <a:lnTo>
                    <a:pt x="730" y="1192"/>
                  </a:lnTo>
                  <a:lnTo>
                    <a:pt x="776" y="1182"/>
                  </a:lnTo>
                  <a:lnTo>
                    <a:pt x="800" y="1176"/>
                  </a:lnTo>
                  <a:lnTo>
                    <a:pt x="824" y="1168"/>
                  </a:lnTo>
                  <a:lnTo>
                    <a:pt x="850" y="1158"/>
                  </a:lnTo>
                  <a:lnTo>
                    <a:pt x="874" y="1148"/>
                  </a:lnTo>
                  <a:lnTo>
                    <a:pt x="896" y="1134"/>
                  </a:lnTo>
                  <a:lnTo>
                    <a:pt x="918" y="1120"/>
                  </a:lnTo>
                  <a:lnTo>
                    <a:pt x="940" y="1106"/>
                  </a:lnTo>
                  <a:lnTo>
                    <a:pt x="958" y="1090"/>
                  </a:lnTo>
                  <a:lnTo>
                    <a:pt x="976" y="1070"/>
                  </a:lnTo>
                  <a:lnTo>
                    <a:pt x="990" y="1052"/>
                  </a:lnTo>
                  <a:lnTo>
                    <a:pt x="1002" y="1030"/>
                  </a:lnTo>
                  <a:lnTo>
                    <a:pt x="1012" y="1008"/>
                  </a:lnTo>
                  <a:lnTo>
                    <a:pt x="1018" y="984"/>
                  </a:lnTo>
                  <a:lnTo>
                    <a:pt x="1020" y="958"/>
                  </a:lnTo>
                  <a:lnTo>
                    <a:pt x="1020" y="958"/>
                  </a:lnTo>
                  <a:lnTo>
                    <a:pt x="1020" y="934"/>
                  </a:lnTo>
                  <a:lnTo>
                    <a:pt x="1018" y="910"/>
                  </a:lnTo>
                  <a:lnTo>
                    <a:pt x="1014" y="890"/>
                  </a:lnTo>
                  <a:lnTo>
                    <a:pt x="1010" y="870"/>
                  </a:lnTo>
                  <a:lnTo>
                    <a:pt x="1004" y="852"/>
                  </a:lnTo>
                  <a:lnTo>
                    <a:pt x="998" y="836"/>
                  </a:lnTo>
                  <a:lnTo>
                    <a:pt x="990" y="822"/>
                  </a:lnTo>
                  <a:lnTo>
                    <a:pt x="980" y="808"/>
                  </a:lnTo>
                  <a:lnTo>
                    <a:pt x="970" y="796"/>
                  </a:lnTo>
                  <a:lnTo>
                    <a:pt x="960" y="784"/>
                  </a:lnTo>
                  <a:lnTo>
                    <a:pt x="950" y="774"/>
                  </a:lnTo>
                  <a:lnTo>
                    <a:pt x="938" y="766"/>
                  </a:lnTo>
                  <a:lnTo>
                    <a:pt x="914" y="752"/>
                  </a:lnTo>
                  <a:lnTo>
                    <a:pt x="888" y="742"/>
                  </a:lnTo>
                  <a:lnTo>
                    <a:pt x="862" y="736"/>
                  </a:lnTo>
                  <a:lnTo>
                    <a:pt x="836" y="734"/>
                  </a:lnTo>
                  <a:lnTo>
                    <a:pt x="810" y="736"/>
                  </a:lnTo>
                  <a:lnTo>
                    <a:pt x="788" y="740"/>
                  </a:lnTo>
                  <a:lnTo>
                    <a:pt x="766" y="746"/>
                  </a:lnTo>
                  <a:lnTo>
                    <a:pt x="748" y="756"/>
                  </a:lnTo>
                  <a:lnTo>
                    <a:pt x="732" y="766"/>
                  </a:lnTo>
                  <a:lnTo>
                    <a:pt x="722" y="778"/>
                  </a:lnTo>
                  <a:lnTo>
                    <a:pt x="722" y="778"/>
                  </a:lnTo>
                  <a:lnTo>
                    <a:pt x="742" y="774"/>
                  </a:lnTo>
                  <a:lnTo>
                    <a:pt x="764" y="772"/>
                  </a:lnTo>
                  <a:lnTo>
                    <a:pt x="786" y="772"/>
                  </a:lnTo>
                  <a:lnTo>
                    <a:pt x="806" y="772"/>
                  </a:lnTo>
                  <a:lnTo>
                    <a:pt x="828" y="776"/>
                  </a:lnTo>
                  <a:lnTo>
                    <a:pt x="848" y="780"/>
                  </a:lnTo>
                  <a:lnTo>
                    <a:pt x="868" y="788"/>
                  </a:lnTo>
                  <a:lnTo>
                    <a:pt x="888" y="798"/>
                  </a:lnTo>
                  <a:lnTo>
                    <a:pt x="904" y="808"/>
                  </a:lnTo>
                  <a:lnTo>
                    <a:pt x="920" y="822"/>
                  </a:lnTo>
                  <a:lnTo>
                    <a:pt x="936" y="838"/>
                  </a:lnTo>
                  <a:lnTo>
                    <a:pt x="948" y="856"/>
                  </a:lnTo>
                  <a:lnTo>
                    <a:pt x="956" y="878"/>
                  </a:lnTo>
                  <a:lnTo>
                    <a:pt x="964" y="900"/>
                  </a:lnTo>
                  <a:lnTo>
                    <a:pt x="968" y="926"/>
                  </a:lnTo>
                  <a:lnTo>
                    <a:pt x="968" y="956"/>
                  </a:lnTo>
                  <a:lnTo>
                    <a:pt x="968" y="956"/>
                  </a:lnTo>
                  <a:lnTo>
                    <a:pt x="968" y="972"/>
                  </a:lnTo>
                  <a:lnTo>
                    <a:pt x="964" y="990"/>
                  </a:lnTo>
                  <a:lnTo>
                    <a:pt x="958" y="1004"/>
                  </a:lnTo>
                  <a:lnTo>
                    <a:pt x="950" y="1020"/>
                  </a:lnTo>
                  <a:lnTo>
                    <a:pt x="942" y="1034"/>
                  </a:lnTo>
                  <a:lnTo>
                    <a:pt x="932" y="1046"/>
                  </a:lnTo>
                  <a:lnTo>
                    <a:pt x="920" y="1060"/>
                  </a:lnTo>
                  <a:lnTo>
                    <a:pt x="906" y="1070"/>
                  </a:lnTo>
                  <a:lnTo>
                    <a:pt x="892" y="1082"/>
                  </a:lnTo>
                  <a:lnTo>
                    <a:pt x="876" y="1092"/>
                  </a:lnTo>
                  <a:lnTo>
                    <a:pt x="844" y="1108"/>
                  </a:lnTo>
                  <a:lnTo>
                    <a:pt x="806" y="1122"/>
                  </a:lnTo>
                  <a:lnTo>
                    <a:pt x="768" y="1132"/>
                  </a:lnTo>
                  <a:lnTo>
                    <a:pt x="728" y="1138"/>
                  </a:lnTo>
                  <a:lnTo>
                    <a:pt x="690" y="1140"/>
                  </a:lnTo>
                  <a:lnTo>
                    <a:pt x="650" y="1138"/>
                  </a:lnTo>
                  <a:lnTo>
                    <a:pt x="614" y="1132"/>
                  </a:lnTo>
                  <a:lnTo>
                    <a:pt x="596" y="1128"/>
                  </a:lnTo>
                  <a:lnTo>
                    <a:pt x="580" y="1122"/>
                  </a:lnTo>
                  <a:lnTo>
                    <a:pt x="564" y="1114"/>
                  </a:lnTo>
                  <a:lnTo>
                    <a:pt x="550" y="1106"/>
                  </a:lnTo>
                  <a:lnTo>
                    <a:pt x="536" y="1096"/>
                  </a:lnTo>
                  <a:lnTo>
                    <a:pt x="524" y="1086"/>
                  </a:lnTo>
                  <a:lnTo>
                    <a:pt x="512" y="1074"/>
                  </a:lnTo>
                  <a:lnTo>
                    <a:pt x="504" y="1060"/>
                  </a:lnTo>
                  <a:lnTo>
                    <a:pt x="504" y="1060"/>
                  </a:lnTo>
                  <a:lnTo>
                    <a:pt x="488" y="1032"/>
                  </a:lnTo>
                  <a:lnTo>
                    <a:pt x="474" y="1002"/>
                  </a:lnTo>
                  <a:lnTo>
                    <a:pt x="462" y="972"/>
                  </a:lnTo>
                  <a:lnTo>
                    <a:pt x="454" y="940"/>
                  </a:lnTo>
                  <a:lnTo>
                    <a:pt x="450" y="908"/>
                  </a:lnTo>
                  <a:lnTo>
                    <a:pt x="448" y="876"/>
                  </a:lnTo>
                  <a:lnTo>
                    <a:pt x="452" y="844"/>
                  </a:lnTo>
                  <a:lnTo>
                    <a:pt x="458" y="812"/>
                  </a:lnTo>
                  <a:lnTo>
                    <a:pt x="468" y="782"/>
                  </a:lnTo>
                  <a:lnTo>
                    <a:pt x="476" y="768"/>
                  </a:lnTo>
                  <a:lnTo>
                    <a:pt x="484" y="754"/>
                  </a:lnTo>
                  <a:lnTo>
                    <a:pt x="494" y="742"/>
                  </a:lnTo>
                  <a:lnTo>
                    <a:pt x="504" y="728"/>
                  </a:lnTo>
                  <a:lnTo>
                    <a:pt x="516" y="716"/>
                  </a:lnTo>
                  <a:lnTo>
                    <a:pt x="530" y="706"/>
                  </a:lnTo>
                  <a:lnTo>
                    <a:pt x="546" y="694"/>
                  </a:lnTo>
                  <a:lnTo>
                    <a:pt x="562" y="684"/>
                  </a:lnTo>
                  <a:lnTo>
                    <a:pt x="578" y="676"/>
                  </a:lnTo>
                  <a:lnTo>
                    <a:pt x="598" y="668"/>
                  </a:lnTo>
                  <a:lnTo>
                    <a:pt x="618" y="660"/>
                  </a:lnTo>
                  <a:lnTo>
                    <a:pt x="640" y="654"/>
                  </a:lnTo>
                  <a:lnTo>
                    <a:pt x="664" y="648"/>
                  </a:lnTo>
                  <a:lnTo>
                    <a:pt x="690" y="644"/>
                  </a:lnTo>
                  <a:lnTo>
                    <a:pt x="690" y="644"/>
                  </a:lnTo>
                  <a:lnTo>
                    <a:pt x="680" y="626"/>
                  </a:lnTo>
                  <a:lnTo>
                    <a:pt x="674" y="608"/>
                  </a:lnTo>
                  <a:lnTo>
                    <a:pt x="670" y="590"/>
                  </a:lnTo>
                  <a:lnTo>
                    <a:pt x="668" y="572"/>
                  </a:lnTo>
                  <a:lnTo>
                    <a:pt x="668" y="554"/>
                  </a:lnTo>
                  <a:lnTo>
                    <a:pt x="670" y="534"/>
                  </a:lnTo>
                  <a:lnTo>
                    <a:pt x="672" y="516"/>
                  </a:lnTo>
                  <a:lnTo>
                    <a:pt x="678" y="498"/>
                  </a:lnTo>
                  <a:lnTo>
                    <a:pt x="684" y="478"/>
                  </a:lnTo>
                  <a:lnTo>
                    <a:pt x="692" y="460"/>
                  </a:lnTo>
                  <a:lnTo>
                    <a:pt x="702" y="442"/>
                  </a:lnTo>
                  <a:lnTo>
                    <a:pt x="712" y="424"/>
                  </a:lnTo>
                  <a:lnTo>
                    <a:pt x="726" y="406"/>
                  </a:lnTo>
                  <a:lnTo>
                    <a:pt x="740" y="390"/>
                  </a:lnTo>
                  <a:lnTo>
                    <a:pt x="754" y="374"/>
                  </a:lnTo>
                  <a:lnTo>
                    <a:pt x="770" y="358"/>
                  </a:lnTo>
                  <a:lnTo>
                    <a:pt x="788" y="344"/>
                  </a:lnTo>
                  <a:lnTo>
                    <a:pt x="806" y="332"/>
                  </a:lnTo>
                  <a:lnTo>
                    <a:pt x="824" y="320"/>
                  </a:lnTo>
                  <a:lnTo>
                    <a:pt x="844" y="308"/>
                  </a:lnTo>
                  <a:lnTo>
                    <a:pt x="864" y="298"/>
                  </a:lnTo>
                  <a:lnTo>
                    <a:pt x="886" y="290"/>
                  </a:lnTo>
                  <a:lnTo>
                    <a:pt x="908" y="282"/>
                  </a:lnTo>
                  <a:lnTo>
                    <a:pt x="930" y="278"/>
                  </a:lnTo>
                  <a:lnTo>
                    <a:pt x="952" y="274"/>
                  </a:lnTo>
                  <a:lnTo>
                    <a:pt x="976" y="272"/>
                  </a:lnTo>
                  <a:lnTo>
                    <a:pt x="1000" y="272"/>
                  </a:lnTo>
                  <a:lnTo>
                    <a:pt x="1024" y="274"/>
                  </a:lnTo>
                  <a:lnTo>
                    <a:pt x="1048" y="278"/>
                  </a:lnTo>
                  <a:lnTo>
                    <a:pt x="1072" y="282"/>
                  </a:lnTo>
                  <a:lnTo>
                    <a:pt x="1096" y="292"/>
                  </a:lnTo>
                  <a:lnTo>
                    <a:pt x="1120" y="302"/>
                  </a:lnTo>
                  <a:lnTo>
                    <a:pt x="1120" y="302"/>
                  </a:lnTo>
                  <a:lnTo>
                    <a:pt x="1130" y="274"/>
                  </a:lnTo>
                  <a:lnTo>
                    <a:pt x="1142" y="248"/>
                  </a:lnTo>
                  <a:lnTo>
                    <a:pt x="1154" y="222"/>
                  </a:lnTo>
                  <a:lnTo>
                    <a:pt x="1170" y="198"/>
                  </a:lnTo>
                  <a:lnTo>
                    <a:pt x="1186" y="176"/>
                  </a:lnTo>
                  <a:lnTo>
                    <a:pt x="1204" y="154"/>
                  </a:lnTo>
                  <a:lnTo>
                    <a:pt x="1224" y="134"/>
                  </a:lnTo>
                  <a:lnTo>
                    <a:pt x="1244" y="114"/>
                  </a:lnTo>
                  <a:lnTo>
                    <a:pt x="1266" y="96"/>
                  </a:lnTo>
                  <a:lnTo>
                    <a:pt x="1288" y="80"/>
                  </a:lnTo>
                  <a:lnTo>
                    <a:pt x="1312" y="64"/>
                  </a:lnTo>
                  <a:lnTo>
                    <a:pt x="1338" y="50"/>
                  </a:lnTo>
                  <a:lnTo>
                    <a:pt x="1362" y="38"/>
                  </a:lnTo>
                  <a:lnTo>
                    <a:pt x="1390" y="28"/>
                  </a:lnTo>
                  <a:lnTo>
                    <a:pt x="1416" y="18"/>
                  </a:lnTo>
                  <a:lnTo>
                    <a:pt x="1444" y="10"/>
                  </a:lnTo>
                  <a:lnTo>
                    <a:pt x="1472" y="6"/>
                  </a:lnTo>
                  <a:lnTo>
                    <a:pt x="1500" y="2"/>
                  </a:lnTo>
                  <a:lnTo>
                    <a:pt x="1528" y="0"/>
                  </a:lnTo>
                  <a:lnTo>
                    <a:pt x="1558" y="0"/>
                  </a:lnTo>
                  <a:lnTo>
                    <a:pt x="1586" y="2"/>
                  </a:lnTo>
                  <a:lnTo>
                    <a:pt x="1616" y="4"/>
                  </a:lnTo>
                  <a:lnTo>
                    <a:pt x="1646" y="10"/>
                  </a:lnTo>
                  <a:lnTo>
                    <a:pt x="1674" y="18"/>
                  </a:lnTo>
                  <a:lnTo>
                    <a:pt x="1704" y="28"/>
                  </a:lnTo>
                  <a:lnTo>
                    <a:pt x="1732" y="42"/>
                  </a:lnTo>
                  <a:lnTo>
                    <a:pt x="1760" y="56"/>
                  </a:lnTo>
                  <a:lnTo>
                    <a:pt x="1788" y="72"/>
                  </a:lnTo>
                  <a:lnTo>
                    <a:pt x="1814" y="92"/>
                  </a:lnTo>
                  <a:lnTo>
                    <a:pt x="1842" y="114"/>
                  </a:lnTo>
                  <a:lnTo>
                    <a:pt x="1868" y="138"/>
                  </a:lnTo>
                  <a:lnTo>
                    <a:pt x="1892" y="164"/>
                  </a:lnTo>
                  <a:lnTo>
                    <a:pt x="1892" y="164"/>
                  </a:lnTo>
                  <a:lnTo>
                    <a:pt x="1922" y="144"/>
                  </a:lnTo>
                  <a:lnTo>
                    <a:pt x="1952" y="128"/>
                  </a:lnTo>
                  <a:lnTo>
                    <a:pt x="1982" y="116"/>
                  </a:lnTo>
                  <a:lnTo>
                    <a:pt x="2014" y="106"/>
                  </a:lnTo>
                  <a:lnTo>
                    <a:pt x="2044" y="102"/>
                  </a:lnTo>
                  <a:lnTo>
                    <a:pt x="2074" y="100"/>
                  </a:lnTo>
                  <a:lnTo>
                    <a:pt x="2106" y="102"/>
                  </a:lnTo>
                  <a:lnTo>
                    <a:pt x="2134" y="108"/>
                  </a:lnTo>
                  <a:lnTo>
                    <a:pt x="2162" y="120"/>
                  </a:lnTo>
                  <a:lnTo>
                    <a:pt x="2190" y="134"/>
                  </a:lnTo>
                  <a:lnTo>
                    <a:pt x="2214" y="152"/>
                  </a:lnTo>
                  <a:lnTo>
                    <a:pt x="2238" y="174"/>
                  </a:lnTo>
                  <a:lnTo>
                    <a:pt x="2258" y="202"/>
                  </a:lnTo>
                  <a:lnTo>
                    <a:pt x="2278" y="232"/>
                  </a:lnTo>
                  <a:lnTo>
                    <a:pt x="2292" y="266"/>
                  </a:lnTo>
                  <a:lnTo>
                    <a:pt x="2306" y="306"/>
                  </a:lnTo>
                  <a:lnTo>
                    <a:pt x="2306" y="306"/>
                  </a:lnTo>
                  <a:lnTo>
                    <a:pt x="2314" y="346"/>
                  </a:lnTo>
                  <a:lnTo>
                    <a:pt x="2320" y="386"/>
                  </a:lnTo>
                  <a:lnTo>
                    <a:pt x="2322" y="422"/>
                  </a:lnTo>
                  <a:lnTo>
                    <a:pt x="2322" y="456"/>
                  </a:lnTo>
                  <a:lnTo>
                    <a:pt x="2318" y="488"/>
                  </a:lnTo>
                  <a:lnTo>
                    <a:pt x="2310" y="518"/>
                  </a:lnTo>
                  <a:lnTo>
                    <a:pt x="2300" y="544"/>
                  </a:lnTo>
                  <a:lnTo>
                    <a:pt x="2288" y="568"/>
                  </a:lnTo>
                  <a:lnTo>
                    <a:pt x="2272" y="590"/>
                  </a:lnTo>
                  <a:lnTo>
                    <a:pt x="2254" y="610"/>
                  </a:lnTo>
                  <a:lnTo>
                    <a:pt x="2234" y="626"/>
                  </a:lnTo>
                  <a:lnTo>
                    <a:pt x="2212" y="640"/>
                  </a:lnTo>
                  <a:lnTo>
                    <a:pt x="2186" y="652"/>
                  </a:lnTo>
                  <a:lnTo>
                    <a:pt x="2160" y="660"/>
                  </a:lnTo>
                  <a:lnTo>
                    <a:pt x="2130" y="664"/>
                  </a:lnTo>
                  <a:lnTo>
                    <a:pt x="2100" y="666"/>
                  </a:lnTo>
                  <a:lnTo>
                    <a:pt x="2100" y="666"/>
                  </a:lnTo>
                  <a:lnTo>
                    <a:pt x="2088" y="666"/>
                  </a:lnTo>
                  <a:lnTo>
                    <a:pt x="2076" y="664"/>
                  </a:lnTo>
                  <a:lnTo>
                    <a:pt x="2052" y="656"/>
                  </a:lnTo>
                  <a:lnTo>
                    <a:pt x="2028" y="646"/>
                  </a:lnTo>
                  <a:lnTo>
                    <a:pt x="2008" y="630"/>
                  </a:lnTo>
                  <a:lnTo>
                    <a:pt x="1988" y="612"/>
                  </a:lnTo>
                  <a:lnTo>
                    <a:pt x="1970" y="592"/>
                  </a:lnTo>
                  <a:lnTo>
                    <a:pt x="1956" y="568"/>
                  </a:lnTo>
                  <a:lnTo>
                    <a:pt x="1946" y="544"/>
                  </a:lnTo>
                  <a:lnTo>
                    <a:pt x="1942" y="530"/>
                  </a:lnTo>
                  <a:lnTo>
                    <a:pt x="1940" y="518"/>
                  </a:lnTo>
                  <a:lnTo>
                    <a:pt x="1938" y="504"/>
                  </a:lnTo>
                  <a:lnTo>
                    <a:pt x="1938" y="490"/>
                  </a:lnTo>
                  <a:lnTo>
                    <a:pt x="1940" y="476"/>
                  </a:lnTo>
                  <a:lnTo>
                    <a:pt x="1944" y="464"/>
                  </a:lnTo>
                  <a:lnTo>
                    <a:pt x="1948" y="450"/>
                  </a:lnTo>
                  <a:lnTo>
                    <a:pt x="1954" y="436"/>
                  </a:lnTo>
                  <a:lnTo>
                    <a:pt x="1962" y="422"/>
                  </a:lnTo>
                  <a:lnTo>
                    <a:pt x="1972" y="410"/>
                  </a:lnTo>
                  <a:lnTo>
                    <a:pt x="1984" y="396"/>
                  </a:lnTo>
                  <a:lnTo>
                    <a:pt x="1998" y="384"/>
                  </a:lnTo>
                  <a:lnTo>
                    <a:pt x="2014" y="372"/>
                  </a:lnTo>
                  <a:lnTo>
                    <a:pt x="2034" y="360"/>
                  </a:lnTo>
                  <a:lnTo>
                    <a:pt x="2054" y="350"/>
                  </a:lnTo>
                  <a:lnTo>
                    <a:pt x="2076" y="340"/>
                  </a:lnTo>
                  <a:lnTo>
                    <a:pt x="2076" y="340"/>
                  </a:lnTo>
                  <a:lnTo>
                    <a:pt x="2048" y="340"/>
                  </a:lnTo>
                  <a:lnTo>
                    <a:pt x="2022" y="342"/>
                  </a:lnTo>
                  <a:lnTo>
                    <a:pt x="1998" y="350"/>
                  </a:lnTo>
                  <a:lnTo>
                    <a:pt x="1976" y="358"/>
                  </a:lnTo>
                  <a:lnTo>
                    <a:pt x="1956" y="370"/>
                  </a:lnTo>
                  <a:lnTo>
                    <a:pt x="1938" y="384"/>
                  </a:lnTo>
                  <a:lnTo>
                    <a:pt x="1924" y="400"/>
                  </a:lnTo>
                  <a:lnTo>
                    <a:pt x="1910" y="420"/>
                  </a:lnTo>
                  <a:lnTo>
                    <a:pt x="1900" y="440"/>
                  </a:lnTo>
                  <a:lnTo>
                    <a:pt x="1892" y="460"/>
                  </a:lnTo>
                  <a:lnTo>
                    <a:pt x="1888" y="484"/>
                  </a:lnTo>
                  <a:lnTo>
                    <a:pt x="1886" y="508"/>
                  </a:lnTo>
                  <a:lnTo>
                    <a:pt x="1888" y="532"/>
                  </a:lnTo>
                  <a:lnTo>
                    <a:pt x="1892" y="558"/>
                  </a:lnTo>
                  <a:lnTo>
                    <a:pt x="1900" y="584"/>
                  </a:lnTo>
                  <a:lnTo>
                    <a:pt x="1912" y="610"/>
                  </a:lnTo>
                  <a:lnTo>
                    <a:pt x="1912" y="610"/>
                  </a:lnTo>
                  <a:lnTo>
                    <a:pt x="1918" y="624"/>
                  </a:lnTo>
                  <a:lnTo>
                    <a:pt x="1926" y="636"/>
                  </a:lnTo>
                  <a:lnTo>
                    <a:pt x="1936" y="648"/>
                  </a:lnTo>
                  <a:lnTo>
                    <a:pt x="1946" y="660"/>
                  </a:lnTo>
                  <a:lnTo>
                    <a:pt x="1958" y="670"/>
                  </a:lnTo>
                  <a:lnTo>
                    <a:pt x="1970" y="682"/>
                  </a:lnTo>
                  <a:lnTo>
                    <a:pt x="1984" y="690"/>
                  </a:lnTo>
                  <a:lnTo>
                    <a:pt x="2000" y="698"/>
                  </a:lnTo>
                  <a:lnTo>
                    <a:pt x="2016" y="706"/>
                  </a:lnTo>
                  <a:lnTo>
                    <a:pt x="2032" y="712"/>
                  </a:lnTo>
                  <a:lnTo>
                    <a:pt x="2050" y="718"/>
                  </a:lnTo>
                  <a:lnTo>
                    <a:pt x="2068" y="722"/>
                  </a:lnTo>
                  <a:lnTo>
                    <a:pt x="2088" y="724"/>
                  </a:lnTo>
                  <a:lnTo>
                    <a:pt x="2110" y="724"/>
                  </a:lnTo>
                  <a:lnTo>
                    <a:pt x="2130" y="724"/>
                  </a:lnTo>
                  <a:lnTo>
                    <a:pt x="2152" y="722"/>
                  </a:lnTo>
                  <a:lnTo>
                    <a:pt x="2152" y="722"/>
                  </a:lnTo>
                  <a:lnTo>
                    <a:pt x="2182" y="716"/>
                  </a:lnTo>
                  <a:lnTo>
                    <a:pt x="2210" y="708"/>
                  </a:lnTo>
                  <a:lnTo>
                    <a:pt x="2234" y="698"/>
                  </a:lnTo>
                  <a:lnTo>
                    <a:pt x="2256" y="688"/>
                  </a:lnTo>
                  <a:lnTo>
                    <a:pt x="2276" y="676"/>
                  </a:lnTo>
                  <a:lnTo>
                    <a:pt x="2296" y="660"/>
                  </a:lnTo>
                  <a:lnTo>
                    <a:pt x="2312" y="644"/>
                  </a:lnTo>
                  <a:lnTo>
                    <a:pt x="2326" y="628"/>
                  </a:lnTo>
                  <a:lnTo>
                    <a:pt x="2338" y="608"/>
                  </a:lnTo>
                  <a:lnTo>
                    <a:pt x="2350" y="588"/>
                  </a:lnTo>
                  <a:lnTo>
                    <a:pt x="2358" y="566"/>
                  </a:lnTo>
                  <a:lnTo>
                    <a:pt x="2366" y="544"/>
                  </a:lnTo>
                  <a:lnTo>
                    <a:pt x="2372" y="520"/>
                  </a:lnTo>
                  <a:lnTo>
                    <a:pt x="2378" y="496"/>
                  </a:lnTo>
                  <a:lnTo>
                    <a:pt x="2382" y="470"/>
                  </a:lnTo>
                  <a:lnTo>
                    <a:pt x="2384" y="442"/>
                  </a:lnTo>
                  <a:lnTo>
                    <a:pt x="2384" y="442"/>
                  </a:lnTo>
                  <a:lnTo>
                    <a:pt x="2386" y="418"/>
                  </a:lnTo>
                  <a:lnTo>
                    <a:pt x="2390" y="396"/>
                  </a:lnTo>
                  <a:lnTo>
                    <a:pt x="2394" y="376"/>
                  </a:lnTo>
                  <a:lnTo>
                    <a:pt x="2402" y="358"/>
                  </a:lnTo>
                  <a:lnTo>
                    <a:pt x="2408" y="342"/>
                  </a:lnTo>
                  <a:lnTo>
                    <a:pt x="2418" y="328"/>
                  </a:lnTo>
                  <a:lnTo>
                    <a:pt x="2426" y="316"/>
                  </a:lnTo>
                  <a:lnTo>
                    <a:pt x="2438" y="304"/>
                  </a:lnTo>
                  <a:lnTo>
                    <a:pt x="2448" y="294"/>
                  </a:lnTo>
                  <a:lnTo>
                    <a:pt x="2460" y="286"/>
                  </a:lnTo>
                  <a:lnTo>
                    <a:pt x="2472" y="280"/>
                  </a:lnTo>
                  <a:lnTo>
                    <a:pt x="2486" y="276"/>
                  </a:lnTo>
                  <a:lnTo>
                    <a:pt x="2500" y="272"/>
                  </a:lnTo>
                  <a:lnTo>
                    <a:pt x="2512" y="270"/>
                  </a:lnTo>
                  <a:lnTo>
                    <a:pt x="2526" y="268"/>
                  </a:lnTo>
                  <a:lnTo>
                    <a:pt x="2540" y="268"/>
                  </a:lnTo>
                  <a:lnTo>
                    <a:pt x="2570" y="272"/>
                  </a:lnTo>
                  <a:lnTo>
                    <a:pt x="2596" y="278"/>
                  </a:lnTo>
                  <a:lnTo>
                    <a:pt x="2622" y="290"/>
                  </a:lnTo>
                  <a:lnTo>
                    <a:pt x="2646" y="304"/>
                  </a:lnTo>
                  <a:lnTo>
                    <a:pt x="2668" y="320"/>
                  </a:lnTo>
                  <a:lnTo>
                    <a:pt x="2686" y="338"/>
                  </a:lnTo>
                  <a:lnTo>
                    <a:pt x="2698" y="358"/>
                  </a:lnTo>
                  <a:lnTo>
                    <a:pt x="2704" y="370"/>
                  </a:lnTo>
                  <a:lnTo>
                    <a:pt x="2706" y="380"/>
                  </a:lnTo>
                  <a:lnTo>
                    <a:pt x="2706" y="380"/>
                  </a:lnTo>
                  <a:lnTo>
                    <a:pt x="2728" y="370"/>
                  </a:lnTo>
                  <a:lnTo>
                    <a:pt x="2750" y="362"/>
                  </a:lnTo>
                  <a:lnTo>
                    <a:pt x="2772" y="356"/>
                  </a:lnTo>
                  <a:lnTo>
                    <a:pt x="2794" y="350"/>
                  </a:lnTo>
                  <a:lnTo>
                    <a:pt x="2816" y="346"/>
                  </a:lnTo>
                  <a:lnTo>
                    <a:pt x="2838" y="344"/>
                  </a:lnTo>
                  <a:lnTo>
                    <a:pt x="2860" y="344"/>
                  </a:lnTo>
                  <a:lnTo>
                    <a:pt x="2880" y="346"/>
                  </a:lnTo>
                  <a:lnTo>
                    <a:pt x="2900" y="348"/>
                  </a:lnTo>
                  <a:lnTo>
                    <a:pt x="2920" y="352"/>
                  </a:lnTo>
                  <a:lnTo>
                    <a:pt x="2940" y="356"/>
                  </a:lnTo>
                  <a:lnTo>
                    <a:pt x="2958" y="364"/>
                  </a:lnTo>
                  <a:lnTo>
                    <a:pt x="2976" y="370"/>
                  </a:lnTo>
                  <a:lnTo>
                    <a:pt x="2994" y="380"/>
                  </a:lnTo>
                  <a:lnTo>
                    <a:pt x="3010" y="390"/>
                  </a:lnTo>
                  <a:lnTo>
                    <a:pt x="3024" y="402"/>
                  </a:lnTo>
                  <a:lnTo>
                    <a:pt x="3040" y="414"/>
                  </a:lnTo>
                  <a:lnTo>
                    <a:pt x="3052" y="428"/>
                  </a:lnTo>
                  <a:lnTo>
                    <a:pt x="3064" y="444"/>
                  </a:lnTo>
                  <a:lnTo>
                    <a:pt x="3076" y="460"/>
                  </a:lnTo>
                  <a:lnTo>
                    <a:pt x="3084" y="478"/>
                  </a:lnTo>
                  <a:lnTo>
                    <a:pt x="3092" y="496"/>
                  </a:lnTo>
                  <a:lnTo>
                    <a:pt x="3100" y="514"/>
                  </a:lnTo>
                  <a:lnTo>
                    <a:pt x="3104" y="534"/>
                  </a:lnTo>
                  <a:lnTo>
                    <a:pt x="3108" y="556"/>
                  </a:lnTo>
                  <a:lnTo>
                    <a:pt x="3110" y="578"/>
                  </a:lnTo>
                  <a:lnTo>
                    <a:pt x="3110" y="600"/>
                  </a:lnTo>
                  <a:lnTo>
                    <a:pt x="3110" y="624"/>
                  </a:lnTo>
                  <a:lnTo>
                    <a:pt x="3106" y="648"/>
                  </a:lnTo>
                  <a:lnTo>
                    <a:pt x="3100" y="674"/>
                  </a:lnTo>
                  <a:lnTo>
                    <a:pt x="3094" y="700"/>
                  </a:lnTo>
                  <a:lnTo>
                    <a:pt x="3084" y="726"/>
                  </a:lnTo>
                  <a:lnTo>
                    <a:pt x="3084" y="726"/>
                  </a:lnTo>
                  <a:lnTo>
                    <a:pt x="3110" y="724"/>
                  </a:lnTo>
                  <a:lnTo>
                    <a:pt x="3134" y="722"/>
                  </a:lnTo>
                  <a:lnTo>
                    <a:pt x="3156" y="724"/>
                  </a:lnTo>
                  <a:lnTo>
                    <a:pt x="3178" y="728"/>
                  </a:lnTo>
                  <a:lnTo>
                    <a:pt x="3200" y="732"/>
                  </a:lnTo>
                  <a:lnTo>
                    <a:pt x="3220" y="740"/>
                  </a:lnTo>
                  <a:lnTo>
                    <a:pt x="3238" y="748"/>
                  </a:lnTo>
                  <a:lnTo>
                    <a:pt x="3256" y="756"/>
                  </a:lnTo>
                  <a:lnTo>
                    <a:pt x="3274" y="768"/>
                  </a:lnTo>
                  <a:lnTo>
                    <a:pt x="3288" y="780"/>
                  </a:lnTo>
                  <a:lnTo>
                    <a:pt x="3302" y="792"/>
                  </a:lnTo>
                  <a:lnTo>
                    <a:pt x="3316" y="808"/>
                  </a:lnTo>
                  <a:lnTo>
                    <a:pt x="3328" y="822"/>
                  </a:lnTo>
                  <a:lnTo>
                    <a:pt x="3338" y="838"/>
                  </a:lnTo>
                  <a:lnTo>
                    <a:pt x="3348" y="854"/>
                  </a:lnTo>
                  <a:lnTo>
                    <a:pt x="3356" y="872"/>
                  </a:lnTo>
                  <a:lnTo>
                    <a:pt x="3362" y="890"/>
                  </a:lnTo>
                  <a:lnTo>
                    <a:pt x="3366" y="908"/>
                  </a:lnTo>
                  <a:lnTo>
                    <a:pt x="3370" y="926"/>
                  </a:lnTo>
                  <a:lnTo>
                    <a:pt x="3372" y="944"/>
                  </a:lnTo>
                  <a:lnTo>
                    <a:pt x="3374" y="962"/>
                  </a:lnTo>
                  <a:lnTo>
                    <a:pt x="3372" y="982"/>
                  </a:lnTo>
                  <a:lnTo>
                    <a:pt x="3370" y="1000"/>
                  </a:lnTo>
                  <a:lnTo>
                    <a:pt x="3366" y="1018"/>
                  </a:lnTo>
                  <a:lnTo>
                    <a:pt x="3360" y="1036"/>
                  </a:lnTo>
                  <a:lnTo>
                    <a:pt x="3354" y="1052"/>
                  </a:lnTo>
                  <a:lnTo>
                    <a:pt x="3344" y="1070"/>
                  </a:lnTo>
                  <a:lnTo>
                    <a:pt x="3334" y="1086"/>
                  </a:lnTo>
                  <a:lnTo>
                    <a:pt x="3322" y="1102"/>
                  </a:lnTo>
                  <a:lnTo>
                    <a:pt x="3308" y="1116"/>
                  </a:lnTo>
                  <a:lnTo>
                    <a:pt x="3294" y="1130"/>
                  </a:lnTo>
                  <a:lnTo>
                    <a:pt x="3276" y="1142"/>
                  </a:lnTo>
                  <a:lnTo>
                    <a:pt x="3276" y="1142"/>
                  </a:lnTo>
                  <a:lnTo>
                    <a:pt x="3240" y="1164"/>
                  </a:lnTo>
                  <a:lnTo>
                    <a:pt x="3204" y="1180"/>
                  </a:lnTo>
                  <a:lnTo>
                    <a:pt x="3170" y="1192"/>
                  </a:lnTo>
                  <a:lnTo>
                    <a:pt x="3136" y="1202"/>
                  </a:lnTo>
                  <a:lnTo>
                    <a:pt x="3102" y="1206"/>
                  </a:lnTo>
                  <a:lnTo>
                    <a:pt x="3072" y="1208"/>
                  </a:lnTo>
                  <a:lnTo>
                    <a:pt x="3042" y="1206"/>
                  </a:lnTo>
                  <a:lnTo>
                    <a:pt x="3016" y="1202"/>
                  </a:lnTo>
                  <a:lnTo>
                    <a:pt x="2990" y="1194"/>
                  </a:lnTo>
                  <a:lnTo>
                    <a:pt x="2968" y="1184"/>
                  </a:lnTo>
                  <a:lnTo>
                    <a:pt x="2946" y="1172"/>
                  </a:lnTo>
                  <a:lnTo>
                    <a:pt x="2928" y="1156"/>
                  </a:lnTo>
                  <a:lnTo>
                    <a:pt x="2914" y="1140"/>
                  </a:lnTo>
                  <a:lnTo>
                    <a:pt x="2902" y="1120"/>
                  </a:lnTo>
                  <a:lnTo>
                    <a:pt x="2894" y="1100"/>
                  </a:lnTo>
                  <a:lnTo>
                    <a:pt x="2888" y="1078"/>
                  </a:lnTo>
                  <a:lnTo>
                    <a:pt x="2888" y="1078"/>
                  </a:lnTo>
                  <a:lnTo>
                    <a:pt x="2886" y="1050"/>
                  </a:lnTo>
                  <a:lnTo>
                    <a:pt x="2886" y="1024"/>
                  </a:lnTo>
                  <a:lnTo>
                    <a:pt x="2888" y="1000"/>
                  </a:lnTo>
                  <a:lnTo>
                    <a:pt x="2894" y="980"/>
                  </a:lnTo>
                  <a:lnTo>
                    <a:pt x="2902" y="960"/>
                  </a:lnTo>
                  <a:lnTo>
                    <a:pt x="2912" y="944"/>
                  </a:lnTo>
                  <a:lnTo>
                    <a:pt x="2924" y="930"/>
                  </a:lnTo>
                  <a:lnTo>
                    <a:pt x="2938" y="918"/>
                  </a:lnTo>
                  <a:lnTo>
                    <a:pt x="2952" y="908"/>
                  </a:lnTo>
                  <a:lnTo>
                    <a:pt x="2968" y="900"/>
                  </a:lnTo>
                  <a:lnTo>
                    <a:pt x="2984" y="894"/>
                  </a:lnTo>
                  <a:lnTo>
                    <a:pt x="3002" y="892"/>
                  </a:lnTo>
                  <a:lnTo>
                    <a:pt x="3020" y="892"/>
                  </a:lnTo>
                  <a:lnTo>
                    <a:pt x="3038" y="894"/>
                  </a:lnTo>
                  <a:lnTo>
                    <a:pt x="3056" y="898"/>
                  </a:lnTo>
                  <a:lnTo>
                    <a:pt x="3072" y="906"/>
                  </a:lnTo>
                  <a:lnTo>
                    <a:pt x="3072" y="906"/>
                  </a:lnTo>
                  <a:lnTo>
                    <a:pt x="3098" y="920"/>
                  </a:lnTo>
                  <a:lnTo>
                    <a:pt x="3116" y="936"/>
                  </a:lnTo>
                  <a:lnTo>
                    <a:pt x="3124" y="944"/>
                  </a:lnTo>
                  <a:lnTo>
                    <a:pt x="3132" y="954"/>
                  </a:lnTo>
                  <a:lnTo>
                    <a:pt x="3136" y="964"/>
                  </a:lnTo>
                  <a:lnTo>
                    <a:pt x="3142" y="974"/>
                  </a:lnTo>
                  <a:lnTo>
                    <a:pt x="3144" y="984"/>
                  </a:lnTo>
                  <a:lnTo>
                    <a:pt x="3144" y="994"/>
                  </a:lnTo>
                  <a:lnTo>
                    <a:pt x="3144" y="1004"/>
                  </a:lnTo>
                  <a:lnTo>
                    <a:pt x="3142" y="1016"/>
                  </a:lnTo>
                  <a:lnTo>
                    <a:pt x="3140" y="1026"/>
                  </a:lnTo>
                  <a:lnTo>
                    <a:pt x="3134" y="1036"/>
                  </a:lnTo>
                  <a:lnTo>
                    <a:pt x="3128" y="1046"/>
                  </a:lnTo>
                  <a:lnTo>
                    <a:pt x="3120" y="1056"/>
                  </a:lnTo>
                  <a:lnTo>
                    <a:pt x="3120" y="1056"/>
                  </a:lnTo>
                  <a:lnTo>
                    <a:pt x="3136" y="1054"/>
                  </a:lnTo>
                  <a:lnTo>
                    <a:pt x="3152" y="1048"/>
                  </a:lnTo>
                  <a:lnTo>
                    <a:pt x="3164" y="1042"/>
                  </a:lnTo>
                  <a:lnTo>
                    <a:pt x="3176" y="1034"/>
                  </a:lnTo>
                  <a:lnTo>
                    <a:pt x="3184" y="1024"/>
                  </a:lnTo>
                  <a:lnTo>
                    <a:pt x="3190" y="1014"/>
                  </a:lnTo>
                  <a:lnTo>
                    <a:pt x="3192" y="1002"/>
                  </a:lnTo>
                  <a:lnTo>
                    <a:pt x="3194" y="988"/>
                  </a:lnTo>
                  <a:lnTo>
                    <a:pt x="3192" y="974"/>
                  </a:lnTo>
                  <a:lnTo>
                    <a:pt x="3188" y="958"/>
                  </a:lnTo>
                  <a:lnTo>
                    <a:pt x="3182" y="944"/>
                  </a:lnTo>
                  <a:lnTo>
                    <a:pt x="3174" y="928"/>
                  </a:lnTo>
                  <a:lnTo>
                    <a:pt x="3164" y="912"/>
                  </a:lnTo>
                  <a:lnTo>
                    <a:pt x="3150" y="896"/>
                  </a:lnTo>
                  <a:lnTo>
                    <a:pt x="3136" y="880"/>
                  </a:lnTo>
                  <a:lnTo>
                    <a:pt x="3118" y="864"/>
                  </a:lnTo>
                  <a:lnTo>
                    <a:pt x="3118" y="864"/>
                  </a:lnTo>
                  <a:lnTo>
                    <a:pt x="3108" y="856"/>
                  </a:lnTo>
                  <a:lnTo>
                    <a:pt x="3096" y="850"/>
                  </a:lnTo>
                  <a:lnTo>
                    <a:pt x="3074" y="840"/>
                  </a:lnTo>
                  <a:lnTo>
                    <a:pt x="3048" y="834"/>
                  </a:lnTo>
                  <a:lnTo>
                    <a:pt x="3024" y="832"/>
                  </a:lnTo>
                  <a:lnTo>
                    <a:pt x="2996" y="834"/>
                  </a:lnTo>
                  <a:lnTo>
                    <a:pt x="2970" y="838"/>
                  </a:lnTo>
                  <a:lnTo>
                    <a:pt x="2944" y="846"/>
                  </a:lnTo>
                  <a:lnTo>
                    <a:pt x="2918" y="856"/>
                  </a:lnTo>
                  <a:lnTo>
                    <a:pt x="2894" y="870"/>
                  </a:lnTo>
                  <a:lnTo>
                    <a:pt x="2872" y="886"/>
                  </a:lnTo>
                  <a:lnTo>
                    <a:pt x="2852" y="904"/>
                  </a:lnTo>
                  <a:lnTo>
                    <a:pt x="2836" y="926"/>
                  </a:lnTo>
                  <a:lnTo>
                    <a:pt x="2820" y="948"/>
                  </a:lnTo>
                  <a:lnTo>
                    <a:pt x="2810" y="972"/>
                  </a:lnTo>
                  <a:lnTo>
                    <a:pt x="2804" y="998"/>
                  </a:lnTo>
                  <a:lnTo>
                    <a:pt x="2802" y="1010"/>
                  </a:lnTo>
                  <a:lnTo>
                    <a:pt x="2802" y="1024"/>
                  </a:lnTo>
                  <a:lnTo>
                    <a:pt x="2802" y="1024"/>
                  </a:lnTo>
                  <a:lnTo>
                    <a:pt x="2802" y="1052"/>
                  </a:lnTo>
                  <a:lnTo>
                    <a:pt x="2806" y="1076"/>
                  </a:lnTo>
                  <a:lnTo>
                    <a:pt x="2812" y="1102"/>
                  </a:lnTo>
                  <a:lnTo>
                    <a:pt x="2818" y="1124"/>
                  </a:lnTo>
                  <a:lnTo>
                    <a:pt x="2828" y="1146"/>
                  </a:lnTo>
                  <a:lnTo>
                    <a:pt x="2838" y="1166"/>
                  </a:lnTo>
                  <a:lnTo>
                    <a:pt x="2850" y="1186"/>
                  </a:lnTo>
                  <a:lnTo>
                    <a:pt x="2864" y="1202"/>
                  </a:lnTo>
                  <a:lnTo>
                    <a:pt x="2882" y="1218"/>
                  </a:lnTo>
                  <a:lnTo>
                    <a:pt x="2900" y="1232"/>
                  </a:lnTo>
                  <a:lnTo>
                    <a:pt x="2920" y="1244"/>
                  </a:lnTo>
                  <a:lnTo>
                    <a:pt x="2942" y="1252"/>
                  </a:lnTo>
                  <a:lnTo>
                    <a:pt x="2966" y="1260"/>
                  </a:lnTo>
                  <a:lnTo>
                    <a:pt x="2992" y="1266"/>
                  </a:lnTo>
                  <a:lnTo>
                    <a:pt x="3018" y="1270"/>
                  </a:lnTo>
                  <a:lnTo>
                    <a:pt x="3048" y="1270"/>
                  </a:lnTo>
                  <a:lnTo>
                    <a:pt x="3048" y="1270"/>
                  </a:lnTo>
                  <a:lnTo>
                    <a:pt x="3098" y="1268"/>
                  </a:lnTo>
                  <a:lnTo>
                    <a:pt x="3142" y="1264"/>
                  </a:lnTo>
                  <a:lnTo>
                    <a:pt x="3180" y="1254"/>
                  </a:lnTo>
                  <a:lnTo>
                    <a:pt x="3214" y="1244"/>
                  </a:lnTo>
                  <a:lnTo>
                    <a:pt x="3246" y="1230"/>
                  </a:lnTo>
                  <a:lnTo>
                    <a:pt x="3274" y="1216"/>
                  </a:lnTo>
                  <a:lnTo>
                    <a:pt x="3298" y="1200"/>
                  </a:lnTo>
                  <a:lnTo>
                    <a:pt x="3320" y="1182"/>
                  </a:lnTo>
                  <a:lnTo>
                    <a:pt x="3364" y="1146"/>
                  </a:lnTo>
                  <a:lnTo>
                    <a:pt x="3406" y="1110"/>
                  </a:lnTo>
                  <a:lnTo>
                    <a:pt x="3428" y="1092"/>
                  </a:lnTo>
                  <a:lnTo>
                    <a:pt x="3452" y="1078"/>
                  </a:lnTo>
                  <a:lnTo>
                    <a:pt x="3478" y="1064"/>
                  </a:lnTo>
                  <a:lnTo>
                    <a:pt x="3508" y="1052"/>
                  </a:lnTo>
                  <a:lnTo>
                    <a:pt x="3508" y="1052"/>
                  </a:lnTo>
                  <a:lnTo>
                    <a:pt x="3548" y="1038"/>
                  </a:lnTo>
                  <a:lnTo>
                    <a:pt x="3592" y="1026"/>
                  </a:lnTo>
                  <a:lnTo>
                    <a:pt x="3634" y="1016"/>
                  </a:lnTo>
                  <a:lnTo>
                    <a:pt x="3678" y="1010"/>
                  </a:lnTo>
                  <a:lnTo>
                    <a:pt x="3720" y="1004"/>
                  </a:lnTo>
                  <a:lnTo>
                    <a:pt x="3764" y="1002"/>
                  </a:lnTo>
                  <a:lnTo>
                    <a:pt x="3808" y="1002"/>
                  </a:lnTo>
                  <a:lnTo>
                    <a:pt x="3852" y="1006"/>
                  </a:lnTo>
                  <a:lnTo>
                    <a:pt x="3894" y="1012"/>
                  </a:lnTo>
                  <a:lnTo>
                    <a:pt x="3938" y="1020"/>
                  </a:lnTo>
                  <a:lnTo>
                    <a:pt x="3978" y="1034"/>
                  </a:lnTo>
                  <a:lnTo>
                    <a:pt x="4018" y="1050"/>
                  </a:lnTo>
                  <a:lnTo>
                    <a:pt x="4058" y="1070"/>
                  </a:lnTo>
                  <a:lnTo>
                    <a:pt x="4096" y="1094"/>
                  </a:lnTo>
                  <a:lnTo>
                    <a:pt x="4130" y="1124"/>
                  </a:lnTo>
                  <a:lnTo>
                    <a:pt x="4164" y="1156"/>
                  </a:lnTo>
                  <a:lnTo>
                    <a:pt x="4164" y="1156"/>
                  </a:lnTo>
                  <a:lnTo>
                    <a:pt x="4188" y="1180"/>
                  </a:lnTo>
                  <a:lnTo>
                    <a:pt x="4212" y="1204"/>
                  </a:lnTo>
                  <a:lnTo>
                    <a:pt x="4238" y="1226"/>
                  </a:lnTo>
                  <a:lnTo>
                    <a:pt x="4264" y="1246"/>
                  </a:lnTo>
                  <a:lnTo>
                    <a:pt x="4292" y="1266"/>
                  </a:lnTo>
                  <a:lnTo>
                    <a:pt x="4320" y="1284"/>
                  </a:lnTo>
                  <a:lnTo>
                    <a:pt x="4378" y="1320"/>
                  </a:lnTo>
                  <a:lnTo>
                    <a:pt x="4442" y="1354"/>
                  </a:lnTo>
                  <a:lnTo>
                    <a:pt x="4510" y="1384"/>
                  </a:lnTo>
                  <a:lnTo>
                    <a:pt x="4582" y="1414"/>
                  </a:lnTo>
                  <a:lnTo>
                    <a:pt x="4658" y="1442"/>
                  </a:lnTo>
                  <a:lnTo>
                    <a:pt x="4658" y="1442"/>
                  </a:lnTo>
                  <a:lnTo>
                    <a:pt x="4626" y="1444"/>
                  </a:lnTo>
                  <a:lnTo>
                    <a:pt x="4596" y="1446"/>
                  </a:lnTo>
                  <a:lnTo>
                    <a:pt x="4566" y="1446"/>
                  </a:lnTo>
                  <a:lnTo>
                    <a:pt x="4536" y="1444"/>
                  </a:lnTo>
                  <a:lnTo>
                    <a:pt x="4506" y="1440"/>
                  </a:lnTo>
                  <a:lnTo>
                    <a:pt x="4478" y="1434"/>
                  </a:lnTo>
                  <a:lnTo>
                    <a:pt x="4450" y="1428"/>
                  </a:lnTo>
                  <a:lnTo>
                    <a:pt x="4422" y="1420"/>
                  </a:lnTo>
                  <a:lnTo>
                    <a:pt x="4368" y="1400"/>
                  </a:lnTo>
                  <a:lnTo>
                    <a:pt x="4316" y="1378"/>
                  </a:lnTo>
                  <a:lnTo>
                    <a:pt x="4264" y="1352"/>
                  </a:lnTo>
                  <a:lnTo>
                    <a:pt x="4214" y="1324"/>
                  </a:lnTo>
                  <a:lnTo>
                    <a:pt x="4116" y="1268"/>
                  </a:lnTo>
                  <a:lnTo>
                    <a:pt x="4066" y="1240"/>
                  </a:lnTo>
                  <a:lnTo>
                    <a:pt x="4016" y="1214"/>
                  </a:lnTo>
                  <a:lnTo>
                    <a:pt x="3966" y="1192"/>
                  </a:lnTo>
                  <a:lnTo>
                    <a:pt x="3914" y="1172"/>
                  </a:lnTo>
                  <a:lnTo>
                    <a:pt x="3888" y="1164"/>
                  </a:lnTo>
                  <a:lnTo>
                    <a:pt x="3862" y="1158"/>
                  </a:lnTo>
                  <a:lnTo>
                    <a:pt x="3834" y="1152"/>
                  </a:lnTo>
                  <a:lnTo>
                    <a:pt x="3808" y="1148"/>
                  </a:lnTo>
                  <a:lnTo>
                    <a:pt x="3808" y="1148"/>
                  </a:lnTo>
                  <a:lnTo>
                    <a:pt x="3772" y="1144"/>
                  </a:lnTo>
                  <a:lnTo>
                    <a:pt x="3738" y="1144"/>
                  </a:lnTo>
                  <a:lnTo>
                    <a:pt x="3704" y="1146"/>
                  </a:lnTo>
                  <a:lnTo>
                    <a:pt x="3672" y="1150"/>
                  </a:lnTo>
                  <a:lnTo>
                    <a:pt x="3638" y="1156"/>
                  </a:lnTo>
                  <a:lnTo>
                    <a:pt x="3606" y="1164"/>
                  </a:lnTo>
                  <a:lnTo>
                    <a:pt x="3572" y="1174"/>
                  </a:lnTo>
                  <a:lnTo>
                    <a:pt x="3540" y="1188"/>
                  </a:lnTo>
                  <a:lnTo>
                    <a:pt x="3506" y="1202"/>
                  </a:lnTo>
                  <a:lnTo>
                    <a:pt x="3474" y="1220"/>
                  </a:lnTo>
                  <a:lnTo>
                    <a:pt x="3440" y="1238"/>
                  </a:lnTo>
                  <a:lnTo>
                    <a:pt x="3406" y="1260"/>
                  </a:lnTo>
                  <a:lnTo>
                    <a:pt x="3372" y="1282"/>
                  </a:lnTo>
                  <a:lnTo>
                    <a:pt x="3338" y="1308"/>
                  </a:lnTo>
                  <a:lnTo>
                    <a:pt x="3268" y="1364"/>
                  </a:lnTo>
                  <a:lnTo>
                    <a:pt x="3268" y="1364"/>
                  </a:lnTo>
                  <a:lnTo>
                    <a:pt x="3226" y="1396"/>
                  </a:lnTo>
                  <a:lnTo>
                    <a:pt x="3182" y="1426"/>
                  </a:lnTo>
                  <a:lnTo>
                    <a:pt x="3136" y="1454"/>
                  </a:lnTo>
                  <a:lnTo>
                    <a:pt x="3088" y="1478"/>
                  </a:lnTo>
                  <a:lnTo>
                    <a:pt x="3038" y="1500"/>
                  </a:lnTo>
                  <a:lnTo>
                    <a:pt x="2986" y="1518"/>
                  </a:lnTo>
                  <a:lnTo>
                    <a:pt x="2932" y="1534"/>
                  </a:lnTo>
                  <a:lnTo>
                    <a:pt x="2878" y="1544"/>
                  </a:lnTo>
                  <a:lnTo>
                    <a:pt x="2822" y="1550"/>
                  </a:lnTo>
                  <a:lnTo>
                    <a:pt x="2792" y="1550"/>
                  </a:lnTo>
                  <a:lnTo>
                    <a:pt x="2764" y="1550"/>
                  </a:lnTo>
                  <a:lnTo>
                    <a:pt x="2736" y="1548"/>
                  </a:lnTo>
                  <a:lnTo>
                    <a:pt x="2706" y="1546"/>
                  </a:lnTo>
                  <a:lnTo>
                    <a:pt x="2678" y="1542"/>
                  </a:lnTo>
                  <a:lnTo>
                    <a:pt x="2648" y="1536"/>
                  </a:lnTo>
                  <a:lnTo>
                    <a:pt x="2618" y="1530"/>
                  </a:lnTo>
                  <a:lnTo>
                    <a:pt x="2588" y="1522"/>
                  </a:lnTo>
                  <a:lnTo>
                    <a:pt x="2560" y="1512"/>
                  </a:lnTo>
                  <a:lnTo>
                    <a:pt x="2530" y="1500"/>
                  </a:lnTo>
                  <a:lnTo>
                    <a:pt x="2500" y="1486"/>
                  </a:lnTo>
                  <a:lnTo>
                    <a:pt x="2470" y="1472"/>
                  </a:lnTo>
                  <a:lnTo>
                    <a:pt x="2440" y="1456"/>
                  </a:lnTo>
                  <a:lnTo>
                    <a:pt x="2410" y="1436"/>
                  </a:lnTo>
                  <a:lnTo>
                    <a:pt x="2410" y="1436"/>
                  </a:lnTo>
                  <a:lnTo>
                    <a:pt x="2432" y="1424"/>
                  </a:lnTo>
                  <a:lnTo>
                    <a:pt x="2450" y="1410"/>
                  </a:lnTo>
                  <a:lnTo>
                    <a:pt x="2466" y="1398"/>
                  </a:lnTo>
                  <a:lnTo>
                    <a:pt x="2482" y="1382"/>
                  </a:lnTo>
                  <a:lnTo>
                    <a:pt x="2494" y="1368"/>
                  </a:lnTo>
                  <a:lnTo>
                    <a:pt x="2506" y="1352"/>
                  </a:lnTo>
                  <a:lnTo>
                    <a:pt x="2516" y="1336"/>
                  </a:lnTo>
                  <a:lnTo>
                    <a:pt x="2524" y="1320"/>
                  </a:lnTo>
                  <a:lnTo>
                    <a:pt x="2530" y="1302"/>
                  </a:lnTo>
                  <a:lnTo>
                    <a:pt x="2534" y="1286"/>
                  </a:lnTo>
                  <a:lnTo>
                    <a:pt x="2538" y="1268"/>
                  </a:lnTo>
                  <a:lnTo>
                    <a:pt x="2540" y="1250"/>
                  </a:lnTo>
                  <a:lnTo>
                    <a:pt x="2540" y="1232"/>
                  </a:lnTo>
                  <a:lnTo>
                    <a:pt x="2540" y="1214"/>
                  </a:lnTo>
                  <a:lnTo>
                    <a:pt x="2536" y="1178"/>
                  </a:lnTo>
                  <a:lnTo>
                    <a:pt x="2526" y="1142"/>
                  </a:lnTo>
                  <a:lnTo>
                    <a:pt x="2514" y="1106"/>
                  </a:lnTo>
                  <a:lnTo>
                    <a:pt x="2500" y="1072"/>
                  </a:lnTo>
                  <a:lnTo>
                    <a:pt x="2482" y="1038"/>
                  </a:lnTo>
                  <a:lnTo>
                    <a:pt x="2462" y="1006"/>
                  </a:lnTo>
                  <a:lnTo>
                    <a:pt x="2442" y="974"/>
                  </a:lnTo>
                  <a:lnTo>
                    <a:pt x="2420" y="946"/>
                  </a:lnTo>
                  <a:lnTo>
                    <a:pt x="2398" y="920"/>
                  </a:lnTo>
                  <a:lnTo>
                    <a:pt x="2398" y="920"/>
                  </a:lnTo>
                  <a:lnTo>
                    <a:pt x="2380" y="904"/>
                  </a:lnTo>
                  <a:lnTo>
                    <a:pt x="2362" y="888"/>
                  </a:lnTo>
                  <a:lnTo>
                    <a:pt x="2340" y="872"/>
                  </a:lnTo>
                  <a:lnTo>
                    <a:pt x="2316" y="858"/>
                  </a:lnTo>
                  <a:lnTo>
                    <a:pt x="2292" y="846"/>
                  </a:lnTo>
                  <a:lnTo>
                    <a:pt x="2264" y="834"/>
                  </a:lnTo>
                  <a:lnTo>
                    <a:pt x="2236" y="826"/>
                  </a:lnTo>
                  <a:lnTo>
                    <a:pt x="2208" y="818"/>
                  </a:lnTo>
                  <a:lnTo>
                    <a:pt x="2178" y="812"/>
                  </a:lnTo>
                  <a:lnTo>
                    <a:pt x="2148" y="810"/>
                  </a:lnTo>
                  <a:lnTo>
                    <a:pt x="2118" y="810"/>
                  </a:lnTo>
                  <a:lnTo>
                    <a:pt x="2088" y="812"/>
                  </a:lnTo>
                  <a:lnTo>
                    <a:pt x="2056" y="816"/>
                  </a:lnTo>
                  <a:lnTo>
                    <a:pt x="2026" y="824"/>
                  </a:lnTo>
                  <a:lnTo>
                    <a:pt x="1998" y="836"/>
                  </a:lnTo>
                  <a:lnTo>
                    <a:pt x="1970" y="850"/>
                  </a:lnTo>
                  <a:lnTo>
                    <a:pt x="1970" y="850"/>
                  </a:lnTo>
                  <a:close/>
                </a:path>
              </a:pathLst>
            </a:custGeom>
            <a:grpFill/>
            <a:ln w="12700">
              <a:solidFill>
                <a:srgbClr val="FABE00"/>
              </a:solidFill>
              <a:prstDash val="solid"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1982788" y="2973388"/>
              <a:ext cx="5905500" cy="1793875"/>
            </a:xfrm>
            <a:custGeom>
              <a:gdLst>
                <a:gd fmla="*/ 196 w 3720" name="T0"/>
                <a:gd fmla="*/ 618 h 1130" name="T1"/>
                <a:gd fmla="*/ 88 w 3720" name="T2"/>
                <a:gd fmla="*/ 616 h 1130" name="T3"/>
                <a:gd fmla="*/ 14 w 3720" name="T4"/>
                <a:gd fmla="*/ 534 h 1130" name="T5"/>
                <a:gd fmla="*/ 2 w 3720" name="T6"/>
                <a:gd fmla="*/ 426 h 1130" name="T7"/>
                <a:gd fmla="*/ 68 w 3720" name="T8"/>
                <a:gd fmla="*/ 302 h 1130" name="T9"/>
                <a:gd fmla="*/ 206 w 3720" name="T10"/>
                <a:gd fmla="*/ 242 h 1130" name="T11"/>
                <a:gd fmla="*/ 248 w 3720" name="T12"/>
                <a:gd fmla="*/ 136 h 1130" name="T13"/>
                <a:gd fmla="*/ 352 w 3720" name="T14"/>
                <a:gd fmla="*/ 48 h 1130" name="T15"/>
                <a:gd fmla="*/ 492 w 3720" name="T16"/>
                <a:gd fmla="*/ 2 h 1130" name="T17"/>
                <a:gd fmla="*/ 648 w 3720" name="T18"/>
                <a:gd fmla="*/ 20 h 1130" name="T19"/>
                <a:gd fmla="*/ 794 w 3720" name="T20"/>
                <a:gd fmla="*/ 130 h 1130" name="T21"/>
                <a:gd fmla="*/ 960 w 3720" name="T22"/>
                <a:gd fmla="*/ 158 h 1130" name="T23"/>
                <a:gd fmla="*/ 1184 w 3720" name="T24"/>
                <a:gd fmla="*/ 212 h 1130" name="T25"/>
                <a:gd fmla="*/ 1328 w 3720" name="T26"/>
                <a:gd fmla="*/ 410 h 1130" name="T27"/>
                <a:gd fmla="*/ 1342 w 3720" name="T28"/>
                <a:gd fmla="*/ 522 h 1130" name="T29"/>
                <a:gd fmla="*/ 1298 w 3720" name="T30"/>
                <a:gd fmla="*/ 610 h 1130" name="T31"/>
                <a:gd fmla="*/ 1128 w 3720" name="T32"/>
                <a:gd fmla="*/ 704 h 1130" name="T33"/>
                <a:gd fmla="*/ 1042 w 3720" name="T34"/>
                <a:gd fmla="*/ 692 h 1130" name="T35"/>
                <a:gd fmla="*/ 990 w 3720" name="T36"/>
                <a:gd fmla="*/ 644 h 1130" name="T37"/>
                <a:gd fmla="*/ 968 w 3720" name="T38"/>
                <a:gd fmla="*/ 548 h 1130" name="T39"/>
                <a:gd fmla="*/ 1006 w 3720" name="T40"/>
                <a:gd fmla="*/ 462 h 1130" name="T41"/>
                <a:gd fmla="*/ 1080 w 3720" name="T42"/>
                <a:gd fmla="*/ 438 h 1130" name="T43"/>
                <a:gd fmla="*/ 1142 w 3720" name="T44"/>
                <a:gd fmla="*/ 464 h 1130" name="T45"/>
                <a:gd fmla="*/ 1172 w 3720" name="T46"/>
                <a:gd fmla="*/ 528 h 1130" name="T47"/>
                <a:gd fmla="*/ 1194 w 3720" name="T48"/>
                <a:gd fmla="*/ 534 h 1130" name="T49"/>
                <a:gd fmla="*/ 1180 w 3720" name="T50"/>
                <a:gd fmla="*/ 438 h 1130" name="T51"/>
                <a:gd fmla="*/ 1114 w 3720" name="T52"/>
                <a:gd fmla="*/ 366 h 1130" name="T53"/>
                <a:gd fmla="*/ 996 w 3720" name="T54"/>
                <a:gd fmla="*/ 388 h 1130" name="T55"/>
                <a:gd fmla="*/ 910 w 3720" name="T56"/>
                <a:gd fmla="*/ 502 h 1130" name="T57"/>
                <a:gd fmla="*/ 924 w 3720" name="T58"/>
                <a:gd fmla="*/ 652 h 1130" name="T59"/>
                <a:gd fmla="*/ 996 w 3720" name="T60"/>
                <a:gd fmla="*/ 744 h 1130" name="T61"/>
                <a:gd fmla="*/ 1112 w 3720" name="T62"/>
                <a:gd fmla="*/ 778 h 1130" name="T63"/>
                <a:gd fmla="*/ 1296 w 3720" name="T64"/>
                <a:gd fmla="*/ 784 h 1130" name="T65"/>
                <a:gd fmla="*/ 1500 w 3720" name="T66"/>
                <a:gd fmla="*/ 872 h 1130" name="T67"/>
                <a:gd fmla="*/ 1668 w 3720" name="T68"/>
                <a:gd fmla="*/ 882 h 1130" name="T69"/>
                <a:gd fmla="*/ 1912 w 3720" name="T70"/>
                <a:gd fmla="*/ 840 h 1130" name="T71"/>
                <a:gd fmla="*/ 2116 w 3720" name="T72"/>
                <a:gd fmla="*/ 738 h 1130" name="T73"/>
                <a:gd fmla="*/ 2372 w 3720" name="T74"/>
                <a:gd fmla="*/ 546 h 1130" name="T75"/>
                <a:gd fmla="*/ 2628 w 3720" name="T76"/>
                <a:gd fmla="*/ 472 h 1130" name="T77"/>
                <a:gd fmla="*/ 2846 w 3720" name="T78"/>
                <a:gd fmla="*/ 518 h 1130" name="T79"/>
                <a:gd fmla="*/ 3056 w 3720" name="T80"/>
                <a:gd fmla="*/ 646 h 1130" name="T81"/>
                <a:gd fmla="*/ 3330 w 3720" name="T82"/>
                <a:gd fmla="*/ 750 h 1130" name="T83"/>
                <a:gd fmla="*/ 3720 w 3720" name="T84"/>
                <a:gd fmla="*/ 732 h 1130" name="T85"/>
                <a:gd fmla="*/ 3516 w 3720" name="T86"/>
                <a:gd fmla="*/ 814 h 1130" name="T87"/>
                <a:gd fmla="*/ 3278 w 3720" name="T88"/>
                <a:gd fmla="*/ 844 h 1130" name="T89"/>
                <a:gd fmla="*/ 3100 w 3720" name="T90"/>
                <a:gd fmla="*/ 804 h 1130" name="T91"/>
                <a:gd fmla="*/ 2758 w 3720" name="T92"/>
                <a:gd fmla="*/ 680 h 1130" name="T93"/>
                <a:gd fmla="*/ 2570 w 3720" name="T94"/>
                <a:gd fmla="*/ 674 h 1130" name="T95"/>
                <a:gd fmla="*/ 2410 w 3720" name="T96"/>
                <a:gd fmla="*/ 750 h 1130" name="T97"/>
                <a:gd fmla="*/ 2108 w 3720" name="T98"/>
                <a:gd fmla="*/ 946 h 1130" name="T99"/>
                <a:gd fmla="*/ 1766 w 3720" name="T100"/>
                <a:gd fmla="*/ 1070 h 1130" name="T101"/>
                <a:gd fmla="*/ 1424 w 3720" name="T102"/>
                <a:gd fmla="*/ 1126 h 1130" name="T103"/>
                <a:gd fmla="*/ 1074 w 3720" name="T104"/>
                <a:gd fmla="*/ 1116 h 1130" name="T105"/>
                <a:gd fmla="*/ 808 w 3720" name="T106"/>
                <a:gd fmla="*/ 1060 h 1130" name="T107"/>
                <a:gd fmla="*/ 538 w 3720" name="T108"/>
                <a:gd fmla="*/ 922 h 1130" name="T109"/>
                <a:gd fmla="*/ 308 w 3720" name="T110"/>
                <a:gd fmla="*/ 632 h 1130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130" w="3720">
                  <a:moveTo>
                    <a:pt x="276" y="564"/>
                  </a:moveTo>
                  <a:lnTo>
                    <a:pt x="276" y="564"/>
                  </a:lnTo>
                  <a:lnTo>
                    <a:pt x="256" y="582"/>
                  </a:lnTo>
                  <a:lnTo>
                    <a:pt x="236" y="596"/>
                  </a:lnTo>
                  <a:lnTo>
                    <a:pt x="216" y="608"/>
                  </a:lnTo>
                  <a:lnTo>
                    <a:pt x="196" y="618"/>
                  </a:lnTo>
                  <a:lnTo>
                    <a:pt x="178" y="624"/>
                  </a:lnTo>
                  <a:lnTo>
                    <a:pt x="158" y="628"/>
                  </a:lnTo>
                  <a:lnTo>
                    <a:pt x="140" y="628"/>
                  </a:lnTo>
                  <a:lnTo>
                    <a:pt x="122" y="626"/>
                  </a:lnTo>
                  <a:lnTo>
                    <a:pt x="104" y="622"/>
                  </a:lnTo>
                  <a:lnTo>
                    <a:pt x="88" y="616"/>
                  </a:lnTo>
                  <a:lnTo>
                    <a:pt x="72" y="608"/>
                  </a:lnTo>
                  <a:lnTo>
                    <a:pt x="58" y="596"/>
                  </a:lnTo>
                  <a:lnTo>
                    <a:pt x="46" y="584"/>
                  </a:lnTo>
                  <a:lnTo>
                    <a:pt x="34" y="570"/>
                  </a:lnTo>
                  <a:lnTo>
                    <a:pt x="24" y="552"/>
                  </a:lnTo>
                  <a:lnTo>
                    <a:pt x="14" y="534"/>
                  </a:lnTo>
                  <a:lnTo>
                    <a:pt x="14" y="534"/>
                  </a:lnTo>
                  <a:lnTo>
                    <a:pt x="8" y="514"/>
                  </a:lnTo>
                  <a:lnTo>
                    <a:pt x="2" y="494"/>
                  </a:lnTo>
                  <a:lnTo>
                    <a:pt x="0" y="472"/>
                  </a:lnTo>
                  <a:lnTo>
                    <a:pt x="0" y="450"/>
                  </a:lnTo>
                  <a:lnTo>
                    <a:pt x="2" y="426"/>
                  </a:lnTo>
                  <a:lnTo>
                    <a:pt x="6" y="404"/>
                  </a:lnTo>
                  <a:lnTo>
                    <a:pt x="14" y="382"/>
                  </a:lnTo>
                  <a:lnTo>
                    <a:pt x="24" y="360"/>
                  </a:lnTo>
                  <a:lnTo>
                    <a:pt x="36" y="340"/>
                  </a:lnTo>
                  <a:lnTo>
                    <a:pt x="50" y="320"/>
                  </a:lnTo>
                  <a:lnTo>
                    <a:pt x="68" y="302"/>
                  </a:lnTo>
                  <a:lnTo>
                    <a:pt x="90" y="286"/>
                  </a:lnTo>
                  <a:lnTo>
                    <a:pt x="114" y="272"/>
                  </a:lnTo>
                  <a:lnTo>
                    <a:pt x="142" y="258"/>
                  </a:lnTo>
                  <a:lnTo>
                    <a:pt x="172" y="250"/>
                  </a:lnTo>
                  <a:lnTo>
                    <a:pt x="206" y="242"/>
                  </a:lnTo>
                  <a:lnTo>
                    <a:pt x="206" y="242"/>
                  </a:lnTo>
                  <a:lnTo>
                    <a:pt x="208" y="224"/>
                  </a:lnTo>
                  <a:lnTo>
                    <a:pt x="212" y="206"/>
                  </a:lnTo>
                  <a:lnTo>
                    <a:pt x="218" y="188"/>
                  </a:lnTo>
                  <a:lnTo>
                    <a:pt x="226" y="172"/>
                  </a:lnTo>
                  <a:lnTo>
                    <a:pt x="236" y="154"/>
                  </a:lnTo>
                  <a:lnTo>
                    <a:pt x="248" y="136"/>
                  </a:lnTo>
                  <a:lnTo>
                    <a:pt x="262" y="120"/>
                  </a:lnTo>
                  <a:lnTo>
                    <a:pt x="276" y="104"/>
                  </a:lnTo>
                  <a:lnTo>
                    <a:pt x="294" y="90"/>
                  </a:lnTo>
                  <a:lnTo>
                    <a:pt x="312" y="74"/>
                  </a:lnTo>
                  <a:lnTo>
                    <a:pt x="330" y="62"/>
                  </a:lnTo>
                  <a:lnTo>
                    <a:pt x="352" y="48"/>
                  </a:lnTo>
                  <a:lnTo>
                    <a:pt x="372" y="38"/>
                  </a:lnTo>
                  <a:lnTo>
                    <a:pt x="396" y="28"/>
                  </a:lnTo>
                  <a:lnTo>
                    <a:pt x="418" y="18"/>
                  </a:lnTo>
                  <a:lnTo>
                    <a:pt x="442" y="12"/>
                  </a:lnTo>
                  <a:lnTo>
                    <a:pt x="468" y="6"/>
                  </a:lnTo>
                  <a:lnTo>
                    <a:pt x="492" y="2"/>
                  </a:lnTo>
                  <a:lnTo>
                    <a:pt x="518" y="0"/>
                  </a:lnTo>
                  <a:lnTo>
                    <a:pt x="544" y="0"/>
                  </a:lnTo>
                  <a:lnTo>
                    <a:pt x="570" y="2"/>
                  </a:lnTo>
                  <a:lnTo>
                    <a:pt x="596" y="6"/>
                  </a:lnTo>
                  <a:lnTo>
                    <a:pt x="622" y="12"/>
                  </a:lnTo>
                  <a:lnTo>
                    <a:pt x="648" y="20"/>
                  </a:lnTo>
                  <a:lnTo>
                    <a:pt x="674" y="32"/>
                  </a:lnTo>
                  <a:lnTo>
                    <a:pt x="700" y="46"/>
                  </a:lnTo>
                  <a:lnTo>
                    <a:pt x="724" y="62"/>
                  </a:lnTo>
                  <a:lnTo>
                    <a:pt x="748" y="82"/>
                  </a:lnTo>
                  <a:lnTo>
                    <a:pt x="772" y="104"/>
                  </a:lnTo>
                  <a:lnTo>
                    <a:pt x="794" y="130"/>
                  </a:lnTo>
                  <a:lnTo>
                    <a:pt x="816" y="158"/>
                  </a:lnTo>
                  <a:lnTo>
                    <a:pt x="836" y="190"/>
                  </a:lnTo>
                  <a:lnTo>
                    <a:pt x="836" y="190"/>
                  </a:lnTo>
                  <a:lnTo>
                    <a:pt x="878" y="174"/>
                  </a:lnTo>
                  <a:lnTo>
                    <a:pt x="920" y="164"/>
                  </a:lnTo>
                  <a:lnTo>
                    <a:pt x="960" y="158"/>
                  </a:lnTo>
                  <a:lnTo>
                    <a:pt x="1002" y="156"/>
                  </a:lnTo>
                  <a:lnTo>
                    <a:pt x="1040" y="158"/>
                  </a:lnTo>
                  <a:lnTo>
                    <a:pt x="1080" y="166"/>
                  </a:lnTo>
                  <a:lnTo>
                    <a:pt x="1116" y="176"/>
                  </a:lnTo>
                  <a:lnTo>
                    <a:pt x="1152" y="192"/>
                  </a:lnTo>
                  <a:lnTo>
                    <a:pt x="1184" y="212"/>
                  </a:lnTo>
                  <a:lnTo>
                    <a:pt x="1216" y="236"/>
                  </a:lnTo>
                  <a:lnTo>
                    <a:pt x="1244" y="262"/>
                  </a:lnTo>
                  <a:lnTo>
                    <a:pt x="1270" y="294"/>
                  </a:lnTo>
                  <a:lnTo>
                    <a:pt x="1294" y="330"/>
                  </a:lnTo>
                  <a:lnTo>
                    <a:pt x="1312" y="368"/>
                  </a:lnTo>
                  <a:lnTo>
                    <a:pt x="1328" y="410"/>
                  </a:lnTo>
                  <a:lnTo>
                    <a:pt x="1340" y="456"/>
                  </a:lnTo>
                  <a:lnTo>
                    <a:pt x="1340" y="456"/>
                  </a:lnTo>
                  <a:lnTo>
                    <a:pt x="1344" y="474"/>
                  </a:lnTo>
                  <a:lnTo>
                    <a:pt x="1344" y="490"/>
                  </a:lnTo>
                  <a:lnTo>
                    <a:pt x="1344" y="506"/>
                  </a:lnTo>
                  <a:lnTo>
                    <a:pt x="1342" y="522"/>
                  </a:lnTo>
                  <a:lnTo>
                    <a:pt x="1338" y="538"/>
                  </a:lnTo>
                  <a:lnTo>
                    <a:pt x="1332" y="554"/>
                  </a:lnTo>
                  <a:lnTo>
                    <a:pt x="1326" y="568"/>
                  </a:lnTo>
                  <a:lnTo>
                    <a:pt x="1318" y="582"/>
                  </a:lnTo>
                  <a:lnTo>
                    <a:pt x="1308" y="596"/>
                  </a:lnTo>
                  <a:lnTo>
                    <a:pt x="1298" y="610"/>
                  </a:lnTo>
                  <a:lnTo>
                    <a:pt x="1274" y="634"/>
                  </a:lnTo>
                  <a:lnTo>
                    <a:pt x="1248" y="656"/>
                  </a:lnTo>
                  <a:lnTo>
                    <a:pt x="1220" y="674"/>
                  </a:lnTo>
                  <a:lnTo>
                    <a:pt x="1190" y="688"/>
                  </a:lnTo>
                  <a:lnTo>
                    <a:pt x="1158" y="698"/>
                  </a:lnTo>
                  <a:lnTo>
                    <a:pt x="1128" y="704"/>
                  </a:lnTo>
                  <a:lnTo>
                    <a:pt x="1112" y="706"/>
                  </a:lnTo>
                  <a:lnTo>
                    <a:pt x="1098" y="706"/>
                  </a:lnTo>
                  <a:lnTo>
                    <a:pt x="1082" y="704"/>
                  </a:lnTo>
                  <a:lnTo>
                    <a:pt x="1068" y="702"/>
                  </a:lnTo>
                  <a:lnTo>
                    <a:pt x="1056" y="698"/>
                  </a:lnTo>
                  <a:lnTo>
                    <a:pt x="1042" y="692"/>
                  </a:lnTo>
                  <a:lnTo>
                    <a:pt x="1030" y="686"/>
                  </a:lnTo>
                  <a:lnTo>
                    <a:pt x="1018" y="678"/>
                  </a:lnTo>
                  <a:lnTo>
                    <a:pt x="1008" y="668"/>
                  </a:lnTo>
                  <a:lnTo>
                    <a:pt x="998" y="656"/>
                  </a:lnTo>
                  <a:lnTo>
                    <a:pt x="998" y="656"/>
                  </a:lnTo>
                  <a:lnTo>
                    <a:pt x="990" y="644"/>
                  </a:lnTo>
                  <a:lnTo>
                    <a:pt x="984" y="628"/>
                  </a:lnTo>
                  <a:lnTo>
                    <a:pt x="978" y="614"/>
                  </a:lnTo>
                  <a:lnTo>
                    <a:pt x="974" y="598"/>
                  </a:lnTo>
                  <a:lnTo>
                    <a:pt x="970" y="580"/>
                  </a:lnTo>
                  <a:lnTo>
                    <a:pt x="968" y="564"/>
                  </a:lnTo>
                  <a:lnTo>
                    <a:pt x="968" y="548"/>
                  </a:lnTo>
                  <a:lnTo>
                    <a:pt x="970" y="530"/>
                  </a:lnTo>
                  <a:lnTo>
                    <a:pt x="974" y="514"/>
                  </a:lnTo>
                  <a:lnTo>
                    <a:pt x="978" y="500"/>
                  </a:lnTo>
                  <a:lnTo>
                    <a:pt x="986" y="486"/>
                  </a:lnTo>
                  <a:lnTo>
                    <a:pt x="996" y="472"/>
                  </a:lnTo>
                  <a:lnTo>
                    <a:pt x="1006" y="462"/>
                  </a:lnTo>
                  <a:lnTo>
                    <a:pt x="1020" y="452"/>
                  </a:lnTo>
                  <a:lnTo>
                    <a:pt x="1036" y="444"/>
                  </a:lnTo>
                  <a:lnTo>
                    <a:pt x="1054" y="440"/>
                  </a:lnTo>
                  <a:lnTo>
                    <a:pt x="1054" y="440"/>
                  </a:lnTo>
                  <a:lnTo>
                    <a:pt x="1066" y="438"/>
                  </a:lnTo>
                  <a:lnTo>
                    <a:pt x="1080" y="438"/>
                  </a:lnTo>
                  <a:lnTo>
                    <a:pt x="1092" y="438"/>
                  </a:lnTo>
                  <a:lnTo>
                    <a:pt x="1102" y="442"/>
                  </a:lnTo>
                  <a:lnTo>
                    <a:pt x="1114" y="446"/>
                  </a:lnTo>
                  <a:lnTo>
                    <a:pt x="1124" y="450"/>
                  </a:lnTo>
                  <a:lnTo>
                    <a:pt x="1134" y="456"/>
                  </a:lnTo>
                  <a:lnTo>
                    <a:pt x="1142" y="464"/>
                  </a:lnTo>
                  <a:lnTo>
                    <a:pt x="1150" y="472"/>
                  </a:lnTo>
                  <a:lnTo>
                    <a:pt x="1156" y="482"/>
                  </a:lnTo>
                  <a:lnTo>
                    <a:pt x="1162" y="492"/>
                  </a:lnTo>
                  <a:lnTo>
                    <a:pt x="1166" y="504"/>
                  </a:lnTo>
                  <a:lnTo>
                    <a:pt x="1170" y="516"/>
                  </a:lnTo>
                  <a:lnTo>
                    <a:pt x="1172" y="528"/>
                  </a:lnTo>
                  <a:lnTo>
                    <a:pt x="1172" y="544"/>
                  </a:lnTo>
                  <a:lnTo>
                    <a:pt x="1172" y="558"/>
                  </a:lnTo>
                  <a:lnTo>
                    <a:pt x="1172" y="558"/>
                  </a:lnTo>
                  <a:lnTo>
                    <a:pt x="1182" y="552"/>
                  </a:lnTo>
                  <a:lnTo>
                    <a:pt x="1188" y="544"/>
                  </a:lnTo>
                  <a:lnTo>
                    <a:pt x="1194" y="534"/>
                  </a:lnTo>
                  <a:lnTo>
                    <a:pt x="1196" y="520"/>
                  </a:lnTo>
                  <a:lnTo>
                    <a:pt x="1196" y="504"/>
                  </a:lnTo>
                  <a:lnTo>
                    <a:pt x="1196" y="488"/>
                  </a:lnTo>
                  <a:lnTo>
                    <a:pt x="1192" y="472"/>
                  </a:lnTo>
                  <a:lnTo>
                    <a:pt x="1186" y="454"/>
                  </a:lnTo>
                  <a:lnTo>
                    <a:pt x="1180" y="438"/>
                  </a:lnTo>
                  <a:lnTo>
                    <a:pt x="1172" y="422"/>
                  </a:lnTo>
                  <a:lnTo>
                    <a:pt x="1162" y="406"/>
                  </a:lnTo>
                  <a:lnTo>
                    <a:pt x="1152" y="392"/>
                  </a:lnTo>
                  <a:lnTo>
                    <a:pt x="1140" y="382"/>
                  </a:lnTo>
                  <a:lnTo>
                    <a:pt x="1128" y="372"/>
                  </a:lnTo>
                  <a:lnTo>
                    <a:pt x="1114" y="366"/>
                  </a:lnTo>
                  <a:lnTo>
                    <a:pt x="1098" y="364"/>
                  </a:lnTo>
                  <a:lnTo>
                    <a:pt x="1098" y="364"/>
                  </a:lnTo>
                  <a:lnTo>
                    <a:pt x="1070" y="364"/>
                  </a:lnTo>
                  <a:lnTo>
                    <a:pt x="1044" y="368"/>
                  </a:lnTo>
                  <a:lnTo>
                    <a:pt x="1020" y="376"/>
                  </a:lnTo>
                  <a:lnTo>
                    <a:pt x="996" y="388"/>
                  </a:lnTo>
                  <a:lnTo>
                    <a:pt x="976" y="402"/>
                  </a:lnTo>
                  <a:lnTo>
                    <a:pt x="958" y="418"/>
                  </a:lnTo>
                  <a:lnTo>
                    <a:pt x="942" y="436"/>
                  </a:lnTo>
                  <a:lnTo>
                    <a:pt x="930" y="456"/>
                  </a:lnTo>
                  <a:lnTo>
                    <a:pt x="918" y="480"/>
                  </a:lnTo>
                  <a:lnTo>
                    <a:pt x="910" y="502"/>
                  </a:lnTo>
                  <a:lnTo>
                    <a:pt x="906" y="526"/>
                  </a:lnTo>
                  <a:lnTo>
                    <a:pt x="902" y="552"/>
                  </a:lnTo>
                  <a:lnTo>
                    <a:pt x="902" y="578"/>
                  </a:lnTo>
                  <a:lnTo>
                    <a:pt x="906" y="602"/>
                  </a:lnTo>
                  <a:lnTo>
                    <a:pt x="914" y="628"/>
                  </a:lnTo>
                  <a:lnTo>
                    <a:pt x="924" y="652"/>
                  </a:lnTo>
                  <a:lnTo>
                    <a:pt x="924" y="652"/>
                  </a:lnTo>
                  <a:lnTo>
                    <a:pt x="936" y="676"/>
                  </a:lnTo>
                  <a:lnTo>
                    <a:pt x="950" y="696"/>
                  </a:lnTo>
                  <a:lnTo>
                    <a:pt x="964" y="716"/>
                  </a:lnTo>
                  <a:lnTo>
                    <a:pt x="980" y="732"/>
                  </a:lnTo>
                  <a:lnTo>
                    <a:pt x="996" y="744"/>
                  </a:lnTo>
                  <a:lnTo>
                    <a:pt x="1012" y="756"/>
                  </a:lnTo>
                  <a:lnTo>
                    <a:pt x="1030" y="764"/>
                  </a:lnTo>
                  <a:lnTo>
                    <a:pt x="1050" y="770"/>
                  </a:lnTo>
                  <a:lnTo>
                    <a:pt x="1070" y="776"/>
                  </a:lnTo>
                  <a:lnTo>
                    <a:pt x="1090" y="778"/>
                  </a:lnTo>
                  <a:lnTo>
                    <a:pt x="1112" y="778"/>
                  </a:lnTo>
                  <a:lnTo>
                    <a:pt x="1136" y="776"/>
                  </a:lnTo>
                  <a:lnTo>
                    <a:pt x="1162" y="772"/>
                  </a:lnTo>
                  <a:lnTo>
                    <a:pt x="1188" y="766"/>
                  </a:lnTo>
                  <a:lnTo>
                    <a:pt x="1244" y="752"/>
                  </a:lnTo>
                  <a:lnTo>
                    <a:pt x="1244" y="752"/>
                  </a:lnTo>
                  <a:lnTo>
                    <a:pt x="1296" y="784"/>
                  </a:lnTo>
                  <a:lnTo>
                    <a:pt x="1346" y="814"/>
                  </a:lnTo>
                  <a:lnTo>
                    <a:pt x="1396" y="838"/>
                  </a:lnTo>
                  <a:lnTo>
                    <a:pt x="1422" y="848"/>
                  </a:lnTo>
                  <a:lnTo>
                    <a:pt x="1448" y="858"/>
                  </a:lnTo>
                  <a:lnTo>
                    <a:pt x="1474" y="866"/>
                  </a:lnTo>
                  <a:lnTo>
                    <a:pt x="1500" y="872"/>
                  </a:lnTo>
                  <a:lnTo>
                    <a:pt x="1526" y="878"/>
                  </a:lnTo>
                  <a:lnTo>
                    <a:pt x="1552" y="882"/>
                  </a:lnTo>
                  <a:lnTo>
                    <a:pt x="1580" y="884"/>
                  </a:lnTo>
                  <a:lnTo>
                    <a:pt x="1610" y="884"/>
                  </a:lnTo>
                  <a:lnTo>
                    <a:pt x="1638" y="884"/>
                  </a:lnTo>
                  <a:lnTo>
                    <a:pt x="1668" y="882"/>
                  </a:lnTo>
                  <a:lnTo>
                    <a:pt x="1668" y="882"/>
                  </a:lnTo>
                  <a:lnTo>
                    <a:pt x="1726" y="876"/>
                  </a:lnTo>
                  <a:lnTo>
                    <a:pt x="1778" y="870"/>
                  </a:lnTo>
                  <a:lnTo>
                    <a:pt x="1826" y="862"/>
                  </a:lnTo>
                  <a:lnTo>
                    <a:pt x="1872" y="850"/>
                  </a:lnTo>
                  <a:lnTo>
                    <a:pt x="1912" y="840"/>
                  </a:lnTo>
                  <a:lnTo>
                    <a:pt x="1950" y="826"/>
                  </a:lnTo>
                  <a:lnTo>
                    <a:pt x="1986" y="812"/>
                  </a:lnTo>
                  <a:lnTo>
                    <a:pt x="2020" y="796"/>
                  </a:lnTo>
                  <a:lnTo>
                    <a:pt x="2054" y="778"/>
                  </a:lnTo>
                  <a:lnTo>
                    <a:pt x="2086" y="758"/>
                  </a:lnTo>
                  <a:lnTo>
                    <a:pt x="2116" y="738"/>
                  </a:lnTo>
                  <a:lnTo>
                    <a:pt x="2148" y="714"/>
                  </a:lnTo>
                  <a:lnTo>
                    <a:pt x="2212" y="664"/>
                  </a:lnTo>
                  <a:lnTo>
                    <a:pt x="2284" y="608"/>
                  </a:lnTo>
                  <a:lnTo>
                    <a:pt x="2284" y="608"/>
                  </a:lnTo>
                  <a:lnTo>
                    <a:pt x="2328" y="574"/>
                  </a:lnTo>
                  <a:lnTo>
                    <a:pt x="2372" y="546"/>
                  </a:lnTo>
                  <a:lnTo>
                    <a:pt x="2416" y="524"/>
                  </a:lnTo>
                  <a:lnTo>
                    <a:pt x="2460" y="504"/>
                  </a:lnTo>
                  <a:lnTo>
                    <a:pt x="2504" y="490"/>
                  </a:lnTo>
                  <a:lnTo>
                    <a:pt x="2546" y="480"/>
                  </a:lnTo>
                  <a:lnTo>
                    <a:pt x="2588" y="474"/>
                  </a:lnTo>
                  <a:lnTo>
                    <a:pt x="2628" y="472"/>
                  </a:lnTo>
                  <a:lnTo>
                    <a:pt x="2668" y="472"/>
                  </a:lnTo>
                  <a:lnTo>
                    <a:pt x="2708" y="476"/>
                  </a:lnTo>
                  <a:lnTo>
                    <a:pt x="2744" y="484"/>
                  </a:lnTo>
                  <a:lnTo>
                    <a:pt x="2780" y="492"/>
                  </a:lnTo>
                  <a:lnTo>
                    <a:pt x="2814" y="504"/>
                  </a:lnTo>
                  <a:lnTo>
                    <a:pt x="2846" y="518"/>
                  </a:lnTo>
                  <a:lnTo>
                    <a:pt x="2874" y="532"/>
                  </a:lnTo>
                  <a:lnTo>
                    <a:pt x="2902" y="548"/>
                  </a:lnTo>
                  <a:lnTo>
                    <a:pt x="2902" y="548"/>
                  </a:lnTo>
                  <a:lnTo>
                    <a:pt x="2978" y="598"/>
                  </a:lnTo>
                  <a:lnTo>
                    <a:pt x="3016" y="622"/>
                  </a:lnTo>
                  <a:lnTo>
                    <a:pt x="3056" y="646"/>
                  </a:lnTo>
                  <a:lnTo>
                    <a:pt x="3096" y="668"/>
                  </a:lnTo>
                  <a:lnTo>
                    <a:pt x="3138" y="688"/>
                  </a:lnTo>
                  <a:lnTo>
                    <a:pt x="3182" y="708"/>
                  </a:lnTo>
                  <a:lnTo>
                    <a:pt x="3230" y="724"/>
                  </a:lnTo>
                  <a:lnTo>
                    <a:pt x="3278" y="738"/>
                  </a:lnTo>
                  <a:lnTo>
                    <a:pt x="3330" y="750"/>
                  </a:lnTo>
                  <a:lnTo>
                    <a:pt x="3386" y="756"/>
                  </a:lnTo>
                  <a:lnTo>
                    <a:pt x="3444" y="760"/>
                  </a:lnTo>
                  <a:lnTo>
                    <a:pt x="3506" y="760"/>
                  </a:lnTo>
                  <a:lnTo>
                    <a:pt x="3572" y="756"/>
                  </a:lnTo>
                  <a:lnTo>
                    <a:pt x="3644" y="748"/>
                  </a:lnTo>
                  <a:lnTo>
                    <a:pt x="3720" y="732"/>
                  </a:lnTo>
                  <a:lnTo>
                    <a:pt x="3720" y="732"/>
                  </a:lnTo>
                  <a:lnTo>
                    <a:pt x="3678" y="752"/>
                  </a:lnTo>
                  <a:lnTo>
                    <a:pt x="3638" y="770"/>
                  </a:lnTo>
                  <a:lnTo>
                    <a:pt x="3598" y="786"/>
                  </a:lnTo>
                  <a:lnTo>
                    <a:pt x="3556" y="802"/>
                  </a:lnTo>
                  <a:lnTo>
                    <a:pt x="3516" y="814"/>
                  </a:lnTo>
                  <a:lnTo>
                    <a:pt x="3476" y="824"/>
                  </a:lnTo>
                  <a:lnTo>
                    <a:pt x="3436" y="832"/>
                  </a:lnTo>
                  <a:lnTo>
                    <a:pt x="3396" y="840"/>
                  </a:lnTo>
                  <a:lnTo>
                    <a:pt x="3356" y="844"/>
                  </a:lnTo>
                  <a:lnTo>
                    <a:pt x="3316" y="846"/>
                  </a:lnTo>
                  <a:lnTo>
                    <a:pt x="3278" y="844"/>
                  </a:lnTo>
                  <a:lnTo>
                    <a:pt x="3240" y="842"/>
                  </a:lnTo>
                  <a:lnTo>
                    <a:pt x="3204" y="836"/>
                  </a:lnTo>
                  <a:lnTo>
                    <a:pt x="3168" y="828"/>
                  </a:lnTo>
                  <a:lnTo>
                    <a:pt x="3134" y="818"/>
                  </a:lnTo>
                  <a:lnTo>
                    <a:pt x="3100" y="804"/>
                  </a:lnTo>
                  <a:lnTo>
                    <a:pt x="3100" y="804"/>
                  </a:lnTo>
                  <a:lnTo>
                    <a:pt x="3022" y="772"/>
                  </a:lnTo>
                  <a:lnTo>
                    <a:pt x="2950" y="742"/>
                  </a:lnTo>
                  <a:lnTo>
                    <a:pt x="2884" y="716"/>
                  </a:lnTo>
                  <a:lnTo>
                    <a:pt x="2820" y="694"/>
                  </a:lnTo>
                  <a:lnTo>
                    <a:pt x="2788" y="686"/>
                  </a:lnTo>
                  <a:lnTo>
                    <a:pt x="2758" y="680"/>
                  </a:lnTo>
                  <a:lnTo>
                    <a:pt x="2726" y="674"/>
                  </a:lnTo>
                  <a:lnTo>
                    <a:pt x="2696" y="670"/>
                  </a:lnTo>
                  <a:lnTo>
                    <a:pt x="2666" y="668"/>
                  </a:lnTo>
                  <a:lnTo>
                    <a:pt x="2634" y="668"/>
                  </a:lnTo>
                  <a:lnTo>
                    <a:pt x="2602" y="670"/>
                  </a:lnTo>
                  <a:lnTo>
                    <a:pt x="2570" y="674"/>
                  </a:lnTo>
                  <a:lnTo>
                    <a:pt x="2570" y="674"/>
                  </a:lnTo>
                  <a:lnTo>
                    <a:pt x="2540" y="680"/>
                  </a:lnTo>
                  <a:lnTo>
                    <a:pt x="2510" y="692"/>
                  </a:lnTo>
                  <a:lnTo>
                    <a:pt x="2478" y="708"/>
                  </a:lnTo>
                  <a:lnTo>
                    <a:pt x="2444" y="728"/>
                  </a:lnTo>
                  <a:lnTo>
                    <a:pt x="2410" y="750"/>
                  </a:lnTo>
                  <a:lnTo>
                    <a:pt x="2372" y="774"/>
                  </a:lnTo>
                  <a:lnTo>
                    <a:pt x="2294" y="830"/>
                  </a:lnTo>
                  <a:lnTo>
                    <a:pt x="2250" y="860"/>
                  </a:lnTo>
                  <a:lnTo>
                    <a:pt x="2206" y="890"/>
                  </a:lnTo>
                  <a:lnTo>
                    <a:pt x="2158" y="918"/>
                  </a:lnTo>
                  <a:lnTo>
                    <a:pt x="2108" y="946"/>
                  </a:lnTo>
                  <a:lnTo>
                    <a:pt x="2056" y="974"/>
                  </a:lnTo>
                  <a:lnTo>
                    <a:pt x="2000" y="998"/>
                  </a:lnTo>
                  <a:lnTo>
                    <a:pt x="1942" y="1020"/>
                  </a:lnTo>
                  <a:lnTo>
                    <a:pt x="1882" y="1040"/>
                  </a:lnTo>
                  <a:lnTo>
                    <a:pt x="1882" y="1040"/>
                  </a:lnTo>
                  <a:lnTo>
                    <a:pt x="1766" y="1070"/>
                  </a:lnTo>
                  <a:lnTo>
                    <a:pt x="1708" y="1082"/>
                  </a:lnTo>
                  <a:lnTo>
                    <a:pt x="1652" y="1094"/>
                  </a:lnTo>
                  <a:lnTo>
                    <a:pt x="1594" y="1104"/>
                  </a:lnTo>
                  <a:lnTo>
                    <a:pt x="1538" y="1114"/>
                  </a:lnTo>
                  <a:lnTo>
                    <a:pt x="1480" y="1120"/>
                  </a:lnTo>
                  <a:lnTo>
                    <a:pt x="1424" y="1126"/>
                  </a:lnTo>
                  <a:lnTo>
                    <a:pt x="1366" y="1130"/>
                  </a:lnTo>
                  <a:lnTo>
                    <a:pt x="1308" y="1130"/>
                  </a:lnTo>
                  <a:lnTo>
                    <a:pt x="1252" y="1130"/>
                  </a:lnTo>
                  <a:lnTo>
                    <a:pt x="1192" y="1128"/>
                  </a:lnTo>
                  <a:lnTo>
                    <a:pt x="1134" y="1124"/>
                  </a:lnTo>
                  <a:lnTo>
                    <a:pt x="1074" y="1116"/>
                  </a:lnTo>
                  <a:lnTo>
                    <a:pt x="1014" y="1108"/>
                  </a:lnTo>
                  <a:lnTo>
                    <a:pt x="954" y="1096"/>
                  </a:lnTo>
                  <a:lnTo>
                    <a:pt x="954" y="1096"/>
                  </a:lnTo>
                  <a:lnTo>
                    <a:pt x="904" y="1086"/>
                  </a:lnTo>
                  <a:lnTo>
                    <a:pt x="856" y="1074"/>
                  </a:lnTo>
                  <a:lnTo>
                    <a:pt x="808" y="1060"/>
                  </a:lnTo>
                  <a:lnTo>
                    <a:pt x="762" y="1044"/>
                  </a:lnTo>
                  <a:lnTo>
                    <a:pt x="714" y="1026"/>
                  </a:lnTo>
                  <a:lnTo>
                    <a:pt x="668" y="1004"/>
                  </a:lnTo>
                  <a:lnTo>
                    <a:pt x="624" y="980"/>
                  </a:lnTo>
                  <a:lnTo>
                    <a:pt x="580" y="952"/>
                  </a:lnTo>
                  <a:lnTo>
                    <a:pt x="538" y="922"/>
                  </a:lnTo>
                  <a:lnTo>
                    <a:pt x="496" y="886"/>
                  </a:lnTo>
                  <a:lnTo>
                    <a:pt x="456" y="846"/>
                  </a:lnTo>
                  <a:lnTo>
                    <a:pt x="416" y="800"/>
                  </a:lnTo>
                  <a:lnTo>
                    <a:pt x="378" y="750"/>
                  </a:lnTo>
                  <a:lnTo>
                    <a:pt x="342" y="694"/>
                  </a:lnTo>
                  <a:lnTo>
                    <a:pt x="308" y="632"/>
                  </a:lnTo>
                  <a:lnTo>
                    <a:pt x="276" y="564"/>
                  </a:lnTo>
                  <a:lnTo>
                    <a:pt x="276" y="564"/>
                  </a:lnTo>
                  <a:close/>
                </a:path>
              </a:pathLst>
            </a:custGeom>
            <a:grpFill/>
            <a:ln w="12700">
              <a:solidFill>
                <a:srgbClr val="FABE00"/>
              </a:solidFill>
              <a:prstDash val="solid"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5878513" y="2636838"/>
              <a:ext cx="1079500" cy="1025525"/>
            </a:xfrm>
            <a:custGeom>
              <a:gdLst>
                <a:gd fmla="*/ 110 w 680" name="T0"/>
                <a:gd fmla="*/ 244 h 646" name="T1"/>
                <a:gd fmla="*/ 96 w 680" name="T2"/>
                <a:gd fmla="*/ 186 h 646" name="T3"/>
                <a:gd fmla="*/ 116 w 680" name="T4"/>
                <a:gd fmla="*/ 132 h 646" name="T5"/>
                <a:gd fmla="*/ 174 w 680" name="T6"/>
                <a:gd fmla="*/ 76 h 646" name="T7"/>
                <a:gd fmla="*/ 124 w 680" name="T8"/>
                <a:gd fmla="*/ 64 h 646" name="T9"/>
                <a:gd fmla="*/ 64 w 680" name="T10"/>
                <a:gd fmla="*/ 90 h 646" name="T11"/>
                <a:gd fmla="*/ 18 w 680" name="T12"/>
                <a:gd fmla="*/ 150 h 646" name="T13"/>
                <a:gd fmla="*/ 0 w 680" name="T14"/>
                <a:gd fmla="*/ 222 h 646" name="T15"/>
                <a:gd fmla="*/ 10 w 680" name="T16"/>
                <a:gd fmla="*/ 304 h 646" name="T17"/>
                <a:gd fmla="*/ 46 w 680" name="T18"/>
                <a:gd fmla="*/ 372 h 646" name="T19"/>
                <a:gd fmla="*/ 94 w 680" name="T20"/>
                <a:gd fmla="*/ 406 h 646" name="T21"/>
                <a:gd fmla="*/ 144 w 680" name="T22"/>
                <a:gd fmla="*/ 416 h 646" name="T23"/>
                <a:gd fmla="*/ 332 w 680" name="T24"/>
                <a:gd fmla="*/ 440 h 646" name="T25"/>
                <a:gd fmla="*/ 480 w 680" name="T26"/>
                <a:gd fmla="*/ 490 h 646" name="T27"/>
                <a:gd fmla="*/ 620 w 680" name="T28"/>
                <a:gd fmla="*/ 582 h 646" name="T29"/>
                <a:gd fmla="*/ 670 w 680" name="T30"/>
                <a:gd fmla="*/ 618 h 646" name="T31"/>
                <a:gd fmla="*/ 616 w 680" name="T32"/>
                <a:gd fmla="*/ 518 h 646" name="T33"/>
                <a:gd fmla="*/ 546 w 680" name="T34"/>
                <a:gd fmla="*/ 438 h 646" name="T35"/>
                <a:gd fmla="*/ 470 w 680" name="T36"/>
                <a:gd fmla="*/ 384 h 646" name="T37"/>
                <a:gd fmla="*/ 412 w 680" name="T38"/>
                <a:gd fmla="*/ 364 h 646" name="T39"/>
                <a:gd fmla="*/ 320 w 680" name="T40"/>
                <a:gd fmla="*/ 336 h 646" name="T41"/>
                <a:gd fmla="*/ 282 w 680" name="T42"/>
                <a:gd fmla="*/ 302 h 646" name="T43"/>
                <a:gd fmla="*/ 264 w 680" name="T44"/>
                <a:gd fmla="*/ 256 h 646" name="T45"/>
                <a:gd fmla="*/ 262 w 680" name="T46"/>
                <a:gd fmla="*/ 206 h 646" name="T47"/>
                <a:gd fmla="*/ 310 w 680" name="T48"/>
                <a:gd fmla="*/ 126 h 646" name="T49"/>
                <a:gd fmla="*/ 366 w 680" name="T50"/>
                <a:gd fmla="*/ 102 h 646" name="T51"/>
                <a:gd fmla="*/ 408 w 680" name="T52"/>
                <a:gd fmla="*/ 106 h 646" name="T53"/>
                <a:gd fmla="*/ 438 w 680" name="T54"/>
                <a:gd fmla="*/ 128 h 646" name="T55"/>
                <a:gd fmla="*/ 458 w 680" name="T56"/>
                <a:gd fmla="*/ 188 h 646" name="T57"/>
                <a:gd fmla="*/ 444 w 680" name="T58"/>
                <a:gd fmla="*/ 194 h 646" name="T59"/>
                <a:gd fmla="*/ 400 w 680" name="T60"/>
                <a:gd fmla="*/ 150 h 646" name="T61"/>
                <a:gd fmla="*/ 364 w 680" name="T62"/>
                <a:gd fmla="*/ 152 h 646" name="T63"/>
                <a:gd fmla="*/ 328 w 680" name="T64"/>
                <a:gd fmla="*/ 172 h 646" name="T65"/>
                <a:gd fmla="*/ 306 w 680" name="T66"/>
                <a:gd fmla="*/ 206 h 646" name="T67"/>
                <a:gd fmla="*/ 304 w 680" name="T68"/>
                <a:gd fmla="*/ 248 h 646" name="T69"/>
                <a:gd fmla="*/ 320 w 680" name="T70"/>
                <a:gd fmla="*/ 282 h 646" name="T71"/>
                <a:gd fmla="*/ 362 w 680" name="T72"/>
                <a:gd fmla="*/ 312 h 646" name="T73"/>
                <a:gd fmla="*/ 434 w 680" name="T74"/>
                <a:gd fmla="*/ 322 h 646" name="T75"/>
                <a:gd fmla="*/ 516 w 680" name="T76"/>
                <a:gd fmla="*/ 296 h 646" name="T77"/>
                <a:gd fmla="*/ 546 w 680" name="T78"/>
                <a:gd fmla="*/ 266 h 646" name="T79"/>
                <a:gd fmla="*/ 568 w 680" name="T80"/>
                <a:gd fmla="*/ 174 h 646" name="T81"/>
                <a:gd fmla="*/ 556 w 680" name="T82"/>
                <a:gd fmla="*/ 108 h 646" name="T83"/>
                <a:gd fmla="*/ 524 w 680" name="T84"/>
                <a:gd fmla="*/ 58 h 646" name="T85"/>
                <a:gd fmla="*/ 470 w 680" name="T86"/>
                <a:gd fmla="*/ 20 h 646" name="T87"/>
                <a:gd fmla="*/ 400 w 680" name="T88"/>
                <a:gd fmla="*/ 2 h 646" name="T89"/>
                <a:gd fmla="*/ 336 w 680" name="T90"/>
                <a:gd fmla="*/ 4 h 646" name="T91"/>
                <a:gd fmla="*/ 246 w 680" name="T92"/>
                <a:gd fmla="*/ 46 h 646" name="T93"/>
                <a:gd fmla="*/ 174 w 680" name="T94"/>
                <a:gd fmla="*/ 116 h 646" name="T95"/>
                <a:gd fmla="*/ 132 w 680" name="T96"/>
                <a:gd fmla="*/ 200 h 646" name="T97"/>
                <a:gd fmla="*/ 134 w 680" name="T98"/>
                <a:gd fmla="*/ 272 h 646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646" w="680">
                  <a:moveTo>
                    <a:pt x="134" y="272"/>
                  </a:moveTo>
                  <a:lnTo>
                    <a:pt x="134" y="272"/>
                  </a:lnTo>
                  <a:lnTo>
                    <a:pt x="122" y="258"/>
                  </a:lnTo>
                  <a:lnTo>
                    <a:pt x="110" y="244"/>
                  </a:lnTo>
                  <a:lnTo>
                    <a:pt x="104" y="228"/>
                  </a:lnTo>
                  <a:lnTo>
                    <a:pt x="98" y="214"/>
                  </a:lnTo>
                  <a:lnTo>
                    <a:pt x="96" y="200"/>
                  </a:lnTo>
                  <a:lnTo>
                    <a:pt x="96" y="186"/>
                  </a:lnTo>
                  <a:lnTo>
                    <a:pt x="98" y="172"/>
                  </a:lnTo>
                  <a:lnTo>
                    <a:pt x="104" y="158"/>
                  </a:lnTo>
                  <a:lnTo>
                    <a:pt x="108" y="146"/>
                  </a:lnTo>
                  <a:lnTo>
                    <a:pt x="116" y="132"/>
                  </a:lnTo>
                  <a:lnTo>
                    <a:pt x="124" y="122"/>
                  </a:lnTo>
                  <a:lnTo>
                    <a:pt x="134" y="110"/>
                  </a:lnTo>
                  <a:lnTo>
                    <a:pt x="154" y="90"/>
                  </a:lnTo>
                  <a:lnTo>
                    <a:pt x="174" y="76"/>
                  </a:lnTo>
                  <a:lnTo>
                    <a:pt x="174" y="76"/>
                  </a:lnTo>
                  <a:lnTo>
                    <a:pt x="158" y="68"/>
                  </a:lnTo>
                  <a:lnTo>
                    <a:pt x="140" y="64"/>
                  </a:lnTo>
                  <a:lnTo>
                    <a:pt x="124" y="64"/>
                  </a:lnTo>
                  <a:lnTo>
                    <a:pt x="108" y="66"/>
                  </a:lnTo>
                  <a:lnTo>
                    <a:pt x="92" y="72"/>
                  </a:lnTo>
                  <a:lnTo>
                    <a:pt x="78" y="80"/>
                  </a:lnTo>
                  <a:lnTo>
                    <a:pt x="64" y="90"/>
                  </a:lnTo>
                  <a:lnTo>
                    <a:pt x="50" y="102"/>
                  </a:lnTo>
                  <a:lnTo>
                    <a:pt x="38" y="116"/>
                  </a:lnTo>
                  <a:lnTo>
                    <a:pt x="28" y="132"/>
                  </a:lnTo>
                  <a:lnTo>
                    <a:pt x="18" y="150"/>
                  </a:lnTo>
                  <a:lnTo>
                    <a:pt x="12" y="166"/>
                  </a:lnTo>
                  <a:lnTo>
                    <a:pt x="6" y="186"/>
                  </a:lnTo>
                  <a:lnTo>
                    <a:pt x="2" y="204"/>
                  </a:lnTo>
                  <a:lnTo>
                    <a:pt x="0" y="222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2" y="272"/>
                  </a:lnTo>
                  <a:lnTo>
                    <a:pt x="10" y="304"/>
                  </a:lnTo>
                  <a:lnTo>
                    <a:pt x="20" y="334"/>
                  </a:lnTo>
                  <a:lnTo>
                    <a:pt x="28" y="346"/>
                  </a:lnTo>
                  <a:lnTo>
                    <a:pt x="36" y="360"/>
                  </a:lnTo>
                  <a:lnTo>
                    <a:pt x="46" y="372"/>
                  </a:lnTo>
                  <a:lnTo>
                    <a:pt x="56" y="382"/>
                  </a:lnTo>
                  <a:lnTo>
                    <a:pt x="66" y="392"/>
                  </a:lnTo>
                  <a:lnTo>
                    <a:pt x="80" y="400"/>
                  </a:lnTo>
                  <a:lnTo>
                    <a:pt x="94" y="406"/>
                  </a:lnTo>
                  <a:lnTo>
                    <a:pt x="108" y="410"/>
                  </a:lnTo>
                  <a:lnTo>
                    <a:pt x="126" y="414"/>
                  </a:lnTo>
                  <a:lnTo>
                    <a:pt x="144" y="416"/>
                  </a:lnTo>
                  <a:lnTo>
                    <a:pt x="144" y="416"/>
                  </a:lnTo>
                  <a:lnTo>
                    <a:pt x="198" y="418"/>
                  </a:lnTo>
                  <a:lnTo>
                    <a:pt x="262" y="426"/>
                  </a:lnTo>
                  <a:lnTo>
                    <a:pt x="296" y="432"/>
                  </a:lnTo>
                  <a:lnTo>
                    <a:pt x="332" y="440"/>
                  </a:lnTo>
                  <a:lnTo>
                    <a:pt x="368" y="448"/>
                  </a:lnTo>
                  <a:lnTo>
                    <a:pt x="406" y="460"/>
                  </a:lnTo>
                  <a:lnTo>
                    <a:pt x="444" y="474"/>
                  </a:lnTo>
                  <a:lnTo>
                    <a:pt x="480" y="490"/>
                  </a:lnTo>
                  <a:lnTo>
                    <a:pt x="518" y="508"/>
                  </a:lnTo>
                  <a:lnTo>
                    <a:pt x="554" y="530"/>
                  </a:lnTo>
                  <a:lnTo>
                    <a:pt x="588" y="554"/>
                  </a:lnTo>
                  <a:lnTo>
                    <a:pt x="620" y="582"/>
                  </a:lnTo>
                  <a:lnTo>
                    <a:pt x="652" y="612"/>
                  </a:lnTo>
                  <a:lnTo>
                    <a:pt x="680" y="646"/>
                  </a:lnTo>
                  <a:lnTo>
                    <a:pt x="680" y="646"/>
                  </a:lnTo>
                  <a:lnTo>
                    <a:pt x="670" y="618"/>
                  </a:lnTo>
                  <a:lnTo>
                    <a:pt x="658" y="592"/>
                  </a:lnTo>
                  <a:lnTo>
                    <a:pt x="644" y="566"/>
                  </a:lnTo>
                  <a:lnTo>
                    <a:pt x="630" y="542"/>
                  </a:lnTo>
                  <a:lnTo>
                    <a:pt x="616" y="518"/>
                  </a:lnTo>
                  <a:lnTo>
                    <a:pt x="600" y="496"/>
                  </a:lnTo>
                  <a:lnTo>
                    <a:pt x="582" y="474"/>
                  </a:lnTo>
                  <a:lnTo>
                    <a:pt x="564" y="456"/>
                  </a:lnTo>
                  <a:lnTo>
                    <a:pt x="546" y="438"/>
                  </a:lnTo>
                  <a:lnTo>
                    <a:pt x="528" y="420"/>
                  </a:lnTo>
                  <a:lnTo>
                    <a:pt x="508" y="406"/>
                  </a:lnTo>
                  <a:lnTo>
                    <a:pt x="490" y="394"/>
                  </a:lnTo>
                  <a:lnTo>
                    <a:pt x="470" y="384"/>
                  </a:lnTo>
                  <a:lnTo>
                    <a:pt x="450" y="374"/>
                  </a:lnTo>
                  <a:lnTo>
                    <a:pt x="432" y="368"/>
                  </a:lnTo>
                  <a:lnTo>
                    <a:pt x="412" y="364"/>
                  </a:lnTo>
                  <a:lnTo>
                    <a:pt x="412" y="364"/>
                  </a:lnTo>
                  <a:lnTo>
                    <a:pt x="376" y="358"/>
                  </a:lnTo>
                  <a:lnTo>
                    <a:pt x="346" y="348"/>
                  </a:lnTo>
                  <a:lnTo>
                    <a:pt x="332" y="342"/>
                  </a:lnTo>
                  <a:lnTo>
                    <a:pt x="320" y="336"/>
                  </a:lnTo>
                  <a:lnTo>
                    <a:pt x="310" y="328"/>
                  </a:lnTo>
                  <a:lnTo>
                    <a:pt x="300" y="320"/>
                  </a:lnTo>
                  <a:lnTo>
                    <a:pt x="290" y="310"/>
                  </a:lnTo>
                  <a:lnTo>
                    <a:pt x="282" y="302"/>
                  </a:lnTo>
                  <a:lnTo>
                    <a:pt x="276" y="290"/>
                  </a:lnTo>
                  <a:lnTo>
                    <a:pt x="270" y="280"/>
                  </a:lnTo>
                  <a:lnTo>
                    <a:pt x="266" y="268"/>
                  </a:lnTo>
                  <a:lnTo>
                    <a:pt x="264" y="256"/>
                  </a:lnTo>
                  <a:lnTo>
                    <a:pt x="260" y="230"/>
                  </a:lnTo>
                  <a:lnTo>
                    <a:pt x="260" y="230"/>
                  </a:lnTo>
                  <a:lnTo>
                    <a:pt x="260" y="218"/>
                  </a:lnTo>
                  <a:lnTo>
                    <a:pt x="262" y="206"/>
                  </a:lnTo>
                  <a:lnTo>
                    <a:pt x="268" y="182"/>
                  </a:lnTo>
                  <a:lnTo>
                    <a:pt x="280" y="162"/>
                  </a:lnTo>
                  <a:lnTo>
                    <a:pt x="294" y="142"/>
                  </a:lnTo>
                  <a:lnTo>
                    <a:pt x="310" y="126"/>
                  </a:lnTo>
                  <a:lnTo>
                    <a:pt x="328" y="114"/>
                  </a:lnTo>
                  <a:lnTo>
                    <a:pt x="346" y="106"/>
                  </a:lnTo>
                  <a:lnTo>
                    <a:pt x="356" y="102"/>
                  </a:lnTo>
                  <a:lnTo>
                    <a:pt x="366" y="102"/>
                  </a:lnTo>
                  <a:lnTo>
                    <a:pt x="366" y="102"/>
                  </a:lnTo>
                  <a:lnTo>
                    <a:pt x="390" y="102"/>
                  </a:lnTo>
                  <a:lnTo>
                    <a:pt x="400" y="104"/>
                  </a:lnTo>
                  <a:lnTo>
                    <a:pt x="408" y="106"/>
                  </a:lnTo>
                  <a:lnTo>
                    <a:pt x="418" y="110"/>
                  </a:lnTo>
                  <a:lnTo>
                    <a:pt x="426" y="114"/>
                  </a:lnTo>
                  <a:lnTo>
                    <a:pt x="432" y="120"/>
                  </a:lnTo>
                  <a:lnTo>
                    <a:pt x="438" y="128"/>
                  </a:lnTo>
                  <a:lnTo>
                    <a:pt x="444" y="136"/>
                  </a:lnTo>
                  <a:lnTo>
                    <a:pt x="448" y="144"/>
                  </a:lnTo>
                  <a:lnTo>
                    <a:pt x="456" y="164"/>
                  </a:lnTo>
                  <a:lnTo>
                    <a:pt x="458" y="188"/>
                  </a:lnTo>
                  <a:lnTo>
                    <a:pt x="458" y="216"/>
                  </a:lnTo>
                  <a:lnTo>
                    <a:pt x="458" y="216"/>
                  </a:lnTo>
                  <a:lnTo>
                    <a:pt x="450" y="206"/>
                  </a:lnTo>
                  <a:lnTo>
                    <a:pt x="444" y="194"/>
                  </a:lnTo>
                  <a:lnTo>
                    <a:pt x="430" y="172"/>
                  </a:lnTo>
                  <a:lnTo>
                    <a:pt x="422" y="162"/>
                  </a:lnTo>
                  <a:lnTo>
                    <a:pt x="412" y="154"/>
                  </a:lnTo>
                  <a:lnTo>
                    <a:pt x="400" y="150"/>
                  </a:lnTo>
                  <a:lnTo>
                    <a:pt x="386" y="150"/>
                  </a:lnTo>
                  <a:lnTo>
                    <a:pt x="386" y="150"/>
                  </a:lnTo>
                  <a:lnTo>
                    <a:pt x="374" y="150"/>
                  </a:lnTo>
                  <a:lnTo>
                    <a:pt x="364" y="152"/>
                  </a:lnTo>
                  <a:lnTo>
                    <a:pt x="354" y="156"/>
                  </a:lnTo>
                  <a:lnTo>
                    <a:pt x="344" y="162"/>
                  </a:lnTo>
                  <a:lnTo>
                    <a:pt x="336" y="166"/>
                  </a:lnTo>
                  <a:lnTo>
                    <a:pt x="328" y="172"/>
                  </a:lnTo>
                  <a:lnTo>
                    <a:pt x="320" y="180"/>
                  </a:lnTo>
                  <a:lnTo>
                    <a:pt x="314" y="188"/>
                  </a:lnTo>
                  <a:lnTo>
                    <a:pt x="310" y="196"/>
                  </a:lnTo>
                  <a:lnTo>
                    <a:pt x="306" y="206"/>
                  </a:lnTo>
                  <a:lnTo>
                    <a:pt x="304" y="216"/>
                  </a:lnTo>
                  <a:lnTo>
                    <a:pt x="302" y="226"/>
                  </a:lnTo>
                  <a:lnTo>
                    <a:pt x="304" y="236"/>
                  </a:lnTo>
                  <a:lnTo>
                    <a:pt x="304" y="248"/>
                  </a:lnTo>
                  <a:lnTo>
                    <a:pt x="308" y="258"/>
                  </a:lnTo>
                  <a:lnTo>
                    <a:pt x="312" y="270"/>
                  </a:lnTo>
                  <a:lnTo>
                    <a:pt x="312" y="270"/>
                  </a:lnTo>
                  <a:lnTo>
                    <a:pt x="320" y="282"/>
                  </a:lnTo>
                  <a:lnTo>
                    <a:pt x="328" y="290"/>
                  </a:lnTo>
                  <a:lnTo>
                    <a:pt x="338" y="298"/>
                  </a:lnTo>
                  <a:lnTo>
                    <a:pt x="348" y="306"/>
                  </a:lnTo>
                  <a:lnTo>
                    <a:pt x="362" y="312"/>
                  </a:lnTo>
                  <a:lnTo>
                    <a:pt x="374" y="316"/>
                  </a:lnTo>
                  <a:lnTo>
                    <a:pt x="388" y="318"/>
                  </a:lnTo>
                  <a:lnTo>
                    <a:pt x="404" y="320"/>
                  </a:lnTo>
                  <a:lnTo>
                    <a:pt x="434" y="322"/>
                  </a:lnTo>
                  <a:lnTo>
                    <a:pt x="464" y="318"/>
                  </a:lnTo>
                  <a:lnTo>
                    <a:pt x="492" y="308"/>
                  </a:lnTo>
                  <a:lnTo>
                    <a:pt x="504" y="304"/>
                  </a:lnTo>
                  <a:lnTo>
                    <a:pt x="516" y="296"/>
                  </a:lnTo>
                  <a:lnTo>
                    <a:pt x="516" y="296"/>
                  </a:lnTo>
                  <a:lnTo>
                    <a:pt x="524" y="290"/>
                  </a:lnTo>
                  <a:lnTo>
                    <a:pt x="532" y="284"/>
                  </a:lnTo>
                  <a:lnTo>
                    <a:pt x="546" y="266"/>
                  </a:lnTo>
                  <a:lnTo>
                    <a:pt x="556" y="246"/>
                  </a:lnTo>
                  <a:lnTo>
                    <a:pt x="564" y="224"/>
                  </a:lnTo>
                  <a:lnTo>
                    <a:pt x="568" y="200"/>
                  </a:lnTo>
                  <a:lnTo>
                    <a:pt x="568" y="174"/>
                  </a:lnTo>
                  <a:lnTo>
                    <a:pt x="566" y="148"/>
                  </a:lnTo>
                  <a:lnTo>
                    <a:pt x="560" y="122"/>
                  </a:lnTo>
                  <a:lnTo>
                    <a:pt x="560" y="122"/>
                  </a:lnTo>
                  <a:lnTo>
                    <a:pt x="556" y="108"/>
                  </a:lnTo>
                  <a:lnTo>
                    <a:pt x="550" y="94"/>
                  </a:lnTo>
                  <a:lnTo>
                    <a:pt x="544" y="82"/>
                  </a:lnTo>
                  <a:lnTo>
                    <a:pt x="534" y="70"/>
                  </a:lnTo>
                  <a:lnTo>
                    <a:pt x="524" y="58"/>
                  </a:lnTo>
                  <a:lnTo>
                    <a:pt x="514" y="48"/>
                  </a:lnTo>
                  <a:lnTo>
                    <a:pt x="500" y="38"/>
                  </a:lnTo>
                  <a:lnTo>
                    <a:pt x="486" y="28"/>
                  </a:lnTo>
                  <a:lnTo>
                    <a:pt x="470" y="20"/>
                  </a:lnTo>
                  <a:lnTo>
                    <a:pt x="454" y="14"/>
                  </a:lnTo>
                  <a:lnTo>
                    <a:pt x="436" y="8"/>
                  </a:lnTo>
                  <a:lnTo>
                    <a:pt x="418" y="4"/>
                  </a:lnTo>
                  <a:lnTo>
                    <a:pt x="400" y="2"/>
                  </a:lnTo>
                  <a:lnTo>
                    <a:pt x="378" y="0"/>
                  </a:lnTo>
                  <a:lnTo>
                    <a:pt x="358" y="2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12" y="10"/>
                  </a:lnTo>
                  <a:lnTo>
                    <a:pt x="290" y="20"/>
                  </a:lnTo>
                  <a:lnTo>
                    <a:pt x="268" y="32"/>
                  </a:lnTo>
                  <a:lnTo>
                    <a:pt x="246" y="46"/>
                  </a:lnTo>
                  <a:lnTo>
                    <a:pt x="226" y="60"/>
                  </a:lnTo>
                  <a:lnTo>
                    <a:pt x="206" y="78"/>
                  </a:lnTo>
                  <a:lnTo>
                    <a:pt x="190" y="96"/>
                  </a:lnTo>
                  <a:lnTo>
                    <a:pt x="174" y="116"/>
                  </a:lnTo>
                  <a:lnTo>
                    <a:pt x="160" y="138"/>
                  </a:lnTo>
                  <a:lnTo>
                    <a:pt x="148" y="158"/>
                  </a:lnTo>
                  <a:lnTo>
                    <a:pt x="140" y="178"/>
                  </a:lnTo>
                  <a:lnTo>
                    <a:pt x="132" y="200"/>
                  </a:lnTo>
                  <a:lnTo>
                    <a:pt x="128" y="220"/>
                  </a:lnTo>
                  <a:lnTo>
                    <a:pt x="128" y="238"/>
                  </a:lnTo>
                  <a:lnTo>
                    <a:pt x="130" y="256"/>
                  </a:lnTo>
                  <a:lnTo>
                    <a:pt x="134" y="272"/>
                  </a:lnTo>
                  <a:lnTo>
                    <a:pt x="134" y="272"/>
                  </a:lnTo>
                  <a:close/>
                </a:path>
              </a:pathLst>
            </a:custGeom>
            <a:grpFill/>
            <a:ln w="12700">
              <a:solidFill>
                <a:srgbClr val="FABE00"/>
              </a:solidFill>
              <a:prstDash val="solid"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</p:grpSp>
      <p:pic>
        <p:nvPicPr>
          <p:cNvPr descr="G:\公司\LOGO.png" id="27652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96914" y="4676775"/>
            <a:ext cx="166052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35763" y="3146425"/>
            <a:ext cx="2773362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674" name="矩形 2"/>
          <p:cNvSpPr>
            <a:spLocks noChangeArrowheads="1"/>
          </p:cNvSpPr>
          <p:nvPr/>
        </p:nvSpPr>
        <p:spPr bwMode="auto">
          <a:xfrm>
            <a:off x="1408113" y="3875088"/>
            <a:ext cx="4679950" cy="126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altLang="en-US" lang="zh-CN" sz="1600">
                <a:latin charset="-122" pitchFamily="65" typeface="方正细倩简体"/>
                <a:ea charset="-122" pitchFamily="65" typeface="方正细倩简体"/>
              </a:rPr>
              <a:t>        平湖秋月，西湖十景之一，位于白堤西端，孤山南麓，濒临外西湖。凭临湖水，登楼眺望秋月，在恬静中感西湖的浩淼，洗涤烦躁的心境，是她的神韵所在。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222644" y="3909936"/>
            <a:ext cx="659413" cy="283967"/>
            <a:chOff x="198438" y="1811338"/>
            <a:chExt cx="7689850" cy="3311525"/>
          </a:xfrm>
          <a:gradFill flip="none" rotWithShape="1">
            <a:gsLst>
              <a:gs pos="0">
                <a:srgbClr val="640000"/>
              </a:gs>
              <a:gs pos="49000">
                <a:srgbClr val="C80000"/>
              </a:gs>
              <a:gs pos="100000">
                <a:srgbClr val="FF0000"/>
              </a:gs>
            </a:gsLst>
            <a:path path="shape">
              <a:fillToRect b="50000" l="50000" r="50000" t="50000"/>
            </a:path>
          </a:gradFill>
        </p:grpSpPr>
        <p:sp>
          <p:nvSpPr>
            <p:cNvPr id="5" name="Freeform 8"/>
            <p:cNvSpPr/>
            <p:nvPr/>
          </p:nvSpPr>
          <p:spPr bwMode="auto">
            <a:xfrm>
              <a:off x="198438" y="1811338"/>
              <a:ext cx="7394575" cy="3311525"/>
            </a:xfrm>
            <a:custGeom>
              <a:gdLst>
                <a:gd fmla="*/ 1674 w 4658" name="T0"/>
                <a:gd fmla="*/ 658 h 2086" name="T1"/>
                <a:gd fmla="*/ 1320 w 4658" name="T2"/>
                <a:gd fmla="*/ 820 h 2086" name="T3"/>
                <a:gd fmla="*/ 1068 w 4658" name="T4"/>
                <a:gd fmla="*/ 1096 h 2086" name="T5"/>
                <a:gd fmla="*/ 1166 w 4658" name="T6"/>
                <a:gd fmla="*/ 1402 h 2086" name="T7"/>
                <a:gd fmla="*/ 1510 w 4658" name="T8"/>
                <a:gd fmla="*/ 1610 h 2086" name="T9"/>
                <a:gd fmla="*/ 1986 w 4658" name="T10"/>
                <a:gd fmla="*/ 1886 h 2086" name="T11"/>
                <a:gd fmla="*/ 1932 w 4658" name="T12"/>
                <a:gd fmla="*/ 1980 h 2086" name="T13"/>
                <a:gd fmla="*/ 1350 w 4658" name="T14"/>
                <a:gd fmla="*/ 1714 h 2086" name="T15"/>
                <a:gd fmla="*/ 860 w 4658" name="T16"/>
                <a:gd fmla="*/ 1460 h 2086" name="T17"/>
                <a:gd fmla="*/ 432 w 4658" name="T18"/>
                <a:gd fmla="*/ 1624 h 2086" name="T19"/>
                <a:gd fmla="*/ 450 w 4658" name="T20"/>
                <a:gd fmla="*/ 1748 h 2086" name="T21"/>
                <a:gd fmla="*/ 604 w 4658" name="T22"/>
                <a:gd fmla="*/ 1592 h 2086" name="T23"/>
                <a:gd fmla="*/ 802 w 4658" name="T24"/>
                <a:gd fmla="*/ 1766 h 2086" name="T25"/>
                <a:gd fmla="*/ 584 w 4658" name="T26"/>
                <a:gd fmla="*/ 2058 h 2086" name="T27"/>
                <a:gd fmla="*/ 160 w 4658" name="T28"/>
                <a:gd fmla="*/ 1982 h 2086" name="T29"/>
                <a:gd fmla="*/ 80 w 4658" name="T30"/>
                <a:gd fmla="*/ 1550 h 2086" name="T31"/>
                <a:gd fmla="*/ 12 w 4658" name="T32"/>
                <a:gd fmla="*/ 1254 h 2086" name="T33"/>
                <a:gd fmla="*/ 290 w 4658" name="T34"/>
                <a:gd fmla="*/ 1070 h 2086" name="T35"/>
                <a:gd fmla="*/ 574 w 4658" name="T36"/>
                <a:gd fmla="*/ 1192 h 2086" name="T37"/>
                <a:gd fmla="*/ 976 w 4658" name="T38"/>
                <a:gd fmla="*/ 1070 h 2086" name="T39"/>
                <a:gd fmla="*/ 970 w 4658" name="T40"/>
                <a:gd fmla="*/ 796 h 2086" name="T41"/>
                <a:gd fmla="*/ 742 w 4658" name="T42"/>
                <a:gd fmla="*/ 774 h 2086" name="T43"/>
                <a:gd fmla="*/ 968 w 4658" name="T44"/>
                <a:gd fmla="*/ 956 h 2086" name="T45"/>
                <a:gd fmla="*/ 728 w 4658" name="T46"/>
                <a:gd fmla="*/ 1138 h 2086" name="T47"/>
                <a:gd fmla="*/ 462 w 4658" name="T48"/>
                <a:gd fmla="*/ 972 h 2086" name="T49"/>
                <a:gd fmla="*/ 578 w 4658" name="T50"/>
                <a:gd fmla="*/ 676 h 2086" name="T51"/>
                <a:gd fmla="*/ 684 w 4658" name="T52"/>
                <a:gd fmla="*/ 478 h 2086" name="T53"/>
                <a:gd fmla="*/ 930 w 4658" name="T54"/>
                <a:gd fmla="*/ 278 h 2086" name="T55"/>
                <a:gd fmla="*/ 1204 w 4658" name="T56"/>
                <a:gd fmla="*/ 154 h 2086" name="T57"/>
                <a:gd fmla="*/ 1586 w 4658" name="T58"/>
                <a:gd fmla="*/ 2 h 2086" name="T59"/>
                <a:gd fmla="*/ 1982 w 4658" name="T60"/>
                <a:gd fmla="*/ 116 h 2086" name="T61"/>
                <a:gd fmla="*/ 2314 w 4658" name="T62"/>
                <a:gd fmla="*/ 346 h 2086" name="T63"/>
                <a:gd fmla="*/ 2100 w 4658" name="T64"/>
                <a:gd fmla="*/ 666 h 2086" name="T65"/>
                <a:gd fmla="*/ 1940 w 4658" name="T66"/>
                <a:gd fmla="*/ 476 h 2086" name="T67"/>
                <a:gd fmla="*/ 1998 w 4658" name="T68"/>
                <a:gd fmla="*/ 350 h 2086" name="T69"/>
                <a:gd fmla="*/ 1918 w 4658" name="T70"/>
                <a:gd fmla="*/ 624 h 2086" name="T71"/>
                <a:gd fmla="*/ 2152 w 4658" name="T72"/>
                <a:gd fmla="*/ 722 h 2086" name="T73"/>
                <a:gd fmla="*/ 2378 w 4658" name="T74"/>
                <a:gd fmla="*/ 496 h 2086" name="T75"/>
                <a:gd fmla="*/ 2486 w 4658" name="T76"/>
                <a:gd fmla="*/ 276 h 2086" name="T77"/>
                <a:gd fmla="*/ 2728 w 4658" name="T78"/>
                <a:gd fmla="*/ 370 h 2086" name="T79"/>
                <a:gd fmla="*/ 3024 w 4658" name="T80"/>
                <a:gd fmla="*/ 402 h 2086" name="T81"/>
                <a:gd fmla="*/ 3094 w 4658" name="T82"/>
                <a:gd fmla="*/ 700 h 2086" name="T83"/>
                <a:gd fmla="*/ 3328 w 4658" name="T84"/>
                <a:gd fmla="*/ 822 h 2086" name="T85"/>
                <a:gd fmla="*/ 3334 w 4658" name="T86"/>
                <a:gd fmla="*/ 1086 h 2086" name="T87"/>
                <a:gd fmla="*/ 2968 w 4658" name="T88"/>
                <a:gd fmla="*/ 1184 h 2086" name="T89"/>
                <a:gd fmla="*/ 2938 w 4658" name="T90"/>
                <a:gd fmla="*/ 918 h 2086" name="T91"/>
                <a:gd fmla="*/ 3142 w 4658" name="T92"/>
                <a:gd fmla="*/ 974 h 2086" name="T93"/>
                <a:gd fmla="*/ 3190 w 4658" name="T94"/>
                <a:gd fmla="*/ 1014 h 2086" name="T95"/>
                <a:gd fmla="*/ 3048 w 4658" name="T96"/>
                <a:gd fmla="*/ 834 h 2086" name="T97"/>
                <a:gd fmla="*/ 2802 w 4658" name="T98"/>
                <a:gd fmla="*/ 1024 h 2086" name="T99"/>
                <a:gd fmla="*/ 3018 w 4658" name="T100"/>
                <a:gd fmla="*/ 1270 h 2086" name="T101"/>
                <a:gd fmla="*/ 3478 w 4658" name="T102"/>
                <a:gd fmla="*/ 1064 h 2086" name="T103"/>
                <a:gd fmla="*/ 4058 w 4658" name="T104"/>
                <a:gd fmla="*/ 1070 h 2086" name="T105"/>
                <a:gd fmla="*/ 4658 w 4658" name="T106"/>
                <a:gd fmla="*/ 1442 h 2086" name="T107"/>
                <a:gd fmla="*/ 4066 w 4658" name="T108"/>
                <a:gd fmla="*/ 1240 h 2086" name="T109"/>
                <a:gd fmla="*/ 3572 w 4658" name="T110"/>
                <a:gd fmla="*/ 1174 h 2086" name="T111"/>
                <a:gd fmla="*/ 2986 w 4658" name="T112"/>
                <a:gd fmla="*/ 1518 h 2086" name="T113"/>
                <a:gd fmla="*/ 2470 w 4658" name="T114"/>
                <a:gd fmla="*/ 1472 h 2086" name="T115"/>
                <a:gd fmla="*/ 2540 w 4658" name="T116"/>
                <a:gd fmla="*/ 1250 h 2086" name="T117"/>
                <a:gd fmla="*/ 2340 w 4658" name="T118"/>
                <a:gd fmla="*/ 872 h 2086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2086" w="4658">
                  <a:moveTo>
                    <a:pt x="1970" y="850"/>
                  </a:moveTo>
                  <a:lnTo>
                    <a:pt x="1970" y="850"/>
                  </a:lnTo>
                  <a:lnTo>
                    <a:pt x="1954" y="822"/>
                  </a:lnTo>
                  <a:lnTo>
                    <a:pt x="1938" y="796"/>
                  </a:lnTo>
                  <a:lnTo>
                    <a:pt x="1920" y="774"/>
                  </a:lnTo>
                  <a:lnTo>
                    <a:pt x="1900" y="752"/>
                  </a:lnTo>
                  <a:lnTo>
                    <a:pt x="1878" y="734"/>
                  </a:lnTo>
                  <a:lnTo>
                    <a:pt x="1856" y="716"/>
                  </a:lnTo>
                  <a:lnTo>
                    <a:pt x="1832" y="702"/>
                  </a:lnTo>
                  <a:lnTo>
                    <a:pt x="1808" y="690"/>
                  </a:lnTo>
                  <a:lnTo>
                    <a:pt x="1782" y="680"/>
                  </a:lnTo>
                  <a:lnTo>
                    <a:pt x="1756" y="672"/>
                  </a:lnTo>
                  <a:lnTo>
                    <a:pt x="1730" y="666"/>
                  </a:lnTo>
                  <a:lnTo>
                    <a:pt x="1702" y="660"/>
                  </a:lnTo>
                  <a:lnTo>
                    <a:pt x="1674" y="658"/>
                  </a:lnTo>
                  <a:lnTo>
                    <a:pt x="1648" y="658"/>
                  </a:lnTo>
                  <a:lnTo>
                    <a:pt x="1620" y="660"/>
                  </a:lnTo>
                  <a:lnTo>
                    <a:pt x="1592" y="662"/>
                  </a:lnTo>
                  <a:lnTo>
                    <a:pt x="1564" y="668"/>
                  </a:lnTo>
                  <a:lnTo>
                    <a:pt x="1538" y="674"/>
                  </a:lnTo>
                  <a:lnTo>
                    <a:pt x="1512" y="682"/>
                  </a:lnTo>
                  <a:lnTo>
                    <a:pt x="1486" y="692"/>
                  </a:lnTo>
                  <a:lnTo>
                    <a:pt x="1460" y="702"/>
                  </a:lnTo>
                  <a:lnTo>
                    <a:pt x="1436" y="716"/>
                  </a:lnTo>
                  <a:lnTo>
                    <a:pt x="1414" y="730"/>
                  </a:lnTo>
                  <a:lnTo>
                    <a:pt x="1392" y="744"/>
                  </a:lnTo>
                  <a:lnTo>
                    <a:pt x="1372" y="762"/>
                  </a:lnTo>
                  <a:lnTo>
                    <a:pt x="1352" y="780"/>
                  </a:lnTo>
                  <a:lnTo>
                    <a:pt x="1334" y="800"/>
                  </a:lnTo>
                  <a:lnTo>
                    <a:pt x="1320" y="820"/>
                  </a:lnTo>
                  <a:lnTo>
                    <a:pt x="1306" y="842"/>
                  </a:lnTo>
                  <a:lnTo>
                    <a:pt x="1294" y="864"/>
                  </a:lnTo>
                  <a:lnTo>
                    <a:pt x="1284" y="888"/>
                  </a:lnTo>
                  <a:lnTo>
                    <a:pt x="1276" y="914"/>
                  </a:lnTo>
                  <a:lnTo>
                    <a:pt x="1276" y="914"/>
                  </a:lnTo>
                  <a:lnTo>
                    <a:pt x="1246" y="920"/>
                  </a:lnTo>
                  <a:lnTo>
                    <a:pt x="1218" y="930"/>
                  </a:lnTo>
                  <a:lnTo>
                    <a:pt x="1192" y="942"/>
                  </a:lnTo>
                  <a:lnTo>
                    <a:pt x="1168" y="958"/>
                  </a:lnTo>
                  <a:lnTo>
                    <a:pt x="1146" y="978"/>
                  </a:lnTo>
                  <a:lnTo>
                    <a:pt x="1126" y="998"/>
                  </a:lnTo>
                  <a:lnTo>
                    <a:pt x="1108" y="1022"/>
                  </a:lnTo>
                  <a:lnTo>
                    <a:pt x="1094" y="1046"/>
                  </a:lnTo>
                  <a:lnTo>
                    <a:pt x="1080" y="1070"/>
                  </a:lnTo>
                  <a:lnTo>
                    <a:pt x="1068" y="1096"/>
                  </a:lnTo>
                  <a:lnTo>
                    <a:pt x="1060" y="1122"/>
                  </a:lnTo>
                  <a:lnTo>
                    <a:pt x="1054" y="1148"/>
                  </a:lnTo>
                  <a:lnTo>
                    <a:pt x="1050" y="1172"/>
                  </a:lnTo>
                  <a:lnTo>
                    <a:pt x="1048" y="1196"/>
                  </a:lnTo>
                  <a:lnTo>
                    <a:pt x="1048" y="1220"/>
                  </a:lnTo>
                  <a:lnTo>
                    <a:pt x="1050" y="1240"/>
                  </a:lnTo>
                  <a:lnTo>
                    <a:pt x="1050" y="1240"/>
                  </a:lnTo>
                  <a:lnTo>
                    <a:pt x="1056" y="1268"/>
                  </a:lnTo>
                  <a:lnTo>
                    <a:pt x="1066" y="1292"/>
                  </a:lnTo>
                  <a:lnTo>
                    <a:pt x="1078" y="1316"/>
                  </a:lnTo>
                  <a:lnTo>
                    <a:pt x="1090" y="1338"/>
                  </a:lnTo>
                  <a:lnTo>
                    <a:pt x="1106" y="1356"/>
                  </a:lnTo>
                  <a:lnTo>
                    <a:pt x="1124" y="1374"/>
                  </a:lnTo>
                  <a:lnTo>
                    <a:pt x="1144" y="1390"/>
                  </a:lnTo>
                  <a:lnTo>
                    <a:pt x="1166" y="1402"/>
                  </a:lnTo>
                  <a:lnTo>
                    <a:pt x="1188" y="1412"/>
                  </a:lnTo>
                  <a:lnTo>
                    <a:pt x="1212" y="1420"/>
                  </a:lnTo>
                  <a:lnTo>
                    <a:pt x="1238" y="1424"/>
                  </a:lnTo>
                  <a:lnTo>
                    <a:pt x="1264" y="1424"/>
                  </a:lnTo>
                  <a:lnTo>
                    <a:pt x="1290" y="1422"/>
                  </a:lnTo>
                  <a:lnTo>
                    <a:pt x="1318" y="1418"/>
                  </a:lnTo>
                  <a:lnTo>
                    <a:pt x="1344" y="1408"/>
                  </a:lnTo>
                  <a:lnTo>
                    <a:pt x="1374" y="1396"/>
                  </a:lnTo>
                  <a:lnTo>
                    <a:pt x="1374" y="1396"/>
                  </a:lnTo>
                  <a:lnTo>
                    <a:pt x="1394" y="1436"/>
                  </a:lnTo>
                  <a:lnTo>
                    <a:pt x="1416" y="1474"/>
                  </a:lnTo>
                  <a:lnTo>
                    <a:pt x="1438" y="1512"/>
                  </a:lnTo>
                  <a:lnTo>
                    <a:pt x="1460" y="1546"/>
                  </a:lnTo>
                  <a:lnTo>
                    <a:pt x="1484" y="1578"/>
                  </a:lnTo>
                  <a:lnTo>
                    <a:pt x="1510" y="1610"/>
                  </a:lnTo>
                  <a:lnTo>
                    <a:pt x="1534" y="1640"/>
                  </a:lnTo>
                  <a:lnTo>
                    <a:pt x="1560" y="1666"/>
                  </a:lnTo>
                  <a:lnTo>
                    <a:pt x="1588" y="1692"/>
                  </a:lnTo>
                  <a:lnTo>
                    <a:pt x="1616" y="1716"/>
                  </a:lnTo>
                  <a:lnTo>
                    <a:pt x="1644" y="1738"/>
                  </a:lnTo>
                  <a:lnTo>
                    <a:pt x="1674" y="1760"/>
                  </a:lnTo>
                  <a:lnTo>
                    <a:pt x="1706" y="1780"/>
                  </a:lnTo>
                  <a:lnTo>
                    <a:pt x="1736" y="1798"/>
                  </a:lnTo>
                  <a:lnTo>
                    <a:pt x="1770" y="1814"/>
                  </a:lnTo>
                  <a:lnTo>
                    <a:pt x="1802" y="1828"/>
                  </a:lnTo>
                  <a:lnTo>
                    <a:pt x="1838" y="1842"/>
                  </a:lnTo>
                  <a:lnTo>
                    <a:pt x="1872" y="1856"/>
                  </a:lnTo>
                  <a:lnTo>
                    <a:pt x="1910" y="1866"/>
                  </a:lnTo>
                  <a:lnTo>
                    <a:pt x="1946" y="1878"/>
                  </a:lnTo>
                  <a:lnTo>
                    <a:pt x="1986" y="1886"/>
                  </a:lnTo>
                  <a:lnTo>
                    <a:pt x="2024" y="1894"/>
                  </a:lnTo>
                  <a:lnTo>
                    <a:pt x="2108" y="1908"/>
                  </a:lnTo>
                  <a:lnTo>
                    <a:pt x="2194" y="1918"/>
                  </a:lnTo>
                  <a:lnTo>
                    <a:pt x="2286" y="1924"/>
                  </a:lnTo>
                  <a:lnTo>
                    <a:pt x="2382" y="1928"/>
                  </a:lnTo>
                  <a:lnTo>
                    <a:pt x="2484" y="1928"/>
                  </a:lnTo>
                  <a:lnTo>
                    <a:pt x="2484" y="1928"/>
                  </a:lnTo>
                  <a:lnTo>
                    <a:pt x="2364" y="1950"/>
                  </a:lnTo>
                  <a:lnTo>
                    <a:pt x="2254" y="1966"/>
                  </a:lnTo>
                  <a:lnTo>
                    <a:pt x="2152" y="1978"/>
                  </a:lnTo>
                  <a:lnTo>
                    <a:pt x="2104" y="1980"/>
                  </a:lnTo>
                  <a:lnTo>
                    <a:pt x="2058" y="1982"/>
                  </a:lnTo>
                  <a:lnTo>
                    <a:pt x="2014" y="1982"/>
                  </a:lnTo>
                  <a:lnTo>
                    <a:pt x="1972" y="1982"/>
                  </a:lnTo>
                  <a:lnTo>
                    <a:pt x="1932" y="1980"/>
                  </a:lnTo>
                  <a:lnTo>
                    <a:pt x="1894" y="1978"/>
                  </a:lnTo>
                  <a:lnTo>
                    <a:pt x="1856" y="1972"/>
                  </a:lnTo>
                  <a:lnTo>
                    <a:pt x="1820" y="1968"/>
                  </a:lnTo>
                  <a:lnTo>
                    <a:pt x="1786" y="1962"/>
                  </a:lnTo>
                  <a:lnTo>
                    <a:pt x="1754" y="1954"/>
                  </a:lnTo>
                  <a:lnTo>
                    <a:pt x="1722" y="1946"/>
                  </a:lnTo>
                  <a:lnTo>
                    <a:pt x="1692" y="1936"/>
                  </a:lnTo>
                  <a:lnTo>
                    <a:pt x="1662" y="1924"/>
                  </a:lnTo>
                  <a:lnTo>
                    <a:pt x="1634" y="1914"/>
                  </a:lnTo>
                  <a:lnTo>
                    <a:pt x="1582" y="1888"/>
                  </a:lnTo>
                  <a:lnTo>
                    <a:pt x="1530" y="1858"/>
                  </a:lnTo>
                  <a:lnTo>
                    <a:pt x="1484" y="1826"/>
                  </a:lnTo>
                  <a:lnTo>
                    <a:pt x="1438" y="1792"/>
                  </a:lnTo>
                  <a:lnTo>
                    <a:pt x="1392" y="1754"/>
                  </a:lnTo>
                  <a:lnTo>
                    <a:pt x="1350" y="1714"/>
                  </a:lnTo>
                  <a:lnTo>
                    <a:pt x="1350" y="1714"/>
                  </a:lnTo>
                  <a:lnTo>
                    <a:pt x="1316" y="1684"/>
                  </a:lnTo>
                  <a:lnTo>
                    <a:pt x="1282" y="1654"/>
                  </a:lnTo>
                  <a:lnTo>
                    <a:pt x="1246" y="1628"/>
                  </a:lnTo>
                  <a:lnTo>
                    <a:pt x="1210" y="1602"/>
                  </a:lnTo>
                  <a:lnTo>
                    <a:pt x="1174" y="1578"/>
                  </a:lnTo>
                  <a:lnTo>
                    <a:pt x="1136" y="1556"/>
                  </a:lnTo>
                  <a:lnTo>
                    <a:pt x="1100" y="1538"/>
                  </a:lnTo>
                  <a:lnTo>
                    <a:pt x="1064" y="1520"/>
                  </a:lnTo>
                  <a:lnTo>
                    <a:pt x="1028" y="1504"/>
                  </a:lnTo>
                  <a:lnTo>
                    <a:pt x="992" y="1490"/>
                  </a:lnTo>
                  <a:lnTo>
                    <a:pt x="958" y="1480"/>
                  </a:lnTo>
                  <a:lnTo>
                    <a:pt x="924" y="1470"/>
                  </a:lnTo>
                  <a:lnTo>
                    <a:pt x="892" y="1464"/>
                  </a:lnTo>
                  <a:lnTo>
                    <a:pt x="860" y="1460"/>
                  </a:lnTo>
                  <a:lnTo>
                    <a:pt x="832" y="1460"/>
                  </a:lnTo>
                  <a:lnTo>
                    <a:pt x="804" y="1462"/>
                  </a:lnTo>
                  <a:lnTo>
                    <a:pt x="804" y="1462"/>
                  </a:lnTo>
                  <a:lnTo>
                    <a:pt x="754" y="1468"/>
                  </a:lnTo>
                  <a:lnTo>
                    <a:pt x="706" y="1478"/>
                  </a:lnTo>
                  <a:lnTo>
                    <a:pt x="658" y="1490"/>
                  </a:lnTo>
                  <a:lnTo>
                    <a:pt x="614" y="1502"/>
                  </a:lnTo>
                  <a:lnTo>
                    <a:pt x="574" y="1518"/>
                  </a:lnTo>
                  <a:lnTo>
                    <a:pt x="536" y="1536"/>
                  </a:lnTo>
                  <a:lnTo>
                    <a:pt x="504" y="1556"/>
                  </a:lnTo>
                  <a:lnTo>
                    <a:pt x="474" y="1576"/>
                  </a:lnTo>
                  <a:lnTo>
                    <a:pt x="462" y="1588"/>
                  </a:lnTo>
                  <a:lnTo>
                    <a:pt x="450" y="1600"/>
                  </a:lnTo>
                  <a:lnTo>
                    <a:pt x="440" y="1612"/>
                  </a:lnTo>
                  <a:lnTo>
                    <a:pt x="432" y="1624"/>
                  </a:lnTo>
                  <a:lnTo>
                    <a:pt x="426" y="1636"/>
                  </a:lnTo>
                  <a:lnTo>
                    <a:pt x="420" y="1650"/>
                  </a:lnTo>
                  <a:lnTo>
                    <a:pt x="416" y="1662"/>
                  </a:lnTo>
                  <a:lnTo>
                    <a:pt x="414" y="1676"/>
                  </a:lnTo>
                  <a:lnTo>
                    <a:pt x="414" y="1690"/>
                  </a:lnTo>
                  <a:lnTo>
                    <a:pt x="414" y="1704"/>
                  </a:lnTo>
                  <a:lnTo>
                    <a:pt x="418" y="1720"/>
                  </a:lnTo>
                  <a:lnTo>
                    <a:pt x="422" y="1734"/>
                  </a:lnTo>
                  <a:lnTo>
                    <a:pt x="430" y="1750"/>
                  </a:lnTo>
                  <a:lnTo>
                    <a:pt x="438" y="1766"/>
                  </a:lnTo>
                  <a:lnTo>
                    <a:pt x="450" y="1782"/>
                  </a:lnTo>
                  <a:lnTo>
                    <a:pt x="462" y="1798"/>
                  </a:lnTo>
                  <a:lnTo>
                    <a:pt x="462" y="1798"/>
                  </a:lnTo>
                  <a:lnTo>
                    <a:pt x="454" y="1772"/>
                  </a:lnTo>
                  <a:lnTo>
                    <a:pt x="450" y="1748"/>
                  </a:lnTo>
                  <a:lnTo>
                    <a:pt x="446" y="1726"/>
                  </a:lnTo>
                  <a:lnTo>
                    <a:pt x="446" y="1704"/>
                  </a:lnTo>
                  <a:lnTo>
                    <a:pt x="450" y="1686"/>
                  </a:lnTo>
                  <a:lnTo>
                    <a:pt x="454" y="1670"/>
                  </a:lnTo>
                  <a:lnTo>
                    <a:pt x="460" y="1654"/>
                  </a:lnTo>
                  <a:lnTo>
                    <a:pt x="470" y="1640"/>
                  </a:lnTo>
                  <a:lnTo>
                    <a:pt x="480" y="1628"/>
                  </a:lnTo>
                  <a:lnTo>
                    <a:pt x="492" y="1618"/>
                  </a:lnTo>
                  <a:lnTo>
                    <a:pt x="504" y="1610"/>
                  </a:lnTo>
                  <a:lnTo>
                    <a:pt x="520" y="1602"/>
                  </a:lnTo>
                  <a:lnTo>
                    <a:pt x="534" y="1598"/>
                  </a:lnTo>
                  <a:lnTo>
                    <a:pt x="552" y="1594"/>
                  </a:lnTo>
                  <a:lnTo>
                    <a:pt x="568" y="1592"/>
                  </a:lnTo>
                  <a:lnTo>
                    <a:pt x="586" y="1590"/>
                  </a:lnTo>
                  <a:lnTo>
                    <a:pt x="604" y="1592"/>
                  </a:lnTo>
                  <a:lnTo>
                    <a:pt x="622" y="1594"/>
                  </a:lnTo>
                  <a:lnTo>
                    <a:pt x="640" y="1598"/>
                  </a:lnTo>
                  <a:lnTo>
                    <a:pt x="658" y="1602"/>
                  </a:lnTo>
                  <a:lnTo>
                    <a:pt x="676" y="1608"/>
                  </a:lnTo>
                  <a:lnTo>
                    <a:pt x="694" y="1616"/>
                  </a:lnTo>
                  <a:lnTo>
                    <a:pt x="710" y="1626"/>
                  </a:lnTo>
                  <a:lnTo>
                    <a:pt x="726" y="1636"/>
                  </a:lnTo>
                  <a:lnTo>
                    <a:pt x="740" y="1648"/>
                  </a:lnTo>
                  <a:lnTo>
                    <a:pt x="754" y="1662"/>
                  </a:lnTo>
                  <a:lnTo>
                    <a:pt x="766" y="1676"/>
                  </a:lnTo>
                  <a:lnTo>
                    <a:pt x="778" y="1692"/>
                  </a:lnTo>
                  <a:lnTo>
                    <a:pt x="786" y="1708"/>
                  </a:lnTo>
                  <a:lnTo>
                    <a:pt x="794" y="1726"/>
                  </a:lnTo>
                  <a:lnTo>
                    <a:pt x="798" y="1746"/>
                  </a:lnTo>
                  <a:lnTo>
                    <a:pt x="802" y="1766"/>
                  </a:lnTo>
                  <a:lnTo>
                    <a:pt x="802" y="1766"/>
                  </a:lnTo>
                  <a:lnTo>
                    <a:pt x="804" y="1784"/>
                  </a:lnTo>
                  <a:lnTo>
                    <a:pt x="802" y="1802"/>
                  </a:lnTo>
                  <a:lnTo>
                    <a:pt x="802" y="1820"/>
                  </a:lnTo>
                  <a:lnTo>
                    <a:pt x="798" y="1838"/>
                  </a:lnTo>
                  <a:lnTo>
                    <a:pt x="796" y="1854"/>
                  </a:lnTo>
                  <a:lnTo>
                    <a:pt x="790" y="1870"/>
                  </a:lnTo>
                  <a:lnTo>
                    <a:pt x="778" y="1902"/>
                  </a:lnTo>
                  <a:lnTo>
                    <a:pt x="760" y="1932"/>
                  </a:lnTo>
                  <a:lnTo>
                    <a:pt x="740" y="1958"/>
                  </a:lnTo>
                  <a:lnTo>
                    <a:pt x="714" y="1984"/>
                  </a:lnTo>
                  <a:lnTo>
                    <a:pt x="686" y="2006"/>
                  </a:lnTo>
                  <a:lnTo>
                    <a:pt x="656" y="2026"/>
                  </a:lnTo>
                  <a:lnTo>
                    <a:pt x="622" y="2044"/>
                  </a:lnTo>
                  <a:lnTo>
                    <a:pt x="584" y="2058"/>
                  </a:lnTo>
                  <a:lnTo>
                    <a:pt x="546" y="2070"/>
                  </a:lnTo>
                  <a:lnTo>
                    <a:pt x="504" y="2078"/>
                  </a:lnTo>
                  <a:lnTo>
                    <a:pt x="462" y="2084"/>
                  </a:lnTo>
                  <a:lnTo>
                    <a:pt x="418" y="2086"/>
                  </a:lnTo>
                  <a:lnTo>
                    <a:pt x="372" y="2082"/>
                  </a:lnTo>
                  <a:lnTo>
                    <a:pt x="372" y="2082"/>
                  </a:lnTo>
                  <a:lnTo>
                    <a:pt x="342" y="2078"/>
                  </a:lnTo>
                  <a:lnTo>
                    <a:pt x="312" y="2072"/>
                  </a:lnTo>
                  <a:lnTo>
                    <a:pt x="286" y="2064"/>
                  </a:lnTo>
                  <a:lnTo>
                    <a:pt x="262" y="2054"/>
                  </a:lnTo>
                  <a:lnTo>
                    <a:pt x="238" y="2044"/>
                  </a:lnTo>
                  <a:lnTo>
                    <a:pt x="216" y="2030"/>
                  </a:lnTo>
                  <a:lnTo>
                    <a:pt x="196" y="2016"/>
                  </a:lnTo>
                  <a:lnTo>
                    <a:pt x="176" y="2000"/>
                  </a:lnTo>
                  <a:lnTo>
                    <a:pt x="160" y="1982"/>
                  </a:lnTo>
                  <a:lnTo>
                    <a:pt x="144" y="1964"/>
                  </a:lnTo>
                  <a:lnTo>
                    <a:pt x="128" y="1944"/>
                  </a:lnTo>
                  <a:lnTo>
                    <a:pt x="116" y="1922"/>
                  </a:lnTo>
                  <a:lnTo>
                    <a:pt x="104" y="1902"/>
                  </a:lnTo>
                  <a:lnTo>
                    <a:pt x="94" y="1880"/>
                  </a:lnTo>
                  <a:lnTo>
                    <a:pt x="84" y="1858"/>
                  </a:lnTo>
                  <a:lnTo>
                    <a:pt x="76" y="1834"/>
                  </a:lnTo>
                  <a:lnTo>
                    <a:pt x="70" y="1810"/>
                  </a:lnTo>
                  <a:lnTo>
                    <a:pt x="64" y="1788"/>
                  </a:lnTo>
                  <a:lnTo>
                    <a:pt x="56" y="1740"/>
                  </a:lnTo>
                  <a:lnTo>
                    <a:pt x="54" y="1694"/>
                  </a:lnTo>
                  <a:lnTo>
                    <a:pt x="56" y="1648"/>
                  </a:lnTo>
                  <a:lnTo>
                    <a:pt x="62" y="1606"/>
                  </a:lnTo>
                  <a:lnTo>
                    <a:pt x="72" y="1568"/>
                  </a:lnTo>
                  <a:lnTo>
                    <a:pt x="80" y="1550"/>
                  </a:lnTo>
                  <a:lnTo>
                    <a:pt x="86" y="1534"/>
                  </a:lnTo>
                  <a:lnTo>
                    <a:pt x="94" y="1518"/>
                  </a:lnTo>
                  <a:lnTo>
                    <a:pt x="104" y="1504"/>
                  </a:lnTo>
                  <a:lnTo>
                    <a:pt x="104" y="1504"/>
                  </a:lnTo>
                  <a:lnTo>
                    <a:pt x="78" y="1482"/>
                  </a:lnTo>
                  <a:lnTo>
                    <a:pt x="56" y="1458"/>
                  </a:lnTo>
                  <a:lnTo>
                    <a:pt x="36" y="1434"/>
                  </a:lnTo>
                  <a:lnTo>
                    <a:pt x="22" y="1412"/>
                  </a:lnTo>
                  <a:lnTo>
                    <a:pt x="12" y="1388"/>
                  </a:lnTo>
                  <a:lnTo>
                    <a:pt x="4" y="1364"/>
                  </a:lnTo>
                  <a:lnTo>
                    <a:pt x="0" y="1342"/>
                  </a:lnTo>
                  <a:lnTo>
                    <a:pt x="0" y="1320"/>
                  </a:lnTo>
                  <a:lnTo>
                    <a:pt x="2" y="1298"/>
                  </a:lnTo>
                  <a:lnTo>
                    <a:pt x="6" y="1276"/>
                  </a:lnTo>
                  <a:lnTo>
                    <a:pt x="12" y="1254"/>
                  </a:lnTo>
                  <a:lnTo>
                    <a:pt x="22" y="1234"/>
                  </a:lnTo>
                  <a:lnTo>
                    <a:pt x="34" y="1214"/>
                  </a:lnTo>
                  <a:lnTo>
                    <a:pt x="48" y="1196"/>
                  </a:lnTo>
                  <a:lnTo>
                    <a:pt x="62" y="1178"/>
                  </a:lnTo>
                  <a:lnTo>
                    <a:pt x="80" y="1160"/>
                  </a:lnTo>
                  <a:lnTo>
                    <a:pt x="98" y="1146"/>
                  </a:lnTo>
                  <a:lnTo>
                    <a:pt x="116" y="1130"/>
                  </a:lnTo>
                  <a:lnTo>
                    <a:pt x="136" y="1118"/>
                  </a:lnTo>
                  <a:lnTo>
                    <a:pt x="158" y="1106"/>
                  </a:lnTo>
                  <a:lnTo>
                    <a:pt x="180" y="1096"/>
                  </a:lnTo>
                  <a:lnTo>
                    <a:pt x="202" y="1088"/>
                  </a:lnTo>
                  <a:lnTo>
                    <a:pt x="224" y="1080"/>
                  </a:lnTo>
                  <a:lnTo>
                    <a:pt x="246" y="1076"/>
                  </a:lnTo>
                  <a:lnTo>
                    <a:pt x="270" y="1072"/>
                  </a:lnTo>
                  <a:lnTo>
                    <a:pt x="290" y="1070"/>
                  </a:lnTo>
                  <a:lnTo>
                    <a:pt x="312" y="1072"/>
                  </a:lnTo>
                  <a:lnTo>
                    <a:pt x="334" y="1074"/>
                  </a:lnTo>
                  <a:lnTo>
                    <a:pt x="352" y="1080"/>
                  </a:lnTo>
                  <a:lnTo>
                    <a:pt x="372" y="1088"/>
                  </a:lnTo>
                  <a:lnTo>
                    <a:pt x="390" y="1098"/>
                  </a:lnTo>
                  <a:lnTo>
                    <a:pt x="406" y="1110"/>
                  </a:lnTo>
                  <a:lnTo>
                    <a:pt x="406" y="1110"/>
                  </a:lnTo>
                  <a:lnTo>
                    <a:pt x="426" y="1126"/>
                  </a:lnTo>
                  <a:lnTo>
                    <a:pt x="446" y="1142"/>
                  </a:lnTo>
                  <a:lnTo>
                    <a:pt x="468" y="1154"/>
                  </a:lnTo>
                  <a:lnTo>
                    <a:pt x="488" y="1166"/>
                  </a:lnTo>
                  <a:lnTo>
                    <a:pt x="510" y="1174"/>
                  </a:lnTo>
                  <a:lnTo>
                    <a:pt x="532" y="1182"/>
                  </a:lnTo>
                  <a:lnTo>
                    <a:pt x="554" y="1188"/>
                  </a:lnTo>
                  <a:lnTo>
                    <a:pt x="574" y="1192"/>
                  </a:lnTo>
                  <a:lnTo>
                    <a:pt x="616" y="1198"/>
                  </a:lnTo>
                  <a:lnTo>
                    <a:pt x="656" y="1198"/>
                  </a:lnTo>
                  <a:lnTo>
                    <a:pt x="694" y="1196"/>
                  </a:lnTo>
                  <a:lnTo>
                    <a:pt x="730" y="1192"/>
                  </a:lnTo>
                  <a:lnTo>
                    <a:pt x="730" y="1192"/>
                  </a:lnTo>
                  <a:lnTo>
                    <a:pt x="776" y="1182"/>
                  </a:lnTo>
                  <a:lnTo>
                    <a:pt x="800" y="1176"/>
                  </a:lnTo>
                  <a:lnTo>
                    <a:pt x="824" y="1168"/>
                  </a:lnTo>
                  <a:lnTo>
                    <a:pt x="850" y="1158"/>
                  </a:lnTo>
                  <a:lnTo>
                    <a:pt x="874" y="1148"/>
                  </a:lnTo>
                  <a:lnTo>
                    <a:pt x="896" y="1134"/>
                  </a:lnTo>
                  <a:lnTo>
                    <a:pt x="918" y="1120"/>
                  </a:lnTo>
                  <a:lnTo>
                    <a:pt x="940" y="1106"/>
                  </a:lnTo>
                  <a:lnTo>
                    <a:pt x="958" y="1090"/>
                  </a:lnTo>
                  <a:lnTo>
                    <a:pt x="976" y="1070"/>
                  </a:lnTo>
                  <a:lnTo>
                    <a:pt x="990" y="1052"/>
                  </a:lnTo>
                  <a:lnTo>
                    <a:pt x="1002" y="1030"/>
                  </a:lnTo>
                  <a:lnTo>
                    <a:pt x="1012" y="1008"/>
                  </a:lnTo>
                  <a:lnTo>
                    <a:pt x="1018" y="984"/>
                  </a:lnTo>
                  <a:lnTo>
                    <a:pt x="1020" y="958"/>
                  </a:lnTo>
                  <a:lnTo>
                    <a:pt x="1020" y="958"/>
                  </a:lnTo>
                  <a:lnTo>
                    <a:pt x="1020" y="934"/>
                  </a:lnTo>
                  <a:lnTo>
                    <a:pt x="1018" y="910"/>
                  </a:lnTo>
                  <a:lnTo>
                    <a:pt x="1014" y="890"/>
                  </a:lnTo>
                  <a:lnTo>
                    <a:pt x="1010" y="870"/>
                  </a:lnTo>
                  <a:lnTo>
                    <a:pt x="1004" y="852"/>
                  </a:lnTo>
                  <a:lnTo>
                    <a:pt x="998" y="836"/>
                  </a:lnTo>
                  <a:lnTo>
                    <a:pt x="990" y="822"/>
                  </a:lnTo>
                  <a:lnTo>
                    <a:pt x="980" y="808"/>
                  </a:lnTo>
                  <a:lnTo>
                    <a:pt x="970" y="796"/>
                  </a:lnTo>
                  <a:lnTo>
                    <a:pt x="960" y="784"/>
                  </a:lnTo>
                  <a:lnTo>
                    <a:pt x="950" y="774"/>
                  </a:lnTo>
                  <a:lnTo>
                    <a:pt x="938" y="766"/>
                  </a:lnTo>
                  <a:lnTo>
                    <a:pt x="914" y="752"/>
                  </a:lnTo>
                  <a:lnTo>
                    <a:pt x="888" y="742"/>
                  </a:lnTo>
                  <a:lnTo>
                    <a:pt x="862" y="736"/>
                  </a:lnTo>
                  <a:lnTo>
                    <a:pt x="836" y="734"/>
                  </a:lnTo>
                  <a:lnTo>
                    <a:pt x="810" y="736"/>
                  </a:lnTo>
                  <a:lnTo>
                    <a:pt x="788" y="740"/>
                  </a:lnTo>
                  <a:lnTo>
                    <a:pt x="766" y="746"/>
                  </a:lnTo>
                  <a:lnTo>
                    <a:pt x="748" y="756"/>
                  </a:lnTo>
                  <a:lnTo>
                    <a:pt x="732" y="766"/>
                  </a:lnTo>
                  <a:lnTo>
                    <a:pt x="722" y="778"/>
                  </a:lnTo>
                  <a:lnTo>
                    <a:pt x="722" y="778"/>
                  </a:lnTo>
                  <a:lnTo>
                    <a:pt x="742" y="774"/>
                  </a:lnTo>
                  <a:lnTo>
                    <a:pt x="764" y="772"/>
                  </a:lnTo>
                  <a:lnTo>
                    <a:pt x="786" y="772"/>
                  </a:lnTo>
                  <a:lnTo>
                    <a:pt x="806" y="772"/>
                  </a:lnTo>
                  <a:lnTo>
                    <a:pt x="828" y="776"/>
                  </a:lnTo>
                  <a:lnTo>
                    <a:pt x="848" y="780"/>
                  </a:lnTo>
                  <a:lnTo>
                    <a:pt x="868" y="788"/>
                  </a:lnTo>
                  <a:lnTo>
                    <a:pt x="888" y="798"/>
                  </a:lnTo>
                  <a:lnTo>
                    <a:pt x="904" y="808"/>
                  </a:lnTo>
                  <a:lnTo>
                    <a:pt x="920" y="822"/>
                  </a:lnTo>
                  <a:lnTo>
                    <a:pt x="936" y="838"/>
                  </a:lnTo>
                  <a:lnTo>
                    <a:pt x="948" y="856"/>
                  </a:lnTo>
                  <a:lnTo>
                    <a:pt x="956" y="878"/>
                  </a:lnTo>
                  <a:lnTo>
                    <a:pt x="964" y="900"/>
                  </a:lnTo>
                  <a:lnTo>
                    <a:pt x="968" y="926"/>
                  </a:lnTo>
                  <a:lnTo>
                    <a:pt x="968" y="956"/>
                  </a:lnTo>
                  <a:lnTo>
                    <a:pt x="968" y="956"/>
                  </a:lnTo>
                  <a:lnTo>
                    <a:pt x="968" y="972"/>
                  </a:lnTo>
                  <a:lnTo>
                    <a:pt x="964" y="990"/>
                  </a:lnTo>
                  <a:lnTo>
                    <a:pt x="958" y="1004"/>
                  </a:lnTo>
                  <a:lnTo>
                    <a:pt x="950" y="1020"/>
                  </a:lnTo>
                  <a:lnTo>
                    <a:pt x="942" y="1034"/>
                  </a:lnTo>
                  <a:lnTo>
                    <a:pt x="932" y="1046"/>
                  </a:lnTo>
                  <a:lnTo>
                    <a:pt x="920" y="1060"/>
                  </a:lnTo>
                  <a:lnTo>
                    <a:pt x="906" y="1070"/>
                  </a:lnTo>
                  <a:lnTo>
                    <a:pt x="892" y="1082"/>
                  </a:lnTo>
                  <a:lnTo>
                    <a:pt x="876" y="1092"/>
                  </a:lnTo>
                  <a:lnTo>
                    <a:pt x="844" y="1108"/>
                  </a:lnTo>
                  <a:lnTo>
                    <a:pt x="806" y="1122"/>
                  </a:lnTo>
                  <a:lnTo>
                    <a:pt x="768" y="1132"/>
                  </a:lnTo>
                  <a:lnTo>
                    <a:pt x="728" y="1138"/>
                  </a:lnTo>
                  <a:lnTo>
                    <a:pt x="690" y="1140"/>
                  </a:lnTo>
                  <a:lnTo>
                    <a:pt x="650" y="1138"/>
                  </a:lnTo>
                  <a:lnTo>
                    <a:pt x="614" y="1132"/>
                  </a:lnTo>
                  <a:lnTo>
                    <a:pt x="596" y="1128"/>
                  </a:lnTo>
                  <a:lnTo>
                    <a:pt x="580" y="1122"/>
                  </a:lnTo>
                  <a:lnTo>
                    <a:pt x="564" y="1114"/>
                  </a:lnTo>
                  <a:lnTo>
                    <a:pt x="550" y="1106"/>
                  </a:lnTo>
                  <a:lnTo>
                    <a:pt x="536" y="1096"/>
                  </a:lnTo>
                  <a:lnTo>
                    <a:pt x="524" y="1086"/>
                  </a:lnTo>
                  <a:lnTo>
                    <a:pt x="512" y="1074"/>
                  </a:lnTo>
                  <a:lnTo>
                    <a:pt x="504" y="1060"/>
                  </a:lnTo>
                  <a:lnTo>
                    <a:pt x="504" y="1060"/>
                  </a:lnTo>
                  <a:lnTo>
                    <a:pt x="488" y="1032"/>
                  </a:lnTo>
                  <a:lnTo>
                    <a:pt x="474" y="1002"/>
                  </a:lnTo>
                  <a:lnTo>
                    <a:pt x="462" y="972"/>
                  </a:lnTo>
                  <a:lnTo>
                    <a:pt x="454" y="940"/>
                  </a:lnTo>
                  <a:lnTo>
                    <a:pt x="450" y="908"/>
                  </a:lnTo>
                  <a:lnTo>
                    <a:pt x="448" y="876"/>
                  </a:lnTo>
                  <a:lnTo>
                    <a:pt x="452" y="844"/>
                  </a:lnTo>
                  <a:lnTo>
                    <a:pt x="458" y="812"/>
                  </a:lnTo>
                  <a:lnTo>
                    <a:pt x="468" y="782"/>
                  </a:lnTo>
                  <a:lnTo>
                    <a:pt x="476" y="768"/>
                  </a:lnTo>
                  <a:lnTo>
                    <a:pt x="484" y="754"/>
                  </a:lnTo>
                  <a:lnTo>
                    <a:pt x="494" y="742"/>
                  </a:lnTo>
                  <a:lnTo>
                    <a:pt x="504" y="728"/>
                  </a:lnTo>
                  <a:lnTo>
                    <a:pt x="516" y="716"/>
                  </a:lnTo>
                  <a:lnTo>
                    <a:pt x="530" y="706"/>
                  </a:lnTo>
                  <a:lnTo>
                    <a:pt x="546" y="694"/>
                  </a:lnTo>
                  <a:lnTo>
                    <a:pt x="562" y="684"/>
                  </a:lnTo>
                  <a:lnTo>
                    <a:pt x="578" y="676"/>
                  </a:lnTo>
                  <a:lnTo>
                    <a:pt x="598" y="668"/>
                  </a:lnTo>
                  <a:lnTo>
                    <a:pt x="618" y="660"/>
                  </a:lnTo>
                  <a:lnTo>
                    <a:pt x="640" y="654"/>
                  </a:lnTo>
                  <a:lnTo>
                    <a:pt x="664" y="648"/>
                  </a:lnTo>
                  <a:lnTo>
                    <a:pt x="690" y="644"/>
                  </a:lnTo>
                  <a:lnTo>
                    <a:pt x="690" y="644"/>
                  </a:lnTo>
                  <a:lnTo>
                    <a:pt x="680" y="626"/>
                  </a:lnTo>
                  <a:lnTo>
                    <a:pt x="674" y="608"/>
                  </a:lnTo>
                  <a:lnTo>
                    <a:pt x="670" y="590"/>
                  </a:lnTo>
                  <a:lnTo>
                    <a:pt x="668" y="572"/>
                  </a:lnTo>
                  <a:lnTo>
                    <a:pt x="668" y="554"/>
                  </a:lnTo>
                  <a:lnTo>
                    <a:pt x="670" y="534"/>
                  </a:lnTo>
                  <a:lnTo>
                    <a:pt x="672" y="516"/>
                  </a:lnTo>
                  <a:lnTo>
                    <a:pt x="678" y="498"/>
                  </a:lnTo>
                  <a:lnTo>
                    <a:pt x="684" y="478"/>
                  </a:lnTo>
                  <a:lnTo>
                    <a:pt x="692" y="460"/>
                  </a:lnTo>
                  <a:lnTo>
                    <a:pt x="702" y="442"/>
                  </a:lnTo>
                  <a:lnTo>
                    <a:pt x="712" y="424"/>
                  </a:lnTo>
                  <a:lnTo>
                    <a:pt x="726" y="406"/>
                  </a:lnTo>
                  <a:lnTo>
                    <a:pt x="740" y="390"/>
                  </a:lnTo>
                  <a:lnTo>
                    <a:pt x="754" y="374"/>
                  </a:lnTo>
                  <a:lnTo>
                    <a:pt x="770" y="358"/>
                  </a:lnTo>
                  <a:lnTo>
                    <a:pt x="788" y="344"/>
                  </a:lnTo>
                  <a:lnTo>
                    <a:pt x="806" y="332"/>
                  </a:lnTo>
                  <a:lnTo>
                    <a:pt x="824" y="320"/>
                  </a:lnTo>
                  <a:lnTo>
                    <a:pt x="844" y="308"/>
                  </a:lnTo>
                  <a:lnTo>
                    <a:pt x="864" y="298"/>
                  </a:lnTo>
                  <a:lnTo>
                    <a:pt x="886" y="290"/>
                  </a:lnTo>
                  <a:lnTo>
                    <a:pt x="908" y="282"/>
                  </a:lnTo>
                  <a:lnTo>
                    <a:pt x="930" y="278"/>
                  </a:lnTo>
                  <a:lnTo>
                    <a:pt x="952" y="274"/>
                  </a:lnTo>
                  <a:lnTo>
                    <a:pt x="976" y="272"/>
                  </a:lnTo>
                  <a:lnTo>
                    <a:pt x="1000" y="272"/>
                  </a:lnTo>
                  <a:lnTo>
                    <a:pt x="1024" y="274"/>
                  </a:lnTo>
                  <a:lnTo>
                    <a:pt x="1048" y="278"/>
                  </a:lnTo>
                  <a:lnTo>
                    <a:pt x="1072" y="282"/>
                  </a:lnTo>
                  <a:lnTo>
                    <a:pt x="1096" y="292"/>
                  </a:lnTo>
                  <a:lnTo>
                    <a:pt x="1120" y="302"/>
                  </a:lnTo>
                  <a:lnTo>
                    <a:pt x="1120" y="302"/>
                  </a:lnTo>
                  <a:lnTo>
                    <a:pt x="1130" y="274"/>
                  </a:lnTo>
                  <a:lnTo>
                    <a:pt x="1142" y="248"/>
                  </a:lnTo>
                  <a:lnTo>
                    <a:pt x="1154" y="222"/>
                  </a:lnTo>
                  <a:lnTo>
                    <a:pt x="1170" y="198"/>
                  </a:lnTo>
                  <a:lnTo>
                    <a:pt x="1186" y="176"/>
                  </a:lnTo>
                  <a:lnTo>
                    <a:pt x="1204" y="154"/>
                  </a:lnTo>
                  <a:lnTo>
                    <a:pt x="1224" y="134"/>
                  </a:lnTo>
                  <a:lnTo>
                    <a:pt x="1244" y="114"/>
                  </a:lnTo>
                  <a:lnTo>
                    <a:pt x="1266" y="96"/>
                  </a:lnTo>
                  <a:lnTo>
                    <a:pt x="1288" y="80"/>
                  </a:lnTo>
                  <a:lnTo>
                    <a:pt x="1312" y="64"/>
                  </a:lnTo>
                  <a:lnTo>
                    <a:pt x="1338" y="50"/>
                  </a:lnTo>
                  <a:lnTo>
                    <a:pt x="1362" y="38"/>
                  </a:lnTo>
                  <a:lnTo>
                    <a:pt x="1390" y="28"/>
                  </a:lnTo>
                  <a:lnTo>
                    <a:pt x="1416" y="18"/>
                  </a:lnTo>
                  <a:lnTo>
                    <a:pt x="1444" y="10"/>
                  </a:lnTo>
                  <a:lnTo>
                    <a:pt x="1472" y="6"/>
                  </a:lnTo>
                  <a:lnTo>
                    <a:pt x="1500" y="2"/>
                  </a:lnTo>
                  <a:lnTo>
                    <a:pt x="1528" y="0"/>
                  </a:lnTo>
                  <a:lnTo>
                    <a:pt x="1558" y="0"/>
                  </a:lnTo>
                  <a:lnTo>
                    <a:pt x="1586" y="2"/>
                  </a:lnTo>
                  <a:lnTo>
                    <a:pt x="1616" y="4"/>
                  </a:lnTo>
                  <a:lnTo>
                    <a:pt x="1646" y="10"/>
                  </a:lnTo>
                  <a:lnTo>
                    <a:pt x="1674" y="18"/>
                  </a:lnTo>
                  <a:lnTo>
                    <a:pt x="1704" y="28"/>
                  </a:lnTo>
                  <a:lnTo>
                    <a:pt x="1732" y="42"/>
                  </a:lnTo>
                  <a:lnTo>
                    <a:pt x="1760" y="56"/>
                  </a:lnTo>
                  <a:lnTo>
                    <a:pt x="1788" y="72"/>
                  </a:lnTo>
                  <a:lnTo>
                    <a:pt x="1814" y="92"/>
                  </a:lnTo>
                  <a:lnTo>
                    <a:pt x="1842" y="114"/>
                  </a:lnTo>
                  <a:lnTo>
                    <a:pt x="1868" y="138"/>
                  </a:lnTo>
                  <a:lnTo>
                    <a:pt x="1892" y="164"/>
                  </a:lnTo>
                  <a:lnTo>
                    <a:pt x="1892" y="164"/>
                  </a:lnTo>
                  <a:lnTo>
                    <a:pt x="1922" y="144"/>
                  </a:lnTo>
                  <a:lnTo>
                    <a:pt x="1952" y="128"/>
                  </a:lnTo>
                  <a:lnTo>
                    <a:pt x="1982" y="116"/>
                  </a:lnTo>
                  <a:lnTo>
                    <a:pt x="2014" y="106"/>
                  </a:lnTo>
                  <a:lnTo>
                    <a:pt x="2044" y="102"/>
                  </a:lnTo>
                  <a:lnTo>
                    <a:pt x="2074" y="100"/>
                  </a:lnTo>
                  <a:lnTo>
                    <a:pt x="2106" y="102"/>
                  </a:lnTo>
                  <a:lnTo>
                    <a:pt x="2134" y="108"/>
                  </a:lnTo>
                  <a:lnTo>
                    <a:pt x="2162" y="120"/>
                  </a:lnTo>
                  <a:lnTo>
                    <a:pt x="2190" y="134"/>
                  </a:lnTo>
                  <a:lnTo>
                    <a:pt x="2214" y="152"/>
                  </a:lnTo>
                  <a:lnTo>
                    <a:pt x="2238" y="174"/>
                  </a:lnTo>
                  <a:lnTo>
                    <a:pt x="2258" y="202"/>
                  </a:lnTo>
                  <a:lnTo>
                    <a:pt x="2278" y="232"/>
                  </a:lnTo>
                  <a:lnTo>
                    <a:pt x="2292" y="266"/>
                  </a:lnTo>
                  <a:lnTo>
                    <a:pt x="2306" y="306"/>
                  </a:lnTo>
                  <a:lnTo>
                    <a:pt x="2306" y="306"/>
                  </a:lnTo>
                  <a:lnTo>
                    <a:pt x="2314" y="346"/>
                  </a:lnTo>
                  <a:lnTo>
                    <a:pt x="2320" y="386"/>
                  </a:lnTo>
                  <a:lnTo>
                    <a:pt x="2322" y="422"/>
                  </a:lnTo>
                  <a:lnTo>
                    <a:pt x="2322" y="456"/>
                  </a:lnTo>
                  <a:lnTo>
                    <a:pt x="2318" y="488"/>
                  </a:lnTo>
                  <a:lnTo>
                    <a:pt x="2310" y="518"/>
                  </a:lnTo>
                  <a:lnTo>
                    <a:pt x="2300" y="544"/>
                  </a:lnTo>
                  <a:lnTo>
                    <a:pt x="2288" y="568"/>
                  </a:lnTo>
                  <a:lnTo>
                    <a:pt x="2272" y="590"/>
                  </a:lnTo>
                  <a:lnTo>
                    <a:pt x="2254" y="610"/>
                  </a:lnTo>
                  <a:lnTo>
                    <a:pt x="2234" y="626"/>
                  </a:lnTo>
                  <a:lnTo>
                    <a:pt x="2212" y="640"/>
                  </a:lnTo>
                  <a:lnTo>
                    <a:pt x="2186" y="652"/>
                  </a:lnTo>
                  <a:lnTo>
                    <a:pt x="2160" y="660"/>
                  </a:lnTo>
                  <a:lnTo>
                    <a:pt x="2130" y="664"/>
                  </a:lnTo>
                  <a:lnTo>
                    <a:pt x="2100" y="666"/>
                  </a:lnTo>
                  <a:lnTo>
                    <a:pt x="2100" y="666"/>
                  </a:lnTo>
                  <a:lnTo>
                    <a:pt x="2088" y="666"/>
                  </a:lnTo>
                  <a:lnTo>
                    <a:pt x="2076" y="664"/>
                  </a:lnTo>
                  <a:lnTo>
                    <a:pt x="2052" y="656"/>
                  </a:lnTo>
                  <a:lnTo>
                    <a:pt x="2028" y="646"/>
                  </a:lnTo>
                  <a:lnTo>
                    <a:pt x="2008" y="630"/>
                  </a:lnTo>
                  <a:lnTo>
                    <a:pt x="1988" y="612"/>
                  </a:lnTo>
                  <a:lnTo>
                    <a:pt x="1970" y="592"/>
                  </a:lnTo>
                  <a:lnTo>
                    <a:pt x="1956" y="568"/>
                  </a:lnTo>
                  <a:lnTo>
                    <a:pt x="1946" y="544"/>
                  </a:lnTo>
                  <a:lnTo>
                    <a:pt x="1942" y="530"/>
                  </a:lnTo>
                  <a:lnTo>
                    <a:pt x="1940" y="518"/>
                  </a:lnTo>
                  <a:lnTo>
                    <a:pt x="1938" y="504"/>
                  </a:lnTo>
                  <a:lnTo>
                    <a:pt x="1938" y="490"/>
                  </a:lnTo>
                  <a:lnTo>
                    <a:pt x="1940" y="476"/>
                  </a:lnTo>
                  <a:lnTo>
                    <a:pt x="1944" y="464"/>
                  </a:lnTo>
                  <a:lnTo>
                    <a:pt x="1948" y="450"/>
                  </a:lnTo>
                  <a:lnTo>
                    <a:pt x="1954" y="436"/>
                  </a:lnTo>
                  <a:lnTo>
                    <a:pt x="1962" y="422"/>
                  </a:lnTo>
                  <a:lnTo>
                    <a:pt x="1972" y="410"/>
                  </a:lnTo>
                  <a:lnTo>
                    <a:pt x="1984" y="396"/>
                  </a:lnTo>
                  <a:lnTo>
                    <a:pt x="1998" y="384"/>
                  </a:lnTo>
                  <a:lnTo>
                    <a:pt x="2014" y="372"/>
                  </a:lnTo>
                  <a:lnTo>
                    <a:pt x="2034" y="360"/>
                  </a:lnTo>
                  <a:lnTo>
                    <a:pt x="2054" y="350"/>
                  </a:lnTo>
                  <a:lnTo>
                    <a:pt x="2076" y="340"/>
                  </a:lnTo>
                  <a:lnTo>
                    <a:pt x="2076" y="340"/>
                  </a:lnTo>
                  <a:lnTo>
                    <a:pt x="2048" y="340"/>
                  </a:lnTo>
                  <a:lnTo>
                    <a:pt x="2022" y="342"/>
                  </a:lnTo>
                  <a:lnTo>
                    <a:pt x="1998" y="350"/>
                  </a:lnTo>
                  <a:lnTo>
                    <a:pt x="1976" y="358"/>
                  </a:lnTo>
                  <a:lnTo>
                    <a:pt x="1956" y="370"/>
                  </a:lnTo>
                  <a:lnTo>
                    <a:pt x="1938" y="384"/>
                  </a:lnTo>
                  <a:lnTo>
                    <a:pt x="1924" y="400"/>
                  </a:lnTo>
                  <a:lnTo>
                    <a:pt x="1910" y="420"/>
                  </a:lnTo>
                  <a:lnTo>
                    <a:pt x="1900" y="440"/>
                  </a:lnTo>
                  <a:lnTo>
                    <a:pt x="1892" y="460"/>
                  </a:lnTo>
                  <a:lnTo>
                    <a:pt x="1888" y="484"/>
                  </a:lnTo>
                  <a:lnTo>
                    <a:pt x="1886" y="508"/>
                  </a:lnTo>
                  <a:lnTo>
                    <a:pt x="1888" y="532"/>
                  </a:lnTo>
                  <a:lnTo>
                    <a:pt x="1892" y="558"/>
                  </a:lnTo>
                  <a:lnTo>
                    <a:pt x="1900" y="584"/>
                  </a:lnTo>
                  <a:lnTo>
                    <a:pt x="1912" y="610"/>
                  </a:lnTo>
                  <a:lnTo>
                    <a:pt x="1912" y="610"/>
                  </a:lnTo>
                  <a:lnTo>
                    <a:pt x="1918" y="624"/>
                  </a:lnTo>
                  <a:lnTo>
                    <a:pt x="1926" y="636"/>
                  </a:lnTo>
                  <a:lnTo>
                    <a:pt x="1936" y="648"/>
                  </a:lnTo>
                  <a:lnTo>
                    <a:pt x="1946" y="660"/>
                  </a:lnTo>
                  <a:lnTo>
                    <a:pt x="1958" y="670"/>
                  </a:lnTo>
                  <a:lnTo>
                    <a:pt x="1970" y="682"/>
                  </a:lnTo>
                  <a:lnTo>
                    <a:pt x="1984" y="690"/>
                  </a:lnTo>
                  <a:lnTo>
                    <a:pt x="2000" y="698"/>
                  </a:lnTo>
                  <a:lnTo>
                    <a:pt x="2016" y="706"/>
                  </a:lnTo>
                  <a:lnTo>
                    <a:pt x="2032" y="712"/>
                  </a:lnTo>
                  <a:lnTo>
                    <a:pt x="2050" y="718"/>
                  </a:lnTo>
                  <a:lnTo>
                    <a:pt x="2068" y="722"/>
                  </a:lnTo>
                  <a:lnTo>
                    <a:pt x="2088" y="724"/>
                  </a:lnTo>
                  <a:lnTo>
                    <a:pt x="2110" y="724"/>
                  </a:lnTo>
                  <a:lnTo>
                    <a:pt x="2130" y="724"/>
                  </a:lnTo>
                  <a:lnTo>
                    <a:pt x="2152" y="722"/>
                  </a:lnTo>
                  <a:lnTo>
                    <a:pt x="2152" y="722"/>
                  </a:lnTo>
                  <a:lnTo>
                    <a:pt x="2182" y="716"/>
                  </a:lnTo>
                  <a:lnTo>
                    <a:pt x="2210" y="708"/>
                  </a:lnTo>
                  <a:lnTo>
                    <a:pt x="2234" y="698"/>
                  </a:lnTo>
                  <a:lnTo>
                    <a:pt x="2256" y="688"/>
                  </a:lnTo>
                  <a:lnTo>
                    <a:pt x="2276" y="676"/>
                  </a:lnTo>
                  <a:lnTo>
                    <a:pt x="2296" y="660"/>
                  </a:lnTo>
                  <a:lnTo>
                    <a:pt x="2312" y="644"/>
                  </a:lnTo>
                  <a:lnTo>
                    <a:pt x="2326" y="628"/>
                  </a:lnTo>
                  <a:lnTo>
                    <a:pt x="2338" y="608"/>
                  </a:lnTo>
                  <a:lnTo>
                    <a:pt x="2350" y="588"/>
                  </a:lnTo>
                  <a:lnTo>
                    <a:pt x="2358" y="566"/>
                  </a:lnTo>
                  <a:lnTo>
                    <a:pt x="2366" y="544"/>
                  </a:lnTo>
                  <a:lnTo>
                    <a:pt x="2372" y="520"/>
                  </a:lnTo>
                  <a:lnTo>
                    <a:pt x="2378" y="496"/>
                  </a:lnTo>
                  <a:lnTo>
                    <a:pt x="2382" y="470"/>
                  </a:lnTo>
                  <a:lnTo>
                    <a:pt x="2384" y="442"/>
                  </a:lnTo>
                  <a:lnTo>
                    <a:pt x="2384" y="442"/>
                  </a:lnTo>
                  <a:lnTo>
                    <a:pt x="2386" y="418"/>
                  </a:lnTo>
                  <a:lnTo>
                    <a:pt x="2390" y="396"/>
                  </a:lnTo>
                  <a:lnTo>
                    <a:pt x="2394" y="376"/>
                  </a:lnTo>
                  <a:lnTo>
                    <a:pt x="2402" y="358"/>
                  </a:lnTo>
                  <a:lnTo>
                    <a:pt x="2408" y="342"/>
                  </a:lnTo>
                  <a:lnTo>
                    <a:pt x="2418" y="328"/>
                  </a:lnTo>
                  <a:lnTo>
                    <a:pt x="2426" y="316"/>
                  </a:lnTo>
                  <a:lnTo>
                    <a:pt x="2438" y="304"/>
                  </a:lnTo>
                  <a:lnTo>
                    <a:pt x="2448" y="294"/>
                  </a:lnTo>
                  <a:lnTo>
                    <a:pt x="2460" y="286"/>
                  </a:lnTo>
                  <a:lnTo>
                    <a:pt x="2472" y="280"/>
                  </a:lnTo>
                  <a:lnTo>
                    <a:pt x="2486" y="276"/>
                  </a:lnTo>
                  <a:lnTo>
                    <a:pt x="2500" y="272"/>
                  </a:lnTo>
                  <a:lnTo>
                    <a:pt x="2512" y="270"/>
                  </a:lnTo>
                  <a:lnTo>
                    <a:pt x="2526" y="268"/>
                  </a:lnTo>
                  <a:lnTo>
                    <a:pt x="2540" y="268"/>
                  </a:lnTo>
                  <a:lnTo>
                    <a:pt x="2570" y="272"/>
                  </a:lnTo>
                  <a:lnTo>
                    <a:pt x="2596" y="278"/>
                  </a:lnTo>
                  <a:lnTo>
                    <a:pt x="2622" y="290"/>
                  </a:lnTo>
                  <a:lnTo>
                    <a:pt x="2646" y="304"/>
                  </a:lnTo>
                  <a:lnTo>
                    <a:pt x="2668" y="320"/>
                  </a:lnTo>
                  <a:lnTo>
                    <a:pt x="2686" y="338"/>
                  </a:lnTo>
                  <a:lnTo>
                    <a:pt x="2698" y="358"/>
                  </a:lnTo>
                  <a:lnTo>
                    <a:pt x="2704" y="370"/>
                  </a:lnTo>
                  <a:lnTo>
                    <a:pt x="2706" y="380"/>
                  </a:lnTo>
                  <a:lnTo>
                    <a:pt x="2706" y="380"/>
                  </a:lnTo>
                  <a:lnTo>
                    <a:pt x="2728" y="370"/>
                  </a:lnTo>
                  <a:lnTo>
                    <a:pt x="2750" y="362"/>
                  </a:lnTo>
                  <a:lnTo>
                    <a:pt x="2772" y="356"/>
                  </a:lnTo>
                  <a:lnTo>
                    <a:pt x="2794" y="350"/>
                  </a:lnTo>
                  <a:lnTo>
                    <a:pt x="2816" y="346"/>
                  </a:lnTo>
                  <a:lnTo>
                    <a:pt x="2838" y="344"/>
                  </a:lnTo>
                  <a:lnTo>
                    <a:pt x="2860" y="344"/>
                  </a:lnTo>
                  <a:lnTo>
                    <a:pt x="2880" y="346"/>
                  </a:lnTo>
                  <a:lnTo>
                    <a:pt x="2900" y="348"/>
                  </a:lnTo>
                  <a:lnTo>
                    <a:pt x="2920" y="352"/>
                  </a:lnTo>
                  <a:lnTo>
                    <a:pt x="2940" y="356"/>
                  </a:lnTo>
                  <a:lnTo>
                    <a:pt x="2958" y="364"/>
                  </a:lnTo>
                  <a:lnTo>
                    <a:pt x="2976" y="370"/>
                  </a:lnTo>
                  <a:lnTo>
                    <a:pt x="2994" y="380"/>
                  </a:lnTo>
                  <a:lnTo>
                    <a:pt x="3010" y="390"/>
                  </a:lnTo>
                  <a:lnTo>
                    <a:pt x="3024" y="402"/>
                  </a:lnTo>
                  <a:lnTo>
                    <a:pt x="3040" y="414"/>
                  </a:lnTo>
                  <a:lnTo>
                    <a:pt x="3052" y="428"/>
                  </a:lnTo>
                  <a:lnTo>
                    <a:pt x="3064" y="444"/>
                  </a:lnTo>
                  <a:lnTo>
                    <a:pt x="3076" y="460"/>
                  </a:lnTo>
                  <a:lnTo>
                    <a:pt x="3084" y="478"/>
                  </a:lnTo>
                  <a:lnTo>
                    <a:pt x="3092" y="496"/>
                  </a:lnTo>
                  <a:lnTo>
                    <a:pt x="3100" y="514"/>
                  </a:lnTo>
                  <a:lnTo>
                    <a:pt x="3104" y="534"/>
                  </a:lnTo>
                  <a:lnTo>
                    <a:pt x="3108" y="556"/>
                  </a:lnTo>
                  <a:lnTo>
                    <a:pt x="3110" y="578"/>
                  </a:lnTo>
                  <a:lnTo>
                    <a:pt x="3110" y="600"/>
                  </a:lnTo>
                  <a:lnTo>
                    <a:pt x="3110" y="624"/>
                  </a:lnTo>
                  <a:lnTo>
                    <a:pt x="3106" y="648"/>
                  </a:lnTo>
                  <a:lnTo>
                    <a:pt x="3100" y="674"/>
                  </a:lnTo>
                  <a:lnTo>
                    <a:pt x="3094" y="700"/>
                  </a:lnTo>
                  <a:lnTo>
                    <a:pt x="3084" y="726"/>
                  </a:lnTo>
                  <a:lnTo>
                    <a:pt x="3084" y="726"/>
                  </a:lnTo>
                  <a:lnTo>
                    <a:pt x="3110" y="724"/>
                  </a:lnTo>
                  <a:lnTo>
                    <a:pt x="3134" y="722"/>
                  </a:lnTo>
                  <a:lnTo>
                    <a:pt x="3156" y="724"/>
                  </a:lnTo>
                  <a:lnTo>
                    <a:pt x="3178" y="728"/>
                  </a:lnTo>
                  <a:lnTo>
                    <a:pt x="3200" y="732"/>
                  </a:lnTo>
                  <a:lnTo>
                    <a:pt x="3220" y="740"/>
                  </a:lnTo>
                  <a:lnTo>
                    <a:pt x="3238" y="748"/>
                  </a:lnTo>
                  <a:lnTo>
                    <a:pt x="3256" y="756"/>
                  </a:lnTo>
                  <a:lnTo>
                    <a:pt x="3274" y="768"/>
                  </a:lnTo>
                  <a:lnTo>
                    <a:pt x="3288" y="780"/>
                  </a:lnTo>
                  <a:lnTo>
                    <a:pt x="3302" y="792"/>
                  </a:lnTo>
                  <a:lnTo>
                    <a:pt x="3316" y="808"/>
                  </a:lnTo>
                  <a:lnTo>
                    <a:pt x="3328" y="822"/>
                  </a:lnTo>
                  <a:lnTo>
                    <a:pt x="3338" y="838"/>
                  </a:lnTo>
                  <a:lnTo>
                    <a:pt x="3348" y="854"/>
                  </a:lnTo>
                  <a:lnTo>
                    <a:pt x="3356" y="872"/>
                  </a:lnTo>
                  <a:lnTo>
                    <a:pt x="3362" y="890"/>
                  </a:lnTo>
                  <a:lnTo>
                    <a:pt x="3366" y="908"/>
                  </a:lnTo>
                  <a:lnTo>
                    <a:pt x="3370" y="926"/>
                  </a:lnTo>
                  <a:lnTo>
                    <a:pt x="3372" y="944"/>
                  </a:lnTo>
                  <a:lnTo>
                    <a:pt x="3374" y="962"/>
                  </a:lnTo>
                  <a:lnTo>
                    <a:pt x="3372" y="982"/>
                  </a:lnTo>
                  <a:lnTo>
                    <a:pt x="3370" y="1000"/>
                  </a:lnTo>
                  <a:lnTo>
                    <a:pt x="3366" y="1018"/>
                  </a:lnTo>
                  <a:lnTo>
                    <a:pt x="3360" y="1036"/>
                  </a:lnTo>
                  <a:lnTo>
                    <a:pt x="3354" y="1052"/>
                  </a:lnTo>
                  <a:lnTo>
                    <a:pt x="3344" y="1070"/>
                  </a:lnTo>
                  <a:lnTo>
                    <a:pt x="3334" y="1086"/>
                  </a:lnTo>
                  <a:lnTo>
                    <a:pt x="3322" y="1102"/>
                  </a:lnTo>
                  <a:lnTo>
                    <a:pt x="3308" y="1116"/>
                  </a:lnTo>
                  <a:lnTo>
                    <a:pt x="3294" y="1130"/>
                  </a:lnTo>
                  <a:lnTo>
                    <a:pt x="3276" y="1142"/>
                  </a:lnTo>
                  <a:lnTo>
                    <a:pt x="3276" y="1142"/>
                  </a:lnTo>
                  <a:lnTo>
                    <a:pt x="3240" y="1164"/>
                  </a:lnTo>
                  <a:lnTo>
                    <a:pt x="3204" y="1180"/>
                  </a:lnTo>
                  <a:lnTo>
                    <a:pt x="3170" y="1192"/>
                  </a:lnTo>
                  <a:lnTo>
                    <a:pt x="3136" y="1202"/>
                  </a:lnTo>
                  <a:lnTo>
                    <a:pt x="3102" y="1206"/>
                  </a:lnTo>
                  <a:lnTo>
                    <a:pt x="3072" y="1208"/>
                  </a:lnTo>
                  <a:lnTo>
                    <a:pt x="3042" y="1206"/>
                  </a:lnTo>
                  <a:lnTo>
                    <a:pt x="3016" y="1202"/>
                  </a:lnTo>
                  <a:lnTo>
                    <a:pt x="2990" y="1194"/>
                  </a:lnTo>
                  <a:lnTo>
                    <a:pt x="2968" y="1184"/>
                  </a:lnTo>
                  <a:lnTo>
                    <a:pt x="2946" y="1172"/>
                  </a:lnTo>
                  <a:lnTo>
                    <a:pt x="2928" y="1156"/>
                  </a:lnTo>
                  <a:lnTo>
                    <a:pt x="2914" y="1140"/>
                  </a:lnTo>
                  <a:lnTo>
                    <a:pt x="2902" y="1120"/>
                  </a:lnTo>
                  <a:lnTo>
                    <a:pt x="2894" y="1100"/>
                  </a:lnTo>
                  <a:lnTo>
                    <a:pt x="2888" y="1078"/>
                  </a:lnTo>
                  <a:lnTo>
                    <a:pt x="2888" y="1078"/>
                  </a:lnTo>
                  <a:lnTo>
                    <a:pt x="2886" y="1050"/>
                  </a:lnTo>
                  <a:lnTo>
                    <a:pt x="2886" y="1024"/>
                  </a:lnTo>
                  <a:lnTo>
                    <a:pt x="2888" y="1000"/>
                  </a:lnTo>
                  <a:lnTo>
                    <a:pt x="2894" y="980"/>
                  </a:lnTo>
                  <a:lnTo>
                    <a:pt x="2902" y="960"/>
                  </a:lnTo>
                  <a:lnTo>
                    <a:pt x="2912" y="944"/>
                  </a:lnTo>
                  <a:lnTo>
                    <a:pt x="2924" y="930"/>
                  </a:lnTo>
                  <a:lnTo>
                    <a:pt x="2938" y="918"/>
                  </a:lnTo>
                  <a:lnTo>
                    <a:pt x="2952" y="908"/>
                  </a:lnTo>
                  <a:lnTo>
                    <a:pt x="2968" y="900"/>
                  </a:lnTo>
                  <a:lnTo>
                    <a:pt x="2984" y="894"/>
                  </a:lnTo>
                  <a:lnTo>
                    <a:pt x="3002" y="892"/>
                  </a:lnTo>
                  <a:lnTo>
                    <a:pt x="3020" y="892"/>
                  </a:lnTo>
                  <a:lnTo>
                    <a:pt x="3038" y="894"/>
                  </a:lnTo>
                  <a:lnTo>
                    <a:pt x="3056" y="898"/>
                  </a:lnTo>
                  <a:lnTo>
                    <a:pt x="3072" y="906"/>
                  </a:lnTo>
                  <a:lnTo>
                    <a:pt x="3072" y="906"/>
                  </a:lnTo>
                  <a:lnTo>
                    <a:pt x="3098" y="920"/>
                  </a:lnTo>
                  <a:lnTo>
                    <a:pt x="3116" y="936"/>
                  </a:lnTo>
                  <a:lnTo>
                    <a:pt x="3124" y="944"/>
                  </a:lnTo>
                  <a:lnTo>
                    <a:pt x="3132" y="954"/>
                  </a:lnTo>
                  <a:lnTo>
                    <a:pt x="3136" y="964"/>
                  </a:lnTo>
                  <a:lnTo>
                    <a:pt x="3142" y="974"/>
                  </a:lnTo>
                  <a:lnTo>
                    <a:pt x="3144" y="984"/>
                  </a:lnTo>
                  <a:lnTo>
                    <a:pt x="3144" y="994"/>
                  </a:lnTo>
                  <a:lnTo>
                    <a:pt x="3144" y="1004"/>
                  </a:lnTo>
                  <a:lnTo>
                    <a:pt x="3142" y="1016"/>
                  </a:lnTo>
                  <a:lnTo>
                    <a:pt x="3140" y="1026"/>
                  </a:lnTo>
                  <a:lnTo>
                    <a:pt x="3134" y="1036"/>
                  </a:lnTo>
                  <a:lnTo>
                    <a:pt x="3128" y="1046"/>
                  </a:lnTo>
                  <a:lnTo>
                    <a:pt x="3120" y="1056"/>
                  </a:lnTo>
                  <a:lnTo>
                    <a:pt x="3120" y="1056"/>
                  </a:lnTo>
                  <a:lnTo>
                    <a:pt x="3136" y="1054"/>
                  </a:lnTo>
                  <a:lnTo>
                    <a:pt x="3152" y="1048"/>
                  </a:lnTo>
                  <a:lnTo>
                    <a:pt x="3164" y="1042"/>
                  </a:lnTo>
                  <a:lnTo>
                    <a:pt x="3176" y="1034"/>
                  </a:lnTo>
                  <a:lnTo>
                    <a:pt x="3184" y="1024"/>
                  </a:lnTo>
                  <a:lnTo>
                    <a:pt x="3190" y="1014"/>
                  </a:lnTo>
                  <a:lnTo>
                    <a:pt x="3192" y="1002"/>
                  </a:lnTo>
                  <a:lnTo>
                    <a:pt x="3194" y="988"/>
                  </a:lnTo>
                  <a:lnTo>
                    <a:pt x="3192" y="974"/>
                  </a:lnTo>
                  <a:lnTo>
                    <a:pt x="3188" y="958"/>
                  </a:lnTo>
                  <a:lnTo>
                    <a:pt x="3182" y="944"/>
                  </a:lnTo>
                  <a:lnTo>
                    <a:pt x="3174" y="928"/>
                  </a:lnTo>
                  <a:lnTo>
                    <a:pt x="3164" y="912"/>
                  </a:lnTo>
                  <a:lnTo>
                    <a:pt x="3150" y="896"/>
                  </a:lnTo>
                  <a:lnTo>
                    <a:pt x="3136" y="880"/>
                  </a:lnTo>
                  <a:lnTo>
                    <a:pt x="3118" y="864"/>
                  </a:lnTo>
                  <a:lnTo>
                    <a:pt x="3118" y="864"/>
                  </a:lnTo>
                  <a:lnTo>
                    <a:pt x="3108" y="856"/>
                  </a:lnTo>
                  <a:lnTo>
                    <a:pt x="3096" y="850"/>
                  </a:lnTo>
                  <a:lnTo>
                    <a:pt x="3074" y="840"/>
                  </a:lnTo>
                  <a:lnTo>
                    <a:pt x="3048" y="834"/>
                  </a:lnTo>
                  <a:lnTo>
                    <a:pt x="3024" y="832"/>
                  </a:lnTo>
                  <a:lnTo>
                    <a:pt x="2996" y="834"/>
                  </a:lnTo>
                  <a:lnTo>
                    <a:pt x="2970" y="838"/>
                  </a:lnTo>
                  <a:lnTo>
                    <a:pt x="2944" y="846"/>
                  </a:lnTo>
                  <a:lnTo>
                    <a:pt x="2918" y="856"/>
                  </a:lnTo>
                  <a:lnTo>
                    <a:pt x="2894" y="870"/>
                  </a:lnTo>
                  <a:lnTo>
                    <a:pt x="2872" y="886"/>
                  </a:lnTo>
                  <a:lnTo>
                    <a:pt x="2852" y="904"/>
                  </a:lnTo>
                  <a:lnTo>
                    <a:pt x="2836" y="926"/>
                  </a:lnTo>
                  <a:lnTo>
                    <a:pt x="2820" y="948"/>
                  </a:lnTo>
                  <a:lnTo>
                    <a:pt x="2810" y="972"/>
                  </a:lnTo>
                  <a:lnTo>
                    <a:pt x="2804" y="998"/>
                  </a:lnTo>
                  <a:lnTo>
                    <a:pt x="2802" y="1010"/>
                  </a:lnTo>
                  <a:lnTo>
                    <a:pt x="2802" y="1024"/>
                  </a:lnTo>
                  <a:lnTo>
                    <a:pt x="2802" y="1024"/>
                  </a:lnTo>
                  <a:lnTo>
                    <a:pt x="2802" y="1052"/>
                  </a:lnTo>
                  <a:lnTo>
                    <a:pt x="2806" y="1076"/>
                  </a:lnTo>
                  <a:lnTo>
                    <a:pt x="2812" y="1102"/>
                  </a:lnTo>
                  <a:lnTo>
                    <a:pt x="2818" y="1124"/>
                  </a:lnTo>
                  <a:lnTo>
                    <a:pt x="2828" y="1146"/>
                  </a:lnTo>
                  <a:lnTo>
                    <a:pt x="2838" y="1166"/>
                  </a:lnTo>
                  <a:lnTo>
                    <a:pt x="2850" y="1186"/>
                  </a:lnTo>
                  <a:lnTo>
                    <a:pt x="2864" y="1202"/>
                  </a:lnTo>
                  <a:lnTo>
                    <a:pt x="2882" y="1218"/>
                  </a:lnTo>
                  <a:lnTo>
                    <a:pt x="2900" y="1232"/>
                  </a:lnTo>
                  <a:lnTo>
                    <a:pt x="2920" y="1244"/>
                  </a:lnTo>
                  <a:lnTo>
                    <a:pt x="2942" y="1252"/>
                  </a:lnTo>
                  <a:lnTo>
                    <a:pt x="2966" y="1260"/>
                  </a:lnTo>
                  <a:lnTo>
                    <a:pt x="2992" y="1266"/>
                  </a:lnTo>
                  <a:lnTo>
                    <a:pt x="3018" y="1270"/>
                  </a:lnTo>
                  <a:lnTo>
                    <a:pt x="3048" y="1270"/>
                  </a:lnTo>
                  <a:lnTo>
                    <a:pt x="3048" y="1270"/>
                  </a:lnTo>
                  <a:lnTo>
                    <a:pt x="3098" y="1268"/>
                  </a:lnTo>
                  <a:lnTo>
                    <a:pt x="3142" y="1264"/>
                  </a:lnTo>
                  <a:lnTo>
                    <a:pt x="3180" y="1254"/>
                  </a:lnTo>
                  <a:lnTo>
                    <a:pt x="3214" y="1244"/>
                  </a:lnTo>
                  <a:lnTo>
                    <a:pt x="3246" y="1230"/>
                  </a:lnTo>
                  <a:lnTo>
                    <a:pt x="3274" y="1216"/>
                  </a:lnTo>
                  <a:lnTo>
                    <a:pt x="3298" y="1200"/>
                  </a:lnTo>
                  <a:lnTo>
                    <a:pt x="3320" y="1182"/>
                  </a:lnTo>
                  <a:lnTo>
                    <a:pt x="3364" y="1146"/>
                  </a:lnTo>
                  <a:lnTo>
                    <a:pt x="3406" y="1110"/>
                  </a:lnTo>
                  <a:lnTo>
                    <a:pt x="3428" y="1092"/>
                  </a:lnTo>
                  <a:lnTo>
                    <a:pt x="3452" y="1078"/>
                  </a:lnTo>
                  <a:lnTo>
                    <a:pt x="3478" y="1064"/>
                  </a:lnTo>
                  <a:lnTo>
                    <a:pt x="3508" y="1052"/>
                  </a:lnTo>
                  <a:lnTo>
                    <a:pt x="3508" y="1052"/>
                  </a:lnTo>
                  <a:lnTo>
                    <a:pt x="3548" y="1038"/>
                  </a:lnTo>
                  <a:lnTo>
                    <a:pt x="3592" y="1026"/>
                  </a:lnTo>
                  <a:lnTo>
                    <a:pt x="3634" y="1016"/>
                  </a:lnTo>
                  <a:lnTo>
                    <a:pt x="3678" y="1010"/>
                  </a:lnTo>
                  <a:lnTo>
                    <a:pt x="3720" y="1004"/>
                  </a:lnTo>
                  <a:lnTo>
                    <a:pt x="3764" y="1002"/>
                  </a:lnTo>
                  <a:lnTo>
                    <a:pt x="3808" y="1002"/>
                  </a:lnTo>
                  <a:lnTo>
                    <a:pt x="3852" y="1006"/>
                  </a:lnTo>
                  <a:lnTo>
                    <a:pt x="3894" y="1012"/>
                  </a:lnTo>
                  <a:lnTo>
                    <a:pt x="3938" y="1020"/>
                  </a:lnTo>
                  <a:lnTo>
                    <a:pt x="3978" y="1034"/>
                  </a:lnTo>
                  <a:lnTo>
                    <a:pt x="4018" y="1050"/>
                  </a:lnTo>
                  <a:lnTo>
                    <a:pt x="4058" y="1070"/>
                  </a:lnTo>
                  <a:lnTo>
                    <a:pt x="4096" y="1094"/>
                  </a:lnTo>
                  <a:lnTo>
                    <a:pt x="4130" y="1124"/>
                  </a:lnTo>
                  <a:lnTo>
                    <a:pt x="4164" y="1156"/>
                  </a:lnTo>
                  <a:lnTo>
                    <a:pt x="4164" y="1156"/>
                  </a:lnTo>
                  <a:lnTo>
                    <a:pt x="4188" y="1180"/>
                  </a:lnTo>
                  <a:lnTo>
                    <a:pt x="4212" y="1204"/>
                  </a:lnTo>
                  <a:lnTo>
                    <a:pt x="4238" y="1226"/>
                  </a:lnTo>
                  <a:lnTo>
                    <a:pt x="4264" y="1246"/>
                  </a:lnTo>
                  <a:lnTo>
                    <a:pt x="4292" y="1266"/>
                  </a:lnTo>
                  <a:lnTo>
                    <a:pt x="4320" y="1284"/>
                  </a:lnTo>
                  <a:lnTo>
                    <a:pt x="4378" y="1320"/>
                  </a:lnTo>
                  <a:lnTo>
                    <a:pt x="4442" y="1354"/>
                  </a:lnTo>
                  <a:lnTo>
                    <a:pt x="4510" y="1384"/>
                  </a:lnTo>
                  <a:lnTo>
                    <a:pt x="4582" y="1414"/>
                  </a:lnTo>
                  <a:lnTo>
                    <a:pt x="4658" y="1442"/>
                  </a:lnTo>
                  <a:lnTo>
                    <a:pt x="4658" y="1442"/>
                  </a:lnTo>
                  <a:lnTo>
                    <a:pt x="4626" y="1444"/>
                  </a:lnTo>
                  <a:lnTo>
                    <a:pt x="4596" y="1446"/>
                  </a:lnTo>
                  <a:lnTo>
                    <a:pt x="4566" y="1446"/>
                  </a:lnTo>
                  <a:lnTo>
                    <a:pt x="4536" y="1444"/>
                  </a:lnTo>
                  <a:lnTo>
                    <a:pt x="4506" y="1440"/>
                  </a:lnTo>
                  <a:lnTo>
                    <a:pt x="4478" y="1434"/>
                  </a:lnTo>
                  <a:lnTo>
                    <a:pt x="4450" y="1428"/>
                  </a:lnTo>
                  <a:lnTo>
                    <a:pt x="4422" y="1420"/>
                  </a:lnTo>
                  <a:lnTo>
                    <a:pt x="4368" y="1400"/>
                  </a:lnTo>
                  <a:lnTo>
                    <a:pt x="4316" y="1378"/>
                  </a:lnTo>
                  <a:lnTo>
                    <a:pt x="4264" y="1352"/>
                  </a:lnTo>
                  <a:lnTo>
                    <a:pt x="4214" y="1324"/>
                  </a:lnTo>
                  <a:lnTo>
                    <a:pt x="4116" y="1268"/>
                  </a:lnTo>
                  <a:lnTo>
                    <a:pt x="4066" y="1240"/>
                  </a:lnTo>
                  <a:lnTo>
                    <a:pt x="4016" y="1214"/>
                  </a:lnTo>
                  <a:lnTo>
                    <a:pt x="3966" y="1192"/>
                  </a:lnTo>
                  <a:lnTo>
                    <a:pt x="3914" y="1172"/>
                  </a:lnTo>
                  <a:lnTo>
                    <a:pt x="3888" y="1164"/>
                  </a:lnTo>
                  <a:lnTo>
                    <a:pt x="3862" y="1158"/>
                  </a:lnTo>
                  <a:lnTo>
                    <a:pt x="3834" y="1152"/>
                  </a:lnTo>
                  <a:lnTo>
                    <a:pt x="3808" y="1148"/>
                  </a:lnTo>
                  <a:lnTo>
                    <a:pt x="3808" y="1148"/>
                  </a:lnTo>
                  <a:lnTo>
                    <a:pt x="3772" y="1144"/>
                  </a:lnTo>
                  <a:lnTo>
                    <a:pt x="3738" y="1144"/>
                  </a:lnTo>
                  <a:lnTo>
                    <a:pt x="3704" y="1146"/>
                  </a:lnTo>
                  <a:lnTo>
                    <a:pt x="3672" y="1150"/>
                  </a:lnTo>
                  <a:lnTo>
                    <a:pt x="3638" y="1156"/>
                  </a:lnTo>
                  <a:lnTo>
                    <a:pt x="3606" y="1164"/>
                  </a:lnTo>
                  <a:lnTo>
                    <a:pt x="3572" y="1174"/>
                  </a:lnTo>
                  <a:lnTo>
                    <a:pt x="3540" y="1188"/>
                  </a:lnTo>
                  <a:lnTo>
                    <a:pt x="3506" y="1202"/>
                  </a:lnTo>
                  <a:lnTo>
                    <a:pt x="3474" y="1220"/>
                  </a:lnTo>
                  <a:lnTo>
                    <a:pt x="3440" y="1238"/>
                  </a:lnTo>
                  <a:lnTo>
                    <a:pt x="3406" y="1260"/>
                  </a:lnTo>
                  <a:lnTo>
                    <a:pt x="3372" y="1282"/>
                  </a:lnTo>
                  <a:lnTo>
                    <a:pt x="3338" y="1308"/>
                  </a:lnTo>
                  <a:lnTo>
                    <a:pt x="3268" y="1364"/>
                  </a:lnTo>
                  <a:lnTo>
                    <a:pt x="3268" y="1364"/>
                  </a:lnTo>
                  <a:lnTo>
                    <a:pt x="3226" y="1396"/>
                  </a:lnTo>
                  <a:lnTo>
                    <a:pt x="3182" y="1426"/>
                  </a:lnTo>
                  <a:lnTo>
                    <a:pt x="3136" y="1454"/>
                  </a:lnTo>
                  <a:lnTo>
                    <a:pt x="3088" y="1478"/>
                  </a:lnTo>
                  <a:lnTo>
                    <a:pt x="3038" y="1500"/>
                  </a:lnTo>
                  <a:lnTo>
                    <a:pt x="2986" y="1518"/>
                  </a:lnTo>
                  <a:lnTo>
                    <a:pt x="2932" y="1534"/>
                  </a:lnTo>
                  <a:lnTo>
                    <a:pt x="2878" y="1544"/>
                  </a:lnTo>
                  <a:lnTo>
                    <a:pt x="2822" y="1550"/>
                  </a:lnTo>
                  <a:lnTo>
                    <a:pt x="2792" y="1550"/>
                  </a:lnTo>
                  <a:lnTo>
                    <a:pt x="2764" y="1550"/>
                  </a:lnTo>
                  <a:lnTo>
                    <a:pt x="2736" y="1548"/>
                  </a:lnTo>
                  <a:lnTo>
                    <a:pt x="2706" y="1546"/>
                  </a:lnTo>
                  <a:lnTo>
                    <a:pt x="2678" y="1542"/>
                  </a:lnTo>
                  <a:lnTo>
                    <a:pt x="2648" y="1536"/>
                  </a:lnTo>
                  <a:lnTo>
                    <a:pt x="2618" y="1530"/>
                  </a:lnTo>
                  <a:lnTo>
                    <a:pt x="2588" y="1522"/>
                  </a:lnTo>
                  <a:lnTo>
                    <a:pt x="2560" y="1512"/>
                  </a:lnTo>
                  <a:lnTo>
                    <a:pt x="2530" y="1500"/>
                  </a:lnTo>
                  <a:lnTo>
                    <a:pt x="2500" y="1486"/>
                  </a:lnTo>
                  <a:lnTo>
                    <a:pt x="2470" y="1472"/>
                  </a:lnTo>
                  <a:lnTo>
                    <a:pt x="2440" y="1456"/>
                  </a:lnTo>
                  <a:lnTo>
                    <a:pt x="2410" y="1436"/>
                  </a:lnTo>
                  <a:lnTo>
                    <a:pt x="2410" y="1436"/>
                  </a:lnTo>
                  <a:lnTo>
                    <a:pt x="2432" y="1424"/>
                  </a:lnTo>
                  <a:lnTo>
                    <a:pt x="2450" y="1410"/>
                  </a:lnTo>
                  <a:lnTo>
                    <a:pt x="2466" y="1398"/>
                  </a:lnTo>
                  <a:lnTo>
                    <a:pt x="2482" y="1382"/>
                  </a:lnTo>
                  <a:lnTo>
                    <a:pt x="2494" y="1368"/>
                  </a:lnTo>
                  <a:lnTo>
                    <a:pt x="2506" y="1352"/>
                  </a:lnTo>
                  <a:lnTo>
                    <a:pt x="2516" y="1336"/>
                  </a:lnTo>
                  <a:lnTo>
                    <a:pt x="2524" y="1320"/>
                  </a:lnTo>
                  <a:lnTo>
                    <a:pt x="2530" y="1302"/>
                  </a:lnTo>
                  <a:lnTo>
                    <a:pt x="2534" y="1286"/>
                  </a:lnTo>
                  <a:lnTo>
                    <a:pt x="2538" y="1268"/>
                  </a:lnTo>
                  <a:lnTo>
                    <a:pt x="2540" y="1250"/>
                  </a:lnTo>
                  <a:lnTo>
                    <a:pt x="2540" y="1232"/>
                  </a:lnTo>
                  <a:lnTo>
                    <a:pt x="2540" y="1214"/>
                  </a:lnTo>
                  <a:lnTo>
                    <a:pt x="2536" y="1178"/>
                  </a:lnTo>
                  <a:lnTo>
                    <a:pt x="2526" y="1142"/>
                  </a:lnTo>
                  <a:lnTo>
                    <a:pt x="2514" y="1106"/>
                  </a:lnTo>
                  <a:lnTo>
                    <a:pt x="2500" y="1072"/>
                  </a:lnTo>
                  <a:lnTo>
                    <a:pt x="2482" y="1038"/>
                  </a:lnTo>
                  <a:lnTo>
                    <a:pt x="2462" y="1006"/>
                  </a:lnTo>
                  <a:lnTo>
                    <a:pt x="2442" y="974"/>
                  </a:lnTo>
                  <a:lnTo>
                    <a:pt x="2420" y="946"/>
                  </a:lnTo>
                  <a:lnTo>
                    <a:pt x="2398" y="920"/>
                  </a:lnTo>
                  <a:lnTo>
                    <a:pt x="2398" y="920"/>
                  </a:lnTo>
                  <a:lnTo>
                    <a:pt x="2380" y="904"/>
                  </a:lnTo>
                  <a:lnTo>
                    <a:pt x="2362" y="888"/>
                  </a:lnTo>
                  <a:lnTo>
                    <a:pt x="2340" y="872"/>
                  </a:lnTo>
                  <a:lnTo>
                    <a:pt x="2316" y="858"/>
                  </a:lnTo>
                  <a:lnTo>
                    <a:pt x="2292" y="846"/>
                  </a:lnTo>
                  <a:lnTo>
                    <a:pt x="2264" y="834"/>
                  </a:lnTo>
                  <a:lnTo>
                    <a:pt x="2236" y="826"/>
                  </a:lnTo>
                  <a:lnTo>
                    <a:pt x="2208" y="818"/>
                  </a:lnTo>
                  <a:lnTo>
                    <a:pt x="2178" y="812"/>
                  </a:lnTo>
                  <a:lnTo>
                    <a:pt x="2148" y="810"/>
                  </a:lnTo>
                  <a:lnTo>
                    <a:pt x="2118" y="810"/>
                  </a:lnTo>
                  <a:lnTo>
                    <a:pt x="2088" y="812"/>
                  </a:lnTo>
                  <a:lnTo>
                    <a:pt x="2056" y="816"/>
                  </a:lnTo>
                  <a:lnTo>
                    <a:pt x="2026" y="824"/>
                  </a:lnTo>
                  <a:lnTo>
                    <a:pt x="1998" y="836"/>
                  </a:lnTo>
                  <a:lnTo>
                    <a:pt x="1970" y="850"/>
                  </a:lnTo>
                  <a:lnTo>
                    <a:pt x="1970" y="850"/>
                  </a:lnTo>
                  <a:close/>
                </a:path>
              </a:pathLst>
            </a:custGeom>
            <a:grpFill/>
            <a:ln w="12700">
              <a:solidFill>
                <a:srgbClr val="FABE00"/>
              </a:solidFill>
              <a:prstDash val="solid"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" name="Freeform 9"/>
            <p:cNvSpPr/>
            <p:nvPr/>
          </p:nvSpPr>
          <p:spPr bwMode="auto">
            <a:xfrm>
              <a:off x="1982788" y="2973388"/>
              <a:ext cx="5905500" cy="1793875"/>
            </a:xfrm>
            <a:custGeom>
              <a:gdLst>
                <a:gd fmla="*/ 196 w 3720" name="T0"/>
                <a:gd fmla="*/ 618 h 1130" name="T1"/>
                <a:gd fmla="*/ 88 w 3720" name="T2"/>
                <a:gd fmla="*/ 616 h 1130" name="T3"/>
                <a:gd fmla="*/ 14 w 3720" name="T4"/>
                <a:gd fmla="*/ 534 h 1130" name="T5"/>
                <a:gd fmla="*/ 2 w 3720" name="T6"/>
                <a:gd fmla="*/ 426 h 1130" name="T7"/>
                <a:gd fmla="*/ 68 w 3720" name="T8"/>
                <a:gd fmla="*/ 302 h 1130" name="T9"/>
                <a:gd fmla="*/ 206 w 3720" name="T10"/>
                <a:gd fmla="*/ 242 h 1130" name="T11"/>
                <a:gd fmla="*/ 248 w 3720" name="T12"/>
                <a:gd fmla="*/ 136 h 1130" name="T13"/>
                <a:gd fmla="*/ 352 w 3720" name="T14"/>
                <a:gd fmla="*/ 48 h 1130" name="T15"/>
                <a:gd fmla="*/ 492 w 3720" name="T16"/>
                <a:gd fmla="*/ 2 h 1130" name="T17"/>
                <a:gd fmla="*/ 648 w 3720" name="T18"/>
                <a:gd fmla="*/ 20 h 1130" name="T19"/>
                <a:gd fmla="*/ 794 w 3720" name="T20"/>
                <a:gd fmla="*/ 130 h 1130" name="T21"/>
                <a:gd fmla="*/ 960 w 3720" name="T22"/>
                <a:gd fmla="*/ 158 h 1130" name="T23"/>
                <a:gd fmla="*/ 1184 w 3720" name="T24"/>
                <a:gd fmla="*/ 212 h 1130" name="T25"/>
                <a:gd fmla="*/ 1328 w 3720" name="T26"/>
                <a:gd fmla="*/ 410 h 1130" name="T27"/>
                <a:gd fmla="*/ 1342 w 3720" name="T28"/>
                <a:gd fmla="*/ 522 h 1130" name="T29"/>
                <a:gd fmla="*/ 1298 w 3720" name="T30"/>
                <a:gd fmla="*/ 610 h 1130" name="T31"/>
                <a:gd fmla="*/ 1128 w 3720" name="T32"/>
                <a:gd fmla="*/ 704 h 1130" name="T33"/>
                <a:gd fmla="*/ 1042 w 3720" name="T34"/>
                <a:gd fmla="*/ 692 h 1130" name="T35"/>
                <a:gd fmla="*/ 990 w 3720" name="T36"/>
                <a:gd fmla="*/ 644 h 1130" name="T37"/>
                <a:gd fmla="*/ 968 w 3720" name="T38"/>
                <a:gd fmla="*/ 548 h 1130" name="T39"/>
                <a:gd fmla="*/ 1006 w 3720" name="T40"/>
                <a:gd fmla="*/ 462 h 1130" name="T41"/>
                <a:gd fmla="*/ 1080 w 3720" name="T42"/>
                <a:gd fmla="*/ 438 h 1130" name="T43"/>
                <a:gd fmla="*/ 1142 w 3720" name="T44"/>
                <a:gd fmla="*/ 464 h 1130" name="T45"/>
                <a:gd fmla="*/ 1172 w 3720" name="T46"/>
                <a:gd fmla="*/ 528 h 1130" name="T47"/>
                <a:gd fmla="*/ 1194 w 3720" name="T48"/>
                <a:gd fmla="*/ 534 h 1130" name="T49"/>
                <a:gd fmla="*/ 1180 w 3720" name="T50"/>
                <a:gd fmla="*/ 438 h 1130" name="T51"/>
                <a:gd fmla="*/ 1114 w 3720" name="T52"/>
                <a:gd fmla="*/ 366 h 1130" name="T53"/>
                <a:gd fmla="*/ 996 w 3720" name="T54"/>
                <a:gd fmla="*/ 388 h 1130" name="T55"/>
                <a:gd fmla="*/ 910 w 3720" name="T56"/>
                <a:gd fmla="*/ 502 h 1130" name="T57"/>
                <a:gd fmla="*/ 924 w 3720" name="T58"/>
                <a:gd fmla="*/ 652 h 1130" name="T59"/>
                <a:gd fmla="*/ 996 w 3720" name="T60"/>
                <a:gd fmla="*/ 744 h 1130" name="T61"/>
                <a:gd fmla="*/ 1112 w 3720" name="T62"/>
                <a:gd fmla="*/ 778 h 1130" name="T63"/>
                <a:gd fmla="*/ 1296 w 3720" name="T64"/>
                <a:gd fmla="*/ 784 h 1130" name="T65"/>
                <a:gd fmla="*/ 1500 w 3720" name="T66"/>
                <a:gd fmla="*/ 872 h 1130" name="T67"/>
                <a:gd fmla="*/ 1668 w 3720" name="T68"/>
                <a:gd fmla="*/ 882 h 1130" name="T69"/>
                <a:gd fmla="*/ 1912 w 3720" name="T70"/>
                <a:gd fmla="*/ 840 h 1130" name="T71"/>
                <a:gd fmla="*/ 2116 w 3720" name="T72"/>
                <a:gd fmla="*/ 738 h 1130" name="T73"/>
                <a:gd fmla="*/ 2372 w 3720" name="T74"/>
                <a:gd fmla="*/ 546 h 1130" name="T75"/>
                <a:gd fmla="*/ 2628 w 3720" name="T76"/>
                <a:gd fmla="*/ 472 h 1130" name="T77"/>
                <a:gd fmla="*/ 2846 w 3720" name="T78"/>
                <a:gd fmla="*/ 518 h 1130" name="T79"/>
                <a:gd fmla="*/ 3056 w 3720" name="T80"/>
                <a:gd fmla="*/ 646 h 1130" name="T81"/>
                <a:gd fmla="*/ 3330 w 3720" name="T82"/>
                <a:gd fmla="*/ 750 h 1130" name="T83"/>
                <a:gd fmla="*/ 3720 w 3720" name="T84"/>
                <a:gd fmla="*/ 732 h 1130" name="T85"/>
                <a:gd fmla="*/ 3516 w 3720" name="T86"/>
                <a:gd fmla="*/ 814 h 1130" name="T87"/>
                <a:gd fmla="*/ 3278 w 3720" name="T88"/>
                <a:gd fmla="*/ 844 h 1130" name="T89"/>
                <a:gd fmla="*/ 3100 w 3720" name="T90"/>
                <a:gd fmla="*/ 804 h 1130" name="T91"/>
                <a:gd fmla="*/ 2758 w 3720" name="T92"/>
                <a:gd fmla="*/ 680 h 1130" name="T93"/>
                <a:gd fmla="*/ 2570 w 3720" name="T94"/>
                <a:gd fmla="*/ 674 h 1130" name="T95"/>
                <a:gd fmla="*/ 2410 w 3720" name="T96"/>
                <a:gd fmla="*/ 750 h 1130" name="T97"/>
                <a:gd fmla="*/ 2108 w 3720" name="T98"/>
                <a:gd fmla="*/ 946 h 1130" name="T99"/>
                <a:gd fmla="*/ 1766 w 3720" name="T100"/>
                <a:gd fmla="*/ 1070 h 1130" name="T101"/>
                <a:gd fmla="*/ 1424 w 3720" name="T102"/>
                <a:gd fmla="*/ 1126 h 1130" name="T103"/>
                <a:gd fmla="*/ 1074 w 3720" name="T104"/>
                <a:gd fmla="*/ 1116 h 1130" name="T105"/>
                <a:gd fmla="*/ 808 w 3720" name="T106"/>
                <a:gd fmla="*/ 1060 h 1130" name="T107"/>
                <a:gd fmla="*/ 538 w 3720" name="T108"/>
                <a:gd fmla="*/ 922 h 1130" name="T109"/>
                <a:gd fmla="*/ 308 w 3720" name="T110"/>
                <a:gd fmla="*/ 632 h 1130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130" w="3720">
                  <a:moveTo>
                    <a:pt x="276" y="564"/>
                  </a:moveTo>
                  <a:lnTo>
                    <a:pt x="276" y="564"/>
                  </a:lnTo>
                  <a:lnTo>
                    <a:pt x="256" y="582"/>
                  </a:lnTo>
                  <a:lnTo>
                    <a:pt x="236" y="596"/>
                  </a:lnTo>
                  <a:lnTo>
                    <a:pt x="216" y="608"/>
                  </a:lnTo>
                  <a:lnTo>
                    <a:pt x="196" y="618"/>
                  </a:lnTo>
                  <a:lnTo>
                    <a:pt x="178" y="624"/>
                  </a:lnTo>
                  <a:lnTo>
                    <a:pt x="158" y="628"/>
                  </a:lnTo>
                  <a:lnTo>
                    <a:pt x="140" y="628"/>
                  </a:lnTo>
                  <a:lnTo>
                    <a:pt x="122" y="626"/>
                  </a:lnTo>
                  <a:lnTo>
                    <a:pt x="104" y="622"/>
                  </a:lnTo>
                  <a:lnTo>
                    <a:pt x="88" y="616"/>
                  </a:lnTo>
                  <a:lnTo>
                    <a:pt x="72" y="608"/>
                  </a:lnTo>
                  <a:lnTo>
                    <a:pt x="58" y="596"/>
                  </a:lnTo>
                  <a:lnTo>
                    <a:pt x="46" y="584"/>
                  </a:lnTo>
                  <a:lnTo>
                    <a:pt x="34" y="570"/>
                  </a:lnTo>
                  <a:lnTo>
                    <a:pt x="24" y="552"/>
                  </a:lnTo>
                  <a:lnTo>
                    <a:pt x="14" y="534"/>
                  </a:lnTo>
                  <a:lnTo>
                    <a:pt x="14" y="534"/>
                  </a:lnTo>
                  <a:lnTo>
                    <a:pt x="8" y="514"/>
                  </a:lnTo>
                  <a:lnTo>
                    <a:pt x="2" y="494"/>
                  </a:lnTo>
                  <a:lnTo>
                    <a:pt x="0" y="472"/>
                  </a:lnTo>
                  <a:lnTo>
                    <a:pt x="0" y="450"/>
                  </a:lnTo>
                  <a:lnTo>
                    <a:pt x="2" y="426"/>
                  </a:lnTo>
                  <a:lnTo>
                    <a:pt x="6" y="404"/>
                  </a:lnTo>
                  <a:lnTo>
                    <a:pt x="14" y="382"/>
                  </a:lnTo>
                  <a:lnTo>
                    <a:pt x="24" y="360"/>
                  </a:lnTo>
                  <a:lnTo>
                    <a:pt x="36" y="340"/>
                  </a:lnTo>
                  <a:lnTo>
                    <a:pt x="50" y="320"/>
                  </a:lnTo>
                  <a:lnTo>
                    <a:pt x="68" y="302"/>
                  </a:lnTo>
                  <a:lnTo>
                    <a:pt x="90" y="286"/>
                  </a:lnTo>
                  <a:lnTo>
                    <a:pt x="114" y="272"/>
                  </a:lnTo>
                  <a:lnTo>
                    <a:pt x="142" y="258"/>
                  </a:lnTo>
                  <a:lnTo>
                    <a:pt x="172" y="250"/>
                  </a:lnTo>
                  <a:lnTo>
                    <a:pt x="206" y="242"/>
                  </a:lnTo>
                  <a:lnTo>
                    <a:pt x="206" y="242"/>
                  </a:lnTo>
                  <a:lnTo>
                    <a:pt x="208" y="224"/>
                  </a:lnTo>
                  <a:lnTo>
                    <a:pt x="212" y="206"/>
                  </a:lnTo>
                  <a:lnTo>
                    <a:pt x="218" y="188"/>
                  </a:lnTo>
                  <a:lnTo>
                    <a:pt x="226" y="172"/>
                  </a:lnTo>
                  <a:lnTo>
                    <a:pt x="236" y="154"/>
                  </a:lnTo>
                  <a:lnTo>
                    <a:pt x="248" y="136"/>
                  </a:lnTo>
                  <a:lnTo>
                    <a:pt x="262" y="120"/>
                  </a:lnTo>
                  <a:lnTo>
                    <a:pt x="276" y="104"/>
                  </a:lnTo>
                  <a:lnTo>
                    <a:pt x="294" y="90"/>
                  </a:lnTo>
                  <a:lnTo>
                    <a:pt x="312" y="74"/>
                  </a:lnTo>
                  <a:lnTo>
                    <a:pt x="330" y="62"/>
                  </a:lnTo>
                  <a:lnTo>
                    <a:pt x="352" y="48"/>
                  </a:lnTo>
                  <a:lnTo>
                    <a:pt x="372" y="38"/>
                  </a:lnTo>
                  <a:lnTo>
                    <a:pt x="396" y="28"/>
                  </a:lnTo>
                  <a:lnTo>
                    <a:pt x="418" y="18"/>
                  </a:lnTo>
                  <a:lnTo>
                    <a:pt x="442" y="12"/>
                  </a:lnTo>
                  <a:lnTo>
                    <a:pt x="468" y="6"/>
                  </a:lnTo>
                  <a:lnTo>
                    <a:pt x="492" y="2"/>
                  </a:lnTo>
                  <a:lnTo>
                    <a:pt x="518" y="0"/>
                  </a:lnTo>
                  <a:lnTo>
                    <a:pt x="544" y="0"/>
                  </a:lnTo>
                  <a:lnTo>
                    <a:pt x="570" y="2"/>
                  </a:lnTo>
                  <a:lnTo>
                    <a:pt x="596" y="6"/>
                  </a:lnTo>
                  <a:lnTo>
                    <a:pt x="622" y="12"/>
                  </a:lnTo>
                  <a:lnTo>
                    <a:pt x="648" y="20"/>
                  </a:lnTo>
                  <a:lnTo>
                    <a:pt x="674" y="32"/>
                  </a:lnTo>
                  <a:lnTo>
                    <a:pt x="700" y="46"/>
                  </a:lnTo>
                  <a:lnTo>
                    <a:pt x="724" y="62"/>
                  </a:lnTo>
                  <a:lnTo>
                    <a:pt x="748" y="82"/>
                  </a:lnTo>
                  <a:lnTo>
                    <a:pt x="772" y="104"/>
                  </a:lnTo>
                  <a:lnTo>
                    <a:pt x="794" y="130"/>
                  </a:lnTo>
                  <a:lnTo>
                    <a:pt x="816" y="158"/>
                  </a:lnTo>
                  <a:lnTo>
                    <a:pt x="836" y="190"/>
                  </a:lnTo>
                  <a:lnTo>
                    <a:pt x="836" y="190"/>
                  </a:lnTo>
                  <a:lnTo>
                    <a:pt x="878" y="174"/>
                  </a:lnTo>
                  <a:lnTo>
                    <a:pt x="920" y="164"/>
                  </a:lnTo>
                  <a:lnTo>
                    <a:pt x="960" y="158"/>
                  </a:lnTo>
                  <a:lnTo>
                    <a:pt x="1002" y="156"/>
                  </a:lnTo>
                  <a:lnTo>
                    <a:pt x="1040" y="158"/>
                  </a:lnTo>
                  <a:lnTo>
                    <a:pt x="1080" y="166"/>
                  </a:lnTo>
                  <a:lnTo>
                    <a:pt x="1116" y="176"/>
                  </a:lnTo>
                  <a:lnTo>
                    <a:pt x="1152" y="192"/>
                  </a:lnTo>
                  <a:lnTo>
                    <a:pt x="1184" y="212"/>
                  </a:lnTo>
                  <a:lnTo>
                    <a:pt x="1216" y="236"/>
                  </a:lnTo>
                  <a:lnTo>
                    <a:pt x="1244" y="262"/>
                  </a:lnTo>
                  <a:lnTo>
                    <a:pt x="1270" y="294"/>
                  </a:lnTo>
                  <a:lnTo>
                    <a:pt x="1294" y="330"/>
                  </a:lnTo>
                  <a:lnTo>
                    <a:pt x="1312" y="368"/>
                  </a:lnTo>
                  <a:lnTo>
                    <a:pt x="1328" y="410"/>
                  </a:lnTo>
                  <a:lnTo>
                    <a:pt x="1340" y="456"/>
                  </a:lnTo>
                  <a:lnTo>
                    <a:pt x="1340" y="456"/>
                  </a:lnTo>
                  <a:lnTo>
                    <a:pt x="1344" y="474"/>
                  </a:lnTo>
                  <a:lnTo>
                    <a:pt x="1344" y="490"/>
                  </a:lnTo>
                  <a:lnTo>
                    <a:pt x="1344" y="506"/>
                  </a:lnTo>
                  <a:lnTo>
                    <a:pt x="1342" y="522"/>
                  </a:lnTo>
                  <a:lnTo>
                    <a:pt x="1338" y="538"/>
                  </a:lnTo>
                  <a:lnTo>
                    <a:pt x="1332" y="554"/>
                  </a:lnTo>
                  <a:lnTo>
                    <a:pt x="1326" y="568"/>
                  </a:lnTo>
                  <a:lnTo>
                    <a:pt x="1318" y="582"/>
                  </a:lnTo>
                  <a:lnTo>
                    <a:pt x="1308" y="596"/>
                  </a:lnTo>
                  <a:lnTo>
                    <a:pt x="1298" y="610"/>
                  </a:lnTo>
                  <a:lnTo>
                    <a:pt x="1274" y="634"/>
                  </a:lnTo>
                  <a:lnTo>
                    <a:pt x="1248" y="656"/>
                  </a:lnTo>
                  <a:lnTo>
                    <a:pt x="1220" y="674"/>
                  </a:lnTo>
                  <a:lnTo>
                    <a:pt x="1190" y="688"/>
                  </a:lnTo>
                  <a:lnTo>
                    <a:pt x="1158" y="698"/>
                  </a:lnTo>
                  <a:lnTo>
                    <a:pt x="1128" y="704"/>
                  </a:lnTo>
                  <a:lnTo>
                    <a:pt x="1112" y="706"/>
                  </a:lnTo>
                  <a:lnTo>
                    <a:pt x="1098" y="706"/>
                  </a:lnTo>
                  <a:lnTo>
                    <a:pt x="1082" y="704"/>
                  </a:lnTo>
                  <a:lnTo>
                    <a:pt x="1068" y="702"/>
                  </a:lnTo>
                  <a:lnTo>
                    <a:pt x="1056" y="698"/>
                  </a:lnTo>
                  <a:lnTo>
                    <a:pt x="1042" y="692"/>
                  </a:lnTo>
                  <a:lnTo>
                    <a:pt x="1030" y="686"/>
                  </a:lnTo>
                  <a:lnTo>
                    <a:pt x="1018" y="678"/>
                  </a:lnTo>
                  <a:lnTo>
                    <a:pt x="1008" y="668"/>
                  </a:lnTo>
                  <a:lnTo>
                    <a:pt x="998" y="656"/>
                  </a:lnTo>
                  <a:lnTo>
                    <a:pt x="998" y="656"/>
                  </a:lnTo>
                  <a:lnTo>
                    <a:pt x="990" y="644"/>
                  </a:lnTo>
                  <a:lnTo>
                    <a:pt x="984" y="628"/>
                  </a:lnTo>
                  <a:lnTo>
                    <a:pt x="978" y="614"/>
                  </a:lnTo>
                  <a:lnTo>
                    <a:pt x="974" y="598"/>
                  </a:lnTo>
                  <a:lnTo>
                    <a:pt x="970" y="580"/>
                  </a:lnTo>
                  <a:lnTo>
                    <a:pt x="968" y="564"/>
                  </a:lnTo>
                  <a:lnTo>
                    <a:pt x="968" y="548"/>
                  </a:lnTo>
                  <a:lnTo>
                    <a:pt x="970" y="530"/>
                  </a:lnTo>
                  <a:lnTo>
                    <a:pt x="974" y="514"/>
                  </a:lnTo>
                  <a:lnTo>
                    <a:pt x="978" y="500"/>
                  </a:lnTo>
                  <a:lnTo>
                    <a:pt x="986" y="486"/>
                  </a:lnTo>
                  <a:lnTo>
                    <a:pt x="996" y="472"/>
                  </a:lnTo>
                  <a:lnTo>
                    <a:pt x="1006" y="462"/>
                  </a:lnTo>
                  <a:lnTo>
                    <a:pt x="1020" y="452"/>
                  </a:lnTo>
                  <a:lnTo>
                    <a:pt x="1036" y="444"/>
                  </a:lnTo>
                  <a:lnTo>
                    <a:pt x="1054" y="440"/>
                  </a:lnTo>
                  <a:lnTo>
                    <a:pt x="1054" y="440"/>
                  </a:lnTo>
                  <a:lnTo>
                    <a:pt x="1066" y="438"/>
                  </a:lnTo>
                  <a:lnTo>
                    <a:pt x="1080" y="438"/>
                  </a:lnTo>
                  <a:lnTo>
                    <a:pt x="1092" y="438"/>
                  </a:lnTo>
                  <a:lnTo>
                    <a:pt x="1102" y="442"/>
                  </a:lnTo>
                  <a:lnTo>
                    <a:pt x="1114" y="446"/>
                  </a:lnTo>
                  <a:lnTo>
                    <a:pt x="1124" y="450"/>
                  </a:lnTo>
                  <a:lnTo>
                    <a:pt x="1134" y="456"/>
                  </a:lnTo>
                  <a:lnTo>
                    <a:pt x="1142" y="464"/>
                  </a:lnTo>
                  <a:lnTo>
                    <a:pt x="1150" y="472"/>
                  </a:lnTo>
                  <a:lnTo>
                    <a:pt x="1156" y="482"/>
                  </a:lnTo>
                  <a:lnTo>
                    <a:pt x="1162" y="492"/>
                  </a:lnTo>
                  <a:lnTo>
                    <a:pt x="1166" y="504"/>
                  </a:lnTo>
                  <a:lnTo>
                    <a:pt x="1170" y="516"/>
                  </a:lnTo>
                  <a:lnTo>
                    <a:pt x="1172" y="528"/>
                  </a:lnTo>
                  <a:lnTo>
                    <a:pt x="1172" y="544"/>
                  </a:lnTo>
                  <a:lnTo>
                    <a:pt x="1172" y="558"/>
                  </a:lnTo>
                  <a:lnTo>
                    <a:pt x="1172" y="558"/>
                  </a:lnTo>
                  <a:lnTo>
                    <a:pt x="1182" y="552"/>
                  </a:lnTo>
                  <a:lnTo>
                    <a:pt x="1188" y="544"/>
                  </a:lnTo>
                  <a:lnTo>
                    <a:pt x="1194" y="534"/>
                  </a:lnTo>
                  <a:lnTo>
                    <a:pt x="1196" y="520"/>
                  </a:lnTo>
                  <a:lnTo>
                    <a:pt x="1196" y="504"/>
                  </a:lnTo>
                  <a:lnTo>
                    <a:pt x="1196" y="488"/>
                  </a:lnTo>
                  <a:lnTo>
                    <a:pt x="1192" y="472"/>
                  </a:lnTo>
                  <a:lnTo>
                    <a:pt x="1186" y="454"/>
                  </a:lnTo>
                  <a:lnTo>
                    <a:pt x="1180" y="438"/>
                  </a:lnTo>
                  <a:lnTo>
                    <a:pt x="1172" y="422"/>
                  </a:lnTo>
                  <a:lnTo>
                    <a:pt x="1162" y="406"/>
                  </a:lnTo>
                  <a:lnTo>
                    <a:pt x="1152" y="392"/>
                  </a:lnTo>
                  <a:lnTo>
                    <a:pt x="1140" y="382"/>
                  </a:lnTo>
                  <a:lnTo>
                    <a:pt x="1128" y="372"/>
                  </a:lnTo>
                  <a:lnTo>
                    <a:pt x="1114" y="366"/>
                  </a:lnTo>
                  <a:lnTo>
                    <a:pt x="1098" y="364"/>
                  </a:lnTo>
                  <a:lnTo>
                    <a:pt x="1098" y="364"/>
                  </a:lnTo>
                  <a:lnTo>
                    <a:pt x="1070" y="364"/>
                  </a:lnTo>
                  <a:lnTo>
                    <a:pt x="1044" y="368"/>
                  </a:lnTo>
                  <a:lnTo>
                    <a:pt x="1020" y="376"/>
                  </a:lnTo>
                  <a:lnTo>
                    <a:pt x="996" y="388"/>
                  </a:lnTo>
                  <a:lnTo>
                    <a:pt x="976" y="402"/>
                  </a:lnTo>
                  <a:lnTo>
                    <a:pt x="958" y="418"/>
                  </a:lnTo>
                  <a:lnTo>
                    <a:pt x="942" y="436"/>
                  </a:lnTo>
                  <a:lnTo>
                    <a:pt x="930" y="456"/>
                  </a:lnTo>
                  <a:lnTo>
                    <a:pt x="918" y="480"/>
                  </a:lnTo>
                  <a:lnTo>
                    <a:pt x="910" y="502"/>
                  </a:lnTo>
                  <a:lnTo>
                    <a:pt x="906" y="526"/>
                  </a:lnTo>
                  <a:lnTo>
                    <a:pt x="902" y="552"/>
                  </a:lnTo>
                  <a:lnTo>
                    <a:pt x="902" y="578"/>
                  </a:lnTo>
                  <a:lnTo>
                    <a:pt x="906" y="602"/>
                  </a:lnTo>
                  <a:lnTo>
                    <a:pt x="914" y="628"/>
                  </a:lnTo>
                  <a:lnTo>
                    <a:pt x="924" y="652"/>
                  </a:lnTo>
                  <a:lnTo>
                    <a:pt x="924" y="652"/>
                  </a:lnTo>
                  <a:lnTo>
                    <a:pt x="936" y="676"/>
                  </a:lnTo>
                  <a:lnTo>
                    <a:pt x="950" y="696"/>
                  </a:lnTo>
                  <a:lnTo>
                    <a:pt x="964" y="716"/>
                  </a:lnTo>
                  <a:lnTo>
                    <a:pt x="980" y="732"/>
                  </a:lnTo>
                  <a:lnTo>
                    <a:pt x="996" y="744"/>
                  </a:lnTo>
                  <a:lnTo>
                    <a:pt x="1012" y="756"/>
                  </a:lnTo>
                  <a:lnTo>
                    <a:pt x="1030" y="764"/>
                  </a:lnTo>
                  <a:lnTo>
                    <a:pt x="1050" y="770"/>
                  </a:lnTo>
                  <a:lnTo>
                    <a:pt x="1070" y="776"/>
                  </a:lnTo>
                  <a:lnTo>
                    <a:pt x="1090" y="778"/>
                  </a:lnTo>
                  <a:lnTo>
                    <a:pt x="1112" y="778"/>
                  </a:lnTo>
                  <a:lnTo>
                    <a:pt x="1136" y="776"/>
                  </a:lnTo>
                  <a:lnTo>
                    <a:pt x="1162" y="772"/>
                  </a:lnTo>
                  <a:lnTo>
                    <a:pt x="1188" y="766"/>
                  </a:lnTo>
                  <a:lnTo>
                    <a:pt x="1244" y="752"/>
                  </a:lnTo>
                  <a:lnTo>
                    <a:pt x="1244" y="752"/>
                  </a:lnTo>
                  <a:lnTo>
                    <a:pt x="1296" y="784"/>
                  </a:lnTo>
                  <a:lnTo>
                    <a:pt x="1346" y="814"/>
                  </a:lnTo>
                  <a:lnTo>
                    <a:pt x="1396" y="838"/>
                  </a:lnTo>
                  <a:lnTo>
                    <a:pt x="1422" y="848"/>
                  </a:lnTo>
                  <a:lnTo>
                    <a:pt x="1448" y="858"/>
                  </a:lnTo>
                  <a:lnTo>
                    <a:pt x="1474" y="866"/>
                  </a:lnTo>
                  <a:lnTo>
                    <a:pt x="1500" y="872"/>
                  </a:lnTo>
                  <a:lnTo>
                    <a:pt x="1526" y="878"/>
                  </a:lnTo>
                  <a:lnTo>
                    <a:pt x="1552" y="882"/>
                  </a:lnTo>
                  <a:lnTo>
                    <a:pt x="1580" y="884"/>
                  </a:lnTo>
                  <a:lnTo>
                    <a:pt x="1610" y="884"/>
                  </a:lnTo>
                  <a:lnTo>
                    <a:pt x="1638" y="884"/>
                  </a:lnTo>
                  <a:lnTo>
                    <a:pt x="1668" y="882"/>
                  </a:lnTo>
                  <a:lnTo>
                    <a:pt x="1668" y="882"/>
                  </a:lnTo>
                  <a:lnTo>
                    <a:pt x="1726" y="876"/>
                  </a:lnTo>
                  <a:lnTo>
                    <a:pt x="1778" y="870"/>
                  </a:lnTo>
                  <a:lnTo>
                    <a:pt x="1826" y="862"/>
                  </a:lnTo>
                  <a:lnTo>
                    <a:pt x="1872" y="850"/>
                  </a:lnTo>
                  <a:lnTo>
                    <a:pt x="1912" y="840"/>
                  </a:lnTo>
                  <a:lnTo>
                    <a:pt x="1950" y="826"/>
                  </a:lnTo>
                  <a:lnTo>
                    <a:pt x="1986" y="812"/>
                  </a:lnTo>
                  <a:lnTo>
                    <a:pt x="2020" y="796"/>
                  </a:lnTo>
                  <a:lnTo>
                    <a:pt x="2054" y="778"/>
                  </a:lnTo>
                  <a:lnTo>
                    <a:pt x="2086" y="758"/>
                  </a:lnTo>
                  <a:lnTo>
                    <a:pt x="2116" y="738"/>
                  </a:lnTo>
                  <a:lnTo>
                    <a:pt x="2148" y="714"/>
                  </a:lnTo>
                  <a:lnTo>
                    <a:pt x="2212" y="664"/>
                  </a:lnTo>
                  <a:lnTo>
                    <a:pt x="2284" y="608"/>
                  </a:lnTo>
                  <a:lnTo>
                    <a:pt x="2284" y="608"/>
                  </a:lnTo>
                  <a:lnTo>
                    <a:pt x="2328" y="574"/>
                  </a:lnTo>
                  <a:lnTo>
                    <a:pt x="2372" y="546"/>
                  </a:lnTo>
                  <a:lnTo>
                    <a:pt x="2416" y="524"/>
                  </a:lnTo>
                  <a:lnTo>
                    <a:pt x="2460" y="504"/>
                  </a:lnTo>
                  <a:lnTo>
                    <a:pt x="2504" y="490"/>
                  </a:lnTo>
                  <a:lnTo>
                    <a:pt x="2546" y="480"/>
                  </a:lnTo>
                  <a:lnTo>
                    <a:pt x="2588" y="474"/>
                  </a:lnTo>
                  <a:lnTo>
                    <a:pt x="2628" y="472"/>
                  </a:lnTo>
                  <a:lnTo>
                    <a:pt x="2668" y="472"/>
                  </a:lnTo>
                  <a:lnTo>
                    <a:pt x="2708" y="476"/>
                  </a:lnTo>
                  <a:lnTo>
                    <a:pt x="2744" y="484"/>
                  </a:lnTo>
                  <a:lnTo>
                    <a:pt x="2780" y="492"/>
                  </a:lnTo>
                  <a:lnTo>
                    <a:pt x="2814" y="504"/>
                  </a:lnTo>
                  <a:lnTo>
                    <a:pt x="2846" y="518"/>
                  </a:lnTo>
                  <a:lnTo>
                    <a:pt x="2874" y="532"/>
                  </a:lnTo>
                  <a:lnTo>
                    <a:pt x="2902" y="548"/>
                  </a:lnTo>
                  <a:lnTo>
                    <a:pt x="2902" y="548"/>
                  </a:lnTo>
                  <a:lnTo>
                    <a:pt x="2978" y="598"/>
                  </a:lnTo>
                  <a:lnTo>
                    <a:pt x="3016" y="622"/>
                  </a:lnTo>
                  <a:lnTo>
                    <a:pt x="3056" y="646"/>
                  </a:lnTo>
                  <a:lnTo>
                    <a:pt x="3096" y="668"/>
                  </a:lnTo>
                  <a:lnTo>
                    <a:pt x="3138" y="688"/>
                  </a:lnTo>
                  <a:lnTo>
                    <a:pt x="3182" y="708"/>
                  </a:lnTo>
                  <a:lnTo>
                    <a:pt x="3230" y="724"/>
                  </a:lnTo>
                  <a:lnTo>
                    <a:pt x="3278" y="738"/>
                  </a:lnTo>
                  <a:lnTo>
                    <a:pt x="3330" y="750"/>
                  </a:lnTo>
                  <a:lnTo>
                    <a:pt x="3386" y="756"/>
                  </a:lnTo>
                  <a:lnTo>
                    <a:pt x="3444" y="760"/>
                  </a:lnTo>
                  <a:lnTo>
                    <a:pt x="3506" y="760"/>
                  </a:lnTo>
                  <a:lnTo>
                    <a:pt x="3572" y="756"/>
                  </a:lnTo>
                  <a:lnTo>
                    <a:pt x="3644" y="748"/>
                  </a:lnTo>
                  <a:lnTo>
                    <a:pt x="3720" y="732"/>
                  </a:lnTo>
                  <a:lnTo>
                    <a:pt x="3720" y="732"/>
                  </a:lnTo>
                  <a:lnTo>
                    <a:pt x="3678" y="752"/>
                  </a:lnTo>
                  <a:lnTo>
                    <a:pt x="3638" y="770"/>
                  </a:lnTo>
                  <a:lnTo>
                    <a:pt x="3598" y="786"/>
                  </a:lnTo>
                  <a:lnTo>
                    <a:pt x="3556" y="802"/>
                  </a:lnTo>
                  <a:lnTo>
                    <a:pt x="3516" y="814"/>
                  </a:lnTo>
                  <a:lnTo>
                    <a:pt x="3476" y="824"/>
                  </a:lnTo>
                  <a:lnTo>
                    <a:pt x="3436" y="832"/>
                  </a:lnTo>
                  <a:lnTo>
                    <a:pt x="3396" y="840"/>
                  </a:lnTo>
                  <a:lnTo>
                    <a:pt x="3356" y="844"/>
                  </a:lnTo>
                  <a:lnTo>
                    <a:pt x="3316" y="846"/>
                  </a:lnTo>
                  <a:lnTo>
                    <a:pt x="3278" y="844"/>
                  </a:lnTo>
                  <a:lnTo>
                    <a:pt x="3240" y="842"/>
                  </a:lnTo>
                  <a:lnTo>
                    <a:pt x="3204" y="836"/>
                  </a:lnTo>
                  <a:lnTo>
                    <a:pt x="3168" y="828"/>
                  </a:lnTo>
                  <a:lnTo>
                    <a:pt x="3134" y="818"/>
                  </a:lnTo>
                  <a:lnTo>
                    <a:pt x="3100" y="804"/>
                  </a:lnTo>
                  <a:lnTo>
                    <a:pt x="3100" y="804"/>
                  </a:lnTo>
                  <a:lnTo>
                    <a:pt x="3022" y="772"/>
                  </a:lnTo>
                  <a:lnTo>
                    <a:pt x="2950" y="742"/>
                  </a:lnTo>
                  <a:lnTo>
                    <a:pt x="2884" y="716"/>
                  </a:lnTo>
                  <a:lnTo>
                    <a:pt x="2820" y="694"/>
                  </a:lnTo>
                  <a:lnTo>
                    <a:pt x="2788" y="686"/>
                  </a:lnTo>
                  <a:lnTo>
                    <a:pt x="2758" y="680"/>
                  </a:lnTo>
                  <a:lnTo>
                    <a:pt x="2726" y="674"/>
                  </a:lnTo>
                  <a:lnTo>
                    <a:pt x="2696" y="670"/>
                  </a:lnTo>
                  <a:lnTo>
                    <a:pt x="2666" y="668"/>
                  </a:lnTo>
                  <a:lnTo>
                    <a:pt x="2634" y="668"/>
                  </a:lnTo>
                  <a:lnTo>
                    <a:pt x="2602" y="670"/>
                  </a:lnTo>
                  <a:lnTo>
                    <a:pt x="2570" y="674"/>
                  </a:lnTo>
                  <a:lnTo>
                    <a:pt x="2570" y="674"/>
                  </a:lnTo>
                  <a:lnTo>
                    <a:pt x="2540" y="680"/>
                  </a:lnTo>
                  <a:lnTo>
                    <a:pt x="2510" y="692"/>
                  </a:lnTo>
                  <a:lnTo>
                    <a:pt x="2478" y="708"/>
                  </a:lnTo>
                  <a:lnTo>
                    <a:pt x="2444" y="728"/>
                  </a:lnTo>
                  <a:lnTo>
                    <a:pt x="2410" y="750"/>
                  </a:lnTo>
                  <a:lnTo>
                    <a:pt x="2372" y="774"/>
                  </a:lnTo>
                  <a:lnTo>
                    <a:pt x="2294" y="830"/>
                  </a:lnTo>
                  <a:lnTo>
                    <a:pt x="2250" y="860"/>
                  </a:lnTo>
                  <a:lnTo>
                    <a:pt x="2206" y="890"/>
                  </a:lnTo>
                  <a:lnTo>
                    <a:pt x="2158" y="918"/>
                  </a:lnTo>
                  <a:lnTo>
                    <a:pt x="2108" y="946"/>
                  </a:lnTo>
                  <a:lnTo>
                    <a:pt x="2056" y="974"/>
                  </a:lnTo>
                  <a:lnTo>
                    <a:pt x="2000" y="998"/>
                  </a:lnTo>
                  <a:lnTo>
                    <a:pt x="1942" y="1020"/>
                  </a:lnTo>
                  <a:lnTo>
                    <a:pt x="1882" y="1040"/>
                  </a:lnTo>
                  <a:lnTo>
                    <a:pt x="1882" y="1040"/>
                  </a:lnTo>
                  <a:lnTo>
                    <a:pt x="1766" y="1070"/>
                  </a:lnTo>
                  <a:lnTo>
                    <a:pt x="1708" y="1082"/>
                  </a:lnTo>
                  <a:lnTo>
                    <a:pt x="1652" y="1094"/>
                  </a:lnTo>
                  <a:lnTo>
                    <a:pt x="1594" y="1104"/>
                  </a:lnTo>
                  <a:lnTo>
                    <a:pt x="1538" y="1114"/>
                  </a:lnTo>
                  <a:lnTo>
                    <a:pt x="1480" y="1120"/>
                  </a:lnTo>
                  <a:lnTo>
                    <a:pt x="1424" y="1126"/>
                  </a:lnTo>
                  <a:lnTo>
                    <a:pt x="1366" y="1130"/>
                  </a:lnTo>
                  <a:lnTo>
                    <a:pt x="1308" y="1130"/>
                  </a:lnTo>
                  <a:lnTo>
                    <a:pt x="1252" y="1130"/>
                  </a:lnTo>
                  <a:lnTo>
                    <a:pt x="1192" y="1128"/>
                  </a:lnTo>
                  <a:lnTo>
                    <a:pt x="1134" y="1124"/>
                  </a:lnTo>
                  <a:lnTo>
                    <a:pt x="1074" y="1116"/>
                  </a:lnTo>
                  <a:lnTo>
                    <a:pt x="1014" y="1108"/>
                  </a:lnTo>
                  <a:lnTo>
                    <a:pt x="954" y="1096"/>
                  </a:lnTo>
                  <a:lnTo>
                    <a:pt x="954" y="1096"/>
                  </a:lnTo>
                  <a:lnTo>
                    <a:pt x="904" y="1086"/>
                  </a:lnTo>
                  <a:lnTo>
                    <a:pt x="856" y="1074"/>
                  </a:lnTo>
                  <a:lnTo>
                    <a:pt x="808" y="1060"/>
                  </a:lnTo>
                  <a:lnTo>
                    <a:pt x="762" y="1044"/>
                  </a:lnTo>
                  <a:lnTo>
                    <a:pt x="714" y="1026"/>
                  </a:lnTo>
                  <a:lnTo>
                    <a:pt x="668" y="1004"/>
                  </a:lnTo>
                  <a:lnTo>
                    <a:pt x="624" y="980"/>
                  </a:lnTo>
                  <a:lnTo>
                    <a:pt x="580" y="952"/>
                  </a:lnTo>
                  <a:lnTo>
                    <a:pt x="538" y="922"/>
                  </a:lnTo>
                  <a:lnTo>
                    <a:pt x="496" y="886"/>
                  </a:lnTo>
                  <a:lnTo>
                    <a:pt x="456" y="846"/>
                  </a:lnTo>
                  <a:lnTo>
                    <a:pt x="416" y="800"/>
                  </a:lnTo>
                  <a:lnTo>
                    <a:pt x="378" y="750"/>
                  </a:lnTo>
                  <a:lnTo>
                    <a:pt x="342" y="694"/>
                  </a:lnTo>
                  <a:lnTo>
                    <a:pt x="308" y="632"/>
                  </a:lnTo>
                  <a:lnTo>
                    <a:pt x="276" y="564"/>
                  </a:lnTo>
                  <a:lnTo>
                    <a:pt x="276" y="564"/>
                  </a:lnTo>
                  <a:close/>
                </a:path>
              </a:pathLst>
            </a:custGeom>
            <a:grpFill/>
            <a:ln w="12700">
              <a:solidFill>
                <a:srgbClr val="FABE00"/>
              </a:solidFill>
              <a:prstDash val="solid"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5878513" y="2636838"/>
              <a:ext cx="1079500" cy="1025525"/>
            </a:xfrm>
            <a:custGeom>
              <a:gdLst>
                <a:gd fmla="*/ 110 w 680" name="T0"/>
                <a:gd fmla="*/ 244 h 646" name="T1"/>
                <a:gd fmla="*/ 96 w 680" name="T2"/>
                <a:gd fmla="*/ 186 h 646" name="T3"/>
                <a:gd fmla="*/ 116 w 680" name="T4"/>
                <a:gd fmla="*/ 132 h 646" name="T5"/>
                <a:gd fmla="*/ 174 w 680" name="T6"/>
                <a:gd fmla="*/ 76 h 646" name="T7"/>
                <a:gd fmla="*/ 124 w 680" name="T8"/>
                <a:gd fmla="*/ 64 h 646" name="T9"/>
                <a:gd fmla="*/ 64 w 680" name="T10"/>
                <a:gd fmla="*/ 90 h 646" name="T11"/>
                <a:gd fmla="*/ 18 w 680" name="T12"/>
                <a:gd fmla="*/ 150 h 646" name="T13"/>
                <a:gd fmla="*/ 0 w 680" name="T14"/>
                <a:gd fmla="*/ 222 h 646" name="T15"/>
                <a:gd fmla="*/ 10 w 680" name="T16"/>
                <a:gd fmla="*/ 304 h 646" name="T17"/>
                <a:gd fmla="*/ 46 w 680" name="T18"/>
                <a:gd fmla="*/ 372 h 646" name="T19"/>
                <a:gd fmla="*/ 94 w 680" name="T20"/>
                <a:gd fmla="*/ 406 h 646" name="T21"/>
                <a:gd fmla="*/ 144 w 680" name="T22"/>
                <a:gd fmla="*/ 416 h 646" name="T23"/>
                <a:gd fmla="*/ 332 w 680" name="T24"/>
                <a:gd fmla="*/ 440 h 646" name="T25"/>
                <a:gd fmla="*/ 480 w 680" name="T26"/>
                <a:gd fmla="*/ 490 h 646" name="T27"/>
                <a:gd fmla="*/ 620 w 680" name="T28"/>
                <a:gd fmla="*/ 582 h 646" name="T29"/>
                <a:gd fmla="*/ 670 w 680" name="T30"/>
                <a:gd fmla="*/ 618 h 646" name="T31"/>
                <a:gd fmla="*/ 616 w 680" name="T32"/>
                <a:gd fmla="*/ 518 h 646" name="T33"/>
                <a:gd fmla="*/ 546 w 680" name="T34"/>
                <a:gd fmla="*/ 438 h 646" name="T35"/>
                <a:gd fmla="*/ 470 w 680" name="T36"/>
                <a:gd fmla="*/ 384 h 646" name="T37"/>
                <a:gd fmla="*/ 412 w 680" name="T38"/>
                <a:gd fmla="*/ 364 h 646" name="T39"/>
                <a:gd fmla="*/ 320 w 680" name="T40"/>
                <a:gd fmla="*/ 336 h 646" name="T41"/>
                <a:gd fmla="*/ 282 w 680" name="T42"/>
                <a:gd fmla="*/ 302 h 646" name="T43"/>
                <a:gd fmla="*/ 264 w 680" name="T44"/>
                <a:gd fmla="*/ 256 h 646" name="T45"/>
                <a:gd fmla="*/ 262 w 680" name="T46"/>
                <a:gd fmla="*/ 206 h 646" name="T47"/>
                <a:gd fmla="*/ 310 w 680" name="T48"/>
                <a:gd fmla="*/ 126 h 646" name="T49"/>
                <a:gd fmla="*/ 366 w 680" name="T50"/>
                <a:gd fmla="*/ 102 h 646" name="T51"/>
                <a:gd fmla="*/ 408 w 680" name="T52"/>
                <a:gd fmla="*/ 106 h 646" name="T53"/>
                <a:gd fmla="*/ 438 w 680" name="T54"/>
                <a:gd fmla="*/ 128 h 646" name="T55"/>
                <a:gd fmla="*/ 458 w 680" name="T56"/>
                <a:gd fmla="*/ 188 h 646" name="T57"/>
                <a:gd fmla="*/ 444 w 680" name="T58"/>
                <a:gd fmla="*/ 194 h 646" name="T59"/>
                <a:gd fmla="*/ 400 w 680" name="T60"/>
                <a:gd fmla="*/ 150 h 646" name="T61"/>
                <a:gd fmla="*/ 364 w 680" name="T62"/>
                <a:gd fmla="*/ 152 h 646" name="T63"/>
                <a:gd fmla="*/ 328 w 680" name="T64"/>
                <a:gd fmla="*/ 172 h 646" name="T65"/>
                <a:gd fmla="*/ 306 w 680" name="T66"/>
                <a:gd fmla="*/ 206 h 646" name="T67"/>
                <a:gd fmla="*/ 304 w 680" name="T68"/>
                <a:gd fmla="*/ 248 h 646" name="T69"/>
                <a:gd fmla="*/ 320 w 680" name="T70"/>
                <a:gd fmla="*/ 282 h 646" name="T71"/>
                <a:gd fmla="*/ 362 w 680" name="T72"/>
                <a:gd fmla="*/ 312 h 646" name="T73"/>
                <a:gd fmla="*/ 434 w 680" name="T74"/>
                <a:gd fmla="*/ 322 h 646" name="T75"/>
                <a:gd fmla="*/ 516 w 680" name="T76"/>
                <a:gd fmla="*/ 296 h 646" name="T77"/>
                <a:gd fmla="*/ 546 w 680" name="T78"/>
                <a:gd fmla="*/ 266 h 646" name="T79"/>
                <a:gd fmla="*/ 568 w 680" name="T80"/>
                <a:gd fmla="*/ 174 h 646" name="T81"/>
                <a:gd fmla="*/ 556 w 680" name="T82"/>
                <a:gd fmla="*/ 108 h 646" name="T83"/>
                <a:gd fmla="*/ 524 w 680" name="T84"/>
                <a:gd fmla="*/ 58 h 646" name="T85"/>
                <a:gd fmla="*/ 470 w 680" name="T86"/>
                <a:gd fmla="*/ 20 h 646" name="T87"/>
                <a:gd fmla="*/ 400 w 680" name="T88"/>
                <a:gd fmla="*/ 2 h 646" name="T89"/>
                <a:gd fmla="*/ 336 w 680" name="T90"/>
                <a:gd fmla="*/ 4 h 646" name="T91"/>
                <a:gd fmla="*/ 246 w 680" name="T92"/>
                <a:gd fmla="*/ 46 h 646" name="T93"/>
                <a:gd fmla="*/ 174 w 680" name="T94"/>
                <a:gd fmla="*/ 116 h 646" name="T95"/>
                <a:gd fmla="*/ 132 w 680" name="T96"/>
                <a:gd fmla="*/ 200 h 646" name="T97"/>
                <a:gd fmla="*/ 134 w 680" name="T98"/>
                <a:gd fmla="*/ 272 h 646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646" w="680">
                  <a:moveTo>
                    <a:pt x="134" y="272"/>
                  </a:moveTo>
                  <a:lnTo>
                    <a:pt x="134" y="272"/>
                  </a:lnTo>
                  <a:lnTo>
                    <a:pt x="122" y="258"/>
                  </a:lnTo>
                  <a:lnTo>
                    <a:pt x="110" y="244"/>
                  </a:lnTo>
                  <a:lnTo>
                    <a:pt x="104" y="228"/>
                  </a:lnTo>
                  <a:lnTo>
                    <a:pt x="98" y="214"/>
                  </a:lnTo>
                  <a:lnTo>
                    <a:pt x="96" y="200"/>
                  </a:lnTo>
                  <a:lnTo>
                    <a:pt x="96" y="186"/>
                  </a:lnTo>
                  <a:lnTo>
                    <a:pt x="98" y="172"/>
                  </a:lnTo>
                  <a:lnTo>
                    <a:pt x="104" y="158"/>
                  </a:lnTo>
                  <a:lnTo>
                    <a:pt x="108" y="146"/>
                  </a:lnTo>
                  <a:lnTo>
                    <a:pt x="116" y="132"/>
                  </a:lnTo>
                  <a:lnTo>
                    <a:pt x="124" y="122"/>
                  </a:lnTo>
                  <a:lnTo>
                    <a:pt x="134" y="110"/>
                  </a:lnTo>
                  <a:lnTo>
                    <a:pt x="154" y="90"/>
                  </a:lnTo>
                  <a:lnTo>
                    <a:pt x="174" y="76"/>
                  </a:lnTo>
                  <a:lnTo>
                    <a:pt x="174" y="76"/>
                  </a:lnTo>
                  <a:lnTo>
                    <a:pt x="158" y="68"/>
                  </a:lnTo>
                  <a:lnTo>
                    <a:pt x="140" y="64"/>
                  </a:lnTo>
                  <a:lnTo>
                    <a:pt x="124" y="64"/>
                  </a:lnTo>
                  <a:lnTo>
                    <a:pt x="108" y="66"/>
                  </a:lnTo>
                  <a:lnTo>
                    <a:pt x="92" y="72"/>
                  </a:lnTo>
                  <a:lnTo>
                    <a:pt x="78" y="80"/>
                  </a:lnTo>
                  <a:lnTo>
                    <a:pt x="64" y="90"/>
                  </a:lnTo>
                  <a:lnTo>
                    <a:pt x="50" y="102"/>
                  </a:lnTo>
                  <a:lnTo>
                    <a:pt x="38" y="116"/>
                  </a:lnTo>
                  <a:lnTo>
                    <a:pt x="28" y="132"/>
                  </a:lnTo>
                  <a:lnTo>
                    <a:pt x="18" y="150"/>
                  </a:lnTo>
                  <a:lnTo>
                    <a:pt x="12" y="166"/>
                  </a:lnTo>
                  <a:lnTo>
                    <a:pt x="6" y="186"/>
                  </a:lnTo>
                  <a:lnTo>
                    <a:pt x="2" y="204"/>
                  </a:lnTo>
                  <a:lnTo>
                    <a:pt x="0" y="222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2" y="272"/>
                  </a:lnTo>
                  <a:lnTo>
                    <a:pt x="10" y="304"/>
                  </a:lnTo>
                  <a:lnTo>
                    <a:pt x="20" y="334"/>
                  </a:lnTo>
                  <a:lnTo>
                    <a:pt x="28" y="346"/>
                  </a:lnTo>
                  <a:lnTo>
                    <a:pt x="36" y="360"/>
                  </a:lnTo>
                  <a:lnTo>
                    <a:pt x="46" y="372"/>
                  </a:lnTo>
                  <a:lnTo>
                    <a:pt x="56" y="382"/>
                  </a:lnTo>
                  <a:lnTo>
                    <a:pt x="66" y="392"/>
                  </a:lnTo>
                  <a:lnTo>
                    <a:pt x="80" y="400"/>
                  </a:lnTo>
                  <a:lnTo>
                    <a:pt x="94" y="406"/>
                  </a:lnTo>
                  <a:lnTo>
                    <a:pt x="108" y="410"/>
                  </a:lnTo>
                  <a:lnTo>
                    <a:pt x="126" y="414"/>
                  </a:lnTo>
                  <a:lnTo>
                    <a:pt x="144" y="416"/>
                  </a:lnTo>
                  <a:lnTo>
                    <a:pt x="144" y="416"/>
                  </a:lnTo>
                  <a:lnTo>
                    <a:pt x="198" y="418"/>
                  </a:lnTo>
                  <a:lnTo>
                    <a:pt x="262" y="426"/>
                  </a:lnTo>
                  <a:lnTo>
                    <a:pt x="296" y="432"/>
                  </a:lnTo>
                  <a:lnTo>
                    <a:pt x="332" y="440"/>
                  </a:lnTo>
                  <a:lnTo>
                    <a:pt x="368" y="448"/>
                  </a:lnTo>
                  <a:lnTo>
                    <a:pt x="406" y="460"/>
                  </a:lnTo>
                  <a:lnTo>
                    <a:pt x="444" y="474"/>
                  </a:lnTo>
                  <a:lnTo>
                    <a:pt x="480" y="490"/>
                  </a:lnTo>
                  <a:lnTo>
                    <a:pt x="518" y="508"/>
                  </a:lnTo>
                  <a:lnTo>
                    <a:pt x="554" y="530"/>
                  </a:lnTo>
                  <a:lnTo>
                    <a:pt x="588" y="554"/>
                  </a:lnTo>
                  <a:lnTo>
                    <a:pt x="620" y="582"/>
                  </a:lnTo>
                  <a:lnTo>
                    <a:pt x="652" y="612"/>
                  </a:lnTo>
                  <a:lnTo>
                    <a:pt x="680" y="646"/>
                  </a:lnTo>
                  <a:lnTo>
                    <a:pt x="680" y="646"/>
                  </a:lnTo>
                  <a:lnTo>
                    <a:pt x="670" y="618"/>
                  </a:lnTo>
                  <a:lnTo>
                    <a:pt x="658" y="592"/>
                  </a:lnTo>
                  <a:lnTo>
                    <a:pt x="644" y="566"/>
                  </a:lnTo>
                  <a:lnTo>
                    <a:pt x="630" y="542"/>
                  </a:lnTo>
                  <a:lnTo>
                    <a:pt x="616" y="518"/>
                  </a:lnTo>
                  <a:lnTo>
                    <a:pt x="600" y="496"/>
                  </a:lnTo>
                  <a:lnTo>
                    <a:pt x="582" y="474"/>
                  </a:lnTo>
                  <a:lnTo>
                    <a:pt x="564" y="456"/>
                  </a:lnTo>
                  <a:lnTo>
                    <a:pt x="546" y="438"/>
                  </a:lnTo>
                  <a:lnTo>
                    <a:pt x="528" y="420"/>
                  </a:lnTo>
                  <a:lnTo>
                    <a:pt x="508" y="406"/>
                  </a:lnTo>
                  <a:lnTo>
                    <a:pt x="490" y="394"/>
                  </a:lnTo>
                  <a:lnTo>
                    <a:pt x="470" y="384"/>
                  </a:lnTo>
                  <a:lnTo>
                    <a:pt x="450" y="374"/>
                  </a:lnTo>
                  <a:lnTo>
                    <a:pt x="432" y="368"/>
                  </a:lnTo>
                  <a:lnTo>
                    <a:pt x="412" y="364"/>
                  </a:lnTo>
                  <a:lnTo>
                    <a:pt x="412" y="364"/>
                  </a:lnTo>
                  <a:lnTo>
                    <a:pt x="376" y="358"/>
                  </a:lnTo>
                  <a:lnTo>
                    <a:pt x="346" y="348"/>
                  </a:lnTo>
                  <a:lnTo>
                    <a:pt x="332" y="342"/>
                  </a:lnTo>
                  <a:lnTo>
                    <a:pt x="320" y="336"/>
                  </a:lnTo>
                  <a:lnTo>
                    <a:pt x="310" y="328"/>
                  </a:lnTo>
                  <a:lnTo>
                    <a:pt x="300" y="320"/>
                  </a:lnTo>
                  <a:lnTo>
                    <a:pt x="290" y="310"/>
                  </a:lnTo>
                  <a:lnTo>
                    <a:pt x="282" y="302"/>
                  </a:lnTo>
                  <a:lnTo>
                    <a:pt x="276" y="290"/>
                  </a:lnTo>
                  <a:lnTo>
                    <a:pt x="270" y="280"/>
                  </a:lnTo>
                  <a:lnTo>
                    <a:pt x="266" y="268"/>
                  </a:lnTo>
                  <a:lnTo>
                    <a:pt x="264" y="256"/>
                  </a:lnTo>
                  <a:lnTo>
                    <a:pt x="260" y="230"/>
                  </a:lnTo>
                  <a:lnTo>
                    <a:pt x="260" y="230"/>
                  </a:lnTo>
                  <a:lnTo>
                    <a:pt x="260" y="218"/>
                  </a:lnTo>
                  <a:lnTo>
                    <a:pt x="262" y="206"/>
                  </a:lnTo>
                  <a:lnTo>
                    <a:pt x="268" y="182"/>
                  </a:lnTo>
                  <a:lnTo>
                    <a:pt x="280" y="162"/>
                  </a:lnTo>
                  <a:lnTo>
                    <a:pt x="294" y="142"/>
                  </a:lnTo>
                  <a:lnTo>
                    <a:pt x="310" y="126"/>
                  </a:lnTo>
                  <a:lnTo>
                    <a:pt x="328" y="114"/>
                  </a:lnTo>
                  <a:lnTo>
                    <a:pt x="346" y="106"/>
                  </a:lnTo>
                  <a:lnTo>
                    <a:pt x="356" y="102"/>
                  </a:lnTo>
                  <a:lnTo>
                    <a:pt x="366" y="102"/>
                  </a:lnTo>
                  <a:lnTo>
                    <a:pt x="366" y="102"/>
                  </a:lnTo>
                  <a:lnTo>
                    <a:pt x="390" y="102"/>
                  </a:lnTo>
                  <a:lnTo>
                    <a:pt x="400" y="104"/>
                  </a:lnTo>
                  <a:lnTo>
                    <a:pt x="408" y="106"/>
                  </a:lnTo>
                  <a:lnTo>
                    <a:pt x="418" y="110"/>
                  </a:lnTo>
                  <a:lnTo>
                    <a:pt x="426" y="114"/>
                  </a:lnTo>
                  <a:lnTo>
                    <a:pt x="432" y="120"/>
                  </a:lnTo>
                  <a:lnTo>
                    <a:pt x="438" y="128"/>
                  </a:lnTo>
                  <a:lnTo>
                    <a:pt x="444" y="136"/>
                  </a:lnTo>
                  <a:lnTo>
                    <a:pt x="448" y="144"/>
                  </a:lnTo>
                  <a:lnTo>
                    <a:pt x="456" y="164"/>
                  </a:lnTo>
                  <a:lnTo>
                    <a:pt x="458" y="188"/>
                  </a:lnTo>
                  <a:lnTo>
                    <a:pt x="458" y="216"/>
                  </a:lnTo>
                  <a:lnTo>
                    <a:pt x="458" y="216"/>
                  </a:lnTo>
                  <a:lnTo>
                    <a:pt x="450" y="206"/>
                  </a:lnTo>
                  <a:lnTo>
                    <a:pt x="444" y="194"/>
                  </a:lnTo>
                  <a:lnTo>
                    <a:pt x="430" y="172"/>
                  </a:lnTo>
                  <a:lnTo>
                    <a:pt x="422" y="162"/>
                  </a:lnTo>
                  <a:lnTo>
                    <a:pt x="412" y="154"/>
                  </a:lnTo>
                  <a:lnTo>
                    <a:pt x="400" y="150"/>
                  </a:lnTo>
                  <a:lnTo>
                    <a:pt x="386" y="150"/>
                  </a:lnTo>
                  <a:lnTo>
                    <a:pt x="386" y="150"/>
                  </a:lnTo>
                  <a:lnTo>
                    <a:pt x="374" y="150"/>
                  </a:lnTo>
                  <a:lnTo>
                    <a:pt x="364" y="152"/>
                  </a:lnTo>
                  <a:lnTo>
                    <a:pt x="354" y="156"/>
                  </a:lnTo>
                  <a:lnTo>
                    <a:pt x="344" y="162"/>
                  </a:lnTo>
                  <a:lnTo>
                    <a:pt x="336" y="166"/>
                  </a:lnTo>
                  <a:lnTo>
                    <a:pt x="328" y="172"/>
                  </a:lnTo>
                  <a:lnTo>
                    <a:pt x="320" y="180"/>
                  </a:lnTo>
                  <a:lnTo>
                    <a:pt x="314" y="188"/>
                  </a:lnTo>
                  <a:lnTo>
                    <a:pt x="310" y="196"/>
                  </a:lnTo>
                  <a:lnTo>
                    <a:pt x="306" y="206"/>
                  </a:lnTo>
                  <a:lnTo>
                    <a:pt x="304" y="216"/>
                  </a:lnTo>
                  <a:lnTo>
                    <a:pt x="302" y="226"/>
                  </a:lnTo>
                  <a:lnTo>
                    <a:pt x="304" y="236"/>
                  </a:lnTo>
                  <a:lnTo>
                    <a:pt x="304" y="248"/>
                  </a:lnTo>
                  <a:lnTo>
                    <a:pt x="308" y="258"/>
                  </a:lnTo>
                  <a:lnTo>
                    <a:pt x="312" y="270"/>
                  </a:lnTo>
                  <a:lnTo>
                    <a:pt x="312" y="270"/>
                  </a:lnTo>
                  <a:lnTo>
                    <a:pt x="320" y="282"/>
                  </a:lnTo>
                  <a:lnTo>
                    <a:pt x="328" y="290"/>
                  </a:lnTo>
                  <a:lnTo>
                    <a:pt x="338" y="298"/>
                  </a:lnTo>
                  <a:lnTo>
                    <a:pt x="348" y="306"/>
                  </a:lnTo>
                  <a:lnTo>
                    <a:pt x="362" y="312"/>
                  </a:lnTo>
                  <a:lnTo>
                    <a:pt x="374" y="316"/>
                  </a:lnTo>
                  <a:lnTo>
                    <a:pt x="388" y="318"/>
                  </a:lnTo>
                  <a:lnTo>
                    <a:pt x="404" y="320"/>
                  </a:lnTo>
                  <a:lnTo>
                    <a:pt x="434" y="322"/>
                  </a:lnTo>
                  <a:lnTo>
                    <a:pt x="464" y="318"/>
                  </a:lnTo>
                  <a:lnTo>
                    <a:pt x="492" y="308"/>
                  </a:lnTo>
                  <a:lnTo>
                    <a:pt x="504" y="304"/>
                  </a:lnTo>
                  <a:lnTo>
                    <a:pt x="516" y="296"/>
                  </a:lnTo>
                  <a:lnTo>
                    <a:pt x="516" y="296"/>
                  </a:lnTo>
                  <a:lnTo>
                    <a:pt x="524" y="290"/>
                  </a:lnTo>
                  <a:lnTo>
                    <a:pt x="532" y="284"/>
                  </a:lnTo>
                  <a:lnTo>
                    <a:pt x="546" y="266"/>
                  </a:lnTo>
                  <a:lnTo>
                    <a:pt x="556" y="246"/>
                  </a:lnTo>
                  <a:lnTo>
                    <a:pt x="564" y="224"/>
                  </a:lnTo>
                  <a:lnTo>
                    <a:pt x="568" y="200"/>
                  </a:lnTo>
                  <a:lnTo>
                    <a:pt x="568" y="174"/>
                  </a:lnTo>
                  <a:lnTo>
                    <a:pt x="566" y="148"/>
                  </a:lnTo>
                  <a:lnTo>
                    <a:pt x="560" y="122"/>
                  </a:lnTo>
                  <a:lnTo>
                    <a:pt x="560" y="122"/>
                  </a:lnTo>
                  <a:lnTo>
                    <a:pt x="556" y="108"/>
                  </a:lnTo>
                  <a:lnTo>
                    <a:pt x="550" y="94"/>
                  </a:lnTo>
                  <a:lnTo>
                    <a:pt x="544" y="82"/>
                  </a:lnTo>
                  <a:lnTo>
                    <a:pt x="534" y="70"/>
                  </a:lnTo>
                  <a:lnTo>
                    <a:pt x="524" y="58"/>
                  </a:lnTo>
                  <a:lnTo>
                    <a:pt x="514" y="48"/>
                  </a:lnTo>
                  <a:lnTo>
                    <a:pt x="500" y="38"/>
                  </a:lnTo>
                  <a:lnTo>
                    <a:pt x="486" y="28"/>
                  </a:lnTo>
                  <a:lnTo>
                    <a:pt x="470" y="20"/>
                  </a:lnTo>
                  <a:lnTo>
                    <a:pt x="454" y="14"/>
                  </a:lnTo>
                  <a:lnTo>
                    <a:pt x="436" y="8"/>
                  </a:lnTo>
                  <a:lnTo>
                    <a:pt x="418" y="4"/>
                  </a:lnTo>
                  <a:lnTo>
                    <a:pt x="400" y="2"/>
                  </a:lnTo>
                  <a:lnTo>
                    <a:pt x="378" y="0"/>
                  </a:lnTo>
                  <a:lnTo>
                    <a:pt x="358" y="2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12" y="10"/>
                  </a:lnTo>
                  <a:lnTo>
                    <a:pt x="290" y="20"/>
                  </a:lnTo>
                  <a:lnTo>
                    <a:pt x="268" y="32"/>
                  </a:lnTo>
                  <a:lnTo>
                    <a:pt x="246" y="46"/>
                  </a:lnTo>
                  <a:lnTo>
                    <a:pt x="226" y="60"/>
                  </a:lnTo>
                  <a:lnTo>
                    <a:pt x="206" y="78"/>
                  </a:lnTo>
                  <a:lnTo>
                    <a:pt x="190" y="96"/>
                  </a:lnTo>
                  <a:lnTo>
                    <a:pt x="174" y="116"/>
                  </a:lnTo>
                  <a:lnTo>
                    <a:pt x="160" y="138"/>
                  </a:lnTo>
                  <a:lnTo>
                    <a:pt x="148" y="158"/>
                  </a:lnTo>
                  <a:lnTo>
                    <a:pt x="140" y="178"/>
                  </a:lnTo>
                  <a:lnTo>
                    <a:pt x="132" y="200"/>
                  </a:lnTo>
                  <a:lnTo>
                    <a:pt x="128" y="220"/>
                  </a:lnTo>
                  <a:lnTo>
                    <a:pt x="128" y="238"/>
                  </a:lnTo>
                  <a:lnTo>
                    <a:pt x="130" y="256"/>
                  </a:lnTo>
                  <a:lnTo>
                    <a:pt x="134" y="272"/>
                  </a:lnTo>
                  <a:lnTo>
                    <a:pt x="134" y="272"/>
                  </a:lnTo>
                  <a:close/>
                </a:path>
              </a:pathLst>
            </a:custGeom>
            <a:grpFill/>
            <a:ln w="12700">
              <a:solidFill>
                <a:srgbClr val="FABE00"/>
              </a:solidFill>
              <a:prstDash val="solid"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</p:grpSp>
      <p:pic>
        <p:nvPicPr>
          <p:cNvPr descr="G:\公司\LOGO.png" id="28676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816850" y="4676775"/>
            <a:ext cx="165893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567113" y="2976564"/>
            <a:ext cx="277336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98" name="矩形 2"/>
          <p:cNvSpPr>
            <a:spLocks noChangeArrowheads="1"/>
          </p:cNvSpPr>
          <p:nvPr/>
        </p:nvSpPr>
        <p:spPr bwMode="auto">
          <a:xfrm>
            <a:off x="1041400" y="2344739"/>
            <a:ext cx="3371850" cy="213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altLang="en-US" lang="zh-CN" sz="1600">
                <a:latin charset="-122" pitchFamily="65" typeface="方正细倩简体"/>
                <a:ea charset="-122" pitchFamily="65" typeface="方正细倩简体"/>
              </a:rPr>
              <a:t>       断桥的石桥拱面无遮无拦，在阳光下冰雪消融，露出了斑驳的桥栏，而桥的两端还在皑皑白雪的覆盖下。依稀可辩的石桥身似隐似现，而涵洞中的白雪奕奕生光，桥面灰褐形成反差，远望去似断非断，故称断桥。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55912" y="2379859"/>
            <a:ext cx="659413" cy="283967"/>
            <a:chOff x="198438" y="1811338"/>
            <a:chExt cx="7689850" cy="3311525"/>
          </a:xfrm>
          <a:gradFill flip="none" rotWithShape="1">
            <a:gsLst>
              <a:gs pos="0">
                <a:srgbClr val="640000"/>
              </a:gs>
              <a:gs pos="49000">
                <a:srgbClr val="C80000"/>
              </a:gs>
              <a:gs pos="100000">
                <a:srgbClr val="FF0000"/>
              </a:gs>
            </a:gsLst>
            <a:path path="shape">
              <a:fillToRect b="50000" l="50000" r="50000" t="50000"/>
            </a:path>
          </a:gradFill>
        </p:grpSpPr>
        <p:sp>
          <p:nvSpPr>
            <p:cNvPr id="5" name="Freeform 8"/>
            <p:cNvSpPr/>
            <p:nvPr/>
          </p:nvSpPr>
          <p:spPr bwMode="auto">
            <a:xfrm>
              <a:off x="198438" y="1811338"/>
              <a:ext cx="7394575" cy="3311525"/>
            </a:xfrm>
            <a:custGeom>
              <a:gdLst>
                <a:gd fmla="*/ 1674 w 4658" name="T0"/>
                <a:gd fmla="*/ 658 h 2086" name="T1"/>
                <a:gd fmla="*/ 1320 w 4658" name="T2"/>
                <a:gd fmla="*/ 820 h 2086" name="T3"/>
                <a:gd fmla="*/ 1068 w 4658" name="T4"/>
                <a:gd fmla="*/ 1096 h 2086" name="T5"/>
                <a:gd fmla="*/ 1166 w 4658" name="T6"/>
                <a:gd fmla="*/ 1402 h 2086" name="T7"/>
                <a:gd fmla="*/ 1510 w 4658" name="T8"/>
                <a:gd fmla="*/ 1610 h 2086" name="T9"/>
                <a:gd fmla="*/ 1986 w 4658" name="T10"/>
                <a:gd fmla="*/ 1886 h 2086" name="T11"/>
                <a:gd fmla="*/ 1932 w 4658" name="T12"/>
                <a:gd fmla="*/ 1980 h 2086" name="T13"/>
                <a:gd fmla="*/ 1350 w 4658" name="T14"/>
                <a:gd fmla="*/ 1714 h 2086" name="T15"/>
                <a:gd fmla="*/ 860 w 4658" name="T16"/>
                <a:gd fmla="*/ 1460 h 2086" name="T17"/>
                <a:gd fmla="*/ 432 w 4658" name="T18"/>
                <a:gd fmla="*/ 1624 h 2086" name="T19"/>
                <a:gd fmla="*/ 450 w 4658" name="T20"/>
                <a:gd fmla="*/ 1748 h 2086" name="T21"/>
                <a:gd fmla="*/ 604 w 4658" name="T22"/>
                <a:gd fmla="*/ 1592 h 2086" name="T23"/>
                <a:gd fmla="*/ 802 w 4658" name="T24"/>
                <a:gd fmla="*/ 1766 h 2086" name="T25"/>
                <a:gd fmla="*/ 584 w 4658" name="T26"/>
                <a:gd fmla="*/ 2058 h 2086" name="T27"/>
                <a:gd fmla="*/ 160 w 4658" name="T28"/>
                <a:gd fmla="*/ 1982 h 2086" name="T29"/>
                <a:gd fmla="*/ 80 w 4658" name="T30"/>
                <a:gd fmla="*/ 1550 h 2086" name="T31"/>
                <a:gd fmla="*/ 12 w 4658" name="T32"/>
                <a:gd fmla="*/ 1254 h 2086" name="T33"/>
                <a:gd fmla="*/ 290 w 4658" name="T34"/>
                <a:gd fmla="*/ 1070 h 2086" name="T35"/>
                <a:gd fmla="*/ 574 w 4658" name="T36"/>
                <a:gd fmla="*/ 1192 h 2086" name="T37"/>
                <a:gd fmla="*/ 976 w 4658" name="T38"/>
                <a:gd fmla="*/ 1070 h 2086" name="T39"/>
                <a:gd fmla="*/ 970 w 4658" name="T40"/>
                <a:gd fmla="*/ 796 h 2086" name="T41"/>
                <a:gd fmla="*/ 742 w 4658" name="T42"/>
                <a:gd fmla="*/ 774 h 2086" name="T43"/>
                <a:gd fmla="*/ 968 w 4658" name="T44"/>
                <a:gd fmla="*/ 956 h 2086" name="T45"/>
                <a:gd fmla="*/ 728 w 4658" name="T46"/>
                <a:gd fmla="*/ 1138 h 2086" name="T47"/>
                <a:gd fmla="*/ 462 w 4658" name="T48"/>
                <a:gd fmla="*/ 972 h 2086" name="T49"/>
                <a:gd fmla="*/ 578 w 4658" name="T50"/>
                <a:gd fmla="*/ 676 h 2086" name="T51"/>
                <a:gd fmla="*/ 684 w 4658" name="T52"/>
                <a:gd fmla="*/ 478 h 2086" name="T53"/>
                <a:gd fmla="*/ 930 w 4658" name="T54"/>
                <a:gd fmla="*/ 278 h 2086" name="T55"/>
                <a:gd fmla="*/ 1204 w 4658" name="T56"/>
                <a:gd fmla="*/ 154 h 2086" name="T57"/>
                <a:gd fmla="*/ 1586 w 4658" name="T58"/>
                <a:gd fmla="*/ 2 h 2086" name="T59"/>
                <a:gd fmla="*/ 1982 w 4658" name="T60"/>
                <a:gd fmla="*/ 116 h 2086" name="T61"/>
                <a:gd fmla="*/ 2314 w 4658" name="T62"/>
                <a:gd fmla="*/ 346 h 2086" name="T63"/>
                <a:gd fmla="*/ 2100 w 4658" name="T64"/>
                <a:gd fmla="*/ 666 h 2086" name="T65"/>
                <a:gd fmla="*/ 1940 w 4658" name="T66"/>
                <a:gd fmla="*/ 476 h 2086" name="T67"/>
                <a:gd fmla="*/ 1998 w 4658" name="T68"/>
                <a:gd fmla="*/ 350 h 2086" name="T69"/>
                <a:gd fmla="*/ 1918 w 4658" name="T70"/>
                <a:gd fmla="*/ 624 h 2086" name="T71"/>
                <a:gd fmla="*/ 2152 w 4658" name="T72"/>
                <a:gd fmla="*/ 722 h 2086" name="T73"/>
                <a:gd fmla="*/ 2378 w 4658" name="T74"/>
                <a:gd fmla="*/ 496 h 2086" name="T75"/>
                <a:gd fmla="*/ 2486 w 4658" name="T76"/>
                <a:gd fmla="*/ 276 h 2086" name="T77"/>
                <a:gd fmla="*/ 2728 w 4658" name="T78"/>
                <a:gd fmla="*/ 370 h 2086" name="T79"/>
                <a:gd fmla="*/ 3024 w 4658" name="T80"/>
                <a:gd fmla="*/ 402 h 2086" name="T81"/>
                <a:gd fmla="*/ 3094 w 4658" name="T82"/>
                <a:gd fmla="*/ 700 h 2086" name="T83"/>
                <a:gd fmla="*/ 3328 w 4658" name="T84"/>
                <a:gd fmla="*/ 822 h 2086" name="T85"/>
                <a:gd fmla="*/ 3334 w 4658" name="T86"/>
                <a:gd fmla="*/ 1086 h 2086" name="T87"/>
                <a:gd fmla="*/ 2968 w 4658" name="T88"/>
                <a:gd fmla="*/ 1184 h 2086" name="T89"/>
                <a:gd fmla="*/ 2938 w 4658" name="T90"/>
                <a:gd fmla="*/ 918 h 2086" name="T91"/>
                <a:gd fmla="*/ 3142 w 4658" name="T92"/>
                <a:gd fmla="*/ 974 h 2086" name="T93"/>
                <a:gd fmla="*/ 3190 w 4658" name="T94"/>
                <a:gd fmla="*/ 1014 h 2086" name="T95"/>
                <a:gd fmla="*/ 3048 w 4658" name="T96"/>
                <a:gd fmla="*/ 834 h 2086" name="T97"/>
                <a:gd fmla="*/ 2802 w 4658" name="T98"/>
                <a:gd fmla="*/ 1024 h 2086" name="T99"/>
                <a:gd fmla="*/ 3018 w 4658" name="T100"/>
                <a:gd fmla="*/ 1270 h 2086" name="T101"/>
                <a:gd fmla="*/ 3478 w 4658" name="T102"/>
                <a:gd fmla="*/ 1064 h 2086" name="T103"/>
                <a:gd fmla="*/ 4058 w 4658" name="T104"/>
                <a:gd fmla="*/ 1070 h 2086" name="T105"/>
                <a:gd fmla="*/ 4658 w 4658" name="T106"/>
                <a:gd fmla="*/ 1442 h 2086" name="T107"/>
                <a:gd fmla="*/ 4066 w 4658" name="T108"/>
                <a:gd fmla="*/ 1240 h 2086" name="T109"/>
                <a:gd fmla="*/ 3572 w 4658" name="T110"/>
                <a:gd fmla="*/ 1174 h 2086" name="T111"/>
                <a:gd fmla="*/ 2986 w 4658" name="T112"/>
                <a:gd fmla="*/ 1518 h 2086" name="T113"/>
                <a:gd fmla="*/ 2470 w 4658" name="T114"/>
                <a:gd fmla="*/ 1472 h 2086" name="T115"/>
                <a:gd fmla="*/ 2540 w 4658" name="T116"/>
                <a:gd fmla="*/ 1250 h 2086" name="T117"/>
                <a:gd fmla="*/ 2340 w 4658" name="T118"/>
                <a:gd fmla="*/ 872 h 2086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2086" w="4658">
                  <a:moveTo>
                    <a:pt x="1970" y="850"/>
                  </a:moveTo>
                  <a:lnTo>
                    <a:pt x="1970" y="850"/>
                  </a:lnTo>
                  <a:lnTo>
                    <a:pt x="1954" y="822"/>
                  </a:lnTo>
                  <a:lnTo>
                    <a:pt x="1938" y="796"/>
                  </a:lnTo>
                  <a:lnTo>
                    <a:pt x="1920" y="774"/>
                  </a:lnTo>
                  <a:lnTo>
                    <a:pt x="1900" y="752"/>
                  </a:lnTo>
                  <a:lnTo>
                    <a:pt x="1878" y="734"/>
                  </a:lnTo>
                  <a:lnTo>
                    <a:pt x="1856" y="716"/>
                  </a:lnTo>
                  <a:lnTo>
                    <a:pt x="1832" y="702"/>
                  </a:lnTo>
                  <a:lnTo>
                    <a:pt x="1808" y="690"/>
                  </a:lnTo>
                  <a:lnTo>
                    <a:pt x="1782" y="680"/>
                  </a:lnTo>
                  <a:lnTo>
                    <a:pt x="1756" y="672"/>
                  </a:lnTo>
                  <a:lnTo>
                    <a:pt x="1730" y="666"/>
                  </a:lnTo>
                  <a:lnTo>
                    <a:pt x="1702" y="660"/>
                  </a:lnTo>
                  <a:lnTo>
                    <a:pt x="1674" y="658"/>
                  </a:lnTo>
                  <a:lnTo>
                    <a:pt x="1648" y="658"/>
                  </a:lnTo>
                  <a:lnTo>
                    <a:pt x="1620" y="660"/>
                  </a:lnTo>
                  <a:lnTo>
                    <a:pt x="1592" y="662"/>
                  </a:lnTo>
                  <a:lnTo>
                    <a:pt x="1564" y="668"/>
                  </a:lnTo>
                  <a:lnTo>
                    <a:pt x="1538" y="674"/>
                  </a:lnTo>
                  <a:lnTo>
                    <a:pt x="1512" y="682"/>
                  </a:lnTo>
                  <a:lnTo>
                    <a:pt x="1486" y="692"/>
                  </a:lnTo>
                  <a:lnTo>
                    <a:pt x="1460" y="702"/>
                  </a:lnTo>
                  <a:lnTo>
                    <a:pt x="1436" y="716"/>
                  </a:lnTo>
                  <a:lnTo>
                    <a:pt x="1414" y="730"/>
                  </a:lnTo>
                  <a:lnTo>
                    <a:pt x="1392" y="744"/>
                  </a:lnTo>
                  <a:lnTo>
                    <a:pt x="1372" y="762"/>
                  </a:lnTo>
                  <a:lnTo>
                    <a:pt x="1352" y="780"/>
                  </a:lnTo>
                  <a:lnTo>
                    <a:pt x="1334" y="800"/>
                  </a:lnTo>
                  <a:lnTo>
                    <a:pt x="1320" y="820"/>
                  </a:lnTo>
                  <a:lnTo>
                    <a:pt x="1306" y="842"/>
                  </a:lnTo>
                  <a:lnTo>
                    <a:pt x="1294" y="864"/>
                  </a:lnTo>
                  <a:lnTo>
                    <a:pt x="1284" y="888"/>
                  </a:lnTo>
                  <a:lnTo>
                    <a:pt x="1276" y="914"/>
                  </a:lnTo>
                  <a:lnTo>
                    <a:pt x="1276" y="914"/>
                  </a:lnTo>
                  <a:lnTo>
                    <a:pt x="1246" y="920"/>
                  </a:lnTo>
                  <a:lnTo>
                    <a:pt x="1218" y="930"/>
                  </a:lnTo>
                  <a:lnTo>
                    <a:pt x="1192" y="942"/>
                  </a:lnTo>
                  <a:lnTo>
                    <a:pt x="1168" y="958"/>
                  </a:lnTo>
                  <a:lnTo>
                    <a:pt x="1146" y="978"/>
                  </a:lnTo>
                  <a:lnTo>
                    <a:pt x="1126" y="998"/>
                  </a:lnTo>
                  <a:lnTo>
                    <a:pt x="1108" y="1022"/>
                  </a:lnTo>
                  <a:lnTo>
                    <a:pt x="1094" y="1046"/>
                  </a:lnTo>
                  <a:lnTo>
                    <a:pt x="1080" y="1070"/>
                  </a:lnTo>
                  <a:lnTo>
                    <a:pt x="1068" y="1096"/>
                  </a:lnTo>
                  <a:lnTo>
                    <a:pt x="1060" y="1122"/>
                  </a:lnTo>
                  <a:lnTo>
                    <a:pt x="1054" y="1148"/>
                  </a:lnTo>
                  <a:lnTo>
                    <a:pt x="1050" y="1172"/>
                  </a:lnTo>
                  <a:lnTo>
                    <a:pt x="1048" y="1196"/>
                  </a:lnTo>
                  <a:lnTo>
                    <a:pt x="1048" y="1220"/>
                  </a:lnTo>
                  <a:lnTo>
                    <a:pt x="1050" y="1240"/>
                  </a:lnTo>
                  <a:lnTo>
                    <a:pt x="1050" y="1240"/>
                  </a:lnTo>
                  <a:lnTo>
                    <a:pt x="1056" y="1268"/>
                  </a:lnTo>
                  <a:lnTo>
                    <a:pt x="1066" y="1292"/>
                  </a:lnTo>
                  <a:lnTo>
                    <a:pt x="1078" y="1316"/>
                  </a:lnTo>
                  <a:lnTo>
                    <a:pt x="1090" y="1338"/>
                  </a:lnTo>
                  <a:lnTo>
                    <a:pt x="1106" y="1356"/>
                  </a:lnTo>
                  <a:lnTo>
                    <a:pt x="1124" y="1374"/>
                  </a:lnTo>
                  <a:lnTo>
                    <a:pt x="1144" y="1390"/>
                  </a:lnTo>
                  <a:lnTo>
                    <a:pt x="1166" y="1402"/>
                  </a:lnTo>
                  <a:lnTo>
                    <a:pt x="1188" y="1412"/>
                  </a:lnTo>
                  <a:lnTo>
                    <a:pt x="1212" y="1420"/>
                  </a:lnTo>
                  <a:lnTo>
                    <a:pt x="1238" y="1424"/>
                  </a:lnTo>
                  <a:lnTo>
                    <a:pt x="1264" y="1424"/>
                  </a:lnTo>
                  <a:lnTo>
                    <a:pt x="1290" y="1422"/>
                  </a:lnTo>
                  <a:lnTo>
                    <a:pt x="1318" y="1418"/>
                  </a:lnTo>
                  <a:lnTo>
                    <a:pt x="1344" y="1408"/>
                  </a:lnTo>
                  <a:lnTo>
                    <a:pt x="1374" y="1396"/>
                  </a:lnTo>
                  <a:lnTo>
                    <a:pt x="1374" y="1396"/>
                  </a:lnTo>
                  <a:lnTo>
                    <a:pt x="1394" y="1436"/>
                  </a:lnTo>
                  <a:lnTo>
                    <a:pt x="1416" y="1474"/>
                  </a:lnTo>
                  <a:lnTo>
                    <a:pt x="1438" y="1512"/>
                  </a:lnTo>
                  <a:lnTo>
                    <a:pt x="1460" y="1546"/>
                  </a:lnTo>
                  <a:lnTo>
                    <a:pt x="1484" y="1578"/>
                  </a:lnTo>
                  <a:lnTo>
                    <a:pt x="1510" y="1610"/>
                  </a:lnTo>
                  <a:lnTo>
                    <a:pt x="1534" y="1640"/>
                  </a:lnTo>
                  <a:lnTo>
                    <a:pt x="1560" y="1666"/>
                  </a:lnTo>
                  <a:lnTo>
                    <a:pt x="1588" y="1692"/>
                  </a:lnTo>
                  <a:lnTo>
                    <a:pt x="1616" y="1716"/>
                  </a:lnTo>
                  <a:lnTo>
                    <a:pt x="1644" y="1738"/>
                  </a:lnTo>
                  <a:lnTo>
                    <a:pt x="1674" y="1760"/>
                  </a:lnTo>
                  <a:lnTo>
                    <a:pt x="1706" y="1780"/>
                  </a:lnTo>
                  <a:lnTo>
                    <a:pt x="1736" y="1798"/>
                  </a:lnTo>
                  <a:lnTo>
                    <a:pt x="1770" y="1814"/>
                  </a:lnTo>
                  <a:lnTo>
                    <a:pt x="1802" y="1828"/>
                  </a:lnTo>
                  <a:lnTo>
                    <a:pt x="1838" y="1842"/>
                  </a:lnTo>
                  <a:lnTo>
                    <a:pt x="1872" y="1856"/>
                  </a:lnTo>
                  <a:lnTo>
                    <a:pt x="1910" y="1866"/>
                  </a:lnTo>
                  <a:lnTo>
                    <a:pt x="1946" y="1878"/>
                  </a:lnTo>
                  <a:lnTo>
                    <a:pt x="1986" y="1886"/>
                  </a:lnTo>
                  <a:lnTo>
                    <a:pt x="2024" y="1894"/>
                  </a:lnTo>
                  <a:lnTo>
                    <a:pt x="2108" y="1908"/>
                  </a:lnTo>
                  <a:lnTo>
                    <a:pt x="2194" y="1918"/>
                  </a:lnTo>
                  <a:lnTo>
                    <a:pt x="2286" y="1924"/>
                  </a:lnTo>
                  <a:lnTo>
                    <a:pt x="2382" y="1928"/>
                  </a:lnTo>
                  <a:lnTo>
                    <a:pt x="2484" y="1928"/>
                  </a:lnTo>
                  <a:lnTo>
                    <a:pt x="2484" y="1928"/>
                  </a:lnTo>
                  <a:lnTo>
                    <a:pt x="2364" y="1950"/>
                  </a:lnTo>
                  <a:lnTo>
                    <a:pt x="2254" y="1966"/>
                  </a:lnTo>
                  <a:lnTo>
                    <a:pt x="2152" y="1978"/>
                  </a:lnTo>
                  <a:lnTo>
                    <a:pt x="2104" y="1980"/>
                  </a:lnTo>
                  <a:lnTo>
                    <a:pt x="2058" y="1982"/>
                  </a:lnTo>
                  <a:lnTo>
                    <a:pt x="2014" y="1982"/>
                  </a:lnTo>
                  <a:lnTo>
                    <a:pt x="1972" y="1982"/>
                  </a:lnTo>
                  <a:lnTo>
                    <a:pt x="1932" y="1980"/>
                  </a:lnTo>
                  <a:lnTo>
                    <a:pt x="1894" y="1978"/>
                  </a:lnTo>
                  <a:lnTo>
                    <a:pt x="1856" y="1972"/>
                  </a:lnTo>
                  <a:lnTo>
                    <a:pt x="1820" y="1968"/>
                  </a:lnTo>
                  <a:lnTo>
                    <a:pt x="1786" y="1962"/>
                  </a:lnTo>
                  <a:lnTo>
                    <a:pt x="1754" y="1954"/>
                  </a:lnTo>
                  <a:lnTo>
                    <a:pt x="1722" y="1946"/>
                  </a:lnTo>
                  <a:lnTo>
                    <a:pt x="1692" y="1936"/>
                  </a:lnTo>
                  <a:lnTo>
                    <a:pt x="1662" y="1924"/>
                  </a:lnTo>
                  <a:lnTo>
                    <a:pt x="1634" y="1914"/>
                  </a:lnTo>
                  <a:lnTo>
                    <a:pt x="1582" y="1888"/>
                  </a:lnTo>
                  <a:lnTo>
                    <a:pt x="1530" y="1858"/>
                  </a:lnTo>
                  <a:lnTo>
                    <a:pt x="1484" y="1826"/>
                  </a:lnTo>
                  <a:lnTo>
                    <a:pt x="1438" y="1792"/>
                  </a:lnTo>
                  <a:lnTo>
                    <a:pt x="1392" y="1754"/>
                  </a:lnTo>
                  <a:lnTo>
                    <a:pt x="1350" y="1714"/>
                  </a:lnTo>
                  <a:lnTo>
                    <a:pt x="1350" y="1714"/>
                  </a:lnTo>
                  <a:lnTo>
                    <a:pt x="1316" y="1684"/>
                  </a:lnTo>
                  <a:lnTo>
                    <a:pt x="1282" y="1654"/>
                  </a:lnTo>
                  <a:lnTo>
                    <a:pt x="1246" y="1628"/>
                  </a:lnTo>
                  <a:lnTo>
                    <a:pt x="1210" y="1602"/>
                  </a:lnTo>
                  <a:lnTo>
                    <a:pt x="1174" y="1578"/>
                  </a:lnTo>
                  <a:lnTo>
                    <a:pt x="1136" y="1556"/>
                  </a:lnTo>
                  <a:lnTo>
                    <a:pt x="1100" y="1538"/>
                  </a:lnTo>
                  <a:lnTo>
                    <a:pt x="1064" y="1520"/>
                  </a:lnTo>
                  <a:lnTo>
                    <a:pt x="1028" y="1504"/>
                  </a:lnTo>
                  <a:lnTo>
                    <a:pt x="992" y="1490"/>
                  </a:lnTo>
                  <a:lnTo>
                    <a:pt x="958" y="1480"/>
                  </a:lnTo>
                  <a:lnTo>
                    <a:pt x="924" y="1470"/>
                  </a:lnTo>
                  <a:lnTo>
                    <a:pt x="892" y="1464"/>
                  </a:lnTo>
                  <a:lnTo>
                    <a:pt x="860" y="1460"/>
                  </a:lnTo>
                  <a:lnTo>
                    <a:pt x="832" y="1460"/>
                  </a:lnTo>
                  <a:lnTo>
                    <a:pt x="804" y="1462"/>
                  </a:lnTo>
                  <a:lnTo>
                    <a:pt x="804" y="1462"/>
                  </a:lnTo>
                  <a:lnTo>
                    <a:pt x="754" y="1468"/>
                  </a:lnTo>
                  <a:lnTo>
                    <a:pt x="706" y="1478"/>
                  </a:lnTo>
                  <a:lnTo>
                    <a:pt x="658" y="1490"/>
                  </a:lnTo>
                  <a:lnTo>
                    <a:pt x="614" y="1502"/>
                  </a:lnTo>
                  <a:lnTo>
                    <a:pt x="574" y="1518"/>
                  </a:lnTo>
                  <a:lnTo>
                    <a:pt x="536" y="1536"/>
                  </a:lnTo>
                  <a:lnTo>
                    <a:pt x="504" y="1556"/>
                  </a:lnTo>
                  <a:lnTo>
                    <a:pt x="474" y="1576"/>
                  </a:lnTo>
                  <a:lnTo>
                    <a:pt x="462" y="1588"/>
                  </a:lnTo>
                  <a:lnTo>
                    <a:pt x="450" y="1600"/>
                  </a:lnTo>
                  <a:lnTo>
                    <a:pt x="440" y="1612"/>
                  </a:lnTo>
                  <a:lnTo>
                    <a:pt x="432" y="1624"/>
                  </a:lnTo>
                  <a:lnTo>
                    <a:pt x="426" y="1636"/>
                  </a:lnTo>
                  <a:lnTo>
                    <a:pt x="420" y="1650"/>
                  </a:lnTo>
                  <a:lnTo>
                    <a:pt x="416" y="1662"/>
                  </a:lnTo>
                  <a:lnTo>
                    <a:pt x="414" y="1676"/>
                  </a:lnTo>
                  <a:lnTo>
                    <a:pt x="414" y="1690"/>
                  </a:lnTo>
                  <a:lnTo>
                    <a:pt x="414" y="1704"/>
                  </a:lnTo>
                  <a:lnTo>
                    <a:pt x="418" y="1720"/>
                  </a:lnTo>
                  <a:lnTo>
                    <a:pt x="422" y="1734"/>
                  </a:lnTo>
                  <a:lnTo>
                    <a:pt x="430" y="1750"/>
                  </a:lnTo>
                  <a:lnTo>
                    <a:pt x="438" y="1766"/>
                  </a:lnTo>
                  <a:lnTo>
                    <a:pt x="450" y="1782"/>
                  </a:lnTo>
                  <a:lnTo>
                    <a:pt x="462" y="1798"/>
                  </a:lnTo>
                  <a:lnTo>
                    <a:pt x="462" y="1798"/>
                  </a:lnTo>
                  <a:lnTo>
                    <a:pt x="454" y="1772"/>
                  </a:lnTo>
                  <a:lnTo>
                    <a:pt x="450" y="1748"/>
                  </a:lnTo>
                  <a:lnTo>
                    <a:pt x="446" y="1726"/>
                  </a:lnTo>
                  <a:lnTo>
                    <a:pt x="446" y="1704"/>
                  </a:lnTo>
                  <a:lnTo>
                    <a:pt x="450" y="1686"/>
                  </a:lnTo>
                  <a:lnTo>
                    <a:pt x="454" y="1670"/>
                  </a:lnTo>
                  <a:lnTo>
                    <a:pt x="460" y="1654"/>
                  </a:lnTo>
                  <a:lnTo>
                    <a:pt x="470" y="1640"/>
                  </a:lnTo>
                  <a:lnTo>
                    <a:pt x="480" y="1628"/>
                  </a:lnTo>
                  <a:lnTo>
                    <a:pt x="492" y="1618"/>
                  </a:lnTo>
                  <a:lnTo>
                    <a:pt x="504" y="1610"/>
                  </a:lnTo>
                  <a:lnTo>
                    <a:pt x="520" y="1602"/>
                  </a:lnTo>
                  <a:lnTo>
                    <a:pt x="534" y="1598"/>
                  </a:lnTo>
                  <a:lnTo>
                    <a:pt x="552" y="1594"/>
                  </a:lnTo>
                  <a:lnTo>
                    <a:pt x="568" y="1592"/>
                  </a:lnTo>
                  <a:lnTo>
                    <a:pt x="586" y="1590"/>
                  </a:lnTo>
                  <a:lnTo>
                    <a:pt x="604" y="1592"/>
                  </a:lnTo>
                  <a:lnTo>
                    <a:pt x="622" y="1594"/>
                  </a:lnTo>
                  <a:lnTo>
                    <a:pt x="640" y="1598"/>
                  </a:lnTo>
                  <a:lnTo>
                    <a:pt x="658" y="1602"/>
                  </a:lnTo>
                  <a:lnTo>
                    <a:pt x="676" y="1608"/>
                  </a:lnTo>
                  <a:lnTo>
                    <a:pt x="694" y="1616"/>
                  </a:lnTo>
                  <a:lnTo>
                    <a:pt x="710" y="1626"/>
                  </a:lnTo>
                  <a:lnTo>
                    <a:pt x="726" y="1636"/>
                  </a:lnTo>
                  <a:lnTo>
                    <a:pt x="740" y="1648"/>
                  </a:lnTo>
                  <a:lnTo>
                    <a:pt x="754" y="1662"/>
                  </a:lnTo>
                  <a:lnTo>
                    <a:pt x="766" y="1676"/>
                  </a:lnTo>
                  <a:lnTo>
                    <a:pt x="778" y="1692"/>
                  </a:lnTo>
                  <a:lnTo>
                    <a:pt x="786" y="1708"/>
                  </a:lnTo>
                  <a:lnTo>
                    <a:pt x="794" y="1726"/>
                  </a:lnTo>
                  <a:lnTo>
                    <a:pt x="798" y="1746"/>
                  </a:lnTo>
                  <a:lnTo>
                    <a:pt x="802" y="1766"/>
                  </a:lnTo>
                  <a:lnTo>
                    <a:pt x="802" y="1766"/>
                  </a:lnTo>
                  <a:lnTo>
                    <a:pt x="804" y="1784"/>
                  </a:lnTo>
                  <a:lnTo>
                    <a:pt x="802" y="1802"/>
                  </a:lnTo>
                  <a:lnTo>
                    <a:pt x="802" y="1820"/>
                  </a:lnTo>
                  <a:lnTo>
                    <a:pt x="798" y="1838"/>
                  </a:lnTo>
                  <a:lnTo>
                    <a:pt x="796" y="1854"/>
                  </a:lnTo>
                  <a:lnTo>
                    <a:pt x="790" y="1870"/>
                  </a:lnTo>
                  <a:lnTo>
                    <a:pt x="778" y="1902"/>
                  </a:lnTo>
                  <a:lnTo>
                    <a:pt x="760" y="1932"/>
                  </a:lnTo>
                  <a:lnTo>
                    <a:pt x="740" y="1958"/>
                  </a:lnTo>
                  <a:lnTo>
                    <a:pt x="714" y="1984"/>
                  </a:lnTo>
                  <a:lnTo>
                    <a:pt x="686" y="2006"/>
                  </a:lnTo>
                  <a:lnTo>
                    <a:pt x="656" y="2026"/>
                  </a:lnTo>
                  <a:lnTo>
                    <a:pt x="622" y="2044"/>
                  </a:lnTo>
                  <a:lnTo>
                    <a:pt x="584" y="2058"/>
                  </a:lnTo>
                  <a:lnTo>
                    <a:pt x="546" y="2070"/>
                  </a:lnTo>
                  <a:lnTo>
                    <a:pt x="504" y="2078"/>
                  </a:lnTo>
                  <a:lnTo>
                    <a:pt x="462" y="2084"/>
                  </a:lnTo>
                  <a:lnTo>
                    <a:pt x="418" y="2086"/>
                  </a:lnTo>
                  <a:lnTo>
                    <a:pt x="372" y="2082"/>
                  </a:lnTo>
                  <a:lnTo>
                    <a:pt x="372" y="2082"/>
                  </a:lnTo>
                  <a:lnTo>
                    <a:pt x="342" y="2078"/>
                  </a:lnTo>
                  <a:lnTo>
                    <a:pt x="312" y="2072"/>
                  </a:lnTo>
                  <a:lnTo>
                    <a:pt x="286" y="2064"/>
                  </a:lnTo>
                  <a:lnTo>
                    <a:pt x="262" y="2054"/>
                  </a:lnTo>
                  <a:lnTo>
                    <a:pt x="238" y="2044"/>
                  </a:lnTo>
                  <a:lnTo>
                    <a:pt x="216" y="2030"/>
                  </a:lnTo>
                  <a:lnTo>
                    <a:pt x="196" y="2016"/>
                  </a:lnTo>
                  <a:lnTo>
                    <a:pt x="176" y="2000"/>
                  </a:lnTo>
                  <a:lnTo>
                    <a:pt x="160" y="1982"/>
                  </a:lnTo>
                  <a:lnTo>
                    <a:pt x="144" y="1964"/>
                  </a:lnTo>
                  <a:lnTo>
                    <a:pt x="128" y="1944"/>
                  </a:lnTo>
                  <a:lnTo>
                    <a:pt x="116" y="1922"/>
                  </a:lnTo>
                  <a:lnTo>
                    <a:pt x="104" y="1902"/>
                  </a:lnTo>
                  <a:lnTo>
                    <a:pt x="94" y="1880"/>
                  </a:lnTo>
                  <a:lnTo>
                    <a:pt x="84" y="1858"/>
                  </a:lnTo>
                  <a:lnTo>
                    <a:pt x="76" y="1834"/>
                  </a:lnTo>
                  <a:lnTo>
                    <a:pt x="70" y="1810"/>
                  </a:lnTo>
                  <a:lnTo>
                    <a:pt x="64" y="1788"/>
                  </a:lnTo>
                  <a:lnTo>
                    <a:pt x="56" y="1740"/>
                  </a:lnTo>
                  <a:lnTo>
                    <a:pt x="54" y="1694"/>
                  </a:lnTo>
                  <a:lnTo>
                    <a:pt x="56" y="1648"/>
                  </a:lnTo>
                  <a:lnTo>
                    <a:pt x="62" y="1606"/>
                  </a:lnTo>
                  <a:lnTo>
                    <a:pt x="72" y="1568"/>
                  </a:lnTo>
                  <a:lnTo>
                    <a:pt x="80" y="1550"/>
                  </a:lnTo>
                  <a:lnTo>
                    <a:pt x="86" y="1534"/>
                  </a:lnTo>
                  <a:lnTo>
                    <a:pt x="94" y="1518"/>
                  </a:lnTo>
                  <a:lnTo>
                    <a:pt x="104" y="1504"/>
                  </a:lnTo>
                  <a:lnTo>
                    <a:pt x="104" y="1504"/>
                  </a:lnTo>
                  <a:lnTo>
                    <a:pt x="78" y="1482"/>
                  </a:lnTo>
                  <a:lnTo>
                    <a:pt x="56" y="1458"/>
                  </a:lnTo>
                  <a:lnTo>
                    <a:pt x="36" y="1434"/>
                  </a:lnTo>
                  <a:lnTo>
                    <a:pt x="22" y="1412"/>
                  </a:lnTo>
                  <a:lnTo>
                    <a:pt x="12" y="1388"/>
                  </a:lnTo>
                  <a:lnTo>
                    <a:pt x="4" y="1364"/>
                  </a:lnTo>
                  <a:lnTo>
                    <a:pt x="0" y="1342"/>
                  </a:lnTo>
                  <a:lnTo>
                    <a:pt x="0" y="1320"/>
                  </a:lnTo>
                  <a:lnTo>
                    <a:pt x="2" y="1298"/>
                  </a:lnTo>
                  <a:lnTo>
                    <a:pt x="6" y="1276"/>
                  </a:lnTo>
                  <a:lnTo>
                    <a:pt x="12" y="1254"/>
                  </a:lnTo>
                  <a:lnTo>
                    <a:pt x="22" y="1234"/>
                  </a:lnTo>
                  <a:lnTo>
                    <a:pt x="34" y="1214"/>
                  </a:lnTo>
                  <a:lnTo>
                    <a:pt x="48" y="1196"/>
                  </a:lnTo>
                  <a:lnTo>
                    <a:pt x="62" y="1178"/>
                  </a:lnTo>
                  <a:lnTo>
                    <a:pt x="80" y="1160"/>
                  </a:lnTo>
                  <a:lnTo>
                    <a:pt x="98" y="1146"/>
                  </a:lnTo>
                  <a:lnTo>
                    <a:pt x="116" y="1130"/>
                  </a:lnTo>
                  <a:lnTo>
                    <a:pt x="136" y="1118"/>
                  </a:lnTo>
                  <a:lnTo>
                    <a:pt x="158" y="1106"/>
                  </a:lnTo>
                  <a:lnTo>
                    <a:pt x="180" y="1096"/>
                  </a:lnTo>
                  <a:lnTo>
                    <a:pt x="202" y="1088"/>
                  </a:lnTo>
                  <a:lnTo>
                    <a:pt x="224" y="1080"/>
                  </a:lnTo>
                  <a:lnTo>
                    <a:pt x="246" y="1076"/>
                  </a:lnTo>
                  <a:lnTo>
                    <a:pt x="270" y="1072"/>
                  </a:lnTo>
                  <a:lnTo>
                    <a:pt x="290" y="1070"/>
                  </a:lnTo>
                  <a:lnTo>
                    <a:pt x="312" y="1072"/>
                  </a:lnTo>
                  <a:lnTo>
                    <a:pt x="334" y="1074"/>
                  </a:lnTo>
                  <a:lnTo>
                    <a:pt x="352" y="1080"/>
                  </a:lnTo>
                  <a:lnTo>
                    <a:pt x="372" y="1088"/>
                  </a:lnTo>
                  <a:lnTo>
                    <a:pt x="390" y="1098"/>
                  </a:lnTo>
                  <a:lnTo>
                    <a:pt x="406" y="1110"/>
                  </a:lnTo>
                  <a:lnTo>
                    <a:pt x="406" y="1110"/>
                  </a:lnTo>
                  <a:lnTo>
                    <a:pt x="426" y="1126"/>
                  </a:lnTo>
                  <a:lnTo>
                    <a:pt x="446" y="1142"/>
                  </a:lnTo>
                  <a:lnTo>
                    <a:pt x="468" y="1154"/>
                  </a:lnTo>
                  <a:lnTo>
                    <a:pt x="488" y="1166"/>
                  </a:lnTo>
                  <a:lnTo>
                    <a:pt x="510" y="1174"/>
                  </a:lnTo>
                  <a:lnTo>
                    <a:pt x="532" y="1182"/>
                  </a:lnTo>
                  <a:lnTo>
                    <a:pt x="554" y="1188"/>
                  </a:lnTo>
                  <a:lnTo>
                    <a:pt x="574" y="1192"/>
                  </a:lnTo>
                  <a:lnTo>
                    <a:pt x="616" y="1198"/>
                  </a:lnTo>
                  <a:lnTo>
                    <a:pt x="656" y="1198"/>
                  </a:lnTo>
                  <a:lnTo>
                    <a:pt x="694" y="1196"/>
                  </a:lnTo>
                  <a:lnTo>
                    <a:pt x="730" y="1192"/>
                  </a:lnTo>
                  <a:lnTo>
                    <a:pt x="730" y="1192"/>
                  </a:lnTo>
                  <a:lnTo>
                    <a:pt x="776" y="1182"/>
                  </a:lnTo>
                  <a:lnTo>
                    <a:pt x="800" y="1176"/>
                  </a:lnTo>
                  <a:lnTo>
                    <a:pt x="824" y="1168"/>
                  </a:lnTo>
                  <a:lnTo>
                    <a:pt x="850" y="1158"/>
                  </a:lnTo>
                  <a:lnTo>
                    <a:pt x="874" y="1148"/>
                  </a:lnTo>
                  <a:lnTo>
                    <a:pt x="896" y="1134"/>
                  </a:lnTo>
                  <a:lnTo>
                    <a:pt x="918" y="1120"/>
                  </a:lnTo>
                  <a:lnTo>
                    <a:pt x="940" y="1106"/>
                  </a:lnTo>
                  <a:lnTo>
                    <a:pt x="958" y="1090"/>
                  </a:lnTo>
                  <a:lnTo>
                    <a:pt x="976" y="1070"/>
                  </a:lnTo>
                  <a:lnTo>
                    <a:pt x="990" y="1052"/>
                  </a:lnTo>
                  <a:lnTo>
                    <a:pt x="1002" y="1030"/>
                  </a:lnTo>
                  <a:lnTo>
                    <a:pt x="1012" y="1008"/>
                  </a:lnTo>
                  <a:lnTo>
                    <a:pt x="1018" y="984"/>
                  </a:lnTo>
                  <a:lnTo>
                    <a:pt x="1020" y="958"/>
                  </a:lnTo>
                  <a:lnTo>
                    <a:pt x="1020" y="958"/>
                  </a:lnTo>
                  <a:lnTo>
                    <a:pt x="1020" y="934"/>
                  </a:lnTo>
                  <a:lnTo>
                    <a:pt x="1018" y="910"/>
                  </a:lnTo>
                  <a:lnTo>
                    <a:pt x="1014" y="890"/>
                  </a:lnTo>
                  <a:lnTo>
                    <a:pt x="1010" y="870"/>
                  </a:lnTo>
                  <a:lnTo>
                    <a:pt x="1004" y="852"/>
                  </a:lnTo>
                  <a:lnTo>
                    <a:pt x="998" y="836"/>
                  </a:lnTo>
                  <a:lnTo>
                    <a:pt x="990" y="822"/>
                  </a:lnTo>
                  <a:lnTo>
                    <a:pt x="980" y="808"/>
                  </a:lnTo>
                  <a:lnTo>
                    <a:pt x="970" y="796"/>
                  </a:lnTo>
                  <a:lnTo>
                    <a:pt x="960" y="784"/>
                  </a:lnTo>
                  <a:lnTo>
                    <a:pt x="950" y="774"/>
                  </a:lnTo>
                  <a:lnTo>
                    <a:pt x="938" y="766"/>
                  </a:lnTo>
                  <a:lnTo>
                    <a:pt x="914" y="752"/>
                  </a:lnTo>
                  <a:lnTo>
                    <a:pt x="888" y="742"/>
                  </a:lnTo>
                  <a:lnTo>
                    <a:pt x="862" y="736"/>
                  </a:lnTo>
                  <a:lnTo>
                    <a:pt x="836" y="734"/>
                  </a:lnTo>
                  <a:lnTo>
                    <a:pt x="810" y="736"/>
                  </a:lnTo>
                  <a:lnTo>
                    <a:pt x="788" y="740"/>
                  </a:lnTo>
                  <a:lnTo>
                    <a:pt x="766" y="746"/>
                  </a:lnTo>
                  <a:lnTo>
                    <a:pt x="748" y="756"/>
                  </a:lnTo>
                  <a:lnTo>
                    <a:pt x="732" y="766"/>
                  </a:lnTo>
                  <a:lnTo>
                    <a:pt x="722" y="778"/>
                  </a:lnTo>
                  <a:lnTo>
                    <a:pt x="722" y="778"/>
                  </a:lnTo>
                  <a:lnTo>
                    <a:pt x="742" y="774"/>
                  </a:lnTo>
                  <a:lnTo>
                    <a:pt x="764" y="772"/>
                  </a:lnTo>
                  <a:lnTo>
                    <a:pt x="786" y="772"/>
                  </a:lnTo>
                  <a:lnTo>
                    <a:pt x="806" y="772"/>
                  </a:lnTo>
                  <a:lnTo>
                    <a:pt x="828" y="776"/>
                  </a:lnTo>
                  <a:lnTo>
                    <a:pt x="848" y="780"/>
                  </a:lnTo>
                  <a:lnTo>
                    <a:pt x="868" y="788"/>
                  </a:lnTo>
                  <a:lnTo>
                    <a:pt x="888" y="798"/>
                  </a:lnTo>
                  <a:lnTo>
                    <a:pt x="904" y="808"/>
                  </a:lnTo>
                  <a:lnTo>
                    <a:pt x="920" y="822"/>
                  </a:lnTo>
                  <a:lnTo>
                    <a:pt x="936" y="838"/>
                  </a:lnTo>
                  <a:lnTo>
                    <a:pt x="948" y="856"/>
                  </a:lnTo>
                  <a:lnTo>
                    <a:pt x="956" y="878"/>
                  </a:lnTo>
                  <a:lnTo>
                    <a:pt x="964" y="900"/>
                  </a:lnTo>
                  <a:lnTo>
                    <a:pt x="968" y="926"/>
                  </a:lnTo>
                  <a:lnTo>
                    <a:pt x="968" y="956"/>
                  </a:lnTo>
                  <a:lnTo>
                    <a:pt x="968" y="956"/>
                  </a:lnTo>
                  <a:lnTo>
                    <a:pt x="968" y="972"/>
                  </a:lnTo>
                  <a:lnTo>
                    <a:pt x="964" y="990"/>
                  </a:lnTo>
                  <a:lnTo>
                    <a:pt x="958" y="1004"/>
                  </a:lnTo>
                  <a:lnTo>
                    <a:pt x="950" y="1020"/>
                  </a:lnTo>
                  <a:lnTo>
                    <a:pt x="942" y="1034"/>
                  </a:lnTo>
                  <a:lnTo>
                    <a:pt x="932" y="1046"/>
                  </a:lnTo>
                  <a:lnTo>
                    <a:pt x="920" y="1060"/>
                  </a:lnTo>
                  <a:lnTo>
                    <a:pt x="906" y="1070"/>
                  </a:lnTo>
                  <a:lnTo>
                    <a:pt x="892" y="1082"/>
                  </a:lnTo>
                  <a:lnTo>
                    <a:pt x="876" y="1092"/>
                  </a:lnTo>
                  <a:lnTo>
                    <a:pt x="844" y="1108"/>
                  </a:lnTo>
                  <a:lnTo>
                    <a:pt x="806" y="1122"/>
                  </a:lnTo>
                  <a:lnTo>
                    <a:pt x="768" y="1132"/>
                  </a:lnTo>
                  <a:lnTo>
                    <a:pt x="728" y="1138"/>
                  </a:lnTo>
                  <a:lnTo>
                    <a:pt x="690" y="1140"/>
                  </a:lnTo>
                  <a:lnTo>
                    <a:pt x="650" y="1138"/>
                  </a:lnTo>
                  <a:lnTo>
                    <a:pt x="614" y="1132"/>
                  </a:lnTo>
                  <a:lnTo>
                    <a:pt x="596" y="1128"/>
                  </a:lnTo>
                  <a:lnTo>
                    <a:pt x="580" y="1122"/>
                  </a:lnTo>
                  <a:lnTo>
                    <a:pt x="564" y="1114"/>
                  </a:lnTo>
                  <a:lnTo>
                    <a:pt x="550" y="1106"/>
                  </a:lnTo>
                  <a:lnTo>
                    <a:pt x="536" y="1096"/>
                  </a:lnTo>
                  <a:lnTo>
                    <a:pt x="524" y="1086"/>
                  </a:lnTo>
                  <a:lnTo>
                    <a:pt x="512" y="1074"/>
                  </a:lnTo>
                  <a:lnTo>
                    <a:pt x="504" y="1060"/>
                  </a:lnTo>
                  <a:lnTo>
                    <a:pt x="504" y="1060"/>
                  </a:lnTo>
                  <a:lnTo>
                    <a:pt x="488" y="1032"/>
                  </a:lnTo>
                  <a:lnTo>
                    <a:pt x="474" y="1002"/>
                  </a:lnTo>
                  <a:lnTo>
                    <a:pt x="462" y="972"/>
                  </a:lnTo>
                  <a:lnTo>
                    <a:pt x="454" y="940"/>
                  </a:lnTo>
                  <a:lnTo>
                    <a:pt x="450" y="908"/>
                  </a:lnTo>
                  <a:lnTo>
                    <a:pt x="448" y="876"/>
                  </a:lnTo>
                  <a:lnTo>
                    <a:pt x="452" y="844"/>
                  </a:lnTo>
                  <a:lnTo>
                    <a:pt x="458" y="812"/>
                  </a:lnTo>
                  <a:lnTo>
                    <a:pt x="468" y="782"/>
                  </a:lnTo>
                  <a:lnTo>
                    <a:pt x="476" y="768"/>
                  </a:lnTo>
                  <a:lnTo>
                    <a:pt x="484" y="754"/>
                  </a:lnTo>
                  <a:lnTo>
                    <a:pt x="494" y="742"/>
                  </a:lnTo>
                  <a:lnTo>
                    <a:pt x="504" y="728"/>
                  </a:lnTo>
                  <a:lnTo>
                    <a:pt x="516" y="716"/>
                  </a:lnTo>
                  <a:lnTo>
                    <a:pt x="530" y="706"/>
                  </a:lnTo>
                  <a:lnTo>
                    <a:pt x="546" y="694"/>
                  </a:lnTo>
                  <a:lnTo>
                    <a:pt x="562" y="684"/>
                  </a:lnTo>
                  <a:lnTo>
                    <a:pt x="578" y="676"/>
                  </a:lnTo>
                  <a:lnTo>
                    <a:pt x="598" y="668"/>
                  </a:lnTo>
                  <a:lnTo>
                    <a:pt x="618" y="660"/>
                  </a:lnTo>
                  <a:lnTo>
                    <a:pt x="640" y="654"/>
                  </a:lnTo>
                  <a:lnTo>
                    <a:pt x="664" y="648"/>
                  </a:lnTo>
                  <a:lnTo>
                    <a:pt x="690" y="644"/>
                  </a:lnTo>
                  <a:lnTo>
                    <a:pt x="690" y="644"/>
                  </a:lnTo>
                  <a:lnTo>
                    <a:pt x="680" y="626"/>
                  </a:lnTo>
                  <a:lnTo>
                    <a:pt x="674" y="608"/>
                  </a:lnTo>
                  <a:lnTo>
                    <a:pt x="670" y="590"/>
                  </a:lnTo>
                  <a:lnTo>
                    <a:pt x="668" y="572"/>
                  </a:lnTo>
                  <a:lnTo>
                    <a:pt x="668" y="554"/>
                  </a:lnTo>
                  <a:lnTo>
                    <a:pt x="670" y="534"/>
                  </a:lnTo>
                  <a:lnTo>
                    <a:pt x="672" y="516"/>
                  </a:lnTo>
                  <a:lnTo>
                    <a:pt x="678" y="498"/>
                  </a:lnTo>
                  <a:lnTo>
                    <a:pt x="684" y="478"/>
                  </a:lnTo>
                  <a:lnTo>
                    <a:pt x="692" y="460"/>
                  </a:lnTo>
                  <a:lnTo>
                    <a:pt x="702" y="442"/>
                  </a:lnTo>
                  <a:lnTo>
                    <a:pt x="712" y="424"/>
                  </a:lnTo>
                  <a:lnTo>
                    <a:pt x="726" y="406"/>
                  </a:lnTo>
                  <a:lnTo>
                    <a:pt x="740" y="390"/>
                  </a:lnTo>
                  <a:lnTo>
                    <a:pt x="754" y="374"/>
                  </a:lnTo>
                  <a:lnTo>
                    <a:pt x="770" y="358"/>
                  </a:lnTo>
                  <a:lnTo>
                    <a:pt x="788" y="344"/>
                  </a:lnTo>
                  <a:lnTo>
                    <a:pt x="806" y="332"/>
                  </a:lnTo>
                  <a:lnTo>
                    <a:pt x="824" y="320"/>
                  </a:lnTo>
                  <a:lnTo>
                    <a:pt x="844" y="308"/>
                  </a:lnTo>
                  <a:lnTo>
                    <a:pt x="864" y="298"/>
                  </a:lnTo>
                  <a:lnTo>
                    <a:pt x="886" y="290"/>
                  </a:lnTo>
                  <a:lnTo>
                    <a:pt x="908" y="282"/>
                  </a:lnTo>
                  <a:lnTo>
                    <a:pt x="930" y="278"/>
                  </a:lnTo>
                  <a:lnTo>
                    <a:pt x="952" y="274"/>
                  </a:lnTo>
                  <a:lnTo>
                    <a:pt x="976" y="272"/>
                  </a:lnTo>
                  <a:lnTo>
                    <a:pt x="1000" y="272"/>
                  </a:lnTo>
                  <a:lnTo>
                    <a:pt x="1024" y="274"/>
                  </a:lnTo>
                  <a:lnTo>
                    <a:pt x="1048" y="278"/>
                  </a:lnTo>
                  <a:lnTo>
                    <a:pt x="1072" y="282"/>
                  </a:lnTo>
                  <a:lnTo>
                    <a:pt x="1096" y="292"/>
                  </a:lnTo>
                  <a:lnTo>
                    <a:pt x="1120" y="302"/>
                  </a:lnTo>
                  <a:lnTo>
                    <a:pt x="1120" y="302"/>
                  </a:lnTo>
                  <a:lnTo>
                    <a:pt x="1130" y="274"/>
                  </a:lnTo>
                  <a:lnTo>
                    <a:pt x="1142" y="248"/>
                  </a:lnTo>
                  <a:lnTo>
                    <a:pt x="1154" y="222"/>
                  </a:lnTo>
                  <a:lnTo>
                    <a:pt x="1170" y="198"/>
                  </a:lnTo>
                  <a:lnTo>
                    <a:pt x="1186" y="176"/>
                  </a:lnTo>
                  <a:lnTo>
                    <a:pt x="1204" y="154"/>
                  </a:lnTo>
                  <a:lnTo>
                    <a:pt x="1224" y="134"/>
                  </a:lnTo>
                  <a:lnTo>
                    <a:pt x="1244" y="114"/>
                  </a:lnTo>
                  <a:lnTo>
                    <a:pt x="1266" y="96"/>
                  </a:lnTo>
                  <a:lnTo>
                    <a:pt x="1288" y="80"/>
                  </a:lnTo>
                  <a:lnTo>
                    <a:pt x="1312" y="64"/>
                  </a:lnTo>
                  <a:lnTo>
                    <a:pt x="1338" y="50"/>
                  </a:lnTo>
                  <a:lnTo>
                    <a:pt x="1362" y="38"/>
                  </a:lnTo>
                  <a:lnTo>
                    <a:pt x="1390" y="28"/>
                  </a:lnTo>
                  <a:lnTo>
                    <a:pt x="1416" y="18"/>
                  </a:lnTo>
                  <a:lnTo>
                    <a:pt x="1444" y="10"/>
                  </a:lnTo>
                  <a:lnTo>
                    <a:pt x="1472" y="6"/>
                  </a:lnTo>
                  <a:lnTo>
                    <a:pt x="1500" y="2"/>
                  </a:lnTo>
                  <a:lnTo>
                    <a:pt x="1528" y="0"/>
                  </a:lnTo>
                  <a:lnTo>
                    <a:pt x="1558" y="0"/>
                  </a:lnTo>
                  <a:lnTo>
                    <a:pt x="1586" y="2"/>
                  </a:lnTo>
                  <a:lnTo>
                    <a:pt x="1616" y="4"/>
                  </a:lnTo>
                  <a:lnTo>
                    <a:pt x="1646" y="10"/>
                  </a:lnTo>
                  <a:lnTo>
                    <a:pt x="1674" y="18"/>
                  </a:lnTo>
                  <a:lnTo>
                    <a:pt x="1704" y="28"/>
                  </a:lnTo>
                  <a:lnTo>
                    <a:pt x="1732" y="42"/>
                  </a:lnTo>
                  <a:lnTo>
                    <a:pt x="1760" y="56"/>
                  </a:lnTo>
                  <a:lnTo>
                    <a:pt x="1788" y="72"/>
                  </a:lnTo>
                  <a:lnTo>
                    <a:pt x="1814" y="92"/>
                  </a:lnTo>
                  <a:lnTo>
                    <a:pt x="1842" y="114"/>
                  </a:lnTo>
                  <a:lnTo>
                    <a:pt x="1868" y="138"/>
                  </a:lnTo>
                  <a:lnTo>
                    <a:pt x="1892" y="164"/>
                  </a:lnTo>
                  <a:lnTo>
                    <a:pt x="1892" y="164"/>
                  </a:lnTo>
                  <a:lnTo>
                    <a:pt x="1922" y="144"/>
                  </a:lnTo>
                  <a:lnTo>
                    <a:pt x="1952" y="128"/>
                  </a:lnTo>
                  <a:lnTo>
                    <a:pt x="1982" y="116"/>
                  </a:lnTo>
                  <a:lnTo>
                    <a:pt x="2014" y="106"/>
                  </a:lnTo>
                  <a:lnTo>
                    <a:pt x="2044" y="102"/>
                  </a:lnTo>
                  <a:lnTo>
                    <a:pt x="2074" y="100"/>
                  </a:lnTo>
                  <a:lnTo>
                    <a:pt x="2106" y="102"/>
                  </a:lnTo>
                  <a:lnTo>
                    <a:pt x="2134" y="108"/>
                  </a:lnTo>
                  <a:lnTo>
                    <a:pt x="2162" y="120"/>
                  </a:lnTo>
                  <a:lnTo>
                    <a:pt x="2190" y="134"/>
                  </a:lnTo>
                  <a:lnTo>
                    <a:pt x="2214" y="152"/>
                  </a:lnTo>
                  <a:lnTo>
                    <a:pt x="2238" y="174"/>
                  </a:lnTo>
                  <a:lnTo>
                    <a:pt x="2258" y="202"/>
                  </a:lnTo>
                  <a:lnTo>
                    <a:pt x="2278" y="232"/>
                  </a:lnTo>
                  <a:lnTo>
                    <a:pt x="2292" y="266"/>
                  </a:lnTo>
                  <a:lnTo>
                    <a:pt x="2306" y="306"/>
                  </a:lnTo>
                  <a:lnTo>
                    <a:pt x="2306" y="306"/>
                  </a:lnTo>
                  <a:lnTo>
                    <a:pt x="2314" y="346"/>
                  </a:lnTo>
                  <a:lnTo>
                    <a:pt x="2320" y="386"/>
                  </a:lnTo>
                  <a:lnTo>
                    <a:pt x="2322" y="422"/>
                  </a:lnTo>
                  <a:lnTo>
                    <a:pt x="2322" y="456"/>
                  </a:lnTo>
                  <a:lnTo>
                    <a:pt x="2318" y="488"/>
                  </a:lnTo>
                  <a:lnTo>
                    <a:pt x="2310" y="518"/>
                  </a:lnTo>
                  <a:lnTo>
                    <a:pt x="2300" y="544"/>
                  </a:lnTo>
                  <a:lnTo>
                    <a:pt x="2288" y="568"/>
                  </a:lnTo>
                  <a:lnTo>
                    <a:pt x="2272" y="590"/>
                  </a:lnTo>
                  <a:lnTo>
                    <a:pt x="2254" y="610"/>
                  </a:lnTo>
                  <a:lnTo>
                    <a:pt x="2234" y="626"/>
                  </a:lnTo>
                  <a:lnTo>
                    <a:pt x="2212" y="640"/>
                  </a:lnTo>
                  <a:lnTo>
                    <a:pt x="2186" y="652"/>
                  </a:lnTo>
                  <a:lnTo>
                    <a:pt x="2160" y="660"/>
                  </a:lnTo>
                  <a:lnTo>
                    <a:pt x="2130" y="664"/>
                  </a:lnTo>
                  <a:lnTo>
                    <a:pt x="2100" y="666"/>
                  </a:lnTo>
                  <a:lnTo>
                    <a:pt x="2100" y="666"/>
                  </a:lnTo>
                  <a:lnTo>
                    <a:pt x="2088" y="666"/>
                  </a:lnTo>
                  <a:lnTo>
                    <a:pt x="2076" y="664"/>
                  </a:lnTo>
                  <a:lnTo>
                    <a:pt x="2052" y="656"/>
                  </a:lnTo>
                  <a:lnTo>
                    <a:pt x="2028" y="646"/>
                  </a:lnTo>
                  <a:lnTo>
                    <a:pt x="2008" y="630"/>
                  </a:lnTo>
                  <a:lnTo>
                    <a:pt x="1988" y="612"/>
                  </a:lnTo>
                  <a:lnTo>
                    <a:pt x="1970" y="592"/>
                  </a:lnTo>
                  <a:lnTo>
                    <a:pt x="1956" y="568"/>
                  </a:lnTo>
                  <a:lnTo>
                    <a:pt x="1946" y="544"/>
                  </a:lnTo>
                  <a:lnTo>
                    <a:pt x="1942" y="530"/>
                  </a:lnTo>
                  <a:lnTo>
                    <a:pt x="1940" y="518"/>
                  </a:lnTo>
                  <a:lnTo>
                    <a:pt x="1938" y="504"/>
                  </a:lnTo>
                  <a:lnTo>
                    <a:pt x="1938" y="490"/>
                  </a:lnTo>
                  <a:lnTo>
                    <a:pt x="1940" y="476"/>
                  </a:lnTo>
                  <a:lnTo>
                    <a:pt x="1944" y="464"/>
                  </a:lnTo>
                  <a:lnTo>
                    <a:pt x="1948" y="450"/>
                  </a:lnTo>
                  <a:lnTo>
                    <a:pt x="1954" y="436"/>
                  </a:lnTo>
                  <a:lnTo>
                    <a:pt x="1962" y="422"/>
                  </a:lnTo>
                  <a:lnTo>
                    <a:pt x="1972" y="410"/>
                  </a:lnTo>
                  <a:lnTo>
                    <a:pt x="1984" y="396"/>
                  </a:lnTo>
                  <a:lnTo>
                    <a:pt x="1998" y="384"/>
                  </a:lnTo>
                  <a:lnTo>
                    <a:pt x="2014" y="372"/>
                  </a:lnTo>
                  <a:lnTo>
                    <a:pt x="2034" y="360"/>
                  </a:lnTo>
                  <a:lnTo>
                    <a:pt x="2054" y="350"/>
                  </a:lnTo>
                  <a:lnTo>
                    <a:pt x="2076" y="340"/>
                  </a:lnTo>
                  <a:lnTo>
                    <a:pt x="2076" y="340"/>
                  </a:lnTo>
                  <a:lnTo>
                    <a:pt x="2048" y="340"/>
                  </a:lnTo>
                  <a:lnTo>
                    <a:pt x="2022" y="342"/>
                  </a:lnTo>
                  <a:lnTo>
                    <a:pt x="1998" y="350"/>
                  </a:lnTo>
                  <a:lnTo>
                    <a:pt x="1976" y="358"/>
                  </a:lnTo>
                  <a:lnTo>
                    <a:pt x="1956" y="370"/>
                  </a:lnTo>
                  <a:lnTo>
                    <a:pt x="1938" y="384"/>
                  </a:lnTo>
                  <a:lnTo>
                    <a:pt x="1924" y="400"/>
                  </a:lnTo>
                  <a:lnTo>
                    <a:pt x="1910" y="420"/>
                  </a:lnTo>
                  <a:lnTo>
                    <a:pt x="1900" y="440"/>
                  </a:lnTo>
                  <a:lnTo>
                    <a:pt x="1892" y="460"/>
                  </a:lnTo>
                  <a:lnTo>
                    <a:pt x="1888" y="484"/>
                  </a:lnTo>
                  <a:lnTo>
                    <a:pt x="1886" y="508"/>
                  </a:lnTo>
                  <a:lnTo>
                    <a:pt x="1888" y="532"/>
                  </a:lnTo>
                  <a:lnTo>
                    <a:pt x="1892" y="558"/>
                  </a:lnTo>
                  <a:lnTo>
                    <a:pt x="1900" y="584"/>
                  </a:lnTo>
                  <a:lnTo>
                    <a:pt x="1912" y="610"/>
                  </a:lnTo>
                  <a:lnTo>
                    <a:pt x="1912" y="610"/>
                  </a:lnTo>
                  <a:lnTo>
                    <a:pt x="1918" y="624"/>
                  </a:lnTo>
                  <a:lnTo>
                    <a:pt x="1926" y="636"/>
                  </a:lnTo>
                  <a:lnTo>
                    <a:pt x="1936" y="648"/>
                  </a:lnTo>
                  <a:lnTo>
                    <a:pt x="1946" y="660"/>
                  </a:lnTo>
                  <a:lnTo>
                    <a:pt x="1958" y="670"/>
                  </a:lnTo>
                  <a:lnTo>
                    <a:pt x="1970" y="682"/>
                  </a:lnTo>
                  <a:lnTo>
                    <a:pt x="1984" y="690"/>
                  </a:lnTo>
                  <a:lnTo>
                    <a:pt x="2000" y="698"/>
                  </a:lnTo>
                  <a:lnTo>
                    <a:pt x="2016" y="706"/>
                  </a:lnTo>
                  <a:lnTo>
                    <a:pt x="2032" y="712"/>
                  </a:lnTo>
                  <a:lnTo>
                    <a:pt x="2050" y="718"/>
                  </a:lnTo>
                  <a:lnTo>
                    <a:pt x="2068" y="722"/>
                  </a:lnTo>
                  <a:lnTo>
                    <a:pt x="2088" y="724"/>
                  </a:lnTo>
                  <a:lnTo>
                    <a:pt x="2110" y="724"/>
                  </a:lnTo>
                  <a:lnTo>
                    <a:pt x="2130" y="724"/>
                  </a:lnTo>
                  <a:lnTo>
                    <a:pt x="2152" y="722"/>
                  </a:lnTo>
                  <a:lnTo>
                    <a:pt x="2152" y="722"/>
                  </a:lnTo>
                  <a:lnTo>
                    <a:pt x="2182" y="716"/>
                  </a:lnTo>
                  <a:lnTo>
                    <a:pt x="2210" y="708"/>
                  </a:lnTo>
                  <a:lnTo>
                    <a:pt x="2234" y="698"/>
                  </a:lnTo>
                  <a:lnTo>
                    <a:pt x="2256" y="688"/>
                  </a:lnTo>
                  <a:lnTo>
                    <a:pt x="2276" y="676"/>
                  </a:lnTo>
                  <a:lnTo>
                    <a:pt x="2296" y="660"/>
                  </a:lnTo>
                  <a:lnTo>
                    <a:pt x="2312" y="644"/>
                  </a:lnTo>
                  <a:lnTo>
                    <a:pt x="2326" y="628"/>
                  </a:lnTo>
                  <a:lnTo>
                    <a:pt x="2338" y="608"/>
                  </a:lnTo>
                  <a:lnTo>
                    <a:pt x="2350" y="588"/>
                  </a:lnTo>
                  <a:lnTo>
                    <a:pt x="2358" y="566"/>
                  </a:lnTo>
                  <a:lnTo>
                    <a:pt x="2366" y="544"/>
                  </a:lnTo>
                  <a:lnTo>
                    <a:pt x="2372" y="520"/>
                  </a:lnTo>
                  <a:lnTo>
                    <a:pt x="2378" y="496"/>
                  </a:lnTo>
                  <a:lnTo>
                    <a:pt x="2382" y="470"/>
                  </a:lnTo>
                  <a:lnTo>
                    <a:pt x="2384" y="442"/>
                  </a:lnTo>
                  <a:lnTo>
                    <a:pt x="2384" y="442"/>
                  </a:lnTo>
                  <a:lnTo>
                    <a:pt x="2386" y="418"/>
                  </a:lnTo>
                  <a:lnTo>
                    <a:pt x="2390" y="396"/>
                  </a:lnTo>
                  <a:lnTo>
                    <a:pt x="2394" y="376"/>
                  </a:lnTo>
                  <a:lnTo>
                    <a:pt x="2402" y="358"/>
                  </a:lnTo>
                  <a:lnTo>
                    <a:pt x="2408" y="342"/>
                  </a:lnTo>
                  <a:lnTo>
                    <a:pt x="2418" y="328"/>
                  </a:lnTo>
                  <a:lnTo>
                    <a:pt x="2426" y="316"/>
                  </a:lnTo>
                  <a:lnTo>
                    <a:pt x="2438" y="304"/>
                  </a:lnTo>
                  <a:lnTo>
                    <a:pt x="2448" y="294"/>
                  </a:lnTo>
                  <a:lnTo>
                    <a:pt x="2460" y="286"/>
                  </a:lnTo>
                  <a:lnTo>
                    <a:pt x="2472" y="280"/>
                  </a:lnTo>
                  <a:lnTo>
                    <a:pt x="2486" y="276"/>
                  </a:lnTo>
                  <a:lnTo>
                    <a:pt x="2500" y="272"/>
                  </a:lnTo>
                  <a:lnTo>
                    <a:pt x="2512" y="270"/>
                  </a:lnTo>
                  <a:lnTo>
                    <a:pt x="2526" y="268"/>
                  </a:lnTo>
                  <a:lnTo>
                    <a:pt x="2540" y="268"/>
                  </a:lnTo>
                  <a:lnTo>
                    <a:pt x="2570" y="272"/>
                  </a:lnTo>
                  <a:lnTo>
                    <a:pt x="2596" y="278"/>
                  </a:lnTo>
                  <a:lnTo>
                    <a:pt x="2622" y="290"/>
                  </a:lnTo>
                  <a:lnTo>
                    <a:pt x="2646" y="304"/>
                  </a:lnTo>
                  <a:lnTo>
                    <a:pt x="2668" y="320"/>
                  </a:lnTo>
                  <a:lnTo>
                    <a:pt x="2686" y="338"/>
                  </a:lnTo>
                  <a:lnTo>
                    <a:pt x="2698" y="358"/>
                  </a:lnTo>
                  <a:lnTo>
                    <a:pt x="2704" y="370"/>
                  </a:lnTo>
                  <a:lnTo>
                    <a:pt x="2706" y="380"/>
                  </a:lnTo>
                  <a:lnTo>
                    <a:pt x="2706" y="380"/>
                  </a:lnTo>
                  <a:lnTo>
                    <a:pt x="2728" y="370"/>
                  </a:lnTo>
                  <a:lnTo>
                    <a:pt x="2750" y="362"/>
                  </a:lnTo>
                  <a:lnTo>
                    <a:pt x="2772" y="356"/>
                  </a:lnTo>
                  <a:lnTo>
                    <a:pt x="2794" y="350"/>
                  </a:lnTo>
                  <a:lnTo>
                    <a:pt x="2816" y="346"/>
                  </a:lnTo>
                  <a:lnTo>
                    <a:pt x="2838" y="344"/>
                  </a:lnTo>
                  <a:lnTo>
                    <a:pt x="2860" y="344"/>
                  </a:lnTo>
                  <a:lnTo>
                    <a:pt x="2880" y="346"/>
                  </a:lnTo>
                  <a:lnTo>
                    <a:pt x="2900" y="348"/>
                  </a:lnTo>
                  <a:lnTo>
                    <a:pt x="2920" y="352"/>
                  </a:lnTo>
                  <a:lnTo>
                    <a:pt x="2940" y="356"/>
                  </a:lnTo>
                  <a:lnTo>
                    <a:pt x="2958" y="364"/>
                  </a:lnTo>
                  <a:lnTo>
                    <a:pt x="2976" y="370"/>
                  </a:lnTo>
                  <a:lnTo>
                    <a:pt x="2994" y="380"/>
                  </a:lnTo>
                  <a:lnTo>
                    <a:pt x="3010" y="390"/>
                  </a:lnTo>
                  <a:lnTo>
                    <a:pt x="3024" y="402"/>
                  </a:lnTo>
                  <a:lnTo>
                    <a:pt x="3040" y="414"/>
                  </a:lnTo>
                  <a:lnTo>
                    <a:pt x="3052" y="428"/>
                  </a:lnTo>
                  <a:lnTo>
                    <a:pt x="3064" y="444"/>
                  </a:lnTo>
                  <a:lnTo>
                    <a:pt x="3076" y="460"/>
                  </a:lnTo>
                  <a:lnTo>
                    <a:pt x="3084" y="478"/>
                  </a:lnTo>
                  <a:lnTo>
                    <a:pt x="3092" y="496"/>
                  </a:lnTo>
                  <a:lnTo>
                    <a:pt x="3100" y="514"/>
                  </a:lnTo>
                  <a:lnTo>
                    <a:pt x="3104" y="534"/>
                  </a:lnTo>
                  <a:lnTo>
                    <a:pt x="3108" y="556"/>
                  </a:lnTo>
                  <a:lnTo>
                    <a:pt x="3110" y="578"/>
                  </a:lnTo>
                  <a:lnTo>
                    <a:pt x="3110" y="600"/>
                  </a:lnTo>
                  <a:lnTo>
                    <a:pt x="3110" y="624"/>
                  </a:lnTo>
                  <a:lnTo>
                    <a:pt x="3106" y="648"/>
                  </a:lnTo>
                  <a:lnTo>
                    <a:pt x="3100" y="674"/>
                  </a:lnTo>
                  <a:lnTo>
                    <a:pt x="3094" y="700"/>
                  </a:lnTo>
                  <a:lnTo>
                    <a:pt x="3084" y="726"/>
                  </a:lnTo>
                  <a:lnTo>
                    <a:pt x="3084" y="726"/>
                  </a:lnTo>
                  <a:lnTo>
                    <a:pt x="3110" y="724"/>
                  </a:lnTo>
                  <a:lnTo>
                    <a:pt x="3134" y="722"/>
                  </a:lnTo>
                  <a:lnTo>
                    <a:pt x="3156" y="724"/>
                  </a:lnTo>
                  <a:lnTo>
                    <a:pt x="3178" y="728"/>
                  </a:lnTo>
                  <a:lnTo>
                    <a:pt x="3200" y="732"/>
                  </a:lnTo>
                  <a:lnTo>
                    <a:pt x="3220" y="740"/>
                  </a:lnTo>
                  <a:lnTo>
                    <a:pt x="3238" y="748"/>
                  </a:lnTo>
                  <a:lnTo>
                    <a:pt x="3256" y="756"/>
                  </a:lnTo>
                  <a:lnTo>
                    <a:pt x="3274" y="768"/>
                  </a:lnTo>
                  <a:lnTo>
                    <a:pt x="3288" y="780"/>
                  </a:lnTo>
                  <a:lnTo>
                    <a:pt x="3302" y="792"/>
                  </a:lnTo>
                  <a:lnTo>
                    <a:pt x="3316" y="808"/>
                  </a:lnTo>
                  <a:lnTo>
                    <a:pt x="3328" y="822"/>
                  </a:lnTo>
                  <a:lnTo>
                    <a:pt x="3338" y="838"/>
                  </a:lnTo>
                  <a:lnTo>
                    <a:pt x="3348" y="854"/>
                  </a:lnTo>
                  <a:lnTo>
                    <a:pt x="3356" y="872"/>
                  </a:lnTo>
                  <a:lnTo>
                    <a:pt x="3362" y="890"/>
                  </a:lnTo>
                  <a:lnTo>
                    <a:pt x="3366" y="908"/>
                  </a:lnTo>
                  <a:lnTo>
                    <a:pt x="3370" y="926"/>
                  </a:lnTo>
                  <a:lnTo>
                    <a:pt x="3372" y="944"/>
                  </a:lnTo>
                  <a:lnTo>
                    <a:pt x="3374" y="962"/>
                  </a:lnTo>
                  <a:lnTo>
                    <a:pt x="3372" y="982"/>
                  </a:lnTo>
                  <a:lnTo>
                    <a:pt x="3370" y="1000"/>
                  </a:lnTo>
                  <a:lnTo>
                    <a:pt x="3366" y="1018"/>
                  </a:lnTo>
                  <a:lnTo>
                    <a:pt x="3360" y="1036"/>
                  </a:lnTo>
                  <a:lnTo>
                    <a:pt x="3354" y="1052"/>
                  </a:lnTo>
                  <a:lnTo>
                    <a:pt x="3344" y="1070"/>
                  </a:lnTo>
                  <a:lnTo>
                    <a:pt x="3334" y="1086"/>
                  </a:lnTo>
                  <a:lnTo>
                    <a:pt x="3322" y="1102"/>
                  </a:lnTo>
                  <a:lnTo>
                    <a:pt x="3308" y="1116"/>
                  </a:lnTo>
                  <a:lnTo>
                    <a:pt x="3294" y="1130"/>
                  </a:lnTo>
                  <a:lnTo>
                    <a:pt x="3276" y="1142"/>
                  </a:lnTo>
                  <a:lnTo>
                    <a:pt x="3276" y="1142"/>
                  </a:lnTo>
                  <a:lnTo>
                    <a:pt x="3240" y="1164"/>
                  </a:lnTo>
                  <a:lnTo>
                    <a:pt x="3204" y="1180"/>
                  </a:lnTo>
                  <a:lnTo>
                    <a:pt x="3170" y="1192"/>
                  </a:lnTo>
                  <a:lnTo>
                    <a:pt x="3136" y="1202"/>
                  </a:lnTo>
                  <a:lnTo>
                    <a:pt x="3102" y="1206"/>
                  </a:lnTo>
                  <a:lnTo>
                    <a:pt x="3072" y="1208"/>
                  </a:lnTo>
                  <a:lnTo>
                    <a:pt x="3042" y="1206"/>
                  </a:lnTo>
                  <a:lnTo>
                    <a:pt x="3016" y="1202"/>
                  </a:lnTo>
                  <a:lnTo>
                    <a:pt x="2990" y="1194"/>
                  </a:lnTo>
                  <a:lnTo>
                    <a:pt x="2968" y="1184"/>
                  </a:lnTo>
                  <a:lnTo>
                    <a:pt x="2946" y="1172"/>
                  </a:lnTo>
                  <a:lnTo>
                    <a:pt x="2928" y="1156"/>
                  </a:lnTo>
                  <a:lnTo>
                    <a:pt x="2914" y="1140"/>
                  </a:lnTo>
                  <a:lnTo>
                    <a:pt x="2902" y="1120"/>
                  </a:lnTo>
                  <a:lnTo>
                    <a:pt x="2894" y="1100"/>
                  </a:lnTo>
                  <a:lnTo>
                    <a:pt x="2888" y="1078"/>
                  </a:lnTo>
                  <a:lnTo>
                    <a:pt x="2888" y="1078"/>
                  </a:lnTo>
                  <a:lnTo>
                    <a:pt x="2886" y="1050"/>
                  </a:lnTo>
                  <a:lnTo>
                    <a:pt x="2886" y="1024"/>
                  </a:lnTo>
                  <a:lnTo>
                    <a:pt x="2888" y="1000"/>
                  </a:lnTo>
                  <a:lnTo>
                    <a:pt x="2894" y="980"/>
                  </a:lnTo>
                  <a:lnTo>
                    <a:pt x="2902" y="960"/>
                  </a:lnTo>
                  <a:lnTo>
                    <a:pt x="2912" y="944"/>
                  </a:lnTo>
                  <a:lnTo>
                    <a:pt x="2924" y="930"/>
                  </a:lnTo>
                  <a:lnTo>
                    <a:pt x="2938" y="918"/>
                  </a:lnTo>
                  <a:lnTo>
                    <a:pt x="2952" y="908"/>
                  </a:lnTo>
                  <a:lnTo>
                    <a:pt x="2968" y="900"/>
                  </a:lnTo>
                  <a:lnTo>
                    <a:pt x="2984" y="894"/>
                  </a:lnTo>
                  <a:lnTo>
                    <a:pt x="3002" y="892"/>
                  </a:lnTo>
                  <a:lnTo>
                    <a:pt x="3020" y="892"/>
                  </a:lnTo>
                  <a:lnTo>
                    <a:pt x="3038" y="894"/>
                  </a:lnTo>
                  <a:lnTo>
                    <a:pt x="3056" y="898"/>
                  </a:lnTo>
                  <a:lnTo>
                    <a:pt x="3072" y="906"/>
                  </a:lnTo>
                  <a:lnTo>
                    <a:pt x="3072" y="906"/>
                  </a:lnTo>
                  <a:lnTo>
                    <a:pt x="3098" y="920"/>
                  </a:lnTo>
                  <a:lnTo>
                    <a:pt x="3116" y="936"/>
                  </a:lnTo>
                  <a:lnTo>
                    <a:pt x="3124" y="944"/>
                  </a:lnTo>
                  <a:lnTo>
                    <a:pt x="3132" y="954"/>
                  </a:lnTo>
                  <a:lnTo>
                    <a:pt x="3136" y="964"/>
                  </a:lnTo>
                  <a:lnTo>
                    <a:pt x="3142" y="974"/>
                  </a:lnTo>
                  <a:lnTo>
                    <a:pt x="3144" y="984"/>
                  </a:lnTo>
                  <a:lnTo>
                    <a:pt x="3144" y="994"/>
                  </a:lnTo>
                  <a:lnTo>
                    <a:pt x="3144" y="1004"/>
                  </a:lnTo>
                  <a:lnTo>
                    <a:pt x="3142" y="1016"/>
                  </a:lnTo>
                  <a:lnTo>
                    <a:pt x="3140" y="1026"/>
                  </a:lnTo>
                  <a:lnTo>
                    <a:pt x="3134" y="1036"/>
                  </a:lnTo>
                  <a:lnTo>
                    <a:pt x="3128" y="1046"/>
                  </a:lnTo>
                  <a:lnTo>
                    <a:pt x="3120" y="1056"/>
                  </a:lnTo>
                  <a:lnTo>
                    <a:pt x="3120" y="1056"/>
                  </a:lnTo>
                  <a:lnTo>
                    <a:pt x="3136" y="1054"/>
                  </a:lnTo>
                  <a:lnTo>
                    <a:pt x="3152" y="1048"/>
                  </a:lnTo>
                  <a:lnTo>
                    <a:pt x="3164" y="1042"/>
                  </a:lnTo>
                  <a:lnTo>
                    <a:pt x="3176" y="1034"/>
                  </a:lnTo>
                  <a:lnTo>
                    <a:pt x="3184" y="1024"/>
                  </a:lnTo>
                  <a:lnTo>
                    <a:pt x="3190" y="1014"/>
                  </a:lnTo>
                  <a:lnTo>
                    <a:pt x="3192" y="1002"/>
                  </a:lnTo>
                  <a:lnTo>
                    <a:pt x="3194" y="988"/>
                  </a:lnTo>
                  <a:lnTo>
                    <a:pt x="3192" y="974"/>
                  </a:lnTo>
                  <a:lnTo>
                    <a:pt x="3188" y="958"/>
                  </a:lnTo>
                  <a:lnTo>
                    <a:pt x="3182" y="944"/>
                  </a:lnTo>
                  <a:lnTo>
                    <a:pt x="3174" y="928"/>
                  </a:lnTo>
                  <a:lnTo>
                    <a:pt x="3164" y="912"/>
                  </a:lnTo>
                  <a:lnTo>
                    <a:pt x="3150" y="896"/>
                  </a:lnTo>
                  <a:lnTo>
                    <a:pt x="3136" y="880"/>
                  </a:lnTo>
                  <a:lnTo>
                    <a:pt x="3118" y="864"/>
                  </a:lnTo>
                  <a:lnTo>
                    <a:pt x="3118" y="864"/>
                  </a:lnTo>
                  <a:lnTo>
                    <a:pt x="3108" y="856"/>
                  </a:lnTo>
                  <a:lnTo>
                    <a:pt x="3096" y="850"/>
                  </a:lnTo>
                  <a:lnTo>
                    <a:pt x="3074" y="840"/>
                  </a:lnTo>
                  <a:lnTo>
                    <a:pt x="3048" y="834"/>
                  </a:lnTo>
                  <a:lnTo>
                    <a:pt x="3024" y="832"/>
                  </a:lnTo>
                  <a:lnTo>
                    <a:pt x="2996" y="834"/>
                  </a:lnTo>
                  <a:lnTo>
                    <a:pt x="2970" y="838"/>
                  </a:lnTo>
                  <a:lnTo>
                    <a:pt x="2944" y="846"/>
                  </a:lnTo>
                  <a:lnTo>
                    <a:pt x="2918" y="856"/>
                  </a:lnTo>
                  <a:lnTo>
                    <a:pt x="2894" y="870"/>
                  </a:lnTo>
                  <a:lnTo>
                    <a:pt x="2872" y="886"/>
                  </a:lnTo>
                  <a:lnTo>
                    <a:pt x="2852" y="904"/>
                  </a:lnTo>
                  <a:lnTo>
                    <a:pt x="2836" y="926"/>
                  </a:lnTo>
                  <a:lnTo>
                    <a:pt x="2820" y="948"/>
                  </a:lnTo>
                  <a:lnTo>
                    <a:pt x="2810" y="972"/>
                  </a:lnTo>
                  <a:lnTo>
                    <a:pt x="2804" y="998"/>
                  </a:lnTo>
                  <a:lnTo>
                    <a:pt x="2802" y="1010"/>
                  </a:lnTo>
                  <a:lnTo>
                    <a:pt x="2802" y="1024"/>
                  </a:lnTo>
                  <a:lnTo>
                    <a:pt x="2802" y="1024"/>
                  </a:lnTo>
                  <a:lnTo>
                    <a:pt x="2802" y="1052"/>
                  </a:lnTo>
                  <a:lnTo>
                    <a:pt x="2806" y="1076"/>
                  </a:lnTo>
                  <a:lnTo>
                    <a:pt x="2812" y="1102"/>
                  </a:lnTo>
                  <a:lnTo>
                    <a:pt x="2818" y="1124"/>
                  </a:lnTo>
                  <a:lnTo>
                    <a:pt x="2828" y="1146"/>
                  </a:lnTo>
                  <a:lnTo>
                    <a:pt x="2838" y="1166"/>
                  </a:lnTo>
                  <a:lnTo>
                    <a:pt x="2850" y="1186"/>
                  </a:lnTo>
                  <a:lnTo>
                    <a:pt x="2864" y="1202"/>
                  </a:lnTo>
                  <a:lnTo>
                    <a:pt x="2882" y="1218"/>
                  </a:lnTo>
                  <a:lnTo>
                    <a:pt x="2900" y="1232"/>
                  </a:lnTo>
                  <a:lnTo>
                    <a:pt x="2920" y="1244"/>
                  </a:lnTo>
                  <a:lnTo>
                    <a:pt x="2942" y="1252"/>
                  </a:lnTo>
                  <a:lnTo>
                    <a:pt x="2966" y="1260"/>
                  </a:lnTo>
                  <a:lnTo>
                    <a:pt x="2992" y="1266"/>
                  </a:lnTo>
                  <a:lnTo>
                    <a:pt x="3018" y="1270"/>
                  </a:lnTo>
                  <a:lnTo>
                    <a:pt x="3048" y="1270"/>
                  </a:lnTo>
                  <a:lnTo>
                    <a:pt x="3048" y="1270"/>
                  </a:lnTo>
                  <a:lnTo>
                    <a:pt x="3098" y="1268"/>
                  </a:lnTo>
                  <a:lnTo>
                    <a:pt x="3142" y="1264"/>
                  </a:lnTo>
                  <a:lnTo>
                    <a:pt x="3180" y="1254"/>
                  </a:lnTo>
                  <a:lnTo>
                    <a:pt x="3214" y="1244"/>
                  </a:lnTo>
                  <a:lnTo>
                    <a:pt x="3246" y="1230"/>
                  </a:lnTo>
                  <a:lnTo>
                    <a:pt x="3274" y="1216"/>
                  </a:lnTo>
                  <a:lnTo>
                    <a:pt x="3298" y="1200"/>
                  </a:lnTo>
                  <a:lnTo>
                    <a:pt x="3320" y="1182"/>
                  </a:lnTo>
                  <a:lnTo>
                    <a:pt x="3364" y="1146"/>
                  </a:lnTo>
                  <a:lnTo>
                    <a:pt x="3406" y="1110"/>
                  </a:lnTo>
                  <a:lnTo>
                    <a:pt x="3428" y="1092"/>
                  </a:lnTo>
                  <a:lnTo>
                    <a:pt x="3452" y="1078"/>
                  </a:lnTo>
                  <a:lnTo>
                    <a:pt x="3478" y="1064"/>
                  </a:lnTo>
                  <a:lnTo>
                    <a:pt x="3508" y="1052"/>
                  </a:lnTo>
                  <a:lnTo>
                    <a:pt x="3508" y="1052"/>
                  </a:lnTo>
                  <a:lnTo>
                    <a:pt x="3548" y="1038"/>
                  </a:lnTo>
                  <a:lnTo>
                    <a:pt x="3592" y="1026"/>
                  </a:lnTo>
                  <a:lnTo>
                    <a:pt x="3634" y="1016"/>
                  </a:lnTo>
                  <a:lnTo>
                    <a:pt x="3678" y="1010"/>
                  </a:lnTo>
                  <a:lnTo>
                    <a:pt x="3720" y="1004"/>
                  </a:lnTo>
                  <a:lnTo>
                    <a:pt x="3764" y="1002"/>
                  </a:lnTo>
                  <a:lnTo>
                    <a:pt x="3808" y="1002"/>
                  </a:lnTo>
                  <a:lnTo>
                    <a:pt x="3852" y="1006"/>
                  </a:lnTo>
                  <a:lnTo>
                    <a:pt x="3894" y="1012"/>
                  </a:lnTo>
                  <a:lnTo>
                    <a:pt x="3938" y="1020"/>
                  </a:lnTo>
                  <a:lnTo>
                    <a:pt x="3978" y="1034"/>
                  </a:lnTo>
                  <a:lnTo>
                    <a:pt x="4018" y="1050"/>
                  </a:lnTo>
                  <a:lnTo>
                    <a:pt x="4058" y="1070"/>
                  </a:lnTo>
                  <a:lnTo>
                    <a:pt x="4096" y="1094"/>
                  </a:lnTo>
                  <a:lnTo>
                    <a:pt x="4130" y="1124"/>
                  </a:lnTo>
                  <a:lnTo>
                    <a:pt x="4164" y="1156"/>
                  </a:lnTo>
                  <a:lnTo>
                    <a:pt x="4164" y="1156"/>
                  </a:lnTo>
                  <a:lnTo>
                    <a:pt x="4188" y="1180"/>
                  </a:lnTo>
                  <a:lnTo>
                    <a:pt x="4212" y="1204"/>
                  </a:lnTo>
                  <a:lnTo>
                    <a:pt x="4238" y="1226"/>
                  </a:lnTo>
                  <a:lnTo>
                    <a:pt x="4264" y="1246"/>
                  </a:lnTo>
                  <a:lnTo>
                    <a:pt x="4292" y="1266"/>
                  </a:lnTo>
                  <a:lnTo>
                    <a:pt x="4320" y="1284"/>
                  </a:lnTo>
                  <a:lnTo>
                    <a:pt x="4378" y="1320"/>
                  </a:lnTo>
                  <a:lnTo>
                    <a:pt x="4442" y="1354"/>
                  </a:lnTo>
                  <a:lnTo>
                    <a:pt x="4510" y="1384"/>
                  </a:lnTo>
                  <a:lnTo>
                    <a:pt x="4582" y="1414"/>
                  </a:lnTo>
                  <a:lnTo>
                    <a:pt x="4658" y="1442"/>
                  </a:lnTo>
                  <a:lnTo>
                    <a:pt x="4658" y="1442"/>
                  </a:lnTo>
                  <a:lnTo>
                    <a:pt x="4626" y="1444"/>
                  </a:lnTo>
                  <a:lnTo>
                    <a:pt x="4596" y="1446"/>
                  </a:lnTo>
                  <a:lnTo>
                    <a:pt x="4566" y="1446"/>
                  </a:lnTo>
                  <a:lnTo>
                    <a:pt x="4536" y="1444"/>
                  </a:lnTo>
                  <a:lnTo>
                    <a:pt x="4506" y="1440"/>
                  </a:lnTo>
                  <a:lnTo>
                    <a:pt x="4478" y="1434"/>
                  </a:lnTo>
                  <a:lnTo>
                    <a:pt x="4450" y="1428"/>
                  </a:lnTo>
                  <a:lnTo>
                    <a:pt x="4422" y="1420"/>
                  </a:lnTo>
                  <a:lnTo>
                    <a:pt x="4368" y="1400"/>
                  </a:lnTo>
                  <a:lnTo>
                    <a:pt x="4316" y="1378"/>
                  </a:lnTo>
                  <a:lnTo>
                    <a:pt x="4264" y="1352"/>
                  </a:lnTo>
                  <a:lnTo>
                    <a:pt x="4214" y="1324"/>
                  </a:lnTo>
                  <a:lnTo>
                    <a:pt x="4116" y="1268"/>
                  </a:lnTo>
                  <a:lnTo>
                    <a:pt x="4066" y="1240"/>
                  </a:lnTo>
                  <a:lnTo>
                    <a:pt x="4016" y="1214"/>
                  </a:lnTo>
                  <a:lnTo>
                    <a:pt x="3966" y="1192"/>
                  </a:lnTo>
                  <a:lnTo>
                    <a:pt x="3914" y="1172"/>
                  </a:lnTo>
                  <a:lnTo>
                    <a:pt x="3888" y="1164"/>
                  </a:lnTo>
                  <a:lnTo>
                    <a:pt x="3862" y="1158"/>
                  </a:lnTo>
                  <a:lnTo>
                    <a:pt x="3834" y="1152"/>
                  </a:lnTo>
                  <a:lnTo>
                    <a:pt x="3808" y="1148"/>
                  </a:lnTo>
                  <a:lnTo>
                    <a:pt x="3808" y="1148"/>
                  </a:lnTo>
                  <a:lnTo>
                    <a:pt x="3772" y="1144"/>
                  </a:lnTo>
                  <a:lnTo>
                    <a:pt x="3738" y="1144"/>
                  </a:lnTo>
                  <a:lnTo>
                    <a:pt x="3704" y="1146"/>
                  </a:lnTo>
                  <a:lnTo>
                    <a:pt x="3672" y="1150"/>
                  </a:lnTo>
                  <a:lnTo>
                    <a:pt x="3638" y="1156"/>
                  </a:lnTo>
                  <a:lnTo>
                    <a:pt x="3606" y="1164"/>
                  </a:lnTo>
                  <a:lnTo>
                    <a:pt x="3572" y="1174"/>
                  </a:lnTo>
                  <a:lnTo>
                    <a:pt x="3540" y="1188"/>
                  </a:lnTo>
                  <a:lnTo>
                    <a:pt x="3506" y="1202"/>
                  </a:lnTo>
                  <a:lnTo>
                    <a:pt x="3474" y="1220"/>
                  </a:lnTo>
                  <a:lnTo>
                    <a:pt x="3440" y="1238"/>
                  </a:lnTo>
                  <a:lnTo>
                    <a:pt x="3406" y="1260"/>
                  </a:lnTo>
                  <a:lnTo>
                    <a:pt x="3372" y="1282"/>
                  </a:lnTo>
                  <a:lnTo>
                    <a:pt x="3338" y="1308"/>
                  </a:lnTo>
                  <a:lnTo>
                    <a:pt x="3268" y="1364"/>
                  </a:lnTo>
                  <a:lnTo>
                    <a:pt x="3268" y="1364"/>
                  </a:lnTo>
                  <a:lnTo>
                    <a:pt x="3226" y="1396"/>
                  </a:lnTo>
                  <a:lnTo>
                    <a:pt x="3182" y="1426"/>
                  </a:lnTo>
                  <a:lnTo>
                    <a:pt x="3136" y="1454"/>
                  </a:lnTo>
                  <a:lnTo>
                    <a:pt x="3088" y="1478"/>
                  </a:lnTo>
                  <a:lnTo>
                    <a:pt x="3038" y="1500"/>
                  </a:lnTo>
                  <a:lnTo>
                    <a:pt x="2986" y="1518"/>
                  </a:lnTo>
                  <a:lnTo>
                    <a:pt x="2932" y="1534"/>
                  </a:lnTo>
                  <a:lnTo>
                    <a:pt x="2878" y="1544"/>
                  </a:lnTo>
                  <a:lnTo>
                    <a:pt x="2822" y="1550"/>
                  </a:lnTo>
                  <a:lnTo>
                    <a:pt x="2792" y="1550"/>
                  </a:lnTo>
                  <a:lnTo>
                    <a:pt x="2764" y="1550"/>
                  </a:lnTo>
                  <a:lnTo>
                    <a:pt x="2736" y="1548"/>
                  </a:lnTo>
                  <a:lnTo>
                    <a:pt x="2706" y="1546"/>
                  </a:lnTo>
                  <a:lnTo>
                    <a:pt x="2678" y="1542"/>
                  </a:lnTo>
                  <a:lnTo>
                    <a:pt x="2648" y="1536"/>
                  </a:lnTo>
                  <a:lnTo>
                    <a:pt x="2618" y="1530"/>
                  </a:lnTo>
                  <a:lnTo>
                    <a:pt x="2588" y="1522"/>
                  </a:lnTo>
                  <a:lnTo>
                    <a:pt x="2560" y="1512"/>
                  </a:lnTo>
                  <a:lnTo>
                    <a:pt x="2530" y="1500"/>
                  </a:lnTo>
                  <a:lnTo>
                    <a:pt x="2500" y="1486"/>
                  </a:lnTo>
                  <a:lnTo>
                    <a:pt x="2470" y="1472"/>
                  </a:lnTo>
                  <a:lnTo>
                    <a:pt x="2440" y="1456"/>
                  </a:lnTo>
                  <a:lnTo>
                    <a:pt x="2410" y="1436"/>
                  </a:lnTo>
                  <a:lnTo>
                    <a:pt x="2410" y="1436"/>
                  </a:lnTo>
                  <a:lnTo>
                    <a:pt x="2432" y="1424"/>
                  </a:lnTo>
                  <a:lnTo>
                    <a:pt x="2450" y="1410"/>
                  </a:lnTo>
                  <a:lnTo>
                    <a:pt x="2466" y="1398"/>
                  </a:lnTo>
                  <a:lnTo>
                    <a:pt x="2482" y="1382"/>
                  </a:lnTo>
                  <a:lnTo>
                    <a:pt x="2494" y="1368"/>
                  </a:lnTo>
                  <a:lnTo>
                    <a:pt x="2506" y="1352"/>
                  </a:lnTo>
                  <a:lnTo>
                    <a:pt x="2516" y="1336"/>
                  </a:lnTo>
                  <a:lnTo>
                    <a:pt x="2524" y="1320"/>
                  </a:lnTo>
                  <a:lnTo>
                    <a:pt x="2530" y="1302"/>
                  </a:lnTo>
                  <a:lnTo>
                    <a:pt x="2534" y="1286"/>
                  </a:lnTo>
                  <a:lnTo>
                    <a:pt x="2538" y="1268"/>
                  </a:lnTo>
                  <a:lnTo>
                    <a:pt x="2540" y="1250"/>
                  </a:lnTo>
                  <a:lnTo>
                    <a:pt x="2540" y="1232"/>
                  </a:lnTo>
                  <a:lnTo>
                    <a:pt x="2540" y="1214"/>
                  </a:lnTo>
                  <a:lnTo>
                    <a:pt x="2536" y="1178"/>
                  </a:lnTo>
                  <a:lnTo>
                    <a:pt x="2526" y="1142"/>
                  </a:lnTo>
                  <a:lnTo>
                    <a:pt x="2514" y="1106"/>
                  </a:lnTo>
                  <a:lnTo>
                    <a:pt x="2500" y="1072"/>
                  </a:lnTo>
                  <a:lnTo>
                    <a:pt x="2482" y="1038"/>
                  </a:lnTo>
                  <a:lnTo>
                    <a:pt x="2462" y="1006"/>
                  </a:lnTo>
                  <a:lnTo>
                    <a:pt x="2442" y="974"/>
                  </a:lnTo>
                  <a:lnTo>
                    <a:pt x="2420" y="946"/>
                  </a:lnTo>
                  <a:lnTo>
                    <a:pt x="2398" y="920"/>
                  </a:lnTo>
                  <a:lnTo>
                    <a:pt x="2398" y="920"/>
                  </a:lnTo>
                  <a:lnTo>
                    <a:pt x="2380" y="904"/>
                  </a:lnTo>
                  <a:lnTo>
                    <a:pt x="2362" y="888"/>
                  </a:lnTo>
                  <a:lnTo>
                    <a:pt x="2340" y="872"/>
                  </a:lnTo>
                  <a:lnTo>
                    <a:pt x="2316" y="858"/>
                  </a:lnTo>
                  <a:lnTo>
                    <a:pt x="2292" y="846"/>
                  </a:lnTo>
                  <a:lnTo>
                    <a:pt x="2264" y="834"/>
                  </a:lnTo>
                  <a:lnTo>
                    <a:pt x="2236" y="826"/>
                  </a:lnTo>
                  <a:lnTo>
                    <a:pt x="2208" y="818"/>
                  </a:lnTo>
                  <a:lnTo>
                    <a:pt x="2178" y="812"/>
                  </a:lnTo>
                  <a:lnTo>
                    <a:pt x="2148" y="810"/>
                  </a:lnTo>
                  <a:lnTo>
                    <a:pt x="2118" y="810"/>
                  </a:lnTo>
                  <a:lnTo>
                    <a:pt x="2088" y="812"/>
                  </a:lnTo>
                  <a:lnTo>
                    <a:pt x="2056" y="816"/>
                  </a:lnTo>
                  <a:lnTo>
                    <a:pt x="2026" y="824"/>
                  </a:lnTo>
                  <a:lnTo>
                    <a:pt x="1998" y="836"/>
                  </a:lnTo>
                  <a:lnTo>
                    <a:pt x="1970" y="850"/>
                  </a:lnTo>
                  <a:lnTo>
                    <a:pt x="1970" y="850"/>
                  </a:lnTo>
                  <a:close/>
                </a:path>
              </a:pathLst>
            </a:custGeom>
            <a:grpFill/>
            <a:ln w="12700">
              <a:solidFill>
                <a:srgbClr val="FABE00"/>
              </a:solidFill>
              <a:prstDash val="solid"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" name="Freeform 9"/>
            <p:cNvSpPr/>
            <p:nvPr/>
          </p:nvSpPr>
          <p:spPr bwMode="auto">
            <a:xfrm>
              <a:off x="1982788" y="2973388"/>
              <a:ext cx="5905500" cy="1793875"/>
            </a:xfrm>
            <a:custGeom>
              <a:gdLst>
                <a:gd fmla="*/ 196 w 3720" name="T0"/>
                <a:gd fmla="*/ 618 h 1130" name="T1"/>
                <a:gd fmla="*/ 88 w 3720" name="T2"/>
                <a:gd fmla="*/ 616 h 1130" name="T3"/>
                <a:gd fmla="*/ 14 w 3720" name="T4"/>
                <a:gd fmla="*/ 534 h 1130" name="T5"/>
                <a:gd fmla="*/ 2 w 3720" name="T6"/>
                <a:gd fmla="*/ 426 h 1130" name="T7"/>
                <a:gd fmla="*/ 68 w 3720" name="T8"/>
                <a:gd fmla="*/ 302 h 1130" name="T9"/>
                <a:gd fmla="*/ 206 w 3720" name="T10"/>
                <a:gd fmla="*/ 242 h 1130" name="T11"/>
                <a:gd fmla="*/ 248 w 3720" name="T12"/>
                <a:gd fmla="*/ 136 h 1130" name="T13"/>
                <a:gd fmla="*/ 352 w 3720" name="T14"/>
                <a:gd fmla="*/ 48 h 1130" name="T15"/>
                <a:gd fmla="*/ 492 w 3720" name="T16"/>
                <a:gd fmla="*/ 2 h 1130" name="T17"/>
                <a:gd fmla="*/ 648 w 3720" name="T18"/>
                <a:gd fmla="*/ 20 h 1130" name="T19"/>
                <a:gd fmla="*/ 794 w 3720" name="T20"/>
                <a:gd fmla="*/ 130 h 1130" name="T21"/>
                <a:gd fmla="*/ 960 w 3720" name="T22"/>
                <a:gd fmla="*/ 158 h 1130" name="T23"/>
                <a:gd fmla="*/ 1184 w 3720" name="T24"/>
                <a:gd fmla="*/ 212 h 1130" name="T25"/>
                <a:gd fmla="*/ 1328 w 3720" name="T26"/>
                <a:gd fmla="*/ 410 h 1130" name="T27"/>
                <a:gd fmla="*/ 1342 w 3720" name="T28"/>
                <a:gd fmla="*/ 522 h 1130" name="T29"/>
                <a:gd fmla="*/ 1298 w 3720" name="T30"/>
                <a:gd fmla="*/ 610 h 1130" name="T31"/>
                <a:gd fmla="*/ 1128 w 3720" name="T32"/>
                <a:gd fmla="*/ 704 h 1130" name="T33"/>
                <a:gd fmla="*/ 1042 w 3720" name="T34"/>
                <a:gd fmla="*/ 692 h 1130" name="T35"/>
                <a:gd fmla="*/ 990 w 3720" name="T36"/>
                <a:gd fmla="*/ 644 h 1130" name="T37"/>
                <a:gd fmla="*/ 968 w 3720" name="T38"/>
                <a:gd fmla="*/ 548 h 1130" name="T39"/>
                <a:gd fmla="*/ 1006 w 3720" name="T40"/>
                <a:gd fmla="*/ 462 h 1130" name="T41"/>
                <a:gd fmla="*/ 1080 w 3720" name="T42"/>
                <a:gd fmla="*/ 438 h 1130" name="T43"/>
                <a:gd fmla="*/ 1142 w 3720" name="T44"/>
                <a:gd fmla="*/ 464 h 1130" name="T45"/>
                <a:gd fmla="*/ 1172 w 3720" name="T46"/>
                <a:gd fmla="*/ 528 h 1130" name="T47"/>
                <a:gd fmla="*/ 1194 w 3720" name="T48"/>
                <a:gd fmla="*/ 534 h 1130" name="T49"/>
                <a:gd fmla="*/ 1180 w 3720" name="T50"/>
                <a:gd fmla="*/ 438 h 1130" name="T51"/>
                <a:gd fmla="*/ 1114 w 3720" name="T52"/>
                <a:gd fmla="*/ 366 h 1130" name="T53"/>
                <a:gd fmla="*/ 996 w 3720" name="T54"/>
                <a:gd fmla="*/ 388 h 1130" name="T55"/>
                <a:gd fmla="*/ 910 w 3720" name="T56"/>
                <a:gd fmla="*/ 502 h 1130" name="T57"/>
                <a:gd fmla="*/ 924 w 3720" name="T58"/>
                <a:gd fmla="*/ 652 h 1130" name="T59"/>
                <a:gd fmla="*/ 996 w 3720" name="T60"/>
                <a:gd fmla="*/ 744 h 1130" name="T61"/>
                <a:gd fmla="*/ 1112 w 3720" name="T62"/>
                <a:gd fmla="*/ 778 h 1130" name="T63"/>
                <a:gd fmla="*/ 1296 w 3720" name="T64"/>
                <a:gd fmla="*/ 784 h 1130" name="T65"/>
                <a:gd fmla="*/ 1500 w 3720" name="T66"/>
                <a:gd fmla="*/ 872 h 1130" name="T67"/>
                <a:gd fmla="*/ 1668 w 3720" name="T68"/>
                <a:gd fmla="*/ 882 h 1130" name="T69"/>
                <a:gd fmla="*/ 1912 w 3720" name="T70"/>
                <a:gd fmla="*/ 840 h 1130" name="T71"/>
                <a:gd fmla="*/ 2116 w 3720" name="T72"/>
                <a:gd fmla="*/ 738 h 1130" name="T73"/>
                <a:gd fmla="*/ 2372 w 3720" name="T74"/>
                <a:gd fmla="*/ 546 h 1130" name="T75"/>
                <a:gd fmla="*/ 2628 w 3720" name="T76"/>
                <a:gd fmla="*/ 472 h 1130" name="T77"/>
                <a:gd fmla="*/ 2846 w 3720" name="T78"/>
                <a:gd fmla="*/ 518 h 1130" name="T79"/>
                <a:gd fmla="*/ 3056 w 3720" name="T80"/>
                <a:gd fmla="*/ 646 h 1130" name="T81"/>
                <a:gd fmla="*/ 3330 w 3720" name="T82"/>
                <a:gd fmla="*/ 750 h 1130" name="T83"/>
                <a:gd fmla="*/ 3720 w 3720" name="T84"/>
                <a:gd fmla="*/ 732 h 1130" name="T85"/>
                <a:gd fmla="*/ 3516 w 3720" name="T86"/>
                <a:gd fmla="*/ 814 h 1130" name="T87"/>
                <a:gd fmla="*/ 3278 w 3720" name="T88"/>
                <a:gd fmla="*/ 844 h 1130" name="T89"/>
                <a:gd fmla="*/ 3100 w 3720" name="T90"/>
                <a:gd fmla="*/ 804 h 1130" name="T91"/>
                <a:gd fmla="*/ 2758 w 3720" name="T92"/>
                <a:gd fmla="*/ 680 h 1130" name="T93"/>
                <a:gd fmla="*/ 2570 w 3720" name="T94"/>
                <a:gd fmla="*/ 674 h 1130" name="T95"/>
                <a:gd fmla="*/ 2410 w 3720" name="T96"/>
                <a:gd fmla="*/ 750 h 1130" name="T97"/>
                <a:gd fmla="*/ 2108 w 3720" name="T98"/>
                <a:gd fmla="*/ 946 h 1130" name="T99"/>
                <a:gd fmla="*/ 1766 w 3720" name="T100"/>
                <a:gd fmla="*/ 1070 h 1130" name="T101"/>
                <a:gd fmla="*/ 1424 w 3720" name="T102"/>
                <a:gd fmla="*/ 1126 h 1130" name="T103"/>
                <a:gd fmla="*/ 1074 w 3720" name="T104"/>
                <a:gd fmla="*/ 1116 h 1130" name="T105"/>
                <a:gd fmla="*/ 808 w 3720" name="T106"/>
                <a:gd fmla="*/ 1060 h 1130" name="T107"/>
                <a:gd fmla="*/ 538 w 3720" name="T108"/>
                <a:gd fmla="*/ 922 h 1130" name="T109"/>
                <a:gd fmla="*/ 308 w 3720" name="T110"/>
                <a:gd fmla="*/ 632 h 1130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130" w="3720">
                  <a:moveTo>
                    <a:pt x="276" y="564"/>
                  </a:moveTo>
                  <a:lnTo>
                    <a:pt x="276" y="564"/>
                  </a:lnTo>
                  <a:lnTo>
                    <a:pt x="256" y="582"/>
                  </a:lnTo>
                  <a:lnTo>
                    <a:pt x="236" y="596"/>
                  </a:lnTo>
                  <a:lnTo>
                    <a:pt x="216" y="608"/>
                  </a:lnTo>
                  <a:lnTo>
                    <a:pt x="196" y="618"/>
                  </a:lnTo>
                  <a:lnTo>
                    <a:pt x="178" y="624"/>
                  </a:lnTo>
                  <a:lnTo>
                    <a:pt x="158" y="628"/>
                  </a:lnTo>
                  <a:lnTo>
                    <a:pt x="140" y="628"/>
                  </a:lnTo>
                  <a:lnTo>
                    <a:pt x="122" y="626"/>
                  </a:lnTo>
                  <a:lnTo>
                    <a:pt x="104" y="622"/>
                  </a:lnTo>
                  <a:lnTo>
                    <a:pt x="88" y="616"/>
                  </a:lnTo>
                  <a:lnTo>
                    <a:pt x="72" y="608"/>
                  </a:lnTo>
                  <a:lnTo>
                    <a:pt x="58" y="596"/>
                  </a:lnTo>
                  <a:lnTo>
                    <a:pt x="46" y="584"/>
                  </a:lnTo>
                  <a:lnTo>
                    <a:pt x="34" y="570"/>
                  </a:lnTo>
                  <a:lnTo>
                    <a:pt x="24" y="552"/>
                  </a:lnTo>
                  <a:lnTo>
                    <a:pt x="14" y="534"/>
                  </a:lnTo>
                  <a:lnTo>
                    <a:pt x="14" y="534"/>
                  </a:lnTo>
                  <a:lnTo>
                    <a:pt x="8" y="514"/>
                  </a:lnTo>
                  <a:lnTo>
                    <a:pt x="2" y="494"/>
                  </a:lnTo>
                  <a:lnTo>
                    <a:pt x="0" y="472"/>
                  </a:lnTo>
                  <a:lnTo>
                    <a:pt x="0" y="450"/>
                  </a:lnTo>
                  <a:lnTo>
                    <a:pt x="2" y="426"/>
                  </a:lnTo>
                  <a:lnTo>
                    <a:pt x="6" y="404"/>
                  </a:lnTo>
                  <a:lnTo>
                    <a:pt x="14" y="382"/>
                  </a:lnTo>
                  <a:lnTo>
                    <a:pt x="24" y="360"/>
                  </a:lnTo>
                  <a:lnTo>
                    <a:pt x="36" y="340"/>
                  </a:lnTo>
                  <a:lnTo>
                    <a:pt x="50" y="320"/>
                  </a:lnTo>
                  <a:lnTo>
                    <a:pt x="68" y="302"/>
                  </a:lnTo>
                  <a:lnTo>
                    <a:pt x="90" y="286"/>
                  </a:lnTo>
                  <a:lnTo>
                    <a:pt x="114" y="272"/>
                  </a:lnTo>
                  <a:lnTo>
                    <a:pt x="142" y="258"/>
                  </a:lnTo>
                  <a:lnTo>
                    <a:pt x="172" y="250"/>
                  </a:lnTo>
                  <a:lnTo>
                    <a:pt x="206" y="242"/>
                  </a:lnTo>
                  <a:lnTo>
                    <a:pt x="206" y="242"/>
                  </a:lnTo>
                  <a:lnTo>
                    <a:pt x="208" y="224"/>
                  </a:lnTo>
                  <a:lnTo>
                    <a:pt x="212" y="206"/>
                  </a:lnTo>
                  <a:lnTo>
                    <a:pt x="218" y="188"/>
                  </a:lnTo>
                  <a:lnTo>
                    <a:pt x="226" y="172"/>
                  </a:lnTo>
                  <a:lnTo>
                    <a:pt x="236" y="154"/>
                  </a:lnTo>
                  <a:lnTo>
                    <a:pt x="248" y="136"/>
                  </a:lnTo>
                  <a:lnTo>
                    <a:pt x="262" y="120"/>
                  </a:lnTo>
                  <a:lnTo>
                    <a:pt x="276" y="104"/>
                  </a:lnTo>
                  <a:lnTo>
                    <a:pt x="294" y="90"/>
                  </a:lnTo>
                  <a:lnTo>
                    <a:pt x="312" y="74"/>
                  </a:lnTo>
                  <a:lnTo>
                    <a:pt x="330" y="62"/>
                  </a:lnTo>
                  <a:lnTo>
                    <a:pt x="352" y="48"/>
                  </a:lnTo>
                  <a:lnTo>
                    <a:pt x="372" y="38"/>
                  </a:lnTo>
                  <a:lnTo>
                    <a:pt x="396" y="28"/>
                  </a:lnTo>
                  <a:lnTo>
                    <a:pt x="418" y="18"/>
                  </a:lnTo>
                  <a:lnTo>
                    <a:pt x="442" y="12"/>
                  </a:lnTo>
                  <a:lnTo>
                    <a:pt x="468" y="6"/>
                  </a:lnTo>
                  <a:lnTo>
                    <a:pt x="492" y="2"/>
                  </a:lnTo>
                  <a:lnTo>
                    <a:pt x="518" y="0"/>
                  </a:lnTo>
                  <a:lnTo>
                    <a:pt x="544" y="0"/>
                  </a:lnTo>
                  <a:lnTo>
                    <a:pt x="570" y="2"/>
                  </a:lnTo>
                  <a:lnTo>
                    <a:pt x="596" y="6"/>
                  </a:lnTo>
                  <a:lnTo>
                    <a:pt x="622" y="12"/>
                  </a:lnTo>
                  <a:lnTo>
                    <a:pt x="648" y="20"/>
                  </a:lnTo>
                  <a:lnTo>
                    <a:pt x="674" y="32"/>
                  </a:lnTo>
                  <a:lnTo>
                    <a:pt x="700" y="46"/>
                  </a:lnTo>
                  <a:lnTo>
                    <a:pt x="724" y="62"/>
                  </a:lnTo>
                  <a:lnTo>
                    <a:pt x="748" y="82"/>
                  </a:lnTo>
                  <a:lnTo>
                    <a:pt x="772" y="104"/>
                  </a:lnTo>
                  <a:lnTo>
                    <a:pt x="794" y="130"/>
                  </a:lnTo>
                  <a:lnTo>
                    <a:pt x="816" y="158"/>
                  </a:lnTo>
                  <a:lnTo>
                    <a:pt x="836" y="190"/>
                  </a:lnTo>
                  <a:lnTo>
                    <a:pt x="836" y="190"/>
                  </a:lnTo>
                  <a:lnTo>
                    <a:pt x="878" y="174"/>
                  </a:lnTo>
                  <a:lnTo>
                    <a:pt x="920" y="164"/>
                  </a:lnTo>
                  <a:lnTo>
                    <a:pt x="960" y="158"/>
                  </a:lnTo>
                  <a:lnTo>
                    <a:pt x="1002" y="156"/>
                  </a:lnTo>
                  <a:lnTo>
                    <a:pt x="1040" y="158"/>
                  </a:lnTo>
                  <a:lnTo>
                    <a:pt x="1080" y="166"/>
                  </a:lnTo>
                  <a:lnTo>
                    <a:pt x="1116" y="176"/>
                  </a:lnTo>
                  <a:lnTo>
                    <a:pt x="1152" y="192"/>
                  </a:lnTo>
                  <a:lnTo>
                    <a:pt x="1184" y="212"/>
                  </a:lnTo>
                  <a:lnTo>
                    <a:pt x="1216" y="236"/>
                  </a:lnTo>
                  <a:lnTo>
                    <a:pt x="1244" y="262"/>
                  </a:lnTo>
                  <a:lnTo>
                    <a:pt x="1270" y="294"/>
                  </a:lnTo>
                  <a:lnTo>
                    <a:pt x="1294" y="330"/>
                  </a:lnTo>
                  <a:lnTo>
                    <a:pt x="1312" y="368"/>
                  </a:lnTo>
                  <a:lnTo>
                    <a:pt x="1328" y="410"/>
                  </a:lnTo>
                  <a:lnTo>
                    <a:pt x="1340" y="456"/>
                  </a:lnTo>
                  <a:lnTo>
                    <a:pt x="1340" y="456"/>
                  </a:lnTo>
                  <a:lnTo>
                    <a:pt x="1344" y="474"/>
                  </a:lnTo>
                  <a:lnTo>
                    <a:pt x="1344" y="490"/>
                  </a:lnTo>
                  <a:lnTo>
                    <a:pt x="1344" y="506"/>
                  </a:lnTo>
                  <a:lnTo>
                    <a:pt x="1342" y="522"/>
                  </a:lnTo>
                  <a:lnTo>
                    <a:pt x="1338" y="538"/>
                  </a:lnTo>
                  <a:lnTo>
                    <a:pt x="1332" y="554"/>
                  </a:lnTo>
                  <a:lnTo>
                    <a:pt x="1326" y="568"/>
                  </a:lnTo>
                  <a:lnTo>
                    <a:pt x="1318" y="582"/>
                  </a:lnTo>
                  <a:lnTo>
                    <a:pt x="1308" y="596"/>
                  </a:lnTo>
                  <a:lnTo>
                    <a:pt x="1298" y="610"/>
                  </a:lnTo>
                  <a:lnTo>
                    <a:pt x="1274" y="634"/>
                  </a:lnTo>
                  <a:lnTo>
                    <a:pt x="1248" y="656"/>
                  </a:lnTo>
                  <a:lnTo>
                    <a:pt x="1220" y="674"/>
                  </a:lnTo>
                  <a:lnTo>
                    <a:pt x="1190" y="688"/>
                  </a:lnTo>
                  <a:lnTo>
                    <a:pt x="1158" y="698"/>
                  </a:lnTo>
                  <a:lnTo>
                    <a:pt x="1128" y="704"/>
                  </a:lnTo>
                  <a:lnTo>
                    <a:pt x="1112" y="706"/>
                  </a:lnTo>
                  <a:lnTo>
                    <a:pt x="1098" y="706"/>
                  </a:lnTo>
                  <a:lnTo>
                    <a:pt x="1082" y="704"/>
                  </a:lnTo>
                  <a:lnTo>
                    <a:pt x="1068" y="702"/>
                  </a:lnTo>
                  <a:lnTo>
                    <a:pt x="1056" y="698"/>
                  </a:lnTo>
                  <a:lnTo>
                    <a:pt x="1042" y="692"/>
                  </a:lnTo>
                  <a:lnTo>
                    <a:pt x="1030" y="686"/>
                  </a:lnTo>
                  <a:lnTo>
                    <a:pt x="1018" y="678"/>
                  </a:lnTo>
                  <a:lnTo>
                    <a:pt x="1008" y="668"/>
                  </a:lnTo>
                  <a:lnTo>
                    <a:pt x="998" y="656"/>
                  </a:lnTo>
                  <a:lnTo>
                    <a:pt x="998" y="656"/>
                  </a:lnTo>
                  <a:lnTo>
                    <a:pt x="990" y="644"/>
                  </a:lnTo>
                  <a:lnTo>
                    <a:pt x="984" y="628"/>
                  </a:lnTo>
                  <a:lnTo>
                    <a:pt x="978" y="614"/>
                  </a:lnTo>
                  <a:lnTo>
                    <a:pt x="974" y="598"/>
                  </a:lnTo>
                  <a:lnTo>
                    <a:pt x="970" y="580"/>
                  </a:lnTo>
                  <a:lnTo>
                    <a:pt x="968" y="564"/>
                  </a:lnTo>
                  <a:lnTo>
                    <a:pt x="968" y="548"/>
                  </a:lnTo>
                  <a:lnTo>
                    <a:pt x="970" y="530"/>
                  </a:lnTo>
                  <a:lnTo>
                    <a:pt x="974" y="514"/>
                  </a:lnTo>
                  <a:lnTo>
                    <a:pt x="978" y="500"/>
                  </a:lnTo>
                  <a:lnTo>
                    <a:pt x="986" y="486"/>
                  </a:lnTo>
                  <a:lnTo>
                    <a:pt x="996" y="472"/>
                  </a:lnTo>
                  <a:lnTo>
                    <a:pt x="1006" y="462"/>
                  </a:lnTo>
                  <a:lnTo>
                    <a:pt x="1020" y="452"/>
                  </a:lnTo>
                  <a:lnTo>
                    <a:pt x="1036" y="444"/>
                  </a:lnTo>
                  <a:lnTo>
                    <a:pt x="1054" y="440"/>
                  </a:lnTo>
                  <a:lnTo>
                    <a:pt x="1054" y="440"/>
                  </a:lnTo>
                  <a:lnTo>
                    <a:pt x="1066" y="438"/>
                  </a:lnTo>
                  <a:lnTo>
                    <a:pt x="1080" y="438"/>
                  </a:lnTo>
                  <a:lnTo>
                    <a:pt x="1092" y="438"/>
                  </a:lnTo>
                  <a:lnTo>
                    <a:pt x="1102" y="442"/>
                  </a:lnTo>
                  <a:lnTo>
                    <a:pt x="1114" y="446"/>
                  </a:lnTo>
                  <a:lnTo>
                    <a:pt x="1124" y="450"/>
                  </a:lnTo>
                  <a:lnTo>
                    <a:pt x="1134" y="456"/>
                  </a:lnTo>
                  <a:lnTo>
                    <a:pt x="1142" y="464"/>
                  </a:lnTo>
                  <a:lnTo>
                    <a:pt x="1150" y="472"/>
                  </a:lnTo>
                  <a:lnTo>
                    <a:pt x="1156" y="482"/>
                  </a:lnTo>
                  <a:lnTo>
                    <a:pt x="1162" y="492"/>
                  </a:lnTo>
                  <a:lnTo>
                    <a:pt x="1166" y="504"/>
                  </a:lnTo>
                  <a:lnTo>
                    <a:pt x="1170" y="516"/>
                  </a:lnTo>
                  <a:lnTo>
                    <a:pt x="1172" y="528"/>
                  </a:lnTo>
                  <a:lnTo>
                    <a:pt x="1172" y="544"/>
                  </a:lnTo>
                  <a:lnTo>
                    <a:pt x="1172" y="558"/>
                  </a:lnTo>
                  <a:lnTo>
                    <a:pt x="1172" y="558"/>
                  </a:lnTo>
                  <a:lnTo>
                    <a:pt x="1182" y="552"/>
                  </a:lnTo>
                  <a:lnTo>
                    <a:pt x="1188" y="544"/>
                  </a:lnTo>
                  <a:lnTo>
                    <a:pt x="1194" y="534"/>
                  </a:lnTo>
                  <a:lnTo>
                    <a:pt x="1196" y="520"/>
                  </a:lnTo>
                  <a:lnTo>
                    <a:pt x="1196" y="504"/>
                  </a:lnTo>
                  <a:lnTo>
                    <a:pt x="1196" y="488"/>
                  </a:lnTo>
                  <a:lnTo>
                    <a:pt x="1192" y="472"/>
                  </a:lnTo>
                  <a:lnTo>
                    <a:pt x="1186" y="454"/>
                  </a:lnTo>
                  <a:lnTo>
                    <a:pt x="1180" y="438"/>
                  </a:lnTo>
                  <a:lnTo>
                    <a:pt x="1172" y="422"/>
                  </a:lnTo>
                  <a:lnTo>
                    <a:pt x="1162" y="406"/>
                  </a:lnTo>
                  <a:lnTo>
                    <a:pt x="1152" y="392"/>
                  </a:lnTo>
                  <a:lnTo>
                    <a:pt x="1140" y="382"/>
                  </a:lnTo>
                  <a:lnTo>
                    <a:pt x="1128" y="372"/>
                  </a:lnTo>
                  <a:lnTo>
                    <a:pt x="1114" y="366"/>
                  </a:lnTo>
                  <a:lnTo>
                    <a:pt x="1098" y="364"/>
                  </a:lnTo>
                  <a:lnTo>
                    <a:pt x="1098" y="364"/>
                  </a:lnTo>
                  <a:lnTo>
                    <a:pt x="1070" y="364"/>
                  </a:lnTo>
                  <a:lnTo>
                    <a:pt x="1044" y="368"/>
                  </a:lnTo>
                  <a:lnTo>
                    <a:pt x="1020" y="376"/>
                  </a:lnTo>
                  <a:lnTo>
                    <a:pt x="996" y="388"/>
                  </a:lnTo>
                  <a:lnTo>
                    <a:pt x="976" y="402"/>
                  </a:lnTo>
                  <a:lnTo>
                    <a:pt x="958" y="418"/>
                  </a:lnTo>
                  <a:lnTo>
                    <a:pt x="942" y="436"/>
                  </a:lnTo>
                  <a:lnTo>
                    <a:pt x="930" y="456"/>
                  </a:lnTo>
                  <a:lnTo>
                    <a:pt x="918" y="480"/>
                  </a:lnTo>
                  <a:lnTo>
                    <a:pt x="910" y="502"/>
                  </a:lnTo>
                  <a:lnTo>
                    <a:pt x="906" y="526"/>
                  </a:lnTo>
                  <a:lnTo>
                    <a:pt x="902" y="552"/>
                  </a:lnTo>
                  <a:lnTo>
                    <a:pt x="902" y="578"/>
                  </a:lnTo>
                  <a:lnTo>
                    <a:pt x="906" y="602"/>
                  </a:lnTo>
                  <a:lnTo>
                    <a:pt x="914" y="628"/>
                  </a:lnTo>
                  <a:lnTo>
                    <a:pt x="924" y="652"/>
                  </a:lnTo>
                  <a:lnTo>
                    <a:pt x="924" y="652"/>
                  </a:lnTo>
                  <a:lnTo>
                    <a:pt x="936" y="676"/>
                  </a:lnTo>
                  <a:lnTo>
                    <a:pt x="950" y="696"/>
                  </a:lnTo>
                  <a:lnTo>
                    <a:pt x="964" y="716"/>
                  </a:lnTo>
                  <a:lnTo>
                    <a:pt x="980" y="732"/>
                  </a:lnTo>
                  <a:lnTo>
                    <a:pt x="996" y="744"/>
                  </a:lnTo>
                  <a:lnTo>
                    <a:pt x="1012" y="756"/>
                  </a:lnTo>
                  <a:lnTo>
                    <a:pt x="1030" y="764"/>
                  </a:lnTo>
                  <a:lnTo>
                    <a:pt x="1050" y="770"/>
                  </a:lnTo>
                  <a:lnTo>
                    <a:pt x="1070" y="776"/>
                  </a:lnTo>
                  <a:lnTo>
                    <a:pt x="1090" y="778"/>
                  </a:lnTo>
                  <a:lnTo>
                    <a:pt x="1112" y="778"/>
                  </a:lnTo>
                  <a:lnTo>
                    <a:pt x="1136" y="776"/>
                  </a:lnTo>
                  <a:lnTo>
                    <a:pt x="1162" y="772"/>
                  </a:lnTo>
                  <a:lnTo>
                    <a:pt x="1188" y="766"/>
                  </a:lnTo>
                  <a:lnTo>
                    <a:pt x="1244" y="752"/>
                  </a:lnTo>
                  <a:lnTo>
                    <a:pt x="1244" y="752"/>
                  </a:lnTo>
                  <a:lnTo>
                    <a:pt x="1296" y="784"/>
                  </a:lnTo>
                  <a:lnTo>
                    <a:pt x="1346" y="814"/>
                  </a:lnTo>
                  <a:lnTo>
                    <a:pt x="1396" y="838"/>
                  </a:lnTo>
                  <a:lnTo>
                    <a:pt x="1422" y="848"/>
                  </a:lnTo>
                  <a:lnTo>
                    <a:pt x="1448" y="858"/>
                  </a:lnTo>
                  <a:lnTo>
                    <a:pt x="1474" y="866"/>
                  </a:lnTo>
                  <a:lnTo>
                    <a:pt x="1500" y="872"/>
                  </a:lnTo>
                  <a:lnTo>
                    <a:pt x="1526" y="878"/>
                  </a:lnTo>
                  <a:lnTo>
                    <a:pt x="1552" y="882"/>
                  </a:lnTo>
                  <a:lnTo>
                    <a:pt x="1580" y="884"/>
                  </a:lnTo>
                  <a:lnTo>
                    <a:pt x="1610" y="884"/>
                  </a:lnTo>
                  <a:lnTo>
                    <a:pt x="1638" y="884"/>
                  </a:lnTo>
                  <a:lnTo>
                    <a:pt x="1668" y="882"/>
                  </a:lnTo>
                  <a:lnTo>
                    <a:pt x="1668" y="882"/>
                  </a:lnTo>
                  <a:lnTo>
                    <a:pt x="1726" y="876"/>
                  </a:lnTo>
                  <a:lnTo>
                    <a:pt x="1778" y="870"/>
                  </a:lnTo>
                  <a:lnTo>
                    <a:pt x="1826" y="862"/>
                  </a:lnTo>
                  <a:lnTo>
                    <a:pt x="1872" y="850"/>
                  </a:lnTo>
                  <a:lnTo>
                    <a:pt x="1912" y="840"/>
                  </a:lnTo>
                  <a:lnTo>
                    <a:pt x="1950" y="826"/>
                  </a:lnTo>
                  <a:lnTo>
                    <a:pt x="1986" y="812"/>
                  </a:lnTo>
                  <a:lnTo>
                    <a:pt x="2020" y="796"/>
                  </a:lnTo>
                  <a:lnTo>
                    <a:pt x="2054" y="778"/>
                  </a:lnTo>
                  <a:lnTo>
                    <a:pt x="2086" y="758"/>
                  </a:lnTo>
                  <a:lnTo>
                    <a:pt x="2116" y="738"/>
                  </a:lnTo>
                  <a:lnTo>
                    <a:pt x="2148" y="714"/>
                  </a:lnTo>
                  <a:lnTo>
                    <a:pt x="2212" y="664"/>
                  </a:lnTo>
                  <a:lnTo>
                    <a:pt x="2284" y="608"/>
                  </a:lnTo>
                  <a:lnTo>
                    <a:pt x="2284" y="608"/>
                  </a:lnTo>
                  <a:lnTo>
                    <a:pt x="2328" y="574"/>
                  </a:lnTo>
                  <a:lnTo>
                    <a:pt x="2372" y="546"/>
                  </a:lnTo>
                  <a:lnTo>
                    <a:pt x="2416" y="524"/>
                  </a:lnTo>
                  <a:lnTo>
                    <a:pt x="2460" y="504"/>
                  </a:lnTo>
                  <a:lnTo>
                    <a:pt x="2504" y="490"/>
                  </a:lnTo>
                  <a:lnTo>
                    <a:pt x="2546" y="480"/>
                  </a:lnTo>
                  <a:lnTo>
                    <a:pt x="2588" y="474"/>
                  </a:lnTo>
                  <a:lnTo>
                    <a:pt x="2628" y="472"/>
                  </a:lnTo>
                  <a:lnTo>
                    <a:pt x="2668" y="472"/>
                  </a:lnTo>
                  <a:lnTo>
                    <a:pt x="2708" y="476"/>
                  </a:lnTo>
                  <a:lnTo>
                    <a:pt x="2744" y="484"/>
                  </a:lnTo>
                  <a:lnTo>
                    <a:pt x="2780" y="492"/>
                  </a:lnTo>
                  <a:lnTo>
                    <a:pt x="2814" y="504"/>
                  </a:lnTo>
                  <a:lnTo>
                    <a:pt x="2846" y="518"/>
                  </a:lnTo>
                  <a:lnTo>
                    <a:pt x="2874" y="532"/>
                  </a:lnTo>
                  <a:lnTo>
                    <a:pt x="2902" y="548"/>
                  </a:lnTo>
                  <a:lnTo>
                    <a:pt x="2902" y="548"/>
                  </a:lnTo>
                  <a:lnTo>
                    <a:pt x="2978" y="598"/>
                  </a:lnTo>
                  <a:lnTo>
                    <a:pt x="3016" y="622"/>
                  </a:lnTo>
                  <a:lnTo>
                    <a:pt x="3056" y="646"/>
                  </a:lnTo>
                  <a:lnTo>
                    <a:pt x="3096" y="668"/>
                  </a:lnTo>
                  <a:lnTo>
                    <a:pt x="3138" y="688"/>
                  </a:lnTo>
                  <a:lnTo>
                    <a:pt x="3182" y="708"/>
                  </a:lnTo>
                  <a:lnTo>
                    <a:pt x="3230" y="724"/>
                  </a:lnTo>
                  <a:lnTo>
                    <a:pt x="3278" y="738"/>
                  </a:lnTo>
                  <a:lnTo>
                    <a:pt x="3330" y="750"/>
                  </a:lnTo>
                  <a:lnTo>
                    <a:pt x="3386" y="756"/>
                  </a:lnTo>
                  <a:lnTo>
                    <a:pt x="3444" y="760"/>
                  </a:lnTo>
                  <a:lnTo>
                    <a:pt x="3506" y="760"/>
                  </a:lnTo>
                  <a:lnTo>
                    <a:pt x="3572" y="756"/>
                  </a:lnTo>
                  <a:lnTo>
                    <a:pt x="3644" y="748"/>
                  </a:lnTo>
                  <a:lnTo>
                    <a:pt x="3720" y="732"/>
                  </a:lnTo>
                  <a:lnTo>
                    <a:pt x="3720" y="732"/>
                  </a:lnTo>
                  <a:lnTo>
                    <a:pt x="3678" y="752"/>
                  </a:lnTo>
                  <a:lnTo>
                    <a:pt x="3638" y="770"/>
                  </a:lnTo>
                  <a:lnTo>
                    <a:pt x="3598" y="786"/>
                  </a:lnTo>
                  <a:lnTo>
                    <a:pt x="3556" y="802"/>
                  </a:lnTo>
                  <a:lnTo>
                    <a:pt x="3516" y="814"/>
                  </a:lnTo>
                  <a:lnTo>
                    <a:pt x="3476" y="824"/>
                  </a:lnTo>
                  <a:lnTo>
                    <a:pt x="3436" y="832"/>
                  </a:lnTo>
                  <a:lnTo>
                    <a:pt x="3396" y="840"/>
                  </a:lnTo>
                  <a:lnTo>
                    <a:pt x="3356" y="844"/>
                  </a:lnTo>
                  <a:lnTo>
                    <a:pt x="3316" y="846"/>
                  </a:lnTo>
                  <a:lnTo>
                    <a:pt x="3278" y="844"/>
                  </a:lnTo>
                  <a:lnTo>
                    <a:pt x="3240" y="842"/>
                  </a:lnTo>
                  <a:lnTo>
                    <a:pt x="3204" y="836"/>
                  </a:lnTo>
                  <a:lnTo>
                    <a:pt x="3168" y="828"/>
                  </a:lnTo>
                  <a:lnTo>
                    <a:pt x="3134" y="818"/>
                  </a:lnTo>
                  <a:lnTo>
                    <a:pt x="3100" y="804"/>
                  </a:lnTo>
                  <a:lnTo>
                    <a:pt x="3100" y="804"/>
                  </a:lnTo>
                  <a:lnTo>
                    <a:pt x="3022" y="772"/>
                  </a:lnTo>
                  <a:lnTo>
                    <a:pt x="2950" y="742"/>
                  </a:lnTo>
                  <a:lnTo>
                    <a:pt x="2884" y="716"/>
                  </a:lnTo>
                  <a:lnTo>
                    <a:pt x="2820" y="694"/>
                  </a:lnTo>
                  <a:lnTo>
                    <a:pt x="2788" y="686"/>
                  </a:lnTo>
                  <a:lnTo>
                    <a:pt x="2758" y="680"/>
                  </a:lnTo>
                  <a:lnTo>
                    <a:pt x="2726" y="674"/>
                  </a:lnTo>
                  <a:lnTo>
                    <a:pt x="2696" y="670"/>
                  </a:lnTo>
                  <a:lnTo>
                    <a:pt x="2666" y="668"/>
                  </a:lnTo>
                  <a:lnTo>
                    <a:pt x="2634" y="668"/>
                  </a:lnTo>
                  <a:lnTo>
                    <a:pt x="2602" y="670"/>
                  </a:lnTo>
                  <a:lnTo>
                    <a:pt x="2570" y="674"/>
                  </a:lnTo>
                  <a:lnTo>
                    <a:pt x="2570" y="674"/>
                  </a:lnTo>
                  <a:lnTo>
                    <a:pt x="2540" y="680"/>
                  </a:lnTo>
                  <a:lnTo>
                    <a:pt x="2510" y="692"/>
                  </a:lnTo>
                  <a:lnTo>
                    <a:pt x="2478" y="708"/>
                  </a:lnTo>
                  <a:lnTo>
                    <a:pt x="2444" y="728"/>
                  </a:lnTo>
                  <a:lnTo>
                    <a:pt x="2410" y="750"/>
                  </a:lnTo>
                  <a:lnTo>
                    <a:pt x="2372" y="774"/>
                  </a:lnTo>
                  <a:lnTo>
                    <a:pt x="2294" y="830"/>
                  </a:lnTo>
                  <a:lnTo>
                    <a:pt x="2250" y="860"/>
                  </a:lnTo>
                  <a:lnTo>
                    <a:pt x="2206" y="890"/>
                  </a:lnTo>
                  <a:lnTo>
                    <a:pt x="2158" y="918"/>
                  </a:lnTo>
                  <a:lnTo>
                    <a:pt x="2108" y="946"/>
                  </a:lnTo>
                  <a:lnTo>
                    <a:pt x="2056" y="974"/>
                  </a:lnTo>
                  <a:lnTo>
                    <a:pt x="2000" y="998"/>
                  </a:lnTo>
                  <a:lnTo>
                    <a:pt x="1942" y="1020"/>
                  </a:lnTo>
                  <a:lnTo>
                    <a:pt x="1882" y="1040"/>
                  </a:lnTo>
                  <a:lnTo>
                    <a:pt x="1882" y="1040"/>
                  </a:lnTo>
                  <a:lnTo>
                    <a:pt x="1766" y="1070"/>
                  </a:lnTo>
                  <a:lnTo>
                    <a:pt x="1708" y="1082"/>
                  </a:lnTo>
                  <a:lnTo>
                    <a:pt x="1652" y="1094"/>
                  </a:lnTo>
                  <a:lnTo>
                    <a:pt x="1594" y="1104"/>
                  </a:lnTo>
                  <a:lnTo>
                    <a:pt x="1538" y="1114"/>
                  </a:lnTo>
                  <a:lnTo>
                    <a:pt x="1480" y="1120"/>
                  </a:lnTo>
                  <a:lnTo>
                    <a:pt x="1424" y="1126"/>
                  </a:lnTo>
                  <a:lnTo>
                    <a:pt x="1366" y="1130"/>
                  </a:lnTo>
                  <a:lnTo>
                    <a:pt x="1308" y="1130"/>
                  </a:lnTo>
                  <a:lnTo>
                    <a:pt x="1252" y="1130"/>
                  </a:lnTo>
                  <a:lnTo>
                    <a:pt x="1192" y="1128"/>
                  </a:lnTo>
                  <a:lnTo>
                    <a:pt x="1134" y="1124"/>
                  </a:lnTo>
                  <a:lnTo>
                    <a:pt x="1074" y="1116"/>
                  </a:lnTo>
                  <a:lnTo>
                    <a:pt x="1014" y="1108"/>
                  </a:lnTo>
                  <a:lnTo>
                    <a:pt x="954" y="1096"/>
                  </a:lnTo>
                  <a:lnTo>
                    <a:pt x="954" y="1096"/>
                  </a:lnTo>
                  <a:lnTo>
                    <a:pt x="904" y="1086"/>
                  </a:lnTo>
                  <a:lnTo>
                    <a:pt x="856" y="1074"/>
                  </a:lnTo>
                  <a:lnTo>
                    <a:pt x="808" y="1060"/>
                  </a:lnTo>
                  <a:lnTo>
                    <a:pt x="762" y="1044"/>
                  </a:lnTo>
                  <a:lnTo>
                    <a:pt x="714" y="1026"/>
                  </a:lnTo>
                  <a:lnTo>
                    <a:pt x="668" y="1004"/>
                  </a:lnTo>
                  <a:lnTo>
                    <a:pt x="624" y="980"/>
                  </a:lnTo>
                  <a:lnTo>
                    <a:pt x="580" y="952"/>
                  </a:lnTo>
                  <a:lnTo>
                    <a:pt x="538" y="922"/>
                  </a:lnTo>
                  <a:lnTo>
                    <a:pt x="496" y="886"/>
                  </a:lnTo>
                  <a:lnTo>
                    <a:pt x="456" y="846"/>
                  </a:lnTo>
                  <a:lnTo>
                    <a:pt x="416" y="800"/>
                  </a:lnTo>
                  <a:lnTo>
                    <a:pt x="378" y="750"/>
                  </a:lnTo>
                  <a:lnTo>
                    <a:pt x="342" y="694"/>
                  </a:lnTo>
                  <a:lnTo>
                    <a:pt x="308" y="632"/>
                  </a:lnTo>
                  <a:lnTo>
                    <a:pt x="276" y="564"/>
                  </a:lnTo>
                  <a:lnTo>
                    <a:pt x="276" y="564"/>
                  </a:lnTo>
                  <a:close/>
                </a:path>
              </a:pathLst>
            </a:custGeom>
            <a:grpFill/>
            <a:ln w="12700">
              <a:solidFill>
                <a:srgbClr val="FABE00"/>
              </a:solidFill>
              <a:prstDash val="solid"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5878513" y="2636838"/>
              <a:ext cx="1079500" cy="1025525"/>
            </a:xfrm>
            <a:custGeom>
              <a:gdLst>
                <a:gd fmla="*/ 110 w 680" name="T0"/>
                <a:gd fmla="*/ 244 h 646" name="T1"/>
                <a:gd fmla="*/ 96 w 680" name="T2"/>
                <a:gd fmla="*/ 186 h 646" name="T3"/>
                <a:gd fmla="*/ 116 w 680" name="T4"/>
                <a:gd fmla="*/ 132 h 646" name="T5"/>
                <a:gd fmla="*/ 174 w 680" name="T6"/>
                <a:gd fmla="*/ 76 h 646" name="T7"/>
                <a:gd fmla="*/ 124 w 680" name="T8"/>
                <a:gd fmla="*/ 64 h 646" name="T9"/>
                <a:gd fmla="*/ 64 w 680" name="T10"/>
                <a:gd fmla="*/ 90 h 646" name="T11"/>
                <a:gd fmla="*/ 18 w 680" name="T12"/>
                <a:gd fmla="*/ 150 h 646" name="T13"/>
                <a:gd fmla="*/ 0 w 680" name="T14"/>
                <a:gd fmla="*/ 222 h 646" name="T15"/>
                <a:gd fmla="*/ 10 w 680" name="T16"/>
                <a:gd fmla="*/ 304 h 646" name="T17"/>
                <a:gd fmla="*/ 46 w 680" name="T18"/>
                <a:gd fmla="*/ 372 h 646" name="T19"/>
                <a:gd fmla="*/ 94 w 680" name="T20"/>
                <a:gd fmla="*/ 406 h 646" name="T21"/>
                <a:gd fmla="*/ 144 w 680" name="T22"/>
                <a:gd fmla="*/ 416 h 646" name="T23"/>
                <a:gd fmla="*/ 332 w 680" name="T24"/>
                <a:gd fmla="*/ 440 h 646" name="T25"/>
                <a:gd fmla="*/ 480 w 680" name="T26"/>
                <a:gd fmla="*/ 490 h 646" name="T27"/>
                <a:gd fmla="*/ 620 w 680" name="T28"/>
                <a:gd fmla="*/ 582 h 646" name="T29"/>
                <a:gd fmla="*/ 670 w 680" name="T30"/>
                <a:gd fmla="*/ 618 h 646" name="T31"/>
                <a:gd fmla="*/ 616 w 680" name="T32"/>
                <a:gd fmla="*/ 518 h 646" name="T33"/>
                <a:gd fmla="*/ 546 w 680" name="T34"/>
                <a:gd fmla="*/ 438 h 646" name="T35"/>
                <a:gd fmla="*/ 470 w 680" name="T36"/>
                <a:gd fmla="*/ 384 h 646" name="T37"/>
                <a:gd fmla="*/ 412 w 680" name="T38"/>
                <a:gd fmla="*/ 364 h 646" name="T39"/>
                <a:gd fmla="*/ 320 w 680" name="T40"/>
                <a:gd fmla="*/ 336 h 646" name="T41"/>
                <a:gd fmla="*/ 282 w 680" name="T42"/>
                <a:gd fmla="*/ 302 h 646" name="T43"/>
                <a:gd fmla="*/ 264 w 680" name="T44"/>
                <a:gd fmla="*/ 256 h 646" name="T45"/>
                <a:gd fmla="*/ 262 w 680" name="T46"/>
                <a:gd fmla="*/ 206 h 646" name="T47"/>
                <a:gd fmla="*/ 310 w 680" name="T48"/>
                <a:gd fmla="*/ 126 h 646" name="T49"/>
                <a:gd fmla="*/ 366 w 680" name="T50"/>
                <a:gd fmla="*/ 102 h 646" name="T51"/>
                <a:gd fmla="*/ 408 w 680" name="T52"/>
                <a:gd fmla="*/ 106 h 646" name="T53"/>
                <a:gd fmla="*/ 438 w 680" name="T54"/>
                <a:gd fmla="*/ 128 h 646" name="T55"/>
                <a:gd fmla="*/ 458 w 680" name="T56"/>
                <a:gd fmla="*/ 188 h 646" name="T57"/>
                <a:gd fmla="*/ 444 w 680" name="T58"/>
                <a:gd fmla="*/ 194 h 646" name="T59"/>
                <a:gd fmla="*/ 400 w 680" name="T60"/>
                <a:gd fmla="*/ 150 h 646" name="T61"/>
                <a:gd fmla="*/ 364 w 680" name="T62"/>
                <a:gd fmla="*/ 152 h 646" name="T63"/>
                <a:gd fmla="*/ 328 w 680" name="T64"/>
                <a:gd fmla="*/ 172 h 646" name="T65"/>
                <a:gd fmla="*/ 306 w 680" name="T66"/>
                <a:gd fmla="*/ 206 h 646" name="T67"/>
                <a:gd fmla="*/ 304 w 680" name="T68"/>
                <a:gd fmla="*/ 248 h 646" name="T69"/>
                <a:gd fmla="*/ 320 w 680" name="T70"/>
                <a:gd fmla="*/ 282 h 646" name="T71"/>
                <a:gd fmla="*/ 362 w 680" name="T72"/>
                <a:gd fmla="*/ 312 h 646" name="T73"/>
                <a:gd fmla="*/ 434 w 680" name="T74"/>
                <a:gd fmla="*/ 322 h 646" name="T75"/>
                <a:gd fmla="*/ 516 w 680" name="T76"/>
                <a:gd fmla="*/ 296 h 646" name="T77"/>
                <a:gd fmla="*/ 546 w 680" name="T78"/>
                <a:gd fmla="*/ 266 h 646" name="T79"/>
                <a:gd fmla="*/ 568 w 680" name="T80"/>
                <a:gd fmla="*/ 174 h 646" name="T81"/>
                <a:gd fmla="*/ 556 w 680" name="T82"/>
                <a:gd fmla="*/ 108 h 646" name="T83"/>
                <a:gd fmla="*/ 524 w 680" name="T84"/>
                <a:gd fmla="*/ 58 h 646" name="T85"/>
                <a:gd fmla="*/ 470 w 680" name="T86"/>
                <a:gd fmla="*/ 20 h 646" name="T87"/>
                <a:gd fmla="*/ 400 w 680" name="T88"/>
                <a:gd fmla="*/ 2 h 646" name="T89"/>
                <a:gd fmla="*/ 336 w 680" name="T90"/>
                <a:gd fmla="*/ 4 h 646" name="T91"/>
                <a:gd fmla="*/ 246 w 680" name="T92"/>
                <a:gd fmla="*/ 46 h 646" name="T93"/>
                <a:gd fmla="*/ 174 w 680" name="T94"/>
                <a:gd fmla="*/ 116 h 646" name="T95"/>
                <a:gd fmla="*/ 132 w 680" name="T96"/>
                <a:gd fmla="*/ 200 h 646" name="T97"/>
                <a:gd fmla="*/ 134 w 680" name="T98"/>
                <a:gd fmla="*/ 272 h 646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646" w="680">
                  <a:moveTo>
                    <a:pt x="134" y="272"/>
                  </a:moveTo>
                  <a:lnTo>
                    <a:pt x="134" y="272"/>
                  </a:lnTo>
                  <a:lnTo>
                    <a:pt x="122" y="258"/>
                  </a:lnTo>
                  <a:lnTo>
                    <a:pt x="110" y="244"/>
                  </a:lnTo>
                  <a:lnTo>
                    <a:pt x="104" y="228"/>
                  </a:lnTo>
                  <a:lnTo>
                    <a:pt x="98" y="214"/>
                  </a:lnTo>
                  <a:lnTo>
                    <a:pt x="96" y="200"/>
                  </a:lnTo>
                  <a:lnTo>
                    <a:pt x="96" y="186"/>
                  </a:lnTo>
                  <a:lnTo>
                    <a:pt x="98" y="172"/>
                  </a:lnTo>
                  <a:lnTo>
                    <a:pt x="104" y="158"/>
                  </a:lnTo>
                  <a:lnTo>
                    <a:pt x="108" y="146"/>
                  </a:lnTo>
                  <a:lnTo>
                    <a:pt x="116" y="132"/>
                  </a:lnTo>
                  <a:lnTo>
                    <a:pt x="124" y="122"/>
                  </a:lnTo>
                  <a:lnTo>
                    <a:pt x="134" y="110"/>
                  </a:lnTo>
                  <a:lnTo>
                    <a:pt x="154" y="90"/>
                  </a:lnTo>
                  <a:lnTo>
                    <a:pt x="174" y="76"/>
                  </a:lnTo>
                  <a:lnTo>
                    <a:pt x="174" y="76"/>
                  </a:lnTo>
                  <a:lnTo>
                    <a:pt x="158" y="68"/>
                  </a:lnTo>
                  <a:lnTo>
                    <a:pt x="140" y="64"/>
                  </a:lnTo>
                  <a:lnTo>
                    <a:pt x="124" y="64"/>
                  </a:lnTo>
                  <a:lnTo>
                    <a:pt x="108" y="66"/>
                  </a:lnTo>
                  <a:lnTo>
                    <a:pt x="92" y="72"/>
                  </a:lnTo>
                  <a:lnTo>
                    <a:pt x="78" y="80"/>
                  </a:lnTo>
                  <a:lnTo>
                    <a:pt x="64" y="90"/>
                  </a:lnTo>
                  <a:lnTo>
                    <a:pt x="50" y="102"/>
                  </a:lnTo>
                  <a:lnTo>
                    <a:pt x="38" y="116"/>
                  </a:lnTo>
                  <a:lnTo>
                    <a:pt x="28" y="132"/>
                  </a:lnTo>
                  <a:lnTo>
                    <a:pt x="18" y="150"/>
                  </a:lnTo>
                  <a:lnTo>
                    <a:pt x="12" y="166"/>
                  </a:lnTo>
                  <a:lnTo>
                    <a:pt x="6" y="186"/>
                  </a:lnTo>
                  <a:lnTo>
                    <a:pt x="2" y="204"/>
                  </a:lnTo>
                  <a:lnTo>
                    <a:pt x="0" y="222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2" y="272"/>
                  </a:lnTo>
                  <a:lnTo>
                    <a:pt x="10" y="304"/>
                  </a:lnTo>
                  <a:lnTo>
                    <a:pt x="20" y="334"/>
                  </a:lnTo>
                  <a:lnTo>
                    <a:pt x="28" y="346"/>
                  </a:lnTo>
                  <a:lnTo>
                    <a:pt x="36" y="360"/>
                  </a:lnTo>
                  <a:lnTo>
                    <a:pt x="46" y="372"/>
                  </a:lnTo>
                  <a:lnTo>
                    <a:pt x="56" y="382"/>
                  </a:lnTo>
                  <a:lnTo>
                    <a:pt x="66" y="392"/>
                  </a:lnTo>
                  <a:lnTo>
                    <a:pt x="80" y="400"/>
                  </a:lnTo>
                  <a:lnTo>
                    <a:pt x="94" y="406"/>
                  </a:lnTo>
                  <a:lnTo>
                    <a:pt x="108" y="410"/>
                  </a:lnTo>
                  <a:lnTo>
                    <a:pt x="126" y="414"/>
                  </a:lnTo>
                  <a:lnTo>
                    <a:pt x="144" y="416"/>
                  </a:lnTo>
                  <a:lnTo>
                    <a:pt x="144" y="416"/>
                  </a:lnTo>
                  <a:lnTo>
                    <a:pt x="198" y="418"/>
                  </a:lnTo>
                  <a:lnTo>
                    <a:pt x="262" y="426"/>
                  </a:lnTo>
                  <a:lnTo>
                    <a:pt x="296" y="432"/>
                  </a:lnTo>
                  <a:lnTo>
                    <a:pt x="332" y="440"/>
                  </a:lnTo>
                  <a:lnTo>
                    <a:pt x="368" y="448"/>
                  </a:lnTo>
                  <a:lnTo>
                    <a:pt x="406" y="460"/>
                  </a:lnTo>
                  <a:lnTo>
                    <a:pt x="444" y="474"/>
                  </a:lnTo>
                  <a:lnTo>
                    <a:pt x="480" y="490"/>
                  </a:lnTo>
                  <a:lnTo>
                    <a:pt x="518" y="508"/>
                  </a:lnTo>
                  <a:lnTo>
                    <a:pt x="554" y="530"/>
                  </a:lnTo>
                  <a:lnTo>
                    <a:pt x="588" y="554"/>
                  </a:lnTo>
                  <a:lnTo>
                    <a:pt x="620" y="582"/>
                  </a:lnTo>
                  <a:lnTo>
                    <a:pt x="652" y="612"/>
                  </a:lnTo>
                  <a:lnTo>
                    <a:pt x="680" y="646"/>
                  </a:lnTo>
                  <a:lnTo>
                    <a:pt x="680" y="646"/>
                  </a:lnTo>
                  <a:lnTo>
                    <a:pt x="670" y="618"/>
                  </a:lnTo>
                  <a:lnTo>
                    <a:pt x="658" y="592"/>
                  </a:lnTo>
                  <a:lnTo>
                    <a:pt x="644" y="566"/>
                  </a:lnTo>
                  <a:lnTo>
                    <a:pt x="630" y="542"/>
                  </a:lnTo>
                  <a:lnTo>
                    <a:pt x="616" y="518"/>
                  </a:lnTo>
                  <a:lnTo>
                    <a:pt x="600" y="496"/>
                  </a:lnTo>
                  <a:lnTo>
                    <a:pt x="582" y="474"/>
                  </a:lnTo>
                  <a:lnTo>
                    <a:pt x="564" y="456"/>
                  </a:lnTo>
                  <a:lnTo>
                    <a:pt x="546" y="438"/>
                  </a:lnTo>
                  <a:lnTo>
                    <a:pt x="528" y="420"/>
                  </a:lnTo>
                  <a:lnTo>
                    <a:pt x="508" y="406"/>
                  </a:lnTo>
                  <a:lnTo>
                    <a:pt x="490" y="394"/>
                  </a:lnTo>
                  <a:lnTo>
                    <a:pt x="470" y="384"/>
                  </a:lnTo>
                  <a:lnTo>
                    <a:pt x="450" y="374"/>
                  </a:lnTo>
                  <a:lnTo>
                    <a:pt x="432" y="368"/>
                  </a:lnTo>
                  <a:lnTo>
                    <a:pt x="412" y="364"/>
                  </a:lnTo>
                  <a:lnTo>
                    <a:pt x="412" y="364"/>
                  </a:lnTo>
                  <a:lnTo>
                    <a:pt x="376" y="358"/>
                  </a:lnTo>
                  <a:lnTo>
                    <a:pt x="346" y="348"/>
                  </a:lnTo>
                  <a:lnTo>
                    <a:pt x="332" y="342"/>
                  </a:lnTo>
                  <a:lnTo>
                    <a:pt x="320" y="336"/>
                  </a:lnTo>
                  <a:lnTo>
                    <a:pt x="310" y="328"/>
                  </a:lnTo>
                  <a:lnTo>
                    <a:pt x="300" y="320"/>
                  </a:lnTo>
                  <a:lnTo>
                    <a:pt x="290" y="310"/>
                  </a:lnTo>
                  <a:lnTo>
                    <a:pt x="282" y="302"/>
                  </a:lnTo>
                  <a:lnTo>
                    <a:pt x="276" y="290"/>
                  </a:lnTo>
                  <a:lnTo>
                    <a:pt x="270" y="280"/>
                  </a:lnTo>
                  <a:lnTo>
                    <a:pt x="266" y="268"/>
                  </a:lnTo>
                  <a:lnTo>
                    <a:pt x="264" y="256"/>
                  </a:lnTo>
                  <a:lnTo>
                    <a:pt x="260" y="230"/>
                  </a:lnTo>
                  <a:lnTo>
                    <a:pt x="260" y="230"/>
                  </a:lnTo>
                  <a:lnTo>
                    <a:pt x="260" y="218"/>
                  </a:lnTo>
                  <a:lnTo>
                    <a:pt x="262" y="206"/>
                  </a:lnTo>
                  <a:lnTo>
                    <a:pt x="268" y="182"/>
                  </a:lnTo>
                  <a:lnTo>
                    <a:pt x="280" y="162"/>
                  </a:lnTo>
                  <a:lnTo>
                    <a:pt x="294" y="142"/>
                  </a:lnTo>
                  <a:lnTo>
                    <a:pt x="310" y="126"/>
                  </a:lnTo>
                  <a:lnTo>
                    <a:pt x="328" y="114"/>
                  </a:lnTo>
                  <a:lnTo>
                    <a:pt x="346" y="106"/>
                  </a:lnTo>
                  <a:lnTo>
                    <a:pt x="356" y="102"/>
                  </a:lnTo>
                  <a:lnTo>
                    <a:pt x="366" y="102"/>
                  </a:lnTo>
                  <a:lnTo>
                    <a:pt x="366" y="102"/>
                  </a:lnTo>
                  <a:lnTo>
                    <a:pt x="390" y="102"/>
                  </a:lnTo>
                  <a:lnTo>
                    <a:pt x="400" y="104"/>
                  </a:lnTo>
                  <a:lnTo>
                    <a:pt x="408" y="106"/>
                  </a:lnTo>
                  <a:lnTo>
                    <a:pt x="418" y="110"/>
                  </a:lnTo>
                  <a:lnTo>
                    <a:pt x="426" y="114"/>
                  </a:lnTo>
                  <a:lnTo>
                    <a:pt x="432" y="120"/>
                  </a:lnTo>
                  <a:lnTo>
                    <a:pt x="438" y="128"/>
                  </a:lnTo>
                  <a:lnTo>
                    <a:pt x="444" y="136"/>
                  </a:lnTo>
                  <a:lnTo>
                    <a:pt x="448" y="144"/>
                  </a:lnTo>
                  <a:lnTo>
                    <a:pt x="456" y="164"/>
                  </a:lnTo>
                  <a:lnTo>
                    <a:pt x="458" y="188"/>
                  </a:lnTo>
                  <a:lnTo>
                    <a:pt x="458" y="216"/>
                  </a:lnTo>
                  <a:lnTo>
                    <a:pt x="458" y="216"/>
                  </a:lnTo>
                  <a:lnTo>
                    <a:pt x="450" y="206"/>
                  </a:lnTo>
                  <a:lnTo>
                    <a:pt x="444" y="194"/>
                  </a:lnTo>
                  <a:lnTo>
                    <a:pt x="430" y="172"/>
                  </a:lnTo>
                  <a:lnTo>
                    <a:pt x="422" y="162"/>
                  </a:lnTo>
                  <a:lnTo>
                    <a:pt x="412" y="154"/>
                  </a:lnTo>
                  <a:lnTo>
                    <a:pt x="400" y="150"/>
                  </a:lnTo>
                  <a:lnTo>
                    <a:pt x="386" y="150"/>
                  </a:lnTo>
                  <a:lnTo>
                    <a:pt x="386" y="150"/>
                  </a:lnTo>
                  <a:lnTo>
                    <a:pt x="374" y="150"/>
                  </a:lnTo>
                  <a:lnTo>
                    <a:pt x="364" y="152"/>
                  </a:lnTo>
                  <a:lnTo>
                    <a:pt x="354" y="156"/>
                  </a:lnTo>
                  <a:lnTo>
                    <a:pt x="344" y="162"/>
                  </a:lnTo>
                  <a:lnTo>
                    <a:pt x="336" y="166"/>
                  </a:lnTo>
                  <a:lnTo>
                    <a:pt x="328" y="172"/>
                  </a:lnTo>
                  <a:lnTo>
                    <a:pt x="320" y="180"/>
                  </a:lnTo>
                  <a:lnTo>
                    <a:pt x="314" y="188"/>
                  </a:lnTo>
                  <a:lnTo>
                    <a:pt x="310" y="196"/>
                  </a:lnTo>
                  <a:lnTo>
                    <a:pt x="306" y="206"/>
                  </a:lnTo>
                  <a:lnTo>
                    <a:pt x="304" y="216"/>
                  </a:lnTo>
                  <a:lnTo>
                    <a:pt x="302" y="226"/>
                  </a:lnTo>
                  <a:lnTo>
                    <a:pt x="304" y="236"/>
                  </a:lnTo>
                  <a:lnTo>
                    <a:pt x="304" y="248"/>
                  </a:lnTo>
                  <a:lnTo>
                    <a:pt x="308" y="258"/>
                  </a:lnTo>
                  <a:lnTo>
                    <a:pt x="312" y="270"/>
                  </a:lnTo>
                  <a:lnTo>
                    <a:pt x="312" y="270"/>
                  </a:lnTo>
                  <a:lnTo>
                    <a:pt x="320" y="282"/>
                  </a:lnTo>
                  <a:lnTo>
                    <a:pt x="328" y="290"/>
                  </a:lnTo>
                  <a:lnTo>
                    <a:pt x="338" y="298"/>
                  </a:lnTo>
                  <a:lnTo>
                    <a:pt x="348" y="306"/>
                  </a:lnTo>
                  <a:lnTo>
                    <a:pt x="362" y="312"/>
                  </a:lnTo>
                  <a:lnTo>
                    <a:pt x="374" y="316"/>
                  </a:lnTo>
                  <a:lnTo>
                    <a:pt x="388" y="318"/>
                  </a:lnTo>
                  <a:lnTo>
                    <a:pt x="404" y="320"/>
                  </a:lnTo>
                  <a:lnTo>
                    <a:pt x="434" y="322"/>
                  </a:lnTo>
                  <a:lnTo>
                    <a:pt x="464" y="318"/>
                  </a:lnTo>
                  <a:lnTo>
                    <a:pt x="492" y="308"/>
                  </a:lnTo>
                  <a:lnTo>
                    <a:pt x="504" y="304"/>
                  </a:lnTo>
                  <a:lnTo>
                    <a:pt x="516" y="296"/>
                  </a:lnTo>
                  <a:lnTo>
                    <a:pt x="516" y="296"/>
                  </a:lnTo>
                  <a:lnTo>
                    <a:pt x="524" y="290"/>
                  </a:lnTo>
                  <a:lnTo>
                    <a:pt x="532" y="284"/>
                  </a:lnTo>
                  <a:lnTo>
                    <a:pt x="546" y="266"/>
                  </a:lnTo>
                  <a:lnTo>
                    <a:pt x="556" y="246"/>
                  </a:lnTo>
                  <a:lnTo>
                    <a:pt x="564" y="224"/>
                  </a:lnTo>
                  <a:lnTo>
                    <a:pt x="568" y="200"/>
                  </a:lnTo>
                  <a:lnTo>
                    <a:pt x="568" y="174"/>
                  </a:lnTo>
                  <a:lnTo>
                    <a:pt x="566" y="148"/>
                  </a:lnTo>
                  <a:lnTo>
                    <a:pt x="560" y="122"/>
                  </a:lnTo>
                  <a:lnTo>
                    <a:pt x="560" y="122"/>
                  </a:lnTo>
                  <a:lnTo>
                    <a:pt x="556" y="108"/>
                  </a:lnTo>
                  <a:lnTo>
                    <a:pt x="550" y="94"/>
                  </a:lnTo>
                  <a:lnTo>
                    <a:pt x="544" y="82"/>
                  </a:lnTo>
                  <a:lnTo>
                    <a:pt x="534" y="70"/>
                  </a:lnTo>
                  <a:lnTo>
                    <a:pt x="524" y="58"/>
                  </a:lnTo>
                  <a:lnTo>
                    <a:pt x="514" y="48"/>
                  </a:lnTo>
                  <a:lnTo>
                    <a:pt x="500" y="38"/>
                  </a:lnTo>
                  <a:lnTo>
                    <a:pt x="486" y="28"/>
                  </a:lnTo>
                  <a:lnTo>
                    <a:pt x="470" y="20"/>
                  </a:lnTo>
                  <a:lnTo>
                    <a:pt x="454" y="14"/>
                  </a:lnTo>
                  <a:lnTo>
                    <a:pt x="436" y="8"/>
                  </a:lnTo>
                  <a:lnTo>
                    <a:pt x="418" y="4"/>
                  </a:lnTo>
                  <a:lnTo>
                    <a:pt x="400" y="2"/>
                  </a:lnTo>
                  <a:lnTo>
                    <a:pt x="378" y="0"/>
                  </a:lnTo>
                  <a:lnTo>
                    <a:pt x="358" y="2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12" y="10"/>
                  </a:lnTo>
                  <a:lnTo>
                    <a:pt x="290" y="20"/>
                  </a:lnTo>
                  <a:lnTo>
                    <a:pt x="268" y="32"/>
                  </a:lnTo>
                  <a:lnTo>
                    <a:pt x="246" y="46"/>
                  </a:lnTo>
                  <a:lnTo>
                    <a:pt x="226" y="60"/>
                  </a:lnTo>
                  <a:lnTo>
                    <a:pt x="206" y="78"/>
                  </a:lnTo>
                  <a:lnTo>
                    <a:pt x="190" y="96"/>
                  </a:lnTo>
                  <a:lnTo>
                    <a:pt x="174" y="116"/>
                  </a:lnTo>
                  <a:lnTo>
                    <a:pt x="160" y="138"/>
                  </a:lnTo>
                  <a:lnTo>
                    <a:pt x="148" y="158"/>
                  </a:lnTo>
                  <a:lnTo>
                    <a:pt x="140" y="178"/>
                  </a:lnTo>
                  <a:lnTo>
                    <a:pt x="132" y="200"/>
                  </a:lnTo>
                  <a:lnTo>
                    <a:pt x="128" y="220"/>
                  </a:lnTo>
                  <a:lnTo>
                    <a:pt x="128" y="238"/>
                  </a:lnTo>
                  <a:lnTo>
                    <a:pt x="130" y="256"/>
                  </a:lnTo>
                  <a:lnTo>
                    <a:pt x="134" y="272"/>
                  </a:lnTo>
                  <a:lnTo>
                    <a:pt x="134" y="272"/>
                  </a:lnTo>
                  <a:close/>
                </a:path>
              </a:pathLst>
            </a:custGeom>
            <a:grpFill/>
            <a:ln w="12700">
              <a:solidFill>
                <a:srgbClr val="FABE00"/>
              </a:solidFill>
              <a:prstDash val="solid"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</p:grpSp>
      <p:pic>
        <p:nvPicPr>
          <p:cNvPr descr="G:\公司\LOGO.png" id="29700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96914" y="4676775"/>
            <a:ext cx="166052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36700" y="1362075"/>
            <a:ext cx="2768600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2" name="矩形 2"/>
          <p:cNvSpPr>
            <a:spLocks noChangeArrowheads="1"/>
          </p:cNvSpPr>
          <p:nvPr/>
        </p:nvSpPr>
        <p:spPr bwMode="auto">
          <a:xfrm>
            <a:off x="1376364" y="1068388"/>
            <a:ext cx="7591425" cy="96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altLang="en-US" lang="zh-CN" sz="1600">
                <a:latin charset="-122" pitchFamily="65" typeface="方正细倩简体"/>
                <a:ea charset="-122" pitchFamily="65" typeface="方正细倩简体"/>
              </a:rPr>
              <a:t>       南宋时，这里是京城最大的御花园，称聚景园。当时园内有会芳殿和三堂、九亭，以及柳浪桥和学士桥。清代恢复柳浪闻莺旧景。有柳洲之名。其间黄莺飞舞，竞相啼鸣，故有“柳浪闻莺”之称。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190705" y="1102432"/>
            <a:ext cx="659413" cy="283967"/>
            <a:chOff x="198438" y="1811338"/>
            <a:chExt cx="7689850" cy="3311525"/>
          </a:xfrm>
          <a:gradFill flip="none" rotWithShape="1">
            <a:gsLst>
              <a:gs pos="0">
                <a:srgbClr val="640000"/>
              </a:gs>
              <a:gs pos="49000">
                <a:srgbClr val="C80000"/>
              </a:gs>
              <a:gs pos="100000">
                <a:srgbClr val="FF0000"/>
              </a:gs>
            </a:gsLst>
            <a:path path="shape">
              <a:fillToRect b="50000" l="50000" r="50000" t="50000"/>
            </a:path>
          </a:gradFill>
        </p:grpSpPr>
        <p:sp>
          <p:nvSpPr>
            <p:cNvPr id="5" name="Freeform 8"/>
            <p:cNvSpPr/>
            <p:nvPr/>
          </p:nvSpPr>
          <p:spPr bwMode="auto">
            <a:xfrm>
              <a:off x="198438" y="1811338"/>
              <a:ext cx="7394575" cy="3311525"/>
            </a:xfrm>
            <a:custGeom>
              <a:gdLst>
                <a:gd fmla="*/ 1674 w 4658" name="T0"/>
                <a:gd fmla="*/ 658 h 2086" name="T1"/>
                <a:gd fmla="*/ 1320 w 4658" name="T2"/>
                <a:gd fmla="*/ 820 h 2086" name="T3"/>
                <a:gd fmla="*/ 1068 w 4658" name="T4"/>
                <a:gd fmla="*/ 1096 h 2086" name="T5"/>
                <a:gd fmla="*/ 1166 w 4658" name="T6"/>
                <a:gd fmla="*/ 1402 h 2086" name="T7"/>
                <a:gd fmla="*/ 1510 w 4658" name="T8"/>
                <a:gd fmla="*/ 1610 h 2086" name="T9"/>
                <a:gd fmla="*/ 1986 w 4658" name="T10"/>
                <a:gd fmla="*/ 1886 h 2086" name="T11"/>
                <a:gd fmla="*/ 1932 w 4658" name="T12"/>
                <a:gd fmla="*/ 1980 h 2086" name="T13"/>
                <a:gd fmla="*/ 1350 w 4658" name="T14"/>
                <a:gd fmla="*/ 1714 h 2086" name="T15"/>
                <a:gd fmla="*/ 860 w 4658" name="T16"/>
                <a:gd fmla="*/ 1460 h 2086" name="T17"/>
                <a:gd fmla="*/ 432 w 4658" name="T18"/>
                <a:gd fmla="*/ 1624 h 2086" name="T19"/>
                <a:gd fmla="*/ 450 w 4658" name="T20"/>
                <a:gd fmla="*/ 1748 h 2086" name="T21"/>
                <a:gd fmla="*/ 604 w 4658" name="T22"/>
                <a:gd fmla="*/ 1592 h 2086" name="T23"/>
                <a:gd fmla="*/ 802 w 4658" name="T24"/>
                <a:gd fmla="*/ 1766 h 2086" name="T25"/>
                <a:gd fmla="*/ 584 w 4658" name="T26"/>
                <a:gd fmla="*/ 2058 h 2086" name="T27"/>
                <a:gd fmla="*/ 160 w 4658" name="T28"/>
                <a:gd fmla="*/ 1982 h 2086" name="T29"/>
                <a:gd fmla="*/ 80 w 4658" name="T30"/>
                <a:gd fmla="*/ 1550 h 2086" name="T31"/>
                <a:gd fmla="*/ 12 w 4658" name="T32"/>
                <a:gd fmla="*/ 1254 h 2086" name="T33"/>
                <a:gd fmla="*/ 290 w 4658" name="T34"/>
                <a:gd fmla="*/ 1070 h 2086" name="T35"/>
                <a:gd fmla="*/ 574 w 4658" name="T36"/>
                <a:gd fmla="*/ 1192 h 2086" name="T37"/>
                <a:gd fmla="*/ 976 w 4658" name="T38"/>
                <a:gd fmla="*/ 1070 h 2086" name="T39"/>
                <a:gd fmla="*/ 970 w 4658" name="T40"/>
                <a:gd fmla="*/ 796 h 2086" name="T41"/>
                <a:gd fmla="*/ 742 w 4658" name="T42"/>
                <a:gd fmla="*/ 774 h 2086" name="T43"/>
                <a:gd fmla="*/ 968 w 4658" name="T44"/>
                <a:gd fmla="*/ 956 h 2086" name="T45"/>
                <a:gd fmla="*/ 728 w 4658" name="T46"/>
                <a:gd fmla="*/ 1138 h 2086" name="T47"/>
                <a:gd fmla="*/ 462 w 4658" name="T48"/>
                <a:gd fmla="*/ 972 h 2086" name="T49"/>
                <a:gd fmla="*/ 578 w 4658" name="T50"/>
                <a:gd fmla="*/ 676 h 2086" name="T51"/>
                <a:gd fmla="*/ 684 w 4658" name="T52"/>
                <a:gd fmla="*/ 478 h 2086" name="T53"/>
                <a:gd fmla="*/ 930 w 4658" name="T54"/>
                <a:gd fmla="*/ 278 h 2086" name="T55"/>
                <a:gd fmla="*/ 1204 w 4658" name="T56"/>
                <a:gd fmla="*/ 154 h 2086" name="T57"/>
                <a:gd fmla="*/ 1586 w 4658" name="T58"/>
                <a:gd fmla="*/ 2 h 2086" name="T59"/>
                <a:gd fmla="*/ 1982 w 4658" name="T60"/>
                <a:gd fmla="*/ 116 h 2086" name="T61"/>
                <a:gd fmla="*/ 2314 w 4658" name="T62"/>
                <a:gd fmla="*/ 346 h 2086" name="T63"/>
                <a:gd fmla="*/ 2100 w 4658" name="T64"/>
                <a:gd fmla="*/ 666 h 2086" name="T65"/>
                <a:gd fmla="*/ 1940 w 4658" name="T66"/>
                <a:gd fmla="*/ 476 h 2086" name="T67"/>
                <a:gd fmla="*/ 1998 w 4658" name="T68"/>
                <a:gd fmla="*/ 350 h 2086" name="T69"/>
                <a:gd fmla="*/ 1918 w 4658" name="T70"/>
                <a:gd fmla="*/ 624 h 2086" name="T71"/>
                <a:gd fmla="*/ 2152 w 4658" name="T72"/>
                <a:gd fmla="*/ 722 h 2086" name="T73"/>
                <a:gd fmla="*/ 2378 w 4658" name="T74"/>
                <a:gd fmla="*/ 496 h 2086" name="T75"/>
                <a:gd fmla="*/ 2486 w 4658" name="T76"/>
                <a:gd fmla="*/ 276 h 2086" name="T77"/>
                <a:gd fmla="*/ 2728 w 4658" name="T78"/>
                <a:gd fmla="*/ 370 h 2086" name="T79"/>
                <a:gd fmla="*/ 3024 w 4658" name="T80"/>
                <a:gd fmla="*/ 402 h 2086" name="T81"/>
                <a:gd fmla="*/ 3094 w 4658" name="T82"/>
                <a:gd fmla="*/ 700 h 2086" name="T83"/>
                <a:gd fmla="*/ 3328 w 4658" name="T84"/>
                <a:gd fmla="*/ 822 h 2086" name="T85"/>
                <a:gd fmla="*/ 3334 w 4658" name="T86"/>
                <a:gd fmla="*/ 1086 h 2086" name="T87"/>
                <a:gd fmla="*/ 2968 w 4658" name="T88"/>
                <a:gd fmla="*/ 1184 h 2086" name="T89"/>
                <a:gd fmla="*/ 2938 w 4658" name="T90"/>
                <a:gd fmla="*/ 918 h 2086" name="T91"/>
                <a:gd fmla="*/ 3142 w 4658" name="T92"/>
                <a:gd fmla="*/ 974 h 2086" name="T93"/>
                <a:gd fmla="*/ 3190 w 4658" name="T94"/>
                <a:gd fmla="*/ 1014 h 2086" name="T95"/>
                <a:gd fmla="*/ 3048 w 4658" name="T96"/>
                <a:gd fmla="*/ 834 h 2086" name="T97"/>
                <a:gd fmla="*/ 2802 w 4658" name="T98"/>
                <a:gd fmla="*/ 1024 h 2086" name="T99"/>
                <a:gd fmla="*/ 3018 w 4658" name="T100"/>
                <a:gd fmla="*/ 1270 h 2086" name="T101"/>
                <a:gd fmla="*/ 3478 w 4658" name="T102"/>
                <a:gd fmla="*/ 1064 h 2086" name="T103"/>
                <a:gd fmla="*/ 4058 w 4658" name="T104"/>
                <a:gd fmla="*/ 1070 h 2086" name="T105"/>
                <a:gd fmla="*/ 4658 w 4658" name="T106"/>
                <a:gd fmla="*/ 1442 h 2086" name="T107"/>
                <a:gd fmla="*/ 4066 w 4658" name="T108"/>
                <a:gd fmla="*/ 1240 h 2086" name="T109"/>
                <a:gd fmla="*/ 3572 w 4658" name="T110"/>
                <a:gd fmla="*/ 1174 h 2086" name="T111"/>
                <a:gd fmla="*/ 2986 w 4658" name="T112"/>
                <a:gd fmla="*/ 1518 h 2086" name="T113"/>
                <a:gd fmla="*/ 2470 w 4658" name="T114"/>
                <a:gd fmla="*/ 1472 h 2086" name="T115"/>
                <a:gd fmla="*/ 2540 w 4658" name="T116"/>
                <a:gd fmla="*/ 1250 h 2086" name="T117"/>
                <a:gd fmla="*/ 2340 w 4658" name="T118"/>
                <a:gd fmla="*/ 872 h 2086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2086" w="4658">
                  <a:moveTo>
                    <a:pt x="1970" y="850"/>
                  </a:moveTo>
                  <a:lnTo>
                    <a:pt x="1970" y="850"/>
                  </a:lnTo>
                  <a:lnTo>
                    <a:pt x="1954" y="822"/>
                  </a:lnTo>
                  <a:lnTo>
                    <a:pt x="1938" y="796"/>
                  </a:lnTo>
                  <a:lnTo>
                    <a:pt x="1920" y="774"/>
                  </a:lnTo>
                  <a:lnTo>
                    <a:pt x="1900" y="752"/>
                  </a:lnTo>
                  <a:lnTo>
                    <a:pt x="1878" y="734"/>
                  </a:lnTo>
                  <a:lnTo>
                    <a:pt x="1856" y="716"/>
                  </a:lnTo>
                  <a:lnTo>
                    <a:pt x="1832" y="702"/>
                  </a:lnTo>
                  <a:lnTo>
                    <a:pt x="1808" y="690"/>
                  </a:lnTo>
                  <a:lnTo>
                    <a:pt x="1782" y="680"/>
                  </a:lnTo>
                  <a:lnTo>
                    <a:pt x="1756" y="672"/>
                  </a:lnTo>
                  <a:lnTo>
                    <a:pt x="1730" y="666"/>
                  </a:lnTo>
                  <a:lnTo>
                    <a:pt x="1702" y="660"/>
                  </a:lnTo>
                  <a:lnTo>
                    <a:pt x="1674" y="658"/>
                  </a:lnTo>
                  <a:lnTo>
                    <a:pt x="1648" y="658"/>
                  </a:lnTo>
                  <a:lnTo>
                    <a:pt x="1620" y="660"/>
                  </a:lnTo>
                  <a:lnTo>
                    <a:pt x="1592" y="662"/>
                  </a:lnTo>
                  <a:lnTo>
                    <a:pt x="1564" y="668"/>
                  </a:lnTo>
                  <a:lnTo>
                    <a:pt x="1538" y="674"/>
                  </a:lnTo>
                  <a:lnTo>
                    <a:pt x="1512" y="682"/>
                  </a:lnTo>
                  <a:lnTo>
                    <a:pt x="1486" y="692"/>
                  </a:lnTo>
                  <a:lnTo>
                    <a:pt x="1460" y="702"/>
                  </a:lnTo>
                  <a:lnTo>
                    <a:pt x="1436" y="716"/>
                  </a:lnTo>
                  <a:lnTo>
                    <a:pt x="1414" y="730"/>
                  </a:lnTo>
                  <a:lnTo>
                    <a:pt x="1392" y="744"/>
                  </a:lnTo>
                  <a:lnTo>
                    <a:pt x="1372" y="762"/>
                  </a:lnTo>
                  <a:lnTo>
                    <a:pt x="1352" y="780"/>
                  </a:lnTo>
                  <a:lnTo>
                    <a:pt x="1334" y="800"/>
                  </a:lnTo>
                  <a:lnTo>
                    <a:pt x="1320" y="820"/>
                  </a:lnTo>
                  <a:lnTo>
                    <a:pt x="1306" y="842"/>
                  </a:lnTo>
                  <a:lnTo>
                    <a:pt x="1294" y="864"/>
                  </a:lnTo>
                  <a:lnTo>
                    <a:pt x="1284" y="888"/>
                  </a:lnTo>
                  <a:lnTo>
                    <a:pt x="1276" y="914"/>
                  </a:lnTo>
                  <a:lnTo>
                    <a:pt x="1276" y="914"/>
                  </a:lnTo>
                  <a:lnTo>
                    <a:pt x="1246" y="920"/>
                  </a:lnTo>
                  <a:lnTo>
                    <a:pt x="1218" y="930"/>
                  </a:lnTo>
                  <a:lnTo>
                    <a:pt x="1192" y="942"/>
                  </a:lnTo>
                  <a:lnTo>
                    <a:pt x="1168" y="958"/>
                  </a:lnTo>
                  <a:lnTo>
                    <a:pt x="1146" y="978"/>
                  </a:lnTo>
                  <a:lnTo>
                    <a:pt x="1126" y="998"/>
                  </a:lnTo>
                  <a:lnTo>
                    <a:pt x="1108" y="1022"/>
                  </a:lnTo>
                  <a:lnTo>
                    <a:pt x="1094" y="1046"/>
                  </a:lnTo>
                  <a:lnTo>
                    <a:pt x="1080" y="1070"/>
                  </a:lnTo>
                  <a:lnTo>
                    <a:pt x="1068" y="1096"/>
                  </a:lnTo>
                  <a:lnTo>
                    <a:pt x="1060" y="1122"/>
                  </a:lnTo>
                  <a:lnTo>
                    <a:pt x="1054" y="1148"/>
                  </a:lnTo>
                  <a:lnTo>
                    <a:pt x="1050" y="1172"/>
                  </a:lnTo>
                  <a:lnTo>
                    <a:pt x="1048" y="1196"/>
                  </a:lnTo>
                  <a:lnTo>
                    <a:pt x="1048" y="1220"/>
                  </a:lnTo>
                  <a:lnTo>
                    <a:pt x="1050" y="1240"/>
                  </a:lnTo>
                  <a:lnTo>
                    <a:pt x="1050" y="1240"/>
                  </a:lnTo>
                  <a:lnTo>
                    <a:pt x="1056" y="1268"/>
                  </a:lnTo>
                  <a:lnTo>
                    <a:pt x="1066" y="1292"/>
                  </a:lnTo>
                  <a:lnTo>
                    <a:pt x="1078" y="1316"/>
                  </a:lnTo>
                  <a:lnTo>
                    <a:pt x="1090" y="1338"/>
                  </a:lnTo>
                  <a:lnTo>
                    <a:pt x="1106" y="1356"/>
                  </a:lnTo>
                  <a:lnTo>
                    <a:pt x="1124" y="1374"/>
                  </a:lnTo>
                  <a:lnTo>
                    <a:pt x="1144" y="1390"/>
                  </a:lnTo>
                  <a:lnTo>
                    <a:pt x="1166" y="1402"/>
                  </a:lnTo>
                  <a:lnTo>
                    <a:pt x="1188" y="1412"/>
                  </a:lnTo>
                  <a:lnTo>
                    <a:pt x="1212" y="1420"/>
                  </a:lnTo>
                  <a:lnTo>
                    <a:pt x="1238" y="1424"/>
                  </a:lnTo>
                  <a:lnTo>
                    <a:pt x="1264" y="1424"/>
                  </a:lnTo>
                  <a:lnTo>
                    <a:pt x="1290" y="1422"/>
                  </a:lnTo>
                  <a:lnTo>
                    <a:pt x="1318" y="1418"/>
                  </a:lnTo>
                  <a:lnTo>
                    <a:pt x="1344" y="1408"/>
                  </a:lnTo>
                  <a:lnTo>
                    <a:pt x="1374" y="1396"/>
                  </a:lnTo>
                  <a:lnTo>
                    <a:pt x="1374" y="1396"/>
                  </a:lnTo>
                  <a:lnTo>
                    <a:pt x="1394" y="1436"/>
                  </a:lnTo>
                  <a:lnTo>
                    <a:pt x="1416" y="1474"/>
                  </a:lnTo>
                  <a:lnTo>
                    <a:pt x="1438" y="1512"/>
                  </a:lnTo>
                  <a:lnTo>
                    <a:pt x="1460" y="1546"/>
                  </a:lnTo>
                  <a:lnTo>
                    <a:pt x="1484" y="1578"/>
                  </a:lnTo>
                  <a:lnTo>
                    <a:pt x="1510" y="1610"/>
                  </a:lnTo>
                  <a:lnTo>
                    <a:pt x="1534" y="1640"/>
                  </a:lnTo>
                  <a:lnTo>
                    <a:pt x="1560" y="1666"/>
                  </a:lnTo>
                  <a:lnTo>
                    <a:pt x="1588" y="1692"/>
                  </a:lnTo>
                  <a:lnTo>
                    <a:pt x="1616" y="1716"/>
                  </a:lnTo>
                  <a:lnTo>
                    <a:pt x="1644" y="1738"/>
                  </a:lnTo>
                  <a:lnTo>
                    <a:pt x="1674" y="1760"/>
                  </a:lnTo>
                  <a:lnTo>
                    <a:pt x="1706" y="1780"/>
                  </a:lnTo>
                  <a:lnTo>
                    <a:pt x="1736" y="1798"/>
                  </a:lnTo>
                  <a:lnTo>
                    <a:pt x="1770" y="1814"/>
                  </a:lnTo>
                  <a:lnTo>
                    <a:pt x="1802" y="1828"/>
                  </a:lnTo>
                  <a:lnTo>
                    <a:pt x="1838" y="1842"/>
                  </a:lnTo>
                  <a:lnTo>
                    <a:pt x="1872" y="1856"/>
                  </a:lnTo>
                  <a:lnTo>
                    <a:pt x="1910" y="1866"/>
                  </a:lnTo>
                  <a:lnTo>
                    <a:pt x="1946" y="1878"/>
                  </a:lnTo>
                  <a:lnTo>
                    <a:pt x="1986" y="1886"/>
                  </a:lnTo>
                  <a:lnTo>
                    <a:pt x="2024" y="1894"/>
                  </a:lnTo>
                  <a:lnTo>
                    <a:pt x="2108" y="1908"/>
                  </a:lnTo>
                  <a:lnTo>
                    <a:pt x="2194" y="1918"/>
                  </a:lnTo>
                  <a:lnTo>
                    <a:pt x="2286" y="1924"/>
                  </a:lnTo>
                  <a:lnTo>
                    <a:pt x="2382" y="1928"/>
                  </a:lnTo>
                  <a:lnTo>
                    <a:pt x="2484" y="1928"/>
                  </a:lnTo>
                  <a:lnTo>
                    <a:pt x="2484" y="1928"/>
                  </a:lnTo>
                  <a:lnTo>
                    <a:pt x="2364" y="1950"/>
                  </a:lnTo>
                  <a:lnTo>
                    <a:pt x="2254" y="1966"/>
                  </a:lnTo>
                  <a:lnTo>
                    <a:pt x="2152" y="1978"/>
                  </a:lnTo>
                  <a:lnTo>
                    <a:pt x="2104" y="1980"/>
                  </a:lnTo>
                  <a:lnTo>
                    <a:pt x="2058" y="1982"/>
                  </a:lnTo>
                  <a:lnTo>
                    <a:pt x="2014" y="1982"/>
                  </a:lnTo>
                  <a:lnTo>
                    <a:pt x="1972" y="1982"/>
                  </a:lnTo>
                  <a:lnTo>
                    <a:pt x="1932" y="1980"/>
                  </a:lnTo>
                  <a:lnTo>
                    <a:pt x="1894" y="1978"/>
                  </a:lnTo>
                  <a:lnTo>
                    <a:pt x="1856" y="1972"/>
                  </a:lnTo>
                  <a:lnTo>
                    <a:pt x="1820" y="1968"/>
                  </a:lnTo>
                  <a:lnTo>
                    <a:pt x="1786" y="1962"/>
                  </a:lnTo>
                  <a:lnTo>
                    <a:pt x="1754" y="1954"/>
                  </a:lnTo>
                  <a:lnTo>
                    <a:pt x="1722" y="1946"/>
                  </a:lnTo>
                  <a:lnTo>
                    <a:pt x="1692" y="1936"/>
                  </a:lnTo>
                  <a:lnTo>
                    <a:pt x="1662" y="1924"/>
                  </a:lnTo>
                  <a:lnTo>
                    <a:pt x="1634" y="1914"/>
                  </a:lnTo>
                  <a:lnTo>
                    <a:pt x="1582" y="1888"/>
                  </a:lnTo>
                  <a:lnTo>
                    <a:pt x="1530" y="1858"/>
                  </a:lnTo>
                  <a:lnTo>
                    <a:pt x="1484" y="1826"/>
                  </a:lnTo>
                  <a:lnTo>
                    <a:pt x="1438" y="1792"/>
                  </a:lnTo>
                  <a:lnTo>
                    <a:pt x="1392" y="1754"/>
                  </a:lnTo>
                  <a:lnTo>
                    <a:pt x="1350" y="1714"/>
                  </a:lnTo>
                  <a:lnTo>
                    <a:pt x="1350" y="1714"/>
                  </a:lnTo>
                  <a:lnTo>
                    <a:pt x="1316" y="1684"/>
                  </a:lnTo>
                  <a:lnTo>
                    <a:pt x="1282" y="1654"/>
                  </a:lnTo>
                  <a:lnTo>
                    <a:pt x="1246" y="1628"/>
                  </a:lnTo>
                  <a:lnTo>
                    <a:pt x="1210" y="1602"/>
                  </a:lnTo>
                  <a:lnTo>
                    <a:pt x="1174" y="1578"/>
                  </a:lnTo>
                  <a:lnTo>
                    <a:pt x="1136" y="1556"/>
                  </a:lnTo>
                  <a:lnTo>
                    <a:pt x="1100" y="1538"/>
                  </a:lnTo>
                  <a:lnTo>
                    <a:pt x="1064" y="1520"/>
                  </a:lnTo>
                  <a:lnTo>
                    <a:pt x="1028" y="1504"/>
                  </a:lnTo>
                  <a:lnTo>
                    <a:pt x="992" y="1490"/>
                  </a:lnTo>
                  <a:lnTo>
                    <a:pt x="958" y="1480"/>
                  </a:lnTo>
                  <a:lnTo>
                    <a:pt x="924" y="1470"/>
                  </a:lnTo>
                  <a:lnTo>
                    <a:pt x="892" y="1464"/>
                  </a:lnTo>
                  <a:lnTo>
                    <a:pt x="860" y="1460"/>
                  </a:lnTo>
                  <a:lnTo>
                    <a:pt x="832" y="1460"/>
                  </a:lnTo>
                  <a:lnTo>
                    <a:pt x="804" y="1462"/>
                  </a:lnTo>
                  <a:lnTo>
                    <a:pt x="804" y="1462"/>
                  </a:lnTo>
                  <a:lnTo>
                    <a:pt x="754" y="1468"/>
                  </a:lnTo>
                  <a:lnTo>
                    <a:pt x="706" y="1478"/>
                  </a:lnTo>
                  <a:lnTo>
                    <a:pt x="658" y="1490"/>
                  </a:lnTo>
                  <a:lnTo>
                    <a:pt x="614" y="1502"/>
                  </a:lnTo>
                  <a:lnTo>
                    <a:pt x="574" y="1518"/>
                  </a:lnTo>
                  <a:lnTo>
                    <a:pt x="536" y="1536"/>
                  </a:lnTo>
                  <a:lnTo>
                    <a:pt x="504" y="1556"/>
                  </a:lnTo>
                  <a:lnTo>
                    <a:pt x="474" y="1576"/>
                  </a:lnTo>
                  <a:lnTo>
                    <a:pt x="462" y="1588"/>
                  </a:lnTo>
                  <a:lnTo>
                    <a:pt x="450" y="1600"/>
                  </a:lnTo>
                  <a:lnTo>
                    <a:pt x="440" y="1612"/>
                  </a:lnTo>
                  <a:lnTo>
                    <a:pt x="432" y="1624"/>
                  </a:lnTo>
                  <a:lnTo>
                    <a:pt x="426" y="1636"/>
                  </a:lnTo>
                  <a:lnTo>
                    <a:pt x="420" y="1650"/>
                  </a:lnTo>
                  <a:lnTo>
                    <a:pt x="416" y="1662"/>
                  </a:lnTo>
                  <a:lnTo>
                    <a:pt x="414" y="1676"/>
                  </a:lnTo>
                  <a:lnTo>
                    <a:pt x="414" y="1690"/>
                  </a:lnTo>
                  <a:lnTo>
                    <a:pt x="414" y="1704"/>
                  </a:lnTo>
                  <a:lnTo>
                    <a:pt x="418" y="1720"/>
                  </a:lnTo>
                  <a:lnTo>
                    <a:pt x="422" y="1734"/>
                  </a:lnTo>
                  <a:lnTo>
                    <a:pt x="430" y="1750"/>
                  </a:lnTo>
                  <a:lnTo>
                    <a:pt x="438" y="1766"/>
                  </a:lnTo>
                  <a:lnTo>
                    <a:pt x="450" y="1782"/>
                  </a:lnTo>
                  <a:lnTo>
                    <a:pt x="462" y="1798"/>
                  </a:lnTo>
                  <a:lnTo>
                    <a:pt x="462" y="1798"/>
                  </a:lnTo>
                  <a:lnTo>
                    <a:pt x="454" y="1772"/>
                  </a:lnTo>
                  <a:lnTo>
                    <a:pt x="450" y="1748"/>
                  </a:lnTo>
                  <a:lnTo>
                    <a:pt x="446" y="1726"/>
                  </a:lnTo>
                  <a:lnTo>
                    <a:pt x="446" y="1704"/>
                  </a:lnTo>
                  <a:lnTo>
                    <a:pt x="450" y="1686"/>
                  </a:lnTo>
                  <a:lnTo>
                    <a:pt x="454" y="1670"/>
                  </a:lnTo>
                  <a:lnTo>
                    <a:pt x="460" y="1654"/>
                  </a:lnTo>
                  <a:lnTo>
                    <a:pt x="470" y="1640"/>
                  </a:lnTo>
                  <a:lnTo>
                    <a:pt x="480" y="1628"/>
                  </a:lnTo>
                  <a:lnTo>
                    <a:pt x="492" y="1618"/>
                  </a:lnTo>
                  <a:lnTo>
                    <a:pt x="504" y="1610"/>
                  </a:lnTo>
                  <a:lnTo>
                    <a:pt x="520" y="1602"/>
                  </a:lnTo>
                  <a:lnTo>
                    <a:pt x="534" y="1598"/>
                  </a:lnTo>
                  <a:lnTo>
                    <a:pt x="552" y="1594"/>
                  </a:lnTo>
                  <a:lnTo>
                    <a:pt x="568" y="1592"/>
                  </a:lnTo>
                  <a:lnTo>
                    <a:pt x="586" y="1590"/>
                  </a:lnTo>
                  <a:lnTo>
                    <a:pt x="604" y="1592"/>
                  </a:lnTo>
                  <a:lnTo>
                    <a:pt x="622" y="1594"/>
                  </a:lnTo>
                  <a:lnTo>
                    <a:pt x="640" y="1598"/>
                  </a:lnTo>
                  <a:lnTo>
                    <a:pt x="658" y="1602"/>
                  </a:lnTo>
                  <a:lnTo>
                    <a:pt x="676" y="1608"/>
                  </a:lnTo>
                  <a:lnTo>
                    <a:pt x="694" y="1616"/>
                  </a:lnTo>
                  <a:lnTo>
                    <a:pt x="710" y="1626"/>
                  </a:lnTo>
                  <a:lnTo>
                    <a:pt x="726" y="1636"/>
                  </a:lnTo>
                  <a:lnTo>
                    <a:pt x="740" y="1648"/>
                  </a:lnTo>
                  <a:lnTo>
                    <a:pt x="754" y="1662"/>
                  </a:lnTo>
                  <a:lnTo>
                    <a:pt x="766" y="1676"/>
                  </a:lnTo>
                  <a:lnTo>
                    <a:pt x="778" y="1692"/>
                  </a:lnTo>
                  <a:lnTo>
                    <a:pt x="786" y="1708"/>
                  </a:lnTo>
                  <a:lnTo>
                    <a:pt x="794" y="1726"/>
                  </a:lnTo>
                  <a:lnTo>
                    <a:pt x="798" y="1746"/>
                  </a:lnTo>
                  <a:lnTo>
                    <a:pt x="802" y="1766"/>
                  </a:lnTo>
                  <a:lnTo>
                    <a:pt x="802" y="1766"/>
                  </a:lnTo>
                  <a:lnTo>
                    <a:pt x="804" y="1784"/>
                  </a:lnTo>
                  <a:lnTo>
                    <a:pt x="802" y="1802"/>
                  </a:lnTo>
                  <a:lnTo>
                    <a:pt x="802" y="1820"/>
                  </a:lnTo>
                  <a:lnTo>
                    <a:pt x="798" y="1838"/>
                  </a:lnTo>
                  <a:lnTo>
                    <a:pt x="796" y="1854"/>
                  </a:lnTo>
                  <a:lnTo>
                    <a:pt x="790" y="1870"/>
                  </a:lnTo>
                  <a:lnTo>
                    <a:pt x="778" y="1902"/>
                  </a:lnTo>
                  <a:lnTo>
                    <a:pt x="760" y="1932"/>
                  </a:lnTo>
                  <a:lnTo>
                    <a:pt x="740" y="1958"/>
                  </a:lnTo>
                  <a:lnTo>
                    <a:pt x="714" y="1984"/>
                  </a:lnTo>
                  <a:lnTo>
                    <a:pt x="686" y="2006"/>
                  </a:lnTo>
                  <a:lnTo>
                    <a:pt x="656" y="2026"/>
                  </a:lnTo>
                  <a:lnTo>
                    <a:pt x="622" y="2044"/>
                  </a:lnTo>
                  <a:lnTo>
                    <a:pt x="584" y="2058"/>
                  </a:lnTo>
                  <a:lnTo>
                    <a:pt x="546" y="2070"/>
                  </a:lnTo>
                  <a:lnTo>
                    <a:pt x="504" y="2078"/>
                  </a:lnTo>
                  <a:lnTo>
                    <a:pt x="462" y="2084"/>
                  </a:lnTo>
                  <a:lnTo>
                    <a:pt x="418" y="2086"/>
                  </a:lnTo>
                  <a:lnTo>
                    <a:pt x="372" y="2082"/>
                  </a:lnTo>
                  <a:lnTo>
                    <a:pt x="372" y="2082"/>
                  </a:lnTo>
                  <a:lnTo>
                    <a:pt x="342" y="2078"/>
                  </a:lnTo>
                  <a:lnTo>
                    <a:pt x="312" y="2072"/>
                  </a:lnTo>
                  <a:lnTo>
                    <a:pt x="286" y="2064"/>
                  </a:lnTo>
                  <a:lnTo>
                    <a:pt x="262" y="2054"/>
                  </a:lnTo>
                  <a:lnTo>
                    <a:pt x="238" y="2044"/>
                  </a:lnTo>
                  <a:lnTo>
                    <a:pt x="216" y="2030"/>
                  </a:lnTo>
                  <a:lnTo>
                    <a:pt x="196" y="2016"/>
                  </a:lnTo>
                  <a:lnTo>
                    <a:pt x="176" y="2000"/>
                  </a:lnTo>
                  <a:lnTo>
                    <a:pt x="160" y="1982"/>
                  </a:lnTo>
                  <a:lnTo>
                    <a:pt x="144" y="1964"/>
                  </a:lnTo>
                  <a:lnTo>
                    <a:pt x="128" y="1944"/>
                  </a:lnTo>
                  <a:lnTo>
                    <a:pt x="116" y="1922"/>
                  </a:lnTo>
                  <a:lnTo>
                    <a:pt x="104" y="1902"/>
                  </a:lnTo>
                  <a:lnTo>
                    <a:pt x="94" y="1880"/>
                  </a:lnTo>
                  <a:lnTo>
                    <a:pt x="84" y="1858"/>
                  </a:lnTo>
                  <a:lnTo>
                    <a:pt x="76" y="1834"/>
                  </a:lnTo>
                  <a:lnTo>
                    <a:pt x="70" y="1810"/>
                  </a:lnTo>
                  <a:lnTo>
                    <a:pt x="64" y="1788"/>
                  </a:lnTo>
                  <a:lnTo>
                    <a:pt x="56" y="1740"/>
                  </a:lnTo>
                  <a:lnTo>
                    <a:pt x="54" y="1694"/>
                  </a:lnTo>
                  <a:lnTo>
                    <a:pt x="56" y="1648"/>
                  </a:lnTo>
                  <a:lnTo>
                    <a:pt x="62" y="1606"/>
                  </a:lnTo>
                  <a:lnTo>
                    <a:pt x="72" y="1568"/>
                  </a:lnTo>
                  <a:lnTo>
                    <a:pt x="80" y="1550"/>
                  </a:lnTo>
                  <a:lnTo>
                    <a:pt x="86" y="1534"/>
                  </a:lnTo>
                  <a:lnTo>
                    <a:pt x="94" y="1518"/>
                  </a:lnTo>
                  <a:lnTo>
                    <a:pt x="104" y="1504"/>
                  </a:lnTo>
                  <a:lnTo>
                    <a:pt x="104" y="1504"/>
                  </a:lnTo>
                  <a:lnTo>
                    <a:pt x="78" y="1482"/>
                  </a:lnTo>
                  <a:lnTo>
                    <a:pt x="56" y="1458"/>
                  </a:lnTo>
                  <a:lnTo>
                    <a:pt x="36" y="1434"/>
                  </a:lnTo>
                  <a:lnTo>
                    <a:pt x="22" y="1412"/>
                  </a:lnTo>
                  <a:lnTo>
                    <a:pt x="12" y="1388"/>
                  </a:lnTo>
                  <a:lnTo>
                    <a:pt x="4" y="1364"/>
                  </a:lnTo>
                  <a:lnTo>
                    <a:pt x="0" y="1342"/>
                  </a:lnTo>
                  <a:lnTo>
                    <a:pt x="0" y="1320"/>
                  </a:lnTo>
                  <a:lnTo>
                    <a:pt x="2" y="1298"/>
                  </a:lnTo>
                  <a:lnTo>
                    <a:pt x="6" y="1276"/>
                  </a:lnTo>
                  <a:lnTo>
                    <a:pt x="12" y="1254"/>
                  </a:lnTo>
                  <a:lnTo>
                    <a:pt x="22" y="1234"/>
                  </a:lnTo>
                  <a:lnTo>
                    <a:pt x="34" y="1214"/>
                  </a:lnTo>
                  <a:lnTo>
                    <a:pt x="48" y="1196"/>
                  </a:lnTo>
                  <a:lnTo>
                    <a:pt x="62" y="1178"/>
                  </a:lnTo>
                  <a:lnTo>
                    <a:pt x="80" y="1160"/>
                  </a:lnTo>
                  <a:lnTo>
                    <a:pt x="98" y="1146"/>
                  </a:lnTo>
                  <a:lnTo>
                    <a:pt x="116" y="1130"/>
                  </a:lnTo>
                  <a:lnTo>
                    <a:pt x="136" y="1118"/>
                  </a:lnTo>
                  <a:lnTo>
                    <a:pt x="158" y="1106"/>
                  </a:lnTo>
                  <a:lnTo>
                    <a:pt x="180" y="1096"/>
                  </a:lnTo>
                  <a:lnTo>
                    <a:pt x="202" y="1088"/>
                  </a:lnTo>
                  <a:lnTo>
                    <a:pt x="224" y="1080"/>
                  </a:lnTo>
                  <a:lnTo>
                    <a:pt x="246" y="1076"/>
                  </a:lnTo>
                  <a:lnTo>
                    <a:pt x="270" y="1072"/>
                  </a:lnTo>
                  <a:lnTo>
                    <a:pt x="290" y="1070"/>
                  </a:lnTo>
                  <a:lnTo>
                    <a:pt x="312" y="1072"/>
                  </a:lnTo>
                  <a:lnTo>
                    <a:pt x="334" y="1074"/>
                  </a:lnTo>
                  <a:lnTo>
                    <a:pt x="352" y="1080"/>
                  </a:lnTo>
                  <a:lnTo>
                    <a:pt x="372" y="1088"/>
                  </a:lnTo>
                  <a:lnTo>
                    <a:pt x="390" y="1098"/>
                  </a:lnTo>
                  <a:lnTo>
                    <a:pt x="406" y="1110"/>
                  </a:lnTo>
                  <a:lnTo>
                    <a:pt x="406" y="1110"/>
                  </a:lnTo>
                  <a:lnTo>
                    <a:pt x="426" y="1126"/>
                  </a:lnTo>
                  <a:lnTo>
                    <a:pt x="446" y="1142"/>
                  </a:lnTo>
                  <a:lnTo>
                    <a:pt x="468" y="1154"/>
                  </a:lnTo>
                  <a:lnTo>
                    <a:pt x="488" y="1166"/>
                  </a:lnTo>
                  <a:lnTo>
                    <a:pt x="510" y="1174"/>
                  </a:lnTo>
                  <a:lnTo>
                    <a:pt x="532" y="1182"/>
                  </a:lnTo>
                  <a:lnTo>
                    <a:pt x="554" y="1188"/>
                  </a:lnTo>
                  <a:lnTo>
                    <a:pt x="574" y="1192"/>
                  </a:lnTo>
                  <a:lnTo>
                    <a:pt x="616" y="1198"/>
                  </a:lnTo>
                  <a:lnTo>
                    <a:pt x="656" y="1198"/>
                  </a:lnTo>
                  <a:lnTo>
                    <a:pt x="694" y="1196"/>
                  </a:lnTo>
                  <a:lnTo>
                    <a:pt x="730" y="1192"/>
                  </a:lnTo>
                  <a:lnTo>
                    <a:pt x="730" y="1192"/>
                  </a:lnTo>
                  <a:lnTo>
                    <a:pt x="776" y="1182"/>
                  </a:lnTo>
                  <a:lnTo>
                    <a:pt x="800" y="1176"/>
                  </a:lnTo>
                  <a:lnTo>
                    <a:pt x="824" y="1168"/>
                  </a:lnTo>
                  <a:lnTo>
                    <a:pt x="850" y="1158"/>
                  </a:lnTo>
                  <a:lnTo>
                    <a:pt x="874" y="1148"/>
                  </a:lnTo>
                  <a:lnTo>
                    <a:pt x="896" y="1134"/>
                  </a:lnTo>
                  <a:lnTo>
                    <a:pt x="918" y="1120"/>
                  </a:lnTo>
                  <a:lnTo>
                    <a:pt x="940" y="1106"/>
                  </a:lnTo>
                  <a:lnTo>
                    <a:pt x="958" y="1090"/>
                  </a:lnTo>
                  <a:lnTo>
                    <a:pt x="976" y="1070"/>
                  </a:lnTo>
                  <a:lnTo>
                    <a:pt x="990" y="1052"/>
                  </a:lnTo>
                  <a:lnTo>
                    <a:pt x="1002" y="1030"/>
                  </a:lnTo>
                  <a:lnTo>
                    <a:pt x="1012" y="1008"/>
                  </a:lnTo>
                  <a:lnTo>
                    <a:pt x="1018" y="984"/>
                  </a:lnTo>
                  <a:lnTo>
                    <a:pt x="1020" y="958"/>
                  </a:lnTo>
                  <a:lnTo>
                    <a:pt x="1020" y="958"/>
                  </a:lnTo>
                  <a:lnTo>
                    <a:pt x="1020" y="934"/>
                  </a:lnTo>
                  <a:lnTo>
                    <a:pt x="1018" y="910"/>
                  </a:lnTo>
                  <a:lnTo>
                    <a:pt x="1014" y="890"/>
                  </a:lnTo>
                  <a:lnTo>
                    <a:pt x="1010" y="870"/>
                  </a:lnTo>
                  <a:lnTo>
                    <a:pt x="1004" y="852"/>
                  </a:lnTo>
                  <a:lnTo>
                    <a:pt x="998" y="836"/>
                  </a:lnTo>
                  <a:lnTo>
                    <a:pt x="990" y="822"/>
                  </a:lnTo>
                  <a:lnTo>
                    <a:pt x="980" y="808"/>
                  </a:lnTo>
                  <a:lnTo>
                    <a:pt x="970" y="796"/>
                  </a:lnTo>
                  <a:lnTo>
                    <a:pt x="960" y="784"/>
                  </a:lnTo>
                  <a:lnTo>
                    <a:pt x="950" y="774"/>
                  </a:lnTo>
                  <a:lnTo>
                    <a:pt x="938" y="766"/>
                  </a:lnTo>
                  <a:lnTo>
                    <a:pt x="914" y="752"/>
                  </a:lnTo>
                  <a:lnTo>
                    <a:pt x="888" y="742"/>
                  </a:lnTo>
                  <a:lnTo>
                    <a:pt x="862" y="736"/>
                  </a:lnTo>
                  <a:lnTo>
                    <a:pt x="836" y="734"/>
                  </a:lnTo>
                  <a:lnTo>
                    <a:pt x="810" y="736"/>
                  </a:lnTo>
                  <a:lnTo>
                    <a:pt x="788" y="740"/>
                  </a:lnTo>
                  <a:lnTo>
                    <a:pt x="766" y="746"/>
                  </a:lnTo>
                  <a:lnTo>
                    <a:pt x="748" y="756"/>
                  </a:lnTo>
                  <a:lnTo>
                    <a:pt x="732" y="766"/>
                  </a:lnTo>
                  <a:lnTo>
                    <a:pt x="722" y="778"/>
                  </a:lnTo>
                  <a:lnTo>
                    <a:pt x="722" y="778"/>
                  </a:lnTo>
                  <a:lnTo>
                    <a:pt x="742" y="774"/>
                  </a:lnTo>
                  <a:lnTo>
                    <a:pt x="764" y="772"/>
                  </a:lnTo>
                  <a:lnTo>
                    <a:pt x="786" y="772"/>
                  </a:lnTo>
                  <a:lnTo>
                    <a:pt x="806" y="772"/>
                  </a:lnTo>
                  <a:lnTo>
                    <a:pt x="828" y="776"/>
                  </a:lnTo>
                  <a:lnTo>
                    <a:pt x="848" y="780"/>
                  </a:lnTo>
                  <a:lnTo>
                    <a:pt x="868" y="788"/>
                  </a:lnTo>
                  <a:lnTo>
                    <a:pt x="888" y="798"/>
                  </a:lnTo>
                  <a:lnTo>
                    <a:pt x="904" y="808"/>
                  </a:lnTo>
                  <a:lnTo>
                    <a:pt x="920" y="822"/>
                  </a:lnTo>
                  <a:lnTo>
                    <a:pt x="936" y="838"/>
                  </a:lnTo>
                  <a:lnTo>
                    <a:pt x="948" y="856"/>
                  </a:lnTo>
                  <a:lnTo>
                    <a:pt x="956" y="878"/>
                  </a:lnTo>
                  <a:lnTo>
                    <a:pt x="964" y="900"/>
                  </a:lnTo>
                  <a:lnTo>
                    <a:pt x="968" y="926"/>
                  </a:lnTo>
                  <a:lnTo>
                    <a:pt x="968" y="956"/>
                  </a:lnTo>
                  <a:lnTo>
                    <a:pt x="968" y="956"/>
                  </a:lnTo>
                  <a:lnTo>
                    <a:pt x="968" y="972"/>
                  </a:lnTo>
                  <a:lnTo>
                    <a:pt x="964" y="990"/>
                  </a:lnTo>
                  <a:lnTo>
                    <a:pt x="958" y="1004"/>
                  </a:lnTo>
                  <a:lnTo>
                    <a:pt x="950" y="1020"/>
                  </a:lnTo>
                  <a:lnTo>
                    <a:pt x="942" y="1034"/>
                  </a:lnTo>
                  <a:lnTo>
                    <a:pt x="932" y="1046"/>
                  </a:lnTo>
                  <a:lnTo>
                    <a:pt x="920" y="1060"/>
                  </a:lnTo>
                  <a:lnTo>
                    <a:pt x="906" y="1070"/>
                  </a:lnTo>
                  <a:lnTo>
                    <a:pt x="892" y="1082"/>
                  </a:lnTo>
                  <a:lnTo>
                    <a:pt x="876" y="1092"/>
                  </a:lnTo>
                  <a:lnTo>
                    <a:pt x="844" y="1108"/>
                  </a:lnTo>
                  <a:lnTo>
                    <a:pt x="806" y="1122"/>
                  </a:lnTo>
                  <a:lnTo>
                    <a:pt x="768" y="1132"/>
                  </a:lnTo>
                  <a:lnTo>
                    <a:pt x="728" y="1138"/>
                  </a:lnTo>
                  <a:lnTo>
                    <a:pt x="690" y="1140"/>
                  </a:lnTo>
                  <a:lnTo>
                    <a:pt x="650" y="1138"/>
                  </a:lnTo>
                  <a:lnTo>
                    <a:pt x="614" y="1132"/>
                  </a:lnTo>
                  <a:lnTo>
                    <a:pt x="596" y="1128"/>
                  </a:lnTo>
                  <a:lnTo>
                    <a:pt x="580" y="1122"/>
                  </a:lnTo>
                  <a:lnTo>
                    <a:pt x="564" y="1114"/>
                  </a:lnTo>
                  <a:lnTo>
                    <a:pt x="550" y="1106"/>
                  </a:lnTo>
                  <a:lnTo>
                    <a:pt x="536" y="1096"/>
                  </a:lnTo>
                  <a:lnTo>
                    <a:pt x="524" y="1086"/>
                  </a:lnTo>
                  <a:lnTo>
                    <a:pt x="512" y="1074"/>
                  </a:lnTo>
                  <a:lnTo>
                    <a:pt x="504" y="1060"/>
                  </a:lnTo>
                  <a:lnTo>
                    <a:pt x="504" y="1060"/>
                  </a:lnTo>
                  <a:lnTo>
                    <a:pt x="488" y="1032"/>
                  </a:lnTo>
                  <a:lnTo>
                    <a:pt x="474" y="1002"/>
                  </a:lnTo>
                  <a:lnTo>
                    <a:pt x="462" y="972"/>
                  </a:lnTo>
                  <a:lnTo>
                    <a:pt x="454" y="940"/>
                  </a:lnTo>
                  <a:lnTo>
                    <a:pt x="450" y="908"/>
                  </a:lnTo>
                  <a:lnTo>
                    <a:pt x="448" y="876"/>
                  </a:lnTo>
                  <a:lnTo>
                    <a:pt x="452" y="844"/>
                  </a:lnTo>
                  <a:lnTo>
                    <a:pt x="458" y="812"/>
                  </a:lnTo>
                  <a:lnTo>
                    <a:pt x="468" y="782"/>
                  </a:lnTo>
                  <a:lnTo>
                    <a:pt x="476" y="768"/>
                  </a:lnTo>
                  <a:lnTo>
                    <a:pt x="484" y="754"/>
                  </a:lnTo>
                  <a:lnTo>
                    <a:pt x="494" y="742"/>
                  </a:lnTo>
                  <a:lnTo>
                    <a:pt x="504" y="728"/>
                  </a:lnTo>
                  <a:lnTo>
                    <a:pt x="516" y="716"/>
                  </a:lnTo>
                  <a:lnTo>
                    <a:pt x="530" y="706"/>
                  </a:lnTo>
                  <a:lnTo>
                    <a:pt x="546" y="694"/>
                  </a:lnTo>
                  <a:lnTo>
                    <a:pt x="562" y="684"/>
                  </a:lnTo>
                  <a:lnTo>
                    <a:pt x="578" y="676"/>
                  </a:lnTo>
                  <a:lnTo>
                    <a:pt x="598" y="668"/>
                  </a:lnTo>
                  <a:lnTo>
                    <a:pt x="618" y="660"/>
                  </a:lnTo>
                  <a:lnTo>
                    <a:pt x="640" y="654"/>
                  </a:lnTo>
                  <a:lnTo>
                    <a:pt x="664" y="648"/>
                  </a:lnTo>
                  <a:lnTo>
                    <a:pt x="690" y="644"/>
                  </a:lnTo>
                  <a:lnTo>
                    <a:pt x="690" y="644"/>
                  </a:lnTo>
                  <a:lnTo>
                    <a:pt x="680" y="626"/>
                  </a:lnTo>
                  <a:lnTo>
                    <a:pt x="674" y="608"/>
                  </a:lnTo>
                  <a:lnTo>
                    <a:pt x="670" y="590"/>
                  </a:lnTo>
                  <a:lnTo>
                    <a:pt x="668" y="572"/>
                  </a:lnTo>
                  <a:lnTo>
                    <a:pt x="668" y="554"/>
                  </a:lnTo>
                  <a:lnTo>
                    <a:pt x="670" y="534"/>
                  </a:lnTo>
                  <a:lnTo>
                    <a:pt x="672" y="516"/>
                  </a:lnTo>
                  <a:lnTo>
                    <a:pt x="678" y="498"/>
                  </a:lnTo>
                  <a:lnTo>
                    <a:pt x="684" y="478"/>
                  </a:lnTo>
                  <a:lnTo>
                    <a:pt x="692" y="460"/>
                  </a:lnTo>
                  <a:lnTo>
                    <a:pt x="702" y="442"/>
                  </a:lnTo>
                  <a:lnTo>
                    <a:pt x="712" y="424"/>
                  </a:lnTo>
                  <a:lnTo>
                    <a:pt x="726" y="406"/>
                  </a:lnTo>
                  <a:lnTo>
                    <a:pt x="740" y="390"/>
                  </a:lnTo>
                  <a:lnTo>
                    <a:pt x="754" y="374"/>
                  </a:lnTo>
                  <a:lnTo>
                    <a:pt x="770" y="358"/>
                  </a:lnTo>
                  <a:lnTo>
                    <a:pt x="788" y="344"/>
                  </a:lnTo>
                  <a:lnTo>
                    <a:pt x="806" y="332"/>
                  </a:lnTo>
                  <a:lnTo>
                    <a:pt x="824" y="320"/>
                  </a:lnTo>
                  <a:lnTo>
                    <a:pt x="844" y="308"/>
                  </a:lnTo>
                  <a:lnTo>
                    <a:pt x="864" y="298"/>
                  </a:lnTo>
                  <a:lnTo>
                    <a:pt x="886" y="290"/>
                  </a:lnTo>
                  <a:lnTo>
                    <a:pt x="908" y="282"/>
                  </a:lnTo>
                  <a:lnTo>
                    <a:pt x="930" y="278"/>
                  </a:lnTo>
                  <a:lnTo>
                    <a:pt x="952" y="274"/>
                  </a:lnTo>
                  <a:lnTo>
                    <a:pt x="976" y="272"/>
                  </a:lnTo>
                  <a:lnTo>
                    <a:pt x="1000" y="272"/>
                  </a:lnTo>
                  <a:lnTo>
                    <a:pt x="1024" y="274"/>
                  </a:lnTo>
                  <a:lnTo>
                    <a:pt x="1048" y="278"/>
                  </a:lnTo>
                  <a:lnTo>
                    <a:pt x="1072" y="282"/>
                  </a:lnTo>
                  <a:lnTo>
                    <a:pt x="1096" y="292"/>
                  </a:lnTo>
                  <a:lnTo>
                    <a:pt x="1120" y="302"/>
                  </a:lnTo>
                  <a:lnTo>
                    <a:pt x="1120" y="302"/>
                  </a:lnTo>
                  <a:lnTo>
                    <a:pt x="1130" y="274"/>
                  </a:lnTo>
                  <a:lnTo>
                    <a:pt x="1142" y="248"/>
                  </a:lnTo>
                  <a:lnTo>
                    <a:pt x="1154" y="222"/>
                  </a:lnTo>
                  <a:lnTo>
                    <a:pt x="1170" y="198"/>
                  </a:lnTo>
                  <a:lnTo>
                    <a:pt x="1186" y="176"/>
                  </a:lnTo>
                  <a:lnTo>
                    <a:pt x="1204" y="154"/>
                  </a:lnTo>
                  <a:lnTo>
                    <a:pt x="1224" y="134"/>
                  </a:lnTo>
                  <a:lnTo>
                    <a:pt x="1244" y="114"/>
                  </a:lnTo>
                  <a:lnTo>
                    <a:pt x="1266" y="96"/>
                  </a:lnTo>
                  <a:lnTo>
                    <a:pt x="1288" y="80"/>
                  </a:lnTo>
                  <a:lnTo>
                    <a:pt x="1312" y="64"/>
                  </a:lnTo>
                  <a:lnTo>
                    <a:pt x="1338" y="50"/>
                  </a:lnTo>
                  <a:lnTo>
                    <a:pt x="1362" y="38"/>
                  </a:lnTo>
                  <a:lnTo>
                    <a:pt x="1390" y="28"/>
                  </a:lnTo>
                  <a:lnTo>
                    <a:pt x="1416" y="18"/>
                  </a:lnTo>
                  <a:lnTo>
                    <a:pt x="1444" y="10"/>
                  </a:lnTo>
                  <a:lnTo>
                    <a:pt x="1472" y="6"/>
                  </a:lnTo>
                  <a:lnTo>
                    <a:pt x="1500" y="2"/>
                  </a:lnTo>
                  <a:lnTo>
                    <a:pt x="1528" y="0"/>
                  </a:lnTo>
                  <a:lnTo>
                    <a:pt x="1558" y="0"/>
                  </a:lnTo>
                  <a:lnTo>
                    <a:pt x="1586" y="2"/>
                  </a:lnTo>
                  <a:lnTo>
                    <a:pt x="1616" y="4"/>
                  </a:lnTo>
                  <a:lnTo>
                    <a:pt x="1646" y="10"/>
                  </a:lnTo>
                  <a:lnTo>
                    <a:pt x="1674" y="18"/>
                  </a:lnTo>
                  <a:lnTo>
                    <a:pt x="1704" y="28"/>
                  </a:lnTo>
                  <a:lnTo>
                    <a:pt x="1732" y="42"/>
                  </a:lnTo>
                  <a:lnTo>
                    <a:pt x="1760" y="56"/>
                  </a:lnTo>
                  <a:lnTo>
                    <a:pt x="1788" y="72"/>
                  </a:lnTo>
                  <a:lnTo>
                    <a:pt x="1814" y="92"/>
                  </a:lnTo>
                  <a:lnTo>
                    <a:pt x="1842" y="114"/>
                  </a:lnTo>
                  <a:lnTo>
                    <a:pt x="1868" y="138"/>
                  </a:lnTo>
                  <a:lnTo>
                    <a:pt x="1892" y="164"/>
                  </a:lnTo>
                  <a:lnTo>
                    <a:pt x="1892" y="164"/>
                  </a:lnTo>
                  <a:lnTo>
                    <a:pt x="1922" y="144"/>
                  </a:lnTo>
                  <a:lnTo>
                    <a:pt x="1952" y="128"/>
                  </a:lnTo>
                  <a:lnTo>
                    <a:pt x="1982" y="116"/>
                  </a:lnTo>
                  <a:lnTo>
                    <a:pt x="2014" y="106"/>
                  </a:lnTo>
                  <a:lnTo>
                    <a:pt x="2044" y="102"/>
                  </a:lnTo>
                  <a:lnTo>
                    <a:pt x="2074" y="100"/>
                  </a:lnTo>
                  <a:lnTo>
                    <a:pt x="2106" y="102"/>
                  </a:lnTo>
                  <a:lnTo>
                    <a:pt x="2134" y="108"/>
                  </a:lnTo>
                  <a:lnTo>
                    <a:pt x="2162" y="120"/>
                  </a:lnTo>
                  <a:lnTo>
                    <a:pt x="2190" y="134"/>
                  </a:lnTo>
                  <a:lnTo>
                    <a:pt x="2214" y="152"/>
                  </a:lnTo>
                  <a:lnTo>
                    <a:pt x="2238" y="174"/>
                  </a:lnTo>
                  <a:lnTo>
                    <a:pt x="2258" y="202"/>
                  </a:lnTo>
                  <a:lnTo>
                    <a:pt x="2278" y="232"/>
                  </a:lnTo>
                  <a:lnTo>
                    <a:pt x="2292" y="266"/>
                  </a:lnTo>
                  <a:lnTo>
                    <a:pt x="2306" y="306"/>
                  </a:lnTo>
                  <a:lnTo>
                    <a:pt x="2306" y="306"/>
                  </a:lnTo>
                  <a:lnTo>
                    <a:pt x="2314" y="346"/>
                  </a:lnTo>
                  <a:lnTo>
                    <a:pt x="2320" y="386"/>
                  </a:lnTo>
                  <a:lnTo>
                    <a:pt x="2322" y="422"/>
                  </a:lnTo>
                  <a:lnTo>
                    <a:pt x="2322" y="456"/>
                  </a:lnTo>
                  <a:lnTo>
                    <a:pt x="2318" y="488"/>
                  </a:lnTo>
                  <a:lnTo>
                    <a:pt x="2310" y="518"/>
                  </a:lnTo>
                  <a:lnTo>
                    <a:pt x="2300" y="544"/>
                  </a:lnTo>
                  <a:lnTo>
                    <a:pt x="2288" y="568"/>
                  </a:lnTo>
                  <a:lnTo>
                    <a:pt x="2272" y="590"/>
                  </a:lnTo>
                  <a:lnTo>
                    <a:pt x="2254" y="610"/>
                  </a:lnTo>
                  <a:lnTo>
                    <a:pt x="2234" y="626"/>
                  </a:lnTo>
                  <a:lnTo>
                    <a:pt x="2212" y="640"/>
                  </a:lnTo>
                  <a:lnTo>
                    <a:pt x="2186" y="652"/>
                  </a:lnTo>
                  <a:lnTo>
                    <a:pt x="2160" y="660"/>
                  </a:lnTo>
                  <a:lnTo>
                    <a:pt x="2130" y="664"/>
                  </a:lnTo>
                  <a:lnTo>
                    <a:pt x="2100" y="666"/>
                  </a:lnTo>
                  <a:lnTo>
                    <a:pt x="2100" y="666"/>
                  </a:lnTo>
                  <a:lnTo>
                    <a:pt x="2088" y="666"/>
                  </a:lnTo>
                  <a:lnTo>
                    <a:pt x="2076" y="664"/>
                  </a:lnTo>
                  <a:lnTo>
                    <a:pt x="2052" y="656"/>
                  </a:lnTo>
                  <a:lnTo>
                    <a:pt x="2028" y="646"/>
                  </a:lnTo>
                  <a:lnTo>
                    <a:pt x="2008" y="630"/>
                  </a:lnTo>
                  <a:lnTo>
                    <a:pt x="1988" y="612"/>
                  </a:lnTo>
                  <a:lnTo>
                    <a:pt x="1970" y="592"/>
                  </a:lnTo>
                  <a:lnTo>
                    <a:pt x="1956" y="568"/>
                  </a:lnTo>
                  <a:lnTo>
                    <a:pt x="1946" y="544"/>
                  </a:lnTo>
                  <a:lnTo>
                    <a:pt x="1942" y="530"/>
                  </a:lnTo>
                  <a:lnTo>
                    <a:pt x="1940" y="518"/>
                  </a:lnTo>
                  <a:lnTo>
                    <a:pt x="1938" y="504"/>
                  </a:lnTo>
                  <a:lnTo>
                    <a:pt x="1938" y="490"/>
                  </a:lnTo>
                  <a:lnTo>
                    <a:pt x="1940" y="476"/>
                  </a:lnTo>
                  <a:lnTo>
                    <a:pt x="1944" y="464"/>
                  </a:lnTo>
                  <a:lnTo>
                    <a:pt x="1948" y="450"/>
                  </a:lnTo>
                  <a:lnTo>
                    <a:pt x="1954" y="436"/>
                  </a:lnTo>
                  <a:lnTo>
                    <a:pt x="1962" y="422"/>
                  </a:lnTo>
                  <a:lnTo>
                    <a:pt x="1972" y="410"/>
                  </a:lnTo>
                  <a:lnTo>
                    <a:pt x="1984" y="396"/>
                  </a:lnTo>
                  <a:lnTo>
                    <a:pt x="1998" y="384"/>
                  </a:lnTo>
                  <a:lnTo>
                    <a:pt x="2014" y="372"/>
                  </a:lnTo>
                  <a:lnTo>
                    <a:pt x="2034" y="360"/>
                  </a:lnTo>
                  <a:lnTo>
                    <a:pt x="2054" y="350"/>
                  </a:lnTo>
                  <a:lnTo>
                    <a:pt x="2076" y="340"/>
                  </a:lnTo>
                  <a:lnTo>
                    <a:pt x="2076" y="340"/>
                  </a:lnTo>
                  <a:lnTo>
                    <a:pt x="2048" y="340"/>
                  </a:lnTo>
                  <a:lnTo>
                    <a:pt x="2022" y="342"/>
                  </a:lnTo>
                  <a:lnTo>
                    <a:pt x="1998" y="350"/>
                  </a:lnTo>
                  <a:lnTo>
                    <a:pt x="1976" y="358"/>
                  </a:lnTo>
                  <a:lnTo>
                    <a:pt x="1956" y="370"/>
                  </a:lnTo>
                  <a:lnTo>
                    <a:pt x="1938" y="384"/>
                  </a:lnTo>
                  <a:lnTo>
                    <a:pt x="1924" y="400"/>
                  </a:lnTo>
                  <a:lnTo>
                    <a:pt x="1910" y="420"/>
                  </a:lnTo>
                  <a:lnTo>
                    <a:pt x="1900" y="440"/>
                  </a:lnTo>
                  <a:lnTo>
                    <a:pt x="1892" y="460"/>
                  </a:lnTo>
                  <a:lnTo>
                    <a:pt x="1888" y="484"/>
                  </a:lnTo>
                  <a:lnTo>
                    <a:pt x="1886" y="508"/>
                  </a:lnTo>
                  <a:lnTo>
                    <a:pt x="1888" y="532"/>
                  </a:lnTo>
                  <a:lnTo>
                    <a:pt x="1892" y="558"/>
                  </a:lnTo>
                  <a:lnTo>
                    <a:pt x="1900" y="584"/>
                  </a:lnTo>
                  <a:lnTo>
                    <a:pt x="1912" y="610"/>
                  </a:lnTo>
                  <a:lnTo>
                    <a:pt x="1912" y="610"/>
                  </a:lnTo>
                  <a:lnTo>
                    <a:pt x="1918" y="624"/>
                  </a:lnTo>
                  <a:lnTo>
                    <a:pt x="1926" y="636"/>
                  </a:lnTo>
                  <a:lnTo>
                    <a:pt x="1936" y="648"/>
                  </a:lnTo>
                  <a:lnTo>
                    <a:pt x="1946" y="660"/>
                  </a:lnTo>
                  <a:lnTo>
                    <a:pt x="1958" y="670"/>
                  </a:lnTo>
                  <a:lnTo>
                    <a:pt x="1970" y="682"/>
                  </a:lnTo>
                  <a:lnTo>
                    <a:pt x="1984" y="690"/>
                  </a:lnTo>
                  <a:lnTo>
                    <a:pt x="2000" y="698"/>
                  </a:lnTo>
                  <a:lnTo>
                    <a:pt x="2016" y="706"/>
                  </a:lnTo>
                  <a:lnTo>
                    <a:pt x="2032" y="712"/>
                  </a:lnTo>
                  <a:lnTo>
                    <a:pt x="2050" y="718"/>
                  </a:lnTo>
                  <a:lnTo>
                    <a:pt x="2068" y="722"/>
                  </a:lnTo>
                  <a:lnTo>
                    <a:pt x="2088" y="724"/>
                  </a:lnTo>
                  <a:lnTo>
                    <a:pt x="2110" y="724"/>
                  </a:lnTo>
                  <a:lnTo>
                    <a:pt x="2130" y="724"/>
                  </a:lnTo>
                  <a:lnTo>
                    <a:pt x="2152" y="722"/>
                  </a:lnTo>
                  <a:lnTo>
                    <a:pt x="2152" y="722"/>
                  </a:lnTo>
                  <a:lnTo>
                    <a:pt x="2182" y="716"/>
                  </a:lnTo>
                  <a:lnTo>
                    <a:pt x="2210" y="708"/>
                  </a:lnTo>
                  <a:lnTo>
                    <a:pt x="2234" y="698"/>
                  </a:lnTo>
                  <a:lnTo>
                    <a:pt x="2256" y="688"/>
                  </a:lnTo>
                  <a:lnTo>
                    <a:pt x="2276" y="676"/>
                  </a:lnTo>
                  <a:lnTo>
                    <a:pt x="2296" y="660"/>
                  </a:lnTo>
                  <a:lnTo>
                    <a:pt x="2312" y="644"/>
                  </a:lnTo>
                  <a:lnTo>
                    <a:pt x="2326" y="628"/>
                  </a:lnTo>
                  <a:lnTo>
                    <a:pt x="2338" y="608"/>
                  </a:lnTo>
                  <a:lnTo>
                    <a:pt x="2350" y="588"/>
                  </a:lnTo>
                  <a:lnTo>
                    <a:pt x="2358" y="566"/>
                  </a:lnTo>
                  <a:lnTo>
                    <a:pt x="2366" y="544"/>
                  </a:lnTo>
                  <a:lnTo>
                    <a:pt x="2372" y="520"/>
                  </a:lnTo>
                  <a:lnTo>
                    <a:pt x="2378" y="496"/>
                  </a:lnTo>
                  <a:lnTo>
                    <a:pt x="2382" y="470"/>
                  </a:lnTo>
                  <a:lnTo>
                    <a:pt x="2384" y="442"/>
                  </a:lnTo>
                  <a:lnTo>
                    <a:pt x="2384" y="442"/>
                  </a:lnTo>
                  <a:lnTo>
                    <a:pt x="2386" y="418"/>
                  </a:lnTo>
                  <a:lnTo>
                    <a:pt x="2390" y="396"/>
                  </a:lnTo>
                  <a:lnTo>
                    <a:pt x="2394" y="376"/>
                  </a:lnTo>
                  <a:lnTo>
                    <a:pt x="2402" y="358"/>
                  </a:lnTo>
                  <a:lnTo>
                    <a:pt x="2408" y="342"/>
                  </a:lnTo>
                  <a:lnTo>
                    <a:pt x="2418" y="328"/>
                  </a:lnTo>
                  <a:lnTo>
                    <a:pt x="2426" y="316"/>
                  </a:lnTo>
                  <a:lnTo>
                    <a:pt x="2438" y="304"/>
                  </a:lnTo>
                  <a:lnTo>
                    <a:pt x="2448" y="294"/>
                  </a:lnTo>
                  <a:lnTo>
                    <a:pt x="2460" y="286"/>
                  </a:lnTo>
                  <a:lnTo>
                    <a:pt x="2472" y="280"/>
                  </a:lnTo>
                  <a:lnTo>
                    <a:pt x="2486" y="276"/>
                  </a:lnTo>
                  <a:lnTo>
                    <a:pt x="2500" y="272"/>
                  </a:lnTo>
                  <a:lnTo>
                    <a:pt x="2512" y="270"/>
                  </a:lnTo>
                  <a:lnTo>
                    <a:pt x="2526" y="268"/>
                  </a:lnTo>
                  <a:lnTo>
                    <a:pt x="2540" y="268"/>
                  </a:lnTo>
                  <a:lnTo>
                    <a:pt x="2570" y="272"/>
                  </a:lnTo>
                  <a:lnTo>
                    <a:pt x="2596" y="278"/>
                  </a:lnTo>
                  <a:lnTo>
                    <a:pt x="2622" y="290"/>
                  </a:lnTo>
                  <a:lnTo>
                    <a:pt x="2646" y="304"/>
                  </a:lnTo>
                  <a:lnTo>
                    <a:pt x="2668" y="320"/>
                  </a:lnTo>
                  <a:lnTo>
                    <a:pt x="2686" y="338"/>
                  </a:lnTo>
                  <a:lnTo>
                    <a:pt x="2698" y="358"/>
                  </a:lnTo>
                  <a:lnTo>
                    <a:pt x="2704" y="370"/>
                  </a:lnTo>
                  <a:lnTo>
                    <a:pt x="2706" y="380"/>
                  </a:lnTo>
                  <a:lnTo>
                    <a:pt x="2706" y="380"/>
                  </a:lnTo>
                  <a:lnTo>
                    <a:pt x="2728" y="370"/>
                  </a:lnTo>
                  <a:lnTo>
                    <a:pt x="2750" y="362"/>
                  </a:lnTo>
                  <a:lnTo>
                    <a:pt x="2772" y="356"/>
                  </a:lnTo>
                  <a:lnTo>
                    <a:pt x="2794" y="350"/>
                  </a:lnTo>
                  <a:lnTo>
                    <a:pt x="2816" y="346"/>
                  </a:lnTo>
                  <a:lnTo>
                    <a:pt x="2838" y="344"/>
                  </a:lnTo>
                  <a:lnTo>
                    <a:pt x="2860" y="344"/>
                  </a:lnTo>
                  <a:lnTo>
                    <a:pt x="2880" y="346"/>
                  </a:lnTo>
                  <a:lnTo>
                    <a:pt x="2900" y="348"/>
                  </a:lnTo>
                  <a:lnTo>
                    <a:pt x="2920" y="352"/>
                  </a:lnTo>
                  <a:lnTo>
                    <a:pt x="2940" y="356"/>
                  </a:lnTo>
                  <a:lnTo>
                    <a:pt x="2958" y="364"/>
                  </a:lnTo>
                  <a:lnTo>
                    <a:pt x="2976" y="370"/>
                  </a:lnTo>
                  <a:lnTo>
                    <a:pt x="2994" y="380"/>
                  </a:lnTo>
                  <a:lnTo>
                    <a:pt x="3010" y="390"/>
                  </a:lnTo>
                  <a:lnTo>
                    <a:pt x="3024" y="402"/>
                  </a:lnTo>
                  <a:lnTo>
                    <a:pt x="3040" y="414"/>
                  </a:lnTo>
                  <a:lnTo>
                    <a:pt x="3052" y="428"/>
                  </a:lnTo>
                  <a:lnTo>
                    <a:pt x="3064" y="444"/>
                  </a:lnTo>
                  <a:lnTo>
                    <a:pt x="3076" y="460"/>
                  </a:lnTo>
                  <a:lnTo>
                    <a:pt x="3084" y="478"/>
                  </a:lnTo>
                  <a:lnTo>
                    <a:pt x="3092" y="496"/>
                  </a:lnTo>
                  <a:lnTo>
                    <a:pt x="3100" y="514"/>
                  </a:lnTo>
                  <a:lnTo>
                    <a:pt x="3104" y="534"/>
                  </a:lnTo>
                  <a:lnTo>
                    <a:pt x="3108" y="556"/>
                  </a:lnTo>
                  <a:lnTo>
                    <a:pt x="3110" y="578"/>
                  </a:lnTo>
                  <a:lnTo>
                    <a:pt x="3110" y="600"/>
                  </a:lnTo>
                  <a:lnTo>
                    <a:pt x="3110" y="624"/>
                  </a:lnTo>
                  <a:lnTo>
                    <a:pt x="3106" y="648"/>
                  </a:lnTo>
                  <a:lnTo>
                    <a:pt x="3100" y="674"/>
                  </a:lnTo>
                  <a:lnTo>
                    <a:pt x="3094" y="700"/>
                  </a:lnTo>
                  <a:lnTo>
                    <a:pt x="3084" y="726"/>
                  </a:lnTo>
                  <a:lnTo>
                    <a:pt x="3084" y="726"/>
                  </a:lnTo>
                  <a:lnTo>
                    <a:pt x="3110" y="724"/>
                  </a:lnTo>
                  <a:lnTo>
                    <a:pt x="3134" y="722"/>
                  </a:lnTo>
                  <a:lnTo>
                    <a:pt x="3156" y="724"/>
                  </a:lnTo>
                  <a:lnTo>
                    <a:pt x="3178" y="728"/>
                  </a:lnTo>
                  <a:lnTo>
                    <a:pt x="3200" y="732"/>
                  </a:lnTo>
                  <a:lnTo>
                    <a:pt x="3220" y="740"/>
                  </a:lnTo>
                  <a:lnTo>
                    <a:pt x="3238" y="748"/>
                  </a:lnTo>
                  <a:lnTo>
                    <a:pt x="3256" y="756"/>
                  </a:lnTo>
                  <a:lnTo>
                    <a:pt x="3274" y="768"/>
                  </a:lnTo>
                  <a:lnTo>
                    <a:pt x="3288" y="780"/>
                  </a:lnTo>
                  <a:lnTo>
                    <a:pt x="3302" y="792"/>
                  </a:lnTo>
                  <a:lnTo>
                    <a:pt x="3316" y="808"/>
                  </a:lnTo>
                  <a:lnTo>
                    <a:pt x="3328" y="822"/>
                  </a:lnTo>
                  <a:lnTo>
                    <a:pt x="3338" y="838"/>
                  </a:lnTo>
                  <a:lnTo>
                    <a:pt x="3348" y="854"/>
                  </a:lnTo>
                  <a:lnTo>
                    <a:pt x="3356" y="872"/>
                  </a:lnTo>
                  <a:lnTo>
                    <a:pt x="3362" y="890"/>
                  </a:lnTo>
                  <a:lnTo>
                    <a:pt x="3366" y="908"/>
                  </a:lnTo>
                  <a:lnTo>
                    <a:pt x="3370" y="926"/>
                  </a:lnTo>
                  <a:lnTo>
                    <a:pt x="3372" y="944"/>
                  </a:lnTo>
                  <a:lnTo>
                    <a:pt x="3374" y="962"/>
                  </a:lnTo>
                  <a:lnTo>
                    <a:pt x="3372" y="982"/>
                  </a:lnTo>
                  <a:lnTo>
                    <a:pt x="3370" y="1000"/>
                  </a:lnTo>
                  <a:lnTo>
                    <a:pt x="3366" y="1018"/>
                  </a:lnTo>
                  <a:lnTo>
                    <a:pt x="3360" y="1036"/>
                  </a:lnTo>
                  <a:lnTo>
                    <a:pt x="3354" y="1052"/>
                  </a:lnTo>
                  <a:lnTo>
                    <a:pt x="3344" y="1070"/>
                  </a:lnTo>
                  <a:lnTo>
                    <a:pt x="3334" y="1086"/>
                  </a:lnTo>
                  <a:lnTo>
                    <a:pt x="3322" y="1102"/>
                  </a:lnTo>
                  <a:lnTo>
                    <a:pt x="3308" y="1116"/>
                  </a:lnTo>
                  <a:lnTo>
                    <a:pt x="3294" y="1130"/>
                  </a:lnTo>
                  <a:lnTo>
                    <a:pt x="3276" y="1142"/>
                  </a:lnTo>
                  <a:lnTo>
                    <a:pt x="3276" y="1142"/>
                  </a:lnTo>
                  <a:lnTo>
                    <a:pt x="3240" y="1164"/>
                  </a:lnTo>
                  <a:lnTo>
                    <a:pt x="3204" y="1180"/>
                  </a:lnTo>
                  <a:lnTo>
                    <a:pt x="3170" y="1192"/>
                  </a:lnTo>
                  <a:lnTo>
                    <a:pt x="3136" y="1202"/>
                  </a:lnTo>
                  <a:lnTo>
                    <a:pt x="3102" y="1206"/>
                  </a:lnTo>
                  <a:lnTo>
                    <a:pt x="3072" y="1208"/>
                  </a:lnTo>
                  <a:lnTo>
                    <a:pt x="3042" y="1206"/>
                  </a:lnTo>
                  <a:lnTo>
                    <a:pt x="3016" y="1202"/>
                  </a:lnTo>
                  <a:lnTo>
                    <a:pt x="2990" y="1194"/>
                  </a:lnTo>
                  <a:lnTo>
                    <a:pt x="2968" y="1184"/>
                  </a:lnTo>
                  <a:lnTo>
                    <a:pt x="2946" y="1172"/>
                  </a:lnTo>
                  <a:lnTo>
                    <a:pt x="2928" y="1156"/>
                  </a:lnTo>
                  <a:lnTo>
                    <a:pt x="2914" y="1140"/>
                  </a:lnTo>
                  <a:lnTo>
                    <a:pt x="2902" y="1120"/>
                  </a:lnTo>
                  <a:lnTo>
                    <a:pt x="2894" y="1100"/>
                  </a:lnTo>
                  <a:lnTo>
                    <a:pt x="2888" y="1078"/>
                  </a:lnTo>
                  <a:lnTo>
                    <a:pt x="2888" y="1078"/>
                  </a:lnTo>
                  <a:lnTo>
                    <a:pt x="2886" y="1050"/>
                  </a:lnTo>
                  <a:lnTo>
                    <a:pt x="2886" y="1024"/>
                  </a:lnTo>
                  <a:lnTo>
                    <a:pt x="2888" y="1000"/>
                  </a:lnTo>
                  <a:lnTo>
                    <a:pt x="2894" y="980"/>
                  </a:lnTo>
                  <a:lnTo>
                    <a:pt x="2902" y="960"/>
                  </a:lnTo>
                  <a:lnTo>
                    <a:pt x="2912" y="944"/>
                  </a:lnTo>
                  <a:lnTo>
                    <a:pt x="2924" y="930"/>
                  </a:lnTo>
                  <a:lnTo>
                    <a:pt x="2938" y="918"/>
                  </a:lnTo>
                  <a:lnTo>
                    <a:pt x="2952" y="908"/>
                  </a:lnTo>
                  <a:lnTo>
                    <a:pt x="2968" y="900"/>
                  </a:lnTo>
                  <a:lnTo>
                    <a:pt x="2984" y="894"/>
                  </a:lnTo>
                  <a:lnTo>
                    <a:pt x="3002" y="892"/>
                  </a:lnTo>
                  <a:lnTo>
                    <a:pt x="3020" y="892"/>
                  </a:lnTo>
                  <a:lnTo>
                    <a:pt x="3038" y="894"/>
                  </a:lnTo>
                  <a:lnTo>
                    <a:pt x="3056" y="898"/>
                  </a:lnTo>
                  <a:lnTo>
                    <a:pt x="3072" y="906"/>
                  </a:lnTo>
                  <a:lnTo>
                    <a:pt x="3072" y="906"/>
                  </a:lnTo>
                  <a:lnTo>
                    <a:pt x="3098" y="920"/>
                  </a:lnTo>
                  <a:lnTo>
                    <a:pt x="3116" y="936"/>
                  </a:lnTo>
                  <a:lnTo>
                    <a:pt x="3124" y="944"/>
                  </a:lnTo>
                  <a:lnTo>
                    <a:pt x="3132" y="954"/>
                  </a:lnTo>
                  <a:lnTo>
                    <a:pt x="3136" y="964"/>
                  </a:lnTo>
                  <a:lnTo>
                    <a:pt x="3142" y="974"/>
                  </a:lnTo>
                  <a:lnTo>
                    <a:pt x="3144" y="984"/>
                  </a:lnTo>
                  <a:lnTo>
                    <a:pt x="3144" y="994"/>
                  </a:lnTo>
                  <a:lnTo>
                    <a:pt x="3144" y="1004"/>
                  </a:lnTo>
                  <a:lnTo>
                    <a:pt x="3142" y="1016"/>
                  </a:lnTo>
                  <a:lnTo>
                    <a:pt x="3140" y="1026"/>
                  </a:lnTo>
                  <a:lnTo>
                    <a:pt x="3134" y="1036"/>
                  </a:lnTo>
                  <a:lnTo>
                    <a:pt x="3128" y="1046"/>
                  </a:lnTo>
                  <a:lnTo>
                    <a:pt x="3120" y="1056"/>
                  </a:lnTo>
                  <a:lnTo>
                    <a:pt x="3120" y="1056"/>
                  </a:lnTo>
                  <a:lnTo>
                    <a:pt x="3136" y="1054"/>
                  </a:lnTo>
                  <a:lnTo>
                    <a:pt x="3152" y="1048"/>
                  </a:lnTo>
                  <a:lnTo>
                    <a:pt x="3164" y="1042"/>
                  </a:lnTo>
                  <a:lnTo>
                    <a:pt x="3176" y="1034"/>
                  </a:lnTo>
                  <a:lnTo>
                    <a:pt x="3184" y="1024"/>
                  </a:lnTo>
                  <a:lnTo>
                    <a:pt x="3190" y="1014"/>
                  </a:lnTo>
                  <a:lnTo>
                    <a:pt x="3192" y="1002"/>
                  </a:lnTo>
                  <a:lnTo>
                    <a:pt x="3194" y="988"/>
                  </a:lnTo>
                  <a:lnTo>
                    <a:pt x="3192" y="974"/>
                  </a:lnTo>
                  <a:lnTo>
                    <a:pt x="3188" y="958"/>
                  </a:lnTo>
                  <a:lnTo>
                    <a:pt x="3182" y="944"/>
                  </a:lnTo>
                  <a:lnTo>
                    <a:pt x="3174" y="928"/>
                  </a:lnTo>
                  <a:lnTo>
                    <a:pt x="3164" y="912"/>
                  </a:lnTo>
                  <a:lnTo>
                    <a:pt x="3150" y="896"/>
                  </a:lnTo>
                  <a:lnTo>
                    <a:pt x="3136" y="880"/>
                  </a:lnTo>
                  <a:lnTo>
                    <a:pt x="3118" y="864"/>
                  </a:lnTo>
                  <a:lnTo>
                    <a:pt x="3118" y="864"/>
                  </a:lnTo>
                  <a:lnTo>
                    <a:pt x="3108" y="856"/>
                  </a:lnTo>
                  <a:lnTo>
                    <a:pt x="3096" y="850"/>
                  </a:lnTo>
                  <a:lnTo>
                    <a:pt x="3074" y="840"/>
                  </a:lnTo>
                  <a:lnTo>
                    <a:pt x="3048" y="834"/>
                  </a:lnTo>
                  <a:lnTo>
                    <a:pt x="3024" y="832"/>
                  </a:lnTo>
                  <a:lnTo>
                    <a:pt x="2996" y="834"/>
                  </a:lnTo>
                  <a:lnTo>
                    <a:pt x="2970" y="838"/>
                  </a:lnTo>
                  <a:lnTo>
                    <a:pt x="2944" y="846"/>
                  </a:lnTo>
                  <a:lnTo>
                    <a:pt x="2918" y="856"/>
                  </a:lnTo>
                  <a:lnTo>
                    <a:pt x="2894" y="870"/>
                  </a:lnTo>
                  <a:lnTo>
                    <a:pt x="2872" y="886"/>
                  </a:lnTo>
                  <a:lnTo>
                    <a:pt x="2852" y="904"/>
                  </a:lnTo>
                  <a:lnTo>
                    <a:pt x="2836" y="926"/>
                  </a:lnTo>
                  <a:lnTo>
                    <a:pt x="2820" y="948"/>
                  </a:lnTo>
                  <a:lnTo>
                    <a:pt x="2810" y="972"/>
                  </a:lnTo>
                  <a:lnTo>
                    <a:pt x="2804" y="998"/>
                  </a:lnTo>
                  <a:lnTo>
                    <a:pt x="2802" y="1010"/>
                  </a:lnTo>
                  <a:lnTo>
                    <a:pt x="2802" y="1024"/>
                  </a:lnTo>
                  <a:lnTo>
                    <a:pt x="2802" y="1024"/>
                  </a:lnTo>
                  <a:lnTo>
                    <a:pt x="2802" y="1052"/>
                  </a:lnTo>
                  <a:lnTo>
                    <a:pt x="2806" y="1076"/>
                  </a:lnTo>
                  <a:lnTo>
                    <a:pt x="2812" y="1102"/>
                  </a:lnTo>
                  <a:lnTo>
                    <a:pt x="2818" y="1124"/>
                  </a:lnTo>
                  <a:lnTo>
                    <a:pt x="2828" y="1146"/>
                  </a:lnTo>
                  <a:lnTo>
                    <a:pt x="2838" y="1166"/>
                  </a:lnTo>
                  <a:lnTo>
                    <a:pt x="2850" y="1186"/>
                  </a:lnTo>
                  <a:lnTo>
                    <a:pt x="2864" y="1202"/>
                  </a:lnTo>
                  <a:lnTo>
                    <a:pt x="2882" y="1218"/>
                  </a:lnTo>
                  <a:lnTo>
                    <a:pt x="2900" y="1232"/>
                  </a:lnTo>
                  <a:lnTo>
                    <a:pt x="2920" y="1244"/>
                  </a:lnTo>
                  <a:lnTo>
                    <a:pt x="2942" y="1252"/>
                  </a:lnTo>
                  <a:lnTo>
                    <a:pt x="2966" y="1260"/>
                  </a:lnTo>
                  <a:lnTo>
                    <a:pt x="2992" y="1266"/>
                  </a:lnTo>
                  <a:lnTo>
                    <a:pt x="3018" y="1270"/>
                  </a:lnTo>
                  <a:lnTo>
                    <a:pt x="3048" y="1270"/>
                  </a:lnTo>
                  <a:lnTo>
                    <a:pt x="3048" y="1270"/>
                  </a:lnTo>
                  <a:lnTo>
                    <a:pt x="3098" y="1268"/>
                  </a:lnTo>
                  <a:lnTo>
                    <a:pt x="3142" y="1264"/>
                  </a:lnTo>
                  <a:lnTo>
                    <a:pt x="3180" y="1254"/>
                  </a:lnTo>
                  <a:lnTo>
                    <a:pt x="3214" y="1244"/>
                  </a:lnTo>
                  <a:lnTo>
                    <a:pt x="3246" y="1230"/>
                  </a:lnTo>
                  <a:lnTo>
                    <a:pt x="3274" y="1216"/>
                  </a:lnTo>
                  <a:lnTo>
                    <a:pt x="3298" y="1200"/>
                  </a:lnTo>
                  <a:lnTo>
                    <a:pt x="3320" y="1182"/>
                  </a:lnTo>
                  <a:lnTo>
                    <a:pt x="3364" y="1146"/>
                  </a:lnTo>
                  <a:lnTo>
                    <a:pt x="3406" y="1110"/>
                  </a:lnTo>
                  <a:lnTo>
                    <a:pt x="3428" y="1092"/>
                  </a:lnTo>
                  <a:lnTo>
                    <a:pt x="3452" y="1078"/>
                  </a:lnTo>
                  <a:lnTo>
                    <a:pt x="3478" y="1064"/>
                  </a:lnTo>
                  <a:lnTo>
                    <a:pt x="3508" y="1052"/>
                  </a:lnTo>
                  <a:lnTo>
                    <a:pt x="3508" y="1052"/>
                  </a:lnTo>
                  <a:lnTo>
                    <a:pt x="3548" y="1038"/>
                  </a:lnTo>
                  <a:lnTo>
                    <a:pt x="3592" y="1026"/>
                  </a:lnTo>
                  <a:lnTo>
                    <a:pt x="3634" y="1016"/>
                  </a:lnTo>
                  <a:lnTo>
                    <a:pt x="3678" y="1010"/>
                  </a:lnTo>
                  <a:lnTo>
                    <a:pt x="3720" y="1004"/>
                  </a:lnTo>
                  <a:lnTo>
                    <a:pt x="3764" y="1002"/>
                  </a:lnTo>
                  <a:lnTo>
                    <a:pt x="3808" y="1002"/>
                  </a:lnTo>
                  <a:lnTo>
                    <a:pt x="3852" y="1006"/>
                  </a:lnTo>
                  <a:lnTo>
                    <a:pt x="3894" y="1012"/>
                  </a:lnTo>
                  <a:lnTo>
                    <a:pt x="3938" y="1020"/>
                  </a:lnTo>
                  <a:lnTo>
                    <a:pt x="3978" y="1034"/>
                  </a:lnTo>
                  <a:lnTo>
                    <a:pt x="4018" y="1050"/>
                  </a:lnTo>
                  <a:lnTo>
                    <a:pt x="4058" y="1070"/>
                  </a:lnTo>
                  <a:lnTo>
                    <a:pt x="4096" y="1094"/>
                  </a:lnTo>
                  <a:lnTo>
                    <a:pt x="4130" y="1124"/>
                  </a:lnTo>
                  <a:lnTo>
                    <a:pt x="4164" y="1156"/>
                  </a:lnTo>
                  <a:lnTo>
                    <a:pt x="4164" y="1156"/>
                  </a:lnTo>
                  <a:lnTo>
                    <a:pt x="4188" y="1180"/>
                  </a:lnTo>
                  <a:lnTo>
                    <a:pt x="4212" y="1204"/>
                  </a:lnTo>
                  <a:lnTo>
                    <a:pt x="4238" y="1226"/>
                  </a:lnTo>
                  <a:lnTo>
                    <a:pt x="4264" y="1246"/>
                  </a:lnTo>
                  <a:lnTo>
                    <a:pt x="4292" y="1266"/>
                  </a:lnTo>
                  <a:lnTo>
                    <a:pt x="4320" y="1284"/>
                  </a:lnTo>
                  <a:lnTo>
                    <a:pt x="4378" y="1320"/>
                  </a:lnTo>
                  <a:lnTo>
                    <a:pt x="4442" y="1354"/>
                  </a:lnTo>
                  <a:lnTo>
                    <a:pt x="4510" y="1384"/>
                  </a:lnTo>
                  <a:lnTo>
                    <a:pt x="4582" y="1414"/>
                  </a:lnTo>
                  <a:lnTo>
                    <a:pt x="4658" y="1442"/>
                  </a:lnTo>
                  <a:lnTo>
                    <a:pt x="4658" y="1442"/>
                  </a:lnTo>
                  <a:lnTo>
                    <a:pt x="4626" y="1444"/>
                  </a:lnTo>
                  <a:lnTo>
                    <a:pt x="4596" y="1446"/>
                  </a:lnTo>
                  <a:lnTo>
                    <a:pt x="4566" y="1446"/>
                  </a:lnTo>
                  <a:lnTo>
                    <a:pt x="4536" y="1444"/>
                  </a:lnTo>
                  <a:lnTo>
                    <a:pt x="4506" y="1440"/>
                  </a:lnTo>
                  <a:lnTo>
                    <a:pt x="4478" y="1434"/>
                  </a:lnTo>
                  <a:lnTo>
                    <a:pt x="4450" y="1428"/>
                  </a:lnTo>
                  <a:lnTo>
                    <a:pt x="4422" y="1420"/>
                  </a:lnTo>
                  <a:lnTo>
                    <a:pt x="4368" y="1400"/>
                  </a:lnTo>
                  <a:lnTo>
                    <a:pt x="4316" y="1378"/>
                  </a:lnTo>
                  <a:lnTo>
                    <a:pt x="4264" y="1352"/>
                  </a:lnTo>
                  <a:lnTo>
                    <a:pt x="4214" y="1324"/>
                  </a:lnTo>
                  <a:lnTo>
                    <a:pt x="4116" y="1268"/>
                  </a:lnTo>
                  <a:lnTo>
                    <a:pt x="4066" y="1240"/>
                  </a:lnTo>
                  <a:lnTo>
                    <a:pt x="4016" y="1214"/>
                  </a:lnTo>
                  <a:lnTo>
                    <a:pt x="3966" y="1192"/>
                  </a:lnTo>
                  <a:lnTo>
                    <a:pt x="3914" y="1172"/>
                  </a:lnTo>
                  <a:lnTo>
                    <a:pt x="3888" y="1164"/>
                  </a:lnTo>
                  <a:lnTo>
                    <a:pt x="3862" y="1158"/>
                  </a:lnTo>
                  <a:lnTo>
                    <a:pt x="3834" y="1152"/>
                  </a:lnTo>
                  <a:lnTo>
                    <a:pt x="3808" y="1148"/>
                  </a:lnTo>
                  <a:lnTo>
                    <a:pt x="3808" y="1148"/>
                  </a:lnTo>
                  <a:lnTo>
                    <a:pt x="3772" y="1144"/>
                  </a:lnTo>
                  <a:lnTo>
                    <a:pt x="3738" y="1144"/>
                  </a:lnTo>
                  <a:lnTo>
                    <a:pt x="3704" y="1146"/>
                  </a:lnTo>
                  <a:lnTo>
                    <a:pt x="3672" y="1150"/>
                  </a:lnTo>
                  <a:lnTo>
                    <a:pt x="3638" y="1156"/>
                  </a:lnTo>
                  <a:lnTo>
                    <a:pt x="3606" y="1164"/>
                  </a:lnTo>
                  <a:lnTo>
                    <a:pt x="3572" y="1174"/>
                  </a:lnTo>
                  <a:lnTo>
                    <a:pt x="3540" y="1188"/>
                  </a:lnTo>
                  <a:lnTo>
                    <a:pt x="3506" y="1202"/>
                  </a:lnTo>
                  <a:lnTo>
                    <a:pt x="3474" y="1220"/>
                  </a:lnTo>
                  <a:lnTo>
                    <a:pt x="3440" y="1238"/>
                  </a:lnTo>
                  <a:lnTo>
                    <a:pt x="3406" y="1260"/>
                  </a:lnTo>
                  <a:lnTo>
                    <a:pt x="3372" y="1282"/>
                  </a:lnTo>
                  <a:lnTo>
                    <a:pt x="3338" y="1308"/>
                  </a:lnTo>
                  <a:lnTo>
                    <a:pt x="3268" y="1364"/>
                  </a:lnTo>
                  <a:lnTo>
                    <a:pt x="3268" y="1364"/>
                  </a:lnTo>
                  <a:lnTo>
                    <a:pt x="3226" y="1396"/>
                  </a:lnTo>
                  <a:lnTo>
                    <a:pt x="3182" y="1426"/>
                  </a:lnTo>
                  <a:lnTo>
                    <a:pt x="3136" y="1454"/>
                  </a:lnTo>
                  <a:lnTo>
                    <a:pt x="3088" y="1478"/>
                  </a:lnTo>
                  <a:lnTo>
                    <a:pt x="3038" y="1500"/>
                  </a:lnTo>
                  <a:lnTo>
                    <a:pt x="2986" y="1518"/>
                  </a:lnTo>
                  <a:lnTo>
                    <a:pt x="2932" y="1534"/>
                  </a:lnTo>
                  <a:lnTo>
                    <a:pt x="2878" y="1544"/>
                  </a:lnTo>
                  <a:lnTo>
                    <a:pt x="2822" y="1550"/>
                  </a:lnTo>
                  <a:lnTo>
                    <a:pt x="2792" y="1550"/>
                  </a:lnTo>
                  <a:lnTo>
                    <a:pt x="2764" y="1550"/>
                  </a:lnTo>
                  <a:lnTo>
                    <a:pt x="2736" y="1548"/>
                  </a:lnTo>
                  <a:lnTo>
                    <a:pt x="2706" y="1546"/>
                  </a:lnTo>
                  <a:lnTo>
                    <a:pt x="2678" y="1542"/>
                  </a:lnTo>
                  <a:lnTo>
                    <a:pt x="2648" y="1536"/>
                  </a:lnTo>
                  <a:lnTo>
                    <a:pt x="2618" y="1530"/>
                  </a:lnTo>
                  <a:lnTo>
                    <a:pt x="2588" y="1522"/>
                  </a:lnTo>
                  <a:lnTo>
                    <a:pt x="2560" y="1512"/>
                  </a:lnTo>
                  <a:lnTo>
                    <a:pt x="2530" y="1500"/>
                  </a:lnTo>
                  <a:lnTo>
                    <a:pt x="2500" y="1486"/>
                  </a:lnTo>
                  <a:lnTo>
                    <a:pt x="2470" y="1472"/>
                  </a:lnTo>
                  <a:lnTo>
                    <a:pt x="2440" y="1456"/>
                  </a:lnTo>
                  <a:lnTo>
                    <a:pt x="2410" y="1436"/>
                  </a:lnTo>
                  <a:lnTo>
                    <a:pt x="2410" y="1436"/>
                  </a:lnTo>
                  <a:lnTo>
                    <a:pt x="2432" y="1424"/>
                  </a:lnTo>
                  <a:lnTo>
                    <a:pt x="2450" y="1410"/>
                  </a:lnTo>
                  <a:lnTo>
                    <a:pt x="2466" y="1398"/>
                  </a:lnTo>
                  <a:lnTo>
                    <a:pt x="2482" y="1382"/>
                  </a:lnTo>
                  <a:lnTo>
                    <a:pt x="2494" y="1368"/>
                  </a:lnTo>
                  <a:lnTo>
                    <a:pt x="2506" y="1352"/>
                  </a:lnTo>
                  <a:lnTo>
                    <a:pt x="2516" y="1336"/>
                  </a:lnTo>
                  <a:lnTo>
                    <a:pt x="2524" y="1320"/>
                  </a:lnTo>
                  <a:lnTo>
                    <a:pt x="2530" y="1302"/>
                  </a:lnTo>
                  <a:lnTo>
                    <a:pt x="2534" y="1286"/>
                  </a:lnTo>
                  <a:lnTo>
                    <a:pt x="2538" y="1268"/>
                  </a:lnTo>
                  <a:lnTo>
                    <a:pt x="2540" y="1250"/>
                  </a:lnTo>
                  <a:lnTo>
                    <a:pt x="2540" y="1232"/>
                  </a:lnTo>
                  <a:lnTo>
                    <a:pt x="2540" y="1214"/>
                  </a:lnTo>
                  <a:lnTo>
                    <a:pt x="2536" y="1178"/>
                  </a:lnTo>
                  <a:lnTo>
                    <a:pt x="2526" y="1142"/>
                  </a:lnTo>
                  <a:lnTo>
                    <a:pt x="2514" y="1106"/>
                  </a:lnTo>
                  <a:lnTo>
                    <a:pt x="2500" y="1072"/>
                  </a:lnTo>
                  <a:lnTo>
                    <a:pt x="2482" y="1038"/>
                  </a:lnTo>
                  <a:lnTo>
                    <a:pt x="2462" y="1006"/>
                  </a:lnTo>
                  <a:lnTo>
                    <a:pt x="2442" y="974"/>
                  </a:lnTo>
                  <a:lnTo>
                    <a:pt x="2420" y="946"/>
                  </a:lnTo>
                  <a:lnTo>
                    <a:pt x="2398" y="920"/>
                  </a:lnTo>
                  <a:lnTo>
                    <a:pt x="2398" y="920"/>
                  </a:lnTo>
                  <a:lnTo>
                    <a:pt x="2380" y="904"/>
                  </a:lnTo>
                  <a:lnTo>
                    <a:pt x="2362" y="888"/>
                  </a:lnTo>
                  <a:lnTo>
                    <a:pt x="2340" y="872"/>
                  </a:lnTo>
                  <a:lnTo>
                    <a:pt x="2316" y="858"/>
                  </a:lnTo>
                  <a:lnTo>
                    <a:pt x="2292" y="846"/>
                  </a:lnTo>
                  <a:lnTo>
                    <a:pt x="2264" y="834"/>
                  </a:lnTo>
                  <a:lnTo>
                    <a:pt x="2236" y="826"/>
                  </a:lnTo>
                  <a:lnTo>
                    <a:pt x="2208" y="818"/>
                  </a:lnTo>
                  <a:lnTo>
                    <a:pt x="2178" y="812"/>
                  </a:lnTo>
                  <a:lnTo>
                    <a:pt x="2148" y="810"/>
                  </a:lnTo>
                  <a:lnTo>
                    <a:pt x="2118" y="810"/>
                  </a:lnTo>
                  <a:lnTo>
                    <a:pt x="2088" y="812"/>
                  </a:lnTo>
                  <a:lnTo>
                    <a:pt x="2056" y="816"/>
                  </a:lnTo>
                  <a:lnTo>
                    <a:pt x="2026" y="824"/>
                  </a:lnTo>
                  <a:lnTo>
                    <a:pt x="1998" y="836"/>
                  </a:lnTo>
                  <a:lnTo>
                    <a:pt x="1970" y="850"/>
                  </a:lnTo>
                  <a:lnTo>
                    <a:pt x="1970" y="850"/>
                  </a:lnTo>
                  <a:close/>
                </a:path>
              </a:pathLst>
            </a:custGeom>
            <a:grpFill/>
            <a:ln w="12700">
              <a:solidFill>
                <a:srgbClr val="FABE00"/>
              </a:solidFill>
              <a:prstDash val="solid"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" name="Freeform 9"/>
            <p:cNvSpPr/>
            <p:nvPr/>
          </p:nvSpPr>
          <p:spPr bwMode="auto">
            <a:xfrm>
              <a:off x="1982788" y="2973388"/>
              <a:ext cx="5905500" cy="1793875"/>
            </a:xfrm>
            <a:custGeom>
              <a:gdLst>
                <a:gd fmla="*/ 196 w 3720" name="T0"/>
                <a:gd fmla="*/ 618 h 1130" name="T1"/>
                <a:gd fmla="*/ 88 w 3720" name="T2"/>
                <a:gd fmla="*/ 616 h 1130" name="T3"/>
                <a:gd fmla="*/ 14 w 3720" name="T4"/>
                <a:gd fmla="*/ 534 h 1130" name="T5"/>
                <a:gd fmla="*/ 2 w 3720" name="T6"/>
                <a:gd fmla="*/ 426 h 1130" name="T7"/>
                <a:gd fmla="*/ 68 w 3720" name="T8"/>
                <a:gd fmla="*/ 302 h 1130" name="T9"/>
                <a:gd fmla="*/ 206 w 3720" name="T10"/>
                <a:gd fmla="*/ 242 h 1130" name="T11"/>
                <a:gd fmla="*/ 248 w 3720" name="T12"/>
                <a:gd fmla="*/ 136 h 1130" name="T13"/>
                <a:gd fmla="*/ 352 w 3720" name="T14"/>
                <a:gd fmla="*/ 48 h 1130" name="T15"/>
                <a:gd fmla="*/ 492 w 3720" name="T16"/>
                <a:gd fmla="*/ 2 h 1130" name="T17"/>
                <a:gd fmla="*/ 648 w 3720" name="T18"/>
                <a:gd fmla="*/ 20 h 1130" name="T19"/>
                <a:gd fmla="*/ 794 w 3720" name="T20"/>
                <a:gd fmla="*/ 130 h 1130" name="T21"/>
                <a:gd fmla="*/ 960 w 3720" name="T22"/>
                <a:gd fmla="*/ 158 h 1130" name="T23"/>
                <a:gd fmla="*/ 1184 w 3720" name="T24"/>
                <a:gd fmla="*/ 212 h 1130" name="T25"/>
                <a:gd fmla="*/ 1328 w 3720" name="T26"/>
                <a:gd fmla="*/ 410 h 1130" name="T27"/>
                <a:gd fmla="*/ 1342 w 3720" name="T28"/>
                <a:gd fmla="*/ 522 h 1130" name="T29"/>
                <a:gd fmla="*/ 1298 w 3720" name="T30"/>
                <a:gd fmla="*/ 610 h 1130" name="T31"/>
                <a:gd fmla="*/ 1128 w 3720" name="T32"/>
                <a:gd fmla="*/ 704 h 1130" name="T33"/>
                <a:gd fmla="*/ 1042 w 3720" name="T34"/>
                <a:gd fmla="*/ 692 h 1130" name="T35"/>
                <a:gd fmla="*/ 990 w 3720" name="T36"/>
                <a:gd fmla="*/ 644 h 1130" name="T37"/>
                <a:gd fmla="*/ 968 w 3720" name="T38"/>
                <a:gd fmla="*/ 548 h 1130" name="T39"/>
                <a:gd fmla="*/ 1006 w 3720" name="T40"/>
                <a:gd fmla="*/ 462 h 1130" name="T41"/>
                <a:gd fmla="*/ 1080 w 3720" name="T42"/>
                <a:gd fmla="*/ 438 h 1130" name="T43"/>
                <a:gd fmla="*/ 1142 w 3720" name="T44"/>
                <a:gd fmla="*/ 464 h 1130" name="T45"/>
                <a:gd fmla="*/ 1172 w 3720" name="T46"/>
                <a:gd fmla="*/ 528 h 1130" name="T47"/>
                <a:gd fmla="*/ 1194 w 3720" name="T48"/>
                <a:gd fmla="*/ 534 h 1130" name="T49"/>
                <a:gd fmla="*/ 1180 w 3720" name="T50"/>
                <a:gd fmla="*/ 438 h 1130" name="T51"/>
                <a:gd fmla="*/ 1114 w 3720" name="T52"/>
                <a:gd fmla="*/ 366 h 1130" name="T53"/>
                <a:gd fmla="*/ 996 w 3720" name="T54"/>
                <a:gd fmla="*/ 388 h 1130" name="T55"/>
                <a:gd fmla="*/ 910 w 3720" name="T56"/>
                <a:gd fmla="*/ 502 h 1130" name="T57"/>
                <a:gd fmla="*/ 924 w 3720" name="T58"/>
                <a:gd fmla="*/ 652 h 1130" name="T59"/>
                <a:gd fmla="*/ 996 w 3720" name="T60"/>
                <a:gd fmla="*/ 744 h 1130" name="T61"/>
                <a:gd fmla="*/ 1112 w 3720" name="T62"/>
                <a:gd fmla="*/ 778 h 1130" name="T63"/>
                <a:gd fmla="*/ 1296 w 3720" name="T64"/>
                <a:gd fmla="*/ 784 h 1130" name="T65"/>
                <a:gd fmla="*/ 1500 w 3720" name="T66"/>
                <a:gd fmla="*/ 872 h 1130" name="T67"/>
                <a:gd fmla="*/ 1668 w 3720" name="T68"/>
                <a:gd fmla="*/ 882 h 1130" name="T69"/>
                <a:gd fmla="*/ 1912 w 3720" name="T70"/>
                <a:gd fmla="*/ 840 h 1130" name="T71"/>
                <a:gd fmla="*/ 2116 w 3720" name="T72"/>
                <a:gd fmla="*/ 738 h 1130" name="T73"/>
                <a:gd fmla="*/ 2372 w 3720" name="T74"/>
                <a:gd fmla="*/ 546 h 1130" name="T75"/>
                <a:gd fmla="*/ 2628 w 3720" name="T76"/>
                <a:gd fmla="*/ 472 h 1130" name="T77"/>
                <a:gd fmla="*/ 2846 w 3720" name="T78"/>
                <a:gd fmla="*/ 518 h 1130" name="T79"/>
                <a:gd fmla="*/ 3056 w 3720" name="T80"/>
                <a:gd fmla="*/ 646 h 1130" name="T81"/>
                <a:gd fmla="*/ 3330 w 3720" name="T82"/>
                <a:gd fmla="*/ 750 h 1130" name="T83"/>
                <a:gd fmla="*/ 3720 w 3720" name="T84"/>
                <a:gd fmla="*/ 732 h 1130" name="T85"/>
                <a:gd fmla="*/ 3516 w 3720" name="T86"/>
                <a:gd fmla="*/ 814 h 1130" name="T87"/>
                <a:gd fmla="*/ 3278 w 3720" name="T88"/>
                <a:gd fmla="*/ 844 h 1130" name="T89"/>
                <a:gd fmla="*/ 3100 w 3720" name="T90"/>
                <a:gd fmla="*/ 804 h 1130" name="T91"/>
                <a:gd fmla="*/ 2758 w 3720" name="T92"/>
                <a:gd fmla="*/ 680 h 1130" name="T93"/>
                <a:gd fmla="*/ 2570 w 3720" name="T94"/>
                <a:gd fmla="*/ 674 h 1130" name="T95"/>
                <a:gd fmla="*/ 2410 w 3720" name="T96"/>
                <a:gd fmla="*/ 750 h 1130" name="T97"/>
                <a:gd fmla="*/ 2108 w 3720" name="T98"/>
                <a:gd fmla="*/ 946 h 1130" name="T99"/>
                <a:gd fmla="*/ 1766 w 3720" name="T100"/>
                <a:gd fmla="*/ 1070 h 1130" name="T101"/>
                <a:gd fmla="*/ 1424 w 3720" name="T102"/>
                <a:gd fmla="*/ 1126 h 1130" name="T103"/>
                <a:gd fmla="*/ 1074 w 3720" name="T104"/>
                <a:gd fmla="*/ 1116 h 1130" name="T105"/>
                <a:gd fmla="*/ 808 w 3720" name="T106"/>
                <a:gd fmla="*/ 1060 h 1130" name="T107"/>
                <a:gd fmla="*/ 538 w 3720" name="T108"/>
                <a:gd fmla="*/ 922 h 1130" name="T109"/>
                <a:gd fmla="*/ 308 w 3720" name="T110"/>
                <a:gd fmla="*/ 632 h 1130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130" w="3720">
                  <a:moveTo>
                    <a:pt x="276" y="564"/>
                  </a:moveTo>
                  <a:lnTo>
                    <a:pt x="276" y="564"/>
                  </a:lnTo>
                  <a:lnTo>
                    <a:pt x="256" y="582"/>
                  </a:lnTo>
                  <a:lnTo>
                    <a:pt x="236" y="596"/>
                  </a:lnTo>
                  <a:lnTo>
                    <a:pt x="216" y="608"/>
                  </a:lnTo>
                  <a:lnTo>
                    <a:pt x="196" y="618"/>
                  </a:lnTo>
                  <a:lnTo>
                    <a:pt x="178" y="624"/>
                  </a:lnTo>
                  <a:lnTo>
                    <a:pt x="158" y="628"/>
                  </a:lnTo>
                  <a:lnTo>
                    <a:pt x="140" y="628"/>
                  </a:lnTo>
                  <a:lnTo>
                    <a:pt x="122" y="626"/>
                  </a:lnTo>
                  <a:lnTo>
                    <a:pt x="104" y="622"/>
                  </a:lnTo>
                  <a:lnTo>
                    <a:pt x="88" y="616"/>
                  </a:lnTo>
                  <a:lnTo>
                    <a:pt x="72" y="608"/>
                  </a:lnTo>
                  <a:lnTo>
                    <a:pt x="58" y="596"/>
                  </a:lnTo>
                  <a:lnTo>
                    <a:pt x="46" y="584"/>
                  </a:lnTo>
                  <a:lnTo>
                    <a:pt x="34" y="570"/>
                  </a:lnTo>
                  <a:lnTo>
                    <a:pt x="24" y="552"/>
                  </a:lnTo>
                  <a:lnTo>
                    <a:pt x="14" y="534"/>
                  </a:lnTo>
                  <a:lnTo>
                    <a:pt x="14" y="534"/>
                  </a:lnTo>
                  <a:lnTo>
                    <a:pt x="8" y="514"/>
                  </a:lnTo>
                  <a:lnTo>
                    <a:pt x="2" y="494"/>
                  </a:lnTo>
                  <a:lnTo>
                    <a:pt x="0" y="472"/>
                  </a:lnTo>
                  <a:lnTo>
                    <a:pt x="0" y="450"/>
                  </a:lnTo>
                  <a:lnTo>
                    <a:pt x="2" y="426"/>
                  </a:lnTo>
                  <a:lnTo>
                    <a:pt x="6" y="404"/>
                  </a:lnTo>
                  <a:lnTo>
                    <a:pt x="14" y="382"/>
                  </a:lnTo>
                  <a:lnTo>
                    <a:pt x="24" y="360"/>
                  </a:lnTo>
                  <a:lnTo>
                    <a:pt x="36" y="340"/>
                  </a:lnTo>
                  <a:lnTo>
                    <a:pt x="50" y="320"/>
                  </a:lnTo>
                  <a:lnTo>
                    <a:pt x="68" y="302"/>
                  </a:lnTo>
                  <a:lnTo>
                    <a:pt x="90" y="286"/>
                  </a:lnTo>
                  <a:lnTo>
                    <a:pt x="114" y="272"/>
                  </a:lnTo>
                  <a:lnTo>
                    <a:pt x="142" y="258"/>
                  </a:lnTo>
                  <a:lnTo>
                    <a:pt x="172" y="250"/>
                  </a:lnTo>
                  <a:lnTo>
                    <a:pt x="206" y="242"/>
                  </a:lnTo>
                  <a:lnTo>
                    <a:pt x="206" y="242"/>
                  </a:lnTo>
                  <a:lnTo>
                    <a:pt x="208" y="224"/>
                  </a:lnTo>
                  <a:lnTo>
                    <a:pt x="212" y="206"/>
                  </a:lnTo>
                  <a:lnTo>
                    <a:pt x="218" y="188"/>
                  </a:lnTo>
                  <a:lnTo>
                    <a:pt x="226" y="172"/>
                  </a:lnTo>
                  <a:lnTo>
                    <a:pt x="236" y="154"/>
                  </a:lnTo>
                  <a:lnTo>
                    <a:pt x="248" y="136"/>
                  </a:lnTo>
                  <a:lnTo>
                    <a:pt x="262" y="120"/>
                  </a:lnTo>
                  <a:lnTo>
                    <a:pt x="276" y="104"/>
                  </a:lnTo>
                  <a:lnTo>
                    <a:pt x="294" y="90"/>
                  </a:lnTo>
                  <a:lnTo>
                    <a:pt x="312" y="74"/>
                  </a:lnTo>
                  <a:lnTo>
                    <a:pt x="330" y="62"/>
                  </a:lnTo>
                  <a:lnTo>
                    <a:pt x="352" y="48"/>
                  </a:lnTo>
                  <a:lnTo>
                    <a:pt x="372" y="38"/>
                  </a:lnTo>
                  <a:lnTo>
                    <a:pt x="396" y="28"/>
                  </a:lnTo>
                  <a:lnTo>
                    <a:pt x="418" y="18"/>
                  </a:lnTo>
                  <a:lnTo>
                    <a:pt x="442" y="12"/>
                  </a:lnTo>
                  <a:lnTo>
                    <a:pt x="468" y="6"/>
                  </a:lnTo>
                  <a:lnTo>
                    <a:pt x="492" y="2"/>
                  </a:lnTo>
                  <a:lnTo>
                    <a:pt x="518" y="0"/>
                  </a:lnTo>
                  <a:lnTo>
                    <a:pt x="544" y="0"/>
                  </a:lnTo>
                  <a:lnTo>
                    <a:pt x="570" y="2"/>
                  </a:lnTo>
                  <a:lnTo>
                    <a:pt x="596" y="6"/>
                  </a:lnTo>
                  <a:lnTo>
                    <a:pt x="622" y="12"/>
                  </a:lnTo>
                  <a:lnTo>
                    <a:pt x="648" y="20"/>
                  </a:lnTo>
                  <a:lnTo>
                    <a:pt x="674" y="32"/>
                  </a:lnTo>
                  <a:lnTo>
                    <a:pt x="700" y="46"/>
                  </a:lnTo>
                  <a:lnTo>
                    <a:pt x="724" y="62"/>
                  </a:lnTo>
                  <a:lnTo>
                    <a:pt x="748" y="82"/>
                  </a:lnTo>
                  <a:lnTo>
                    <a:pt x="772" y="104"/>
                  </a:lnTo>
                  <a:lnTo>
                    <a:pt x="794" y="130"/>
                  </a:lnTo>
                  <a:lnTo>
                    <a:pt x="816" y="158"/>
                  </a:lnTo>
                  <a:lnTo>
                    <a:pt x="836" y="190"/>
                  </a:lnTo>
                  <a:lnTo>
                    <a:pt x="836" y="190"/>
                  </a:lnTo>
                  <a:lnTo>
                    <a:pt x="878" y="174"/>
                  </a:lnTo>
                  <a:lnTo>
                    <a:pt x="920" y="164"/>
                  </a:lnTo>
                  <a:lnTo>
                    <a:pt x="960" y="158"/>
                  </a:lnTo>
                  <a:lnTo>
                    <a:pt x="1002" y="156"/>
                  </a:lnTo>
                  <a:lnTo>
                    <a:pt x="1040" y="158"/>
                  </a:lnTo>
                  <a:lnTo>
                    <a:pt x="1080" y="166"/>
                  </a:lnTo>
                  <a:lnTo>
                    <a:pt x="1116" y="176"/>
                  </a:lnTo>
                  <a:lnTo>
                    <a:pt x="1152" y="192"/>
                  </a:lnTo>
                  <a:lnTo>
                    <a:pt x="1184" y="212"/>
                  </a:lnTo>
                  <a:lnTo>
                    <a:pt x="1216" y="236"/>
                  </a:lnTo>
                  <a:lnTo>
                    <a:pt x="1244" y="262"/>
                  </a:lnTo>
                  <a:lnTo>
                    <a:pt x="1270" y="294"/>
                  </a:lnTo>
                  <a:lnTo>
                    <a:pt x="1294" y="330"/>
                  </a:lnTo>
                  <a:lnTo>
                    <a:pt x="1312" y="368"/>
                  </a:lnTo>
                  <a:lnTo>
                    <a:pt x="1328" y="410"/>
                  </a:lnTo>
                  <a:lnTo>
                    <a:pt x="1340" y="456"/>
                  </a:lnTo>
                  <a:lnTo>
                    <a:pt x="1340" y="456"/>
                  </a:lnTo>
                  <a:lnTo>
                    <a:pt x="1344" y="474"/>
                  </a:lnTo>
                  <a:lnTo>
                    <a:pt x="1344" y="490"/>
                  </a:lnTo>
                  <a:lnTo>
                    <a:pt x="1344" y="506"/>
                  </a:lnTo>
                  <a:lnTo>
                    <a:pt x="1342" y="522"/>
                  </a:lnTo>
                  <a:lnTo>
                    <a:pt x="1338" y="538"/>
                  </a:lnTo>
                  <a:lnTo>
                    <a:pt x="1332" y="554"/>
                  </a:lnTo>
                  <a:lnTo>
                    <a:pt x="1326" y="568"/>
                  </a:lnTo>
                  <a:lnTo>
                    <a:pt x="1318" y="582"/>
                  </a:lnTo>
                  <a:lnTo>
                    <a:pt x="1308" y="596"/>
                  </a:lnTo>
                  <a:lnTo>
                    <a:pt x="1298" y="610"/>
                  </a:lnTo>
                  <a:lnTo>
                    <a:pt x="1274" y="634"/>
                  </a:lnTo>
                  <a:lnTo>
                    <a:pt x="1248" y="656"/>
                  </a:lnTo>
                  <a:lnTo>
                    <a:pt x="1220" y="674"/>
                  </a:lnTo>
                  <a:lnTo>
                    <a:pt x="1190" y="688"/>
                  </a:lnTo>
                  <a:lnTo>
                    <a:pt x="1158" y="698"/>
                  </a:lnTo>
                  <a:lnTo>
                    <a:pt x="1128" y="704"/>
                  </a:lnTo>
                  <a:lnTo>
                    <a:pt x="1112" y="706"/>
                  </a:lnTo>
                  <a:lnTo>
                    <a:pt x="1098" y="706"/>
                  </a:lnTo>
                  <a:lnTo>
                    <a:pt x="1082" y="704"/>
                  </a:lnTo>
                  <a:lnTo>
                    <a:pt x="1068" y="702"/>
                  </a:lnTo>
                  <a:lnTo>
                    <a:pt x="1056" y="698"/>
                  </a:lnTo>
                  <a:lnTo>
                    <a:pt x="1042" y="692"/>
                  </a:lnTo>
                  <a:lnTo>
                    <a:pt x="1030" y="686"/>
                  </a:lnTo>
                  <a:lnTo>
                    <a:pt x="1018" y="678"/>
                  </a:lnTo>
                  <a:lnTo>
                    <a:pt x="1008" y="668"/>
                  </a:lnTo>
                  <a:lnTo>
                    <a:pt x="998" y="656"/>
                  </a:lnTo>
                  <a:lnTo>
                    <a:pt x="998" y="656"/>
                  </a:lnTo>
                  <a:lnTo>
                    <a:pt x="990" y="644"/>
                  </a:lnTo>
                  <a:lnTo>
                    <a:pt x="984" y="628"/>
                  </a:lnTo>
                  <a:lnTo>
                    <a:pt x="978" y="614"/>
                  </a:lnTo>
                  <a:lnTo>
                    <a:pt x="974" y="598"/>
                  </a:lnTo>
                  <a:lnTo>
                    <a:pt x="970" y="580"/>
                  </a:lnTo>
                  <a:lnTo>
                    <a:pt x="968" y="564"/>
                  </a:lnTo>
                  <a:lnTo>
                    <a:pt x="968" y="548"/>
                  </a:lnTo>
                  <a:lnTo>
                    <a:pt x="970" y="530"/>
                  </a:lnTo>
                  <a:lnTo>
                    <a:pt x="974" y="514"/>
                  </a:lnTo>
                  <a:lnTo>
                    <a:pt x="978" y="500"/>
                  </a:lnTo>
                  <a:lnTo>
                    <a:pt x="986" y="486"/>
                  </a:lnTo>
                  <a:lnTo>
                    <a:pt x="996" y="472"/>
                  </a:lnTo>
                  <a:lnTo>
                    <a:pt x="1006" y="462"/>
                  </a:lnTo>
                  <a:lnTo>
                    <a:pt x="1020" y="452"/>
                  </a:lnTo>
                  <a:lnTo>
                    <a:pt x="1036" y="444"/>
                  </a:lnTo>
                  <a:lnTo>
                    <a:pt x="1054" y="440"/>
                  </a:lnTo>
                  <a:lnTo>
                    <a:pt x="1054" y="440"/>
                  </a:lnTo>
                  <a:lnTo>
                    <a:pt x="1066" y="438"/>
                  </a:lnTo>
                  <a:lnTo>
                    <a:pt x="1080" y="438"/>
                  </a:lnTo>
                  <a:lnTo>
                    <a:pt x="1092" y="438"/>
                  </a:lnTo>
                  <a:lnTo>
                    <a:pt x="1102" y="442"/>
                  </a:lnTo>
                  <a:lnTo>
                    <a:pt x="1114" y="446"/>
                  </a:lnTo>
                  <a:lnTo>
                    <a:pt x="1124" y="450"/>
                  </a:lnTo>
                  <a:lnTo>
                    <a:pt x="1134" y="456"/>
                  </a:lnTo>
                  <a:lnTo>
                    <a:pt x="1142" y="464"/>
                  </a:lnTo>
                  <a:lnTo>
                    <a:pt x="1150" y="472"/>
                  </a:lnTo>
                  <a:lnTo>
                    <a:pt x="1156" y="482"/>
                  </a:lnTo>
                  <a:lnTo>
                    <a:pt x="1162" y="492"/>
                  </a:lnTo>
                  <a:lnTo>
                    <a:pt x="1166" y="504"/>
                  </a:lnTo>
                  <a:lnTo>
                    <a:pt x="1170" y="516"/>
                  </a:lnTo>
                  <a:lnTo>
                    <a:pt x="1172" y="528"/>
                  </a:lnTo>
                  <a:lnTo>
                    <a:pt x="1172" y="544"/>
                  </a:lnTo>
                  <a:lnTo>
                    <a:pt x="1172" y="558"/>
                  </a:lnTo>
                  <a:lnTo>
                    <a:pt x="1172" y="558"/>
                  </a:lnTo>
                  <a:lnTo>
                    <a:pt x="1182" y="552"/>
                  </a:lnTo>
                  <a:lnTo>
                    <a:pt x="1188" y="544"/>
                  </a:lnTo>
                  <a:lnTo>
                    <a:pt x="1194" y="534"/>
                  </a:lnTo>
                  <a:lnTo>
                    <a:pt x="1196" y="520"/>
                  </a:lnTo>
                  <a:lnTo>
                    <a:pt x="1196" y="504"/>
                  </a:lnTo>
                  <a:lnTo>
                    <a:pt x="1196" y="488"/>
                  </a:lnTo>
                  <a:lnTo>
                    <a:pt x="1192" y="472"/>
                  </a:lnTo>
                  <a:lnTo>
                    <a:pt x="1186" y="454"/>
                  </a:lnTo>
                  <a:lnTo>
                    <a:pt x="1180" y="438"/>
                  </a:lnTo>
                  <a:lnTo>
                    <a:pt x="1172" y="422"/>
                  </a:lnTo>
                  <a:lnTo>
                    <a:pt x="1162" y="406"/>
                  </a:lnTo>
                  <a:lnTo>
                    <a:pt x="1152" y="392"/>
                  </a:lnTo>
                  <a:lnTo>
                    <a:pt x="1140" y="382"/>
                  </a:lnTo>
                  <a:lnTo>
                    <a:pt x="1128" y="372"/>
                  </a:lnTo>
                  <a:lnTo>
                    <a:pt x="1114" y="366"/>
                  </a:lnTo>
                  <a:lnTo>
                    <a:pt x="1098" y="364"/>
                  </a:lnTo>
                  <a:lnTo>
                    <a:pt x="1098" y="364"/>
                  </a:lnTo>
                  <a:lnTo>
                    <a:pt x="1070" y="364"/>
                  </a:lnTo>
                  <a:lnTo>
                    <a:pt x="1044" y="368"/>
                  </a:lnTo>
                  <a:lnTo>
                    <a:pt x="1020" y="376"/>
                  </a:lnTo>
                  <a:lnTo>
                    <a:pt x="996" y="388"/>
                  </a:lnTo>
                  <a:lnTo>
                    <a:pt x="976" y="402"/>
                  </a:lnTo>
                  <a:lnTo>
                    <a:pt x="958" y="418"/>
                  </a:lnTo>
                  <a:lnTo>
                    <a:pt x="942" y="436"/>
                  </a:lnTo>
                  <a:lnTo>
                    <a:pt x="930" y="456"/>
                  </a:lnTo>
                  <a:lnTo>
                    <a:pt x="918" y="480"/>
                  </a:lnTo>
                  <a:lnTo>
                    <a:pt x="910" y="502"/>
                  </a:lnTo>
                  <a:lnTo>
                    <a:pt x="906" y="526"/>
                  </a:lnTo>
                  <a:lnTo>
                    <a:pt x="902" y="552"/>
                  </a:lnTo>
                  <a:lnTo>
                    <a:pt x="902" y="578"/>
                  </a:lnTo>
                  <a:lnTo>
                    <a:pt x="906" y="602"/>
                  </a:lnTo>
                  <a:lnTo>
                    <a:pt x="914" y="628"/>
                  </a:lnTo>
                  <a:lnTo>
                    <a:pt x="924" y="652"/>
                  </a:lnTo>
                  <a:lnTo>
                    <a:pt x="924" y="652"/>
                  </a:lnTo>
                  <a:lnTo>
                    <a:pt x="936" y="676"/>
                  </a:lnTo>
                  <a:lnTo>
                    <a:pt x="950" y="696"/>
                  </a:lnTo>
                  <a:lnTo>
                    <a:pt x="964" y="716"/>
                  </a:lnTo>
                  <a:lnTo>
                    <a:pt x="980" y="732"/>
                  </a:lnTo>
                  <a:lnTo>
                    <a:pt x="996" y="744"/>
                  </a:lnTo>
                  <a:lnTo>
                    <a:pt x="1012" y="756"/>
                  </a:lnTo>
                  <a:lnTo>
                    <a:pt x="1030" y="764"/>
                  </a:lnTo>
                  <a:lnTo>
                    <a:pt x="1050" y="770"/>
                  </a:lnTo>
                  <a:lnTo>
                    <a:pt x="1070" y="776"/>
                  </a:lnTo>
                  <a:lnTo>
                    <a:pt x="1090" y="778"/>
                  </a:lnTo>
                  <a:lnTo>
                    <a:pt x="1112" y="778"/>
                  </a:lnTo>
                  <a:lnTo>
                    <a:pt x="1136" y="776"/>
                  </a:lnTo>
                  <a:lnTo>
                    <a:pt x="1162" y="772"/>
                  </a:lnTo>
                  <a:lnTo>
                    <a:pt x="1188" y="766"/>
                  </a:lnTo>
                  <a:lnTo>
                    <a:pt x="1244" y="752"/>
                  </a:lnTo>
                  <a:lnTo>
                    <a:pt x="1244" y="752"/>
                  </a:lnTo>
                  <a:lnTo>
                    <a:pt x="1296" y="784"/>
                  </a:lnTo>
                  <a:lnTo>
                    <a:pt x="1346" y="814"/>
                  </a:lnTo>
                  <a:lnTo>
                    <a:pt x="1396" y="838"/>
                  </a:lnTo>
                  <a:lnTo>
                    <a:pt x="1422" y="848"/>
                  </a:lnTo>
                  <a:lnTo>
                    <a:pt x="1448" y="858"/>
                  </a:lnTo>
                  <a:lnTo>
                    <a:pt x="1474" y="866"/>
                  </a:lnTo>
                  <a:lnTo>
                    <a:pt x="1500" y="872"/>
                  </a:lnTo>
                  <a:lnTo>
                    <a:pt x="1526" y="878"/>
                  </a:lnTo>
                  <a:lnTo>
                    <a:pt x="1552" y="882"/>
                  </a:lnTo>
                  <a:lnTo>
                    <a:pt x="1580" y="884"/>
                  </a:lnTo>
                  <a:lnTo>
                    <a:pt x="1610" y="884"/>
                  </a:lnTo>
                  <a:lnTo>
                    <a:pt x="1638" y="884"/>
                  </a:lnTo>
                  <a:lnTo>
                    <a:pt x="1668" y="882"/>
                  </a:lnTo>
                  <a:lnTo>
                    <a:pt x="1668" y="882"/>
                  </a:lnTo>
                  <a:lnTo>
                    <a:pt x="1726" y="876"/>
                  </a:lnTo>
                  <a:lnTo>
                    <a:pt x="1778" y="870"/>
                  </a:lnTo>
                  <a:lnTo>
                    <a:pt x="1826" y="862"/>
                  </a:lnTo>
                  <a:lnTo>
                    <a:pt x="1872" y="850"/>
                  </a:lnTo>
                  <a:lnTo>
                    <a:pt x="1912" y="840"/>
                  </a:lnTo>
                  <a:lnTo>
                    <a:pt x="1950" y="826"/>
                  </a:lnTo>
                  <a:lnTo>
                    <a:pt x="1986" y="812"/>
                  </a:lnTo>
                  <a:lnTo>
                    <a:pt x="2020" y="796"/>
                  </a:lnTo>
                  <a:lnTo>
                    <a:pt x="2054" y="778"/>
                  </a:lnTo>
                  <a:lnTo>
                    <a:pt x="2086" y="758"/>
                  </a:lnTo>
                  <a:lnTo>
                    <a:pt x="2116" y="738"/>
                  </a:lnTo>
                  <a:lnTo>
                    <a:pt x="2148" y="714"/>
                  </a:lnTo>
                  <a:lnTo>
                    <a:pt x="2212" y="664"/>
                  </a:lnTo>
                  <a:lnTo>
                    <a:pt x="2284" y="608"/>
                  </a:lnTo>
                  <a:lnTo>
                    <a:pt x="2284" y="608"/>
                  </a:lnTo>
                  <a:lnTo>
                    <a:pt x="2328" y="574"/>
                  </a:lnTo>
                  <a:lnTo>
                    <a:pt x="2372" y="546"/>
                  </a:lnTo>
                  <a:lnTo>
                    <a:pt x="2416" y="524"/>
                  </a:lnTo>
                  <a:lnTo>
                    <a:pt x="2460" y="504"/>
                  </a:lnTo>
                  <a:lnTo>
                    <a:pt x="2504" y="490"/>
                  </a:lnTo>
                  <a:lnTo>
                    <a:pt x="2546" y="480"/>
                  </a:lnTo>
                  <a:lnTo>
                    <a:pt x="2588" y="474"/>
                  </a:lnTo>
                  <a:lnTo>
                    <a:pt x="2628" y="472"/>
                  </a:lnTo>
                  <a:lnTo>
                    <a:pt x="2668" y="472"/>
                  </a:lnTo>
                  <a:lnTo>
                    <a:pt x="2708" y="476"/>
                  </a:lnTo>
                  <a:lnTo>
                    <a:pt x="2744" y="484"/>
                  </a:lnTo>
                  <a:lnTo>
                    <a:pt x="2780" y="492"/>
                  </a:lnTo>
                  <a:lnTo>
                    <a:pt x="2814" y="504"/>
                  </a:lnTo>
                  <a:lnTo>
                    <a:pt x="2846" y="518"/>
                  </a:lnTo>
                  <a:lnTo>
                    <a:pt x="2874" y="532"/>
                  </a:lnTo>
                  <a:lnTo>
                    <a:pt x="2902" y="548"/>
                  </a:lnTo>
                  <a:lnTo>
                    <a:pt x="2902" y="548"/>
                  </a:lnTo>
                  <a:lnTo>
                    <a:pt x="2978" y="598"/>
                  </a:lnTo>
                  <a:lnTo>
                    <a:pt x="3016" y="622"/>
                  </a:lnTo>
                  <a:lnTo>
                    <a:pt x="3056" y="646"/>
                  </a:lnTo>
                  <a:lnTo>
                    <a:pt x="3096" y="668"/>
                  </a:lnTo>
                  <a:lnTo>
                    <a:pt x="3138" y="688"/>
                  </a:lnTo>
                  <a:lnTo>
                    <a:pt x="3182" y="708"/>
                  </a:lnTo>
                  <a:lnTo>
                    <a:pt x="3230" y="724"/>
                  </a:lnTo>
                  <a:lnTo>
                    <a:pt x="3278" y="738"/>
                  </a:lnTo>
                  <a:lnTo>
                    <a:pt x="3330" y="750"/>
                  </a:lnTo>
                  <a:lnTo>
                    <a:pt x="3386" y="756"/>
                  </a:lnTo>
                  <a:lnTo>
                    <a:pt x="3444" y="760"/>
                  </a:lnTo>
                  <a:lnTo>
                    <a:pt x="3506" y="760"/>
                  </a:lnTo>
                  <a:lnTo>
                    <a:pt x="3572" y="756"/>
                  </a:lnTo>
                  <a:lnTo>
                    <a:pt x="3644" y="748"/>
                  </a:lnTo>
                  <a:lnTo>
                    <a:pt x="3720" y="732"/>
                  </a:lnTo>
                  <a:lnTo>
                    <a:pt x="3720" y="732"/>
                  </a:lnTo>
                  <a:lnTo>
                    <a:pt x="3678" y="752"/>
                  </a:lnTo>
                  <a:lnTo>
                    <a:pt x="3638" y="770"/>
                  </a:lnTo>
                  <a:lnTo>
                    <a:pt x="3598" y="786"/>
                  </a:lnTo>
                  <a:lnTo>
                    <a:pt x="3556" y="802"/>
                  </a:lnTo>
                  <a:lnTo>
                    <a:pt x="3516" y="814"/>
                  </a:lnTo>
                  <a:lnTo>
                    <a:pt x="3476" y="824"/>
                  </a:lnTo>
                  <a:lnTo>
                    <a:pt x="3436" y="832"/>
                  </a:lnTo>
                  <a:lnTo>
                    <a:pt x="3396" y="840"/>
                  </a:lnTo>
                  <a:lnTo>
                    <a:pt x="3356" y="844"/>
                  </a:lnTo>
                  <a:lnTo>
                    <a:pt x="3316" y="846"/>
                  </a:lnTo>
                  <a:lnTo>
                    <a:pt x="3278" y="844"/>
                  </a:lnTo>
                  <a:lnTo>
                    <a:pt x="3240" y="842"/>
                  </a:lnTo>
                  <a:lnTo>
                    <a:pt x="3204" y="836"/>
                  </a:lnTo>
                  <a:lnTo>
                    <a:pt x="3168" y="828"/>
                  </a:lnTo>
                  <a:lnTo>
                    <a:pt x="3134" y="818"/>
                  </a:lnTo>
                  <a:lnTo>
                    <a:pt x="3100" y="804"/>
                  </a:lnTo>
                  <a:lnTo>
                    <a:pt x="3100" y="804"/>
                  </a:lnTo>
                  <a:lnTo>
                    <a:pt x="3022" y="772"/>
                  </a:lnTo>
                  <a:lnTo>
                    <a:pt x="2950" y="742"/>
                  </a:lnTo>
                  <a:lnTo>
                    <a:pt x="2884" y="716"/>
                  </a:lnTo>
                  <a:lnTo>
                    <a:pt x="2820" y="694"/>
                  </a:lnTo>
                  <a:lnTo>
                    <a:pt x="2788" y="686"/>
                  </a:lnTo>
                  <a:lnTo>
                    <a:pt x="2758" y="680"/>
                  </a:lnTo>
                  <a:lnTo>
                    <a:pt x="2726" y="674"/>
                  </a:lnTo>
                  <a:lnTo>
                    <a:pt x="2696" y="670"/>
                  </a:lnTo>
                  <a:lnTo>
                    <a:pt x="2666" y="668"/>
                  </a:lnTo>
                  <a:lnTo>
                    <a:pt x="2634" y="668"/>
                  </a:lnTo>
                  <a:lnTo>
                    <a:pt x="2602" y="670"/>
                  </a:lnTo>
                  <a:lnTo>
                    <a:pt x="2570" y="674"/>
                  </a:lnTo>
                  <a:lnTo>
                    <a:pt x="2570" y="674"/>
                  </a:lnTo>
                  <a:lnTo>
                    <a:pt x="2540" y="680"/>
                  </a:lnTo>
                  <a:lnTo>
                    <a:pt x="2510" y="692"/>
                  </a:lnTo>
                  <a:lnTo>
                    <a:pt x="2478" y="708"/>
                  </a:lnTo>
                  <a:lnTo>
                    <a:pt x="2444" y="728"/>
                  </a:lnTo>
                  <a:lnTo>
                    <a:pt x="2410" y="750"/>
                  </a:lnTo>
                  <a:lnTo>
                    <a:pt x="2372" y="774"/>
                  </a:lnTo>
                  <a:lnTo>
                    <a:pt x="2294" y="830"/>
                  </a:lnTo>
                  <a:lnTo>
                    <a:pt x="2250" y="860"/>
                  </a:lnTo>
                  <a:lnTo>
                    <a:pt x="2206" y="890"/>
                  </a:lnTo>
                  <a:lnTo>
                    <a:pt x="2158" y="918"/>
                  </a:lnTo>
                  <a:lnTo>
                    <a:pt x="2108" y="946"/>
                  </a:lnTo>
                  <a:lnTo>
                    <a:pt x="2056" y="974"/>
                  </a:lnTo>
                  <a:lnTo>
                    <a:pt x="2000" y="998"/>
                  </a:lnTo>
                  <a:lnTo>
                    <a:pt x="1942" y="1020"/>
                  </a:lnTo>
                  <a:lnTo>
                    <a:pt x="1882" y="1040"/>
                  </a:lnTo>
                  <a:lnTo>
                    <a:pt x="1882" y="1040"/>
                  </a:lnTo>
                  <a:lnTo>
                    <a:pt x="1766" y="1070"/>
                  </a:lnTo>
                  <a:lnTo>
                    <a:pt x="1708" y="1082"/>
                  </a:lnTo>
                  <a:lnTo>
                    <a:pt x="1652" y="1094"/>
                  </a:lnTo>
                  <a:lnTo>
                    <a:pt x="1594" y="1104"/>
                  </a:lnTo>
                  <a:lnTo>
                    <a:pt x="1538" y="1114"/>
                  </a:lnTo>
                  <a:lnTo>
                    <a:pt x="1480" y="1120"/>
                  </a:lnTo>
                  <a:lnTo>
                    <a:pt x="1424" y="1126"/>
                  </a:lnTo>
                  <a:lnTo>
                    <a:pt x="1366" y="1130"/>
                  </a:lnTo>
                  <a:lnTo>
                    <a:pt x="1308" y="1130"/>
                  </a:lnTo>
                  <a:lnTo>
                    <a:pt x="1252" y="1130"/>
                  </a:lnTo>
                  <a:lnTo>
                    <a:pt x="1192" y="1128"/>
                  </a:lnTo>
                  <a:lnTo>
                    <a:pt x="1134" y="1124"/>
                  </a:lnTo>
                  <a:lnTo>
                    <a:pt x="1074" y="1116"/>
                  </a:lnTo>
                  <a:lnTo>
                    <a:pt x="1014" y="1108"/>
                  </a:lnTo>
                  <a:lnTo>
                    <a:pt x="954" y="1096"/>
                  </a:lnTo>
                  <a:lnTo>
                    <a:pt x="954" y="1096"/>
                  </a:lnTo>
                  <a:lnTo>
                    <a:pt x="904" y="1086"/>
                  </a:lnTo>
                  <a:lnTo>
                    <a:pt x="856" y="1074"/>
                  </a:lnTo>
                  <a:lnTo>
                    <a:pt x="808" y="1060"/>
                  </a:lnTo>
                  <a:lnTo>
                    <a:pt x="762" y="1044"/>
                  </a:lnTo>
                  <a:lnTo>
                    <a:pt x="714" y="1026"/>
                  </a:lnTo>
                  <a:lnTo>
                    <a:pt x="668" y="1004"/>
                  </a:lnTo>
                  <a:lnTo>
                    <a:pt x="624" y="980"/>
                  </a:lnTo>
                  <a:lnTo>
                    <a:pt x="580" y="952"/>
                  </a:lnTo>
                  <a:lnTo>
                    <a:pt x="538" y="922"/>
                  </a:lnTo>
                  <a:lnTo>
                    <a:pt x="496" y="886"/>
                  </a:lnTo>
                  <a:lnTo>
                    <a:pt x="456" y="846"/>
                  </a:lnTo>
                  <a:lnTo>
                    <a:pt x="416" y="800"/>
                  </a:lnTo>
                  <a:lnTo>
                    <a:pt x="378" y="750"/>
                  </a:lnTo>
                  <a:lnTo>
                    <a:pt x="342" y="694"/>
                  </a:lnTo>
                  <a:lnTo>
                    <a:pt x="308" y="632"/>
                  </a:lnTo>
                  <a:lnTo>
                    <a:pt x="276" y="564"/>
                  </a:lnTo>
                  <a:lnTo>
                    <a:pt x="276" y="564"/>
                  </a:lnTo>
                  <a:close/>
                </a:path>
              </a:pathLst>
            </a:custGeom>
            <a:grpFill/>
            <a:ln w="12700">
              <a:solidFill>
                <a:srgbClr val="FABE00"/>
              </a:solidFill>
              <a:prstDash val="solid"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5878513" y="2636838"/>
              <a:ext cx="1079500" cy="1025525"/>
            </a:xfrm>
            <a:custGeom>
              <a:gdLst>
                <a:gd fmla="*/ 110 w 680" name="T0"/>
                <a:gd fmla="*/ 244 h 646" name="T1"/>
                <a:gd fmla="*/ 96 w 680" name="T2"/>
                <a:gd fmla="*/ 186 h 646" name="T3"/>
                <a:gd fmla="*/ 116 w 680" name="T4"/>
                <a:gd fmla="*/ 132 h 646" name="T5"/>
                <a:gd fmla="*/ 174 w 680" name="T6"/>
                <a:gd fmla="*/ 76 h 646" name="T7"/>
                <a:gd fmla="*/ 124 w 680" name="T8"/>
                <a:gd fmla="*/ 64 h 646" name="T9"/>
                <a:gd fmla="*/ 64 w 680" name="T10"/>
                <a:gd fmla="*/ 90 h 646" name="T11"/>
                <a:gd fmla="*/ 18 w 680" name="T12"/>
                <a:gd fmla="*/ 150 h 646" name="T13"/>
                <a:gd fmla="*/ 0 w 680" name="T14"/>
                <a:gd fmla="*/ 222 h 646" name="T15"/>
                <a:gd fmla="*/ 10 w 680" name="T16"/>
                <a:gd fmla="*/ 304 h 646" name="T17"/>
                <a:gd fmla="*/ 46 w 680" name="T18"/>
                <a:gd fmla="*/ 372 h 646" name="T19"/>
                <a:gd fmla="*/ 94 w 680" name="T20"/>
                <a:gd fmla="*/ 406 h 646" name="T21"/>
                <a:gd fmla="*/ 144 w 680" name="T22"/>
                <a:gd fmla="*/ 416 h 646" name="T23"/>
                <a:gd fmla="*/ 332 w 680" name="T24"/>
                <a:gd fmla="*/ 440 h 646" name="T25"/>
                <a:gd fmla="*/ 480 w 680" name="T26"/>
                <a:gd fmla="*/ 490 h 646" name="T27"/>
                <a:gd fmla="*/ 620 w 680" name="T28"/>
                <a:gd fmla="*/ 582 h 646" name="T29"/>
                <a:gd fmla="*/ 670 w 680" name="T30"/>
                <a:gd fmla="*/ 618 h 646" name="T31"/>
                <a:gd fmla="*/ 616 w 680" name="T32"/>
                <a:gd fmla="*/ 518 h 646" name="T33"/>
                <a:gd fmla="*/ 546 w 680" name="T34"/>
                <a:gd fmla="*/ 438 h 646" name="T35"/>
                <a:gd fmla="*/ 470 w 680" name="T36"/>
                <a:gd fmla="*/ 384 h 646" name="T37"/>
                <a:gd fmla="*/ 412 w 680" name="T38"/>
                <a:gd fmla="*/ 364 h 646" name="T39"/>
                <a:gd fmla="*/ 320 w 680" name="T40"/>
                <a:gd fmla="*/ 336 h 646" name="T41"/>
                <a:gd fmla="*/ 282 w 680" name="T42"/>
                <a:gd fmla="*/ 302 h 646" name="T43"/>
                <a:gd fmla="*/ 264 w 680" name="T44"/>
                <a:gd fmla="*/ 256 h 646" name="T45"/>
                <a:gd fmla="*/ 262 w 680" name="T46"/>
                <a:gd fmla="*/ 206 h 646" name="T47"/>
                <a:gd fmla="*/ 310 w 680" name="T48"/>
                <a:gd fmla="*/ 126 h 646" name="T49"/>
                <a:gd fmla="*/ 366 w 680" name="T50"/>
                <a:gd fmla="*/ 102 h 646" name="T51"/>
                <a:gd fmla="*/ 408 w 680" name="T52"/>
                <a:gd fmla="*/ 106 h 646" name="T53"/>
                <a:gd fmla="*/ 438 w 680" name="T54"/>
                <a:gd fmla="*/ 128 h 646" name="T55"/>
                <a:gd fmla="*/ 458 w 680" name="T56"/>
                <a:gd fmla="*/ 188 h 646" name="T57"/>
                <a:gd fmla="*/ 444 w 680" name="T58"/>
                <a:gd fmla="*/ 194 h 646" name="T59"/>
                <a:gd fmla="*/ 400 w 680" name="T60"/>
                <a:gd fmla="*/ 150 h 646" name="T61"/>
                <a:gd fmla="*/ 364 w 680" name="T62"/>
                <a:gd fmla="*/ 152 h 646" name="T63"/>
                <a:gd fmla="*/ 328 w 680" name="T64"/>
                <a:gd fmla="*/ 172 h 646" name="T65"/>
                <a:gd fmla="*/ 306 w 680" name="T66"/>
                <a:gd fmla="*/ 206 h 646" name="T67"/>
                <a:gd fmla="*/ 304 w 680" name="T68"/>
                <a:gd fmla="*/ 248 h 646" name="T69"/>
                <a:gd fmla="*/ 320 w 680" name="T70"/>
                <a:gd fmla="*/ 282 h 646" name="T71"/>
                <a:gd fmla="*/ 362 w 680" name="T72"/>
                <a:gd fmla="*/ 312 h 646" name="T73"/>
                <a:gd fmla="*/ 434 w 680" name="T74"/>
                <a:gd fmla="*/ 322 h 646" name="T75"/>
                <a:gd fmla="*/ 516 w 680" name="T76"/>
                <a:gd fmla="*/ 296 h 646" name="T77"/>
                <a:gd fmla="*/ 546 w 680" name="T78"/>
                <a:gd fmla="*/ 266 h 646" name="T79"/>
                <a:gd fmla="*/ 568 w 680" name="T80"/>
                <a:gd fmla="*/ 174 h 646" name="T81"/>
                <a:gd fmla="*/ 556 w 680" name="T82"/>
                <a:gd fmla="*/ 108 h 646" name="T83"/>
                <a:gd fmla="*/ 524 w 680" name="T84"/>
                <a:gd fmla="*/ 58 h 646" name="T85"/>
                <a:gd fmla="*/ 470 w 680" name="T86"/>
                <a:gd fmla="*/ 20 h 646" name="T87"/>
                <a:gd fmla="*/ 400 w 680" name="T88"/>
                <a:gd fmla="*/ 2 h 646" name="T89"/>
                <a:gd fmla="*/ 336 w 680" name="T90"/>
                <a:gd fmla="*/ 4 h 646" name="T91"/>
                <a:gd fmla="*/ 246 w 680" name="T92"/>
                <a:gd fmla="*/ 46 h 646" name="T93"/>
                <a:gd fmla="*/ 174 w 680" name="T94"/>
                <a:gd fmla="*/ 116 h 646" name="T95"/>
                <a:gd fmla="*/ 132 w 680" name="T96"/>
                <a:gd fmla="*/ 200 h 646" name="T97"/>
                <a:gd fmla="*/ 134 w 680" name="T98"/>
                <a:gd fmla="*/ 272 h 646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646" w="680">
                  <a:moveTo>
                    <a:pt x="134" y="272"/>
                  </a:moveTo>
                  <a:lnTo>
                    <a:pt x="134" y="272"/>
                  </a:lnTo>
                  <a:lnTo>
                    <a:pt x="122" y="258"/>
                  </a:lnTo>
                  <a:lnTo>
                    <a:pt x="110" y="244"/>
                  </a:lnTo>
                  <a:lnTo>
                    <a:pt x="104" y="228"/>
                  </a:lnTo>
                  <a:lnTo>
                    <a:pt x="98" y="214"/>
                  </a:lnTo>
                  <a:lnTo>
                    <a:pt x="96" y="200"/>
                  </a:lnTo>
                  <a:lnTo>
                    <a:pt x="96" y="186"/>
                  </a:lnTo>
                  <a:lnTo>
                    <a:pt x="98" y="172"/>
                  </a:lnTo>
                  <a:lnTo>
                    <a:pt x="104" y="158"/>
                  </a:lnTo>
                  <a:lnTo>
                    <a:pt x="108" y="146"/>
                  </a:lnTo>
                  <a:lnTo>
                    <a:pt x="116" y="132"/>
                  </a:lnTo>
                  <a:lnTo>
                    <a:pt x="124" y="122"/>
                  </a:lnTo>
                  <a:lnTo>
                    <a:pt x="134" y="110"/>
                  </a:lnTo>
                  <a:lnTo>
                    <a:pt x="154" y="90"/>
                  </a:lnTo>
                  <a:lnTo>
                    <a:pt x="174" y="76"/>
                  </a:lnTo>
                  <a:lnTo>
                    <a:pt x="174" y="76"/>
                  </a:lnTo>
                  <a:lnTo>
                    <a:pt x="158" y="68"/>
                  </a:lnTo>
                  <a:lnTo>
                    <a:pt x="140" y="64"/>
                  </a:lnTo>
                  <a:lnTo>
                    <a:pt x="124" y="64"/>
                  </a:lnTo>
                  <a:lnTo>
                    <a:pt x="108" y="66"/>
                  </a:lnTo>
                  <a:lnTo>
                    <a:pt x="92" y="72"/>
                  </a:lnTo>
                  <a:lnTo>
                    <a:pt x="78" y="80"/>
                  </a:lnTo>
                  <a:lnTo>
                    <a:pt x="64" y="90"/>
                  </a:lnTo>
                  <a:lnTo>
                    <a:pt x="50" y="102"/>
                  </a:lnTo>
                  <a:lnTo>
                    <a:pt x="38" y="116"/>
                  </a:lnTo>
                  <a:lnTo>
                    <a:pt x="28" y="132"/>
                  </a:lnTo>
                  <a:lnTo>
                    <a:pt x="18" y="150"/>
                  </a:lnTo>
                  <a:lnTo>
                    <a:pt x="12" y="166"/>
                  </a:lnTo>
                  <a:lnTo>
                    <a:pt x="6" y="186"/>
                  </a:lnTo>
                  <a:lnTo>
                    <a:pt x="2" y="204"/>
                  </a:lnTo>
                  <a:lnTo>
                    <a:pt x="0" y="222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2" y="272"/>
                  </a:lnTo>
                  <a:lnTo>
                    <a:pt x="10" y="304"/>
                  </a:lnTo>
                  <a:lnTo>
                    <a:pt x="20" y="334"/>
                  </a:lnTo>
                  <a:lnTo>
                    <a:pt x="28" y="346"/>
                  </a:lnTo>
                  <a:lnTo>
                    <a:pt x="36" y="360"/>
                  </a:lnTo>
                  <a:lnTo>
                    <a:pt x="46" y="372"/>
                  </a:lnTo>
                  <a:lnTo>
                    <a:pt x="56" y="382"/>
                  </a:lnTo>
                  <a:lnTo>
                    <a:pt x="66" y="392"/>
                  </a:lnTo>
                  <a:lnTo>
                    <a:pt x="80" y="400"/>
                  </a:lnTo>
                  <a:lnTo>
                    <a:pt x="94" y="406"/>
                  </a:lnTo>
                  <a:lnTo>
                    <a:pt x="108" y="410"/>
                  </a:lnTo>
                  <a:lnTo>
                    <a:pt x="126" y="414"/>
                  </a:lnTo>
                  <a:lnTo>
                    <a:pt x="144" y="416"/>
                  </a:lnTo>
                  <a:lnTo>
                    <a:pt x="144" y="416"/>
                  </a:lnTo>
                  <a:lnTo>
                    <a:pt x="198" y="418"/>
                  </a:lnTo>
                  <a:lnTo>
                    <a:pt x="262" y="426"/>
                  </a:lnTo>
                  <a:lnTo>
                    <a:pt x="296" y="432"/>
                  </a:lnTo>
                  <a:lnTo>
                    <a:pt x="332" y="440"/>
                  </a:lnTo>
                  <a:lnTo>
                    <a:pt x="368" y="448"/>
                  </a:lnTo>
                  <a:lnTo>
                    <a:pt x="406" y="460"/>
                  </a:lnTo>
                  <a:lnTo>
                    <a:pt x="444" y="474"/>
                  </a:lnTo>
                  <a:lnTo>
                    <a:pt x="480" y="490"/>
                  </a:lnTo>
                  <a:lnTo>
                    <a:pt x="518" y="508"/>
                  </a:lnTo>
                  <a:lnTo>
                    <a:pt x="554" y="530"/>
                  </a:lnTo>
                  <a:lnTo>
                    <a:pt x="588" y="554"/>
                  </a:lnTo>
                  <a:lnTo>
                    <a:pt x="620" y="582"/>
                  </a:lnTo>
                  <a:lnTo>
                    <a:pt x="652" y="612"/>
                  </a:lnTo>
                  <a:lnTo>
                    <a:pt x="680" y="646"/>
                  </a:lnTo>
                  <a:lnTo>
                    <a:pt x="680" y="646"/>
                  </a:lnTo>
                  <a:lnTo>
                    <a:pt x="670" y="618"/>
                  </a:lnTo>
                  <a:lnTo>
                    <a:pt x="658" y="592"/>
                  </a:lnTo>
                  <a:lnTo>
                    <a:pt x="644" y="566"/>
                  </a:lnTo>
                  <a:lnTo>
                    <a:pt x="630" y="542"/>
                  </a:lnTo>
                  <a:lnTo>
                    <a:pt x="616" y="518"/>
                  </a:lnTo>
                  <a:lnTo>
                    <a:pt x="600" y="496"/>
                  </a:lnTo>
                  <a:lnTo>
                    <a:pt x="582" y="474"/>
                  </a:lnTo>
                  <a:lnTo>
                    <a:pt x="564" y="456"/>
                  </a:lnTo>
                  <a:lnTo>
                    <a:pt x="546" y="438"/>
                  </a:lnTo>
                  <a:lnTo>
                    <a:pt x="528" y="420"/>
                  </a:lnTo>
                  <a:lnTo>
                    <a:pt x="508" y="406"/>
                  </a:lnTo>
                  <a:lnTo>
                    <a:pt x="490" y="394"/>
                  </a:lnTo>
                  <a:lnTo>
                    <a:pt x="470" y="384"/>
                  </a:lnTo>
                  <a:lnTo>
                    <a:pt x="450" y="374"/>
                  </a:lnTo>
                  <a:lnTo>
                    <a:pt x="432" y="368"/>
                  </a:lnTo>
                  <a:lnTo>
                    <a:pt x="412" y="364"/>
                  </a:lnTo>
                  <a:lnTo>
                    <a:pt x="412" y="364"/>
                  </a:lnTo>
                  <a:lnTo>
                    <a:pt x="376" y="358"/>
                  </a:lnTo>
                  <a:lnTo>
                    <a:pt x="346" y="348"/>
                  </a:lnTo>
                  <a:lnTo>
                    <a:pt x="332" y="342"/>
                  </a:lnTo>
                  <a:lnTo>
                    <a:pt x="320" y="336"/>
                  </a:lnTo>
                  <a:lnTo>
                    <a:pt x="310" y="328"/>
                  </a:lnTo>
                  <a:lnTo>
                    <a:pt x="300" y="320"/>
                  </a:lnTo>
                  <a:lnTo>
                    <a:pt x="290" y="310"/>
                  </a:lnTo>
                  <a:lnTo>
                    <a:pt x="282" y="302"/>
                  </a:lnTo>
                  <a:lnTo>
                    <a:pt x="276" y="290"/>
                  </a:lnTo>
                  <a:lnTo>
                    <a:pt x="270" y="280"/>
                  </a:lnTo>
                  <a:lnTo>
                    <a:pt x="266" y="268"/>
                  </a:lnTo>
                  <a:lnTo>
                    <a:pt x="264" y="256"/>
                  </a:lnTo>
                  <a:lnTo>
                    <a:pt x="260" y="230"/>
                  </a:lnTo>
                  <a:lnTo>
                    <a:pt x="260" y="230"/>
                  </a:lnTo>
                  <a:lnTo>
                    <a:pt x="260" y="218"/>
                  </a:lnTo>
                  <a:lnTo>
                    <a:pt x="262" y="206"/>
                  </a:lnTo>
                  <a:lnTo>
                    <a:pt x="268" y="182"/>
                  </a:lnTo>
                  <a:lnTo>
                    <a:pt x="280" y="162"/>
                  </a:lnTo>
                  <a:lnTo>
                    <a:pt x="294" y="142"/>
                  </a:lnTo>
                  <a:lnTo>
                    <a:pt x="310" y="126"/>
                  </a:lnTo>
                  <a:lnTo>
                    <a:pt x="328" y="114"/>
                  </a:lnTo>
                  <a:lnTo>
                    <a:pt x="346" y="106"/>
                  </a:lnTo>
                  <a:lnTo>
                    <a:pt x="356" y="102"/>
                  </a:lnTo>
                  <a:lnTo>
                    <a:pt x="366" y="102"/>
                  </a:lnTo>
                  <a:lnTo>
                    <a:pt x="366" y="102"/>
                  </a:lnTo>
                  <a:lnTo>
                    <a:pt x="390" y="102"/>
                  </a:lnTo>
                  <a:lnTo>
                    <a:pt x="400" y="104"/>
                  </a:lnTo>
                  <a:lnTo>
                    <a:pt x="408" y="106"/>
                  </a:lnTo>
                  <a:lnTo>
                    <a:pt x="418" y="110"/>
                  </a:lnTo>
                  <a:lnTo>
                    <a:pt x="426" y="114"/>
                  </a:lnTo>
                  <a:lnTo>
                    <a:pt x="432" y="120"/>
                  </a:lnTo>
                  <a:lnTo>
                    <a:pt x="438" y="128"/>
                  </a:lnTo>
                  <a:lnTo>
                    <a:pt x="444" y="136"/>
                  </a:lnTo>
                  <a:lnTo>
                    <a:pt x="448" y="144"/>
                  </a:lnTo>
                  <a:lnTo>
                    <a:pt x="456" y="164"/>
                  </a:lnTo>
                  <a:lnTo>
                    <a:pt x="458" y="188"/>
                  </a:lnTo>
                  <a:lnTo>
                    <a:pt x="458" y="216"/>
                  </a:lnTo>
                  <a:lnTo>
                    <a:pt x="458" y="216"/>
                  </a:lnTo>
                  <a:lnTo>
                    <a:pt x="450" y="206"/>
                  </a:lnTo>
                  <a:lnTo>
                    <a:pt x="444" y="194"/>
                  </a:lnTo>
                  <a:lnTo>
                    <a:pt x="430" y="172"/>
                  </a:lnTo>
                  <a:lnTo>
                    <a:pt x="422" y="162"/>
                  </a:lnTo>
                  <a:lnTo>
                    <a:pt x="412" y="154"/>
                  </a:lnTo>
                  <a:lnTo>
                    <a:pt x="400" y="150"/>
                  </a:lnTo>
                  <a:lnTo>
                    <a:pt x="386" y="150"/>
                  </a:lnTo>
                  <a:lnTo>
                    <a:pt x="386" y="150"/>
                  </a:lnTo>
                  <a:lnTo>
                    <a:pt x="374" y="150"/>
                  </a:lnTo>
                  <a:lnTo>
                    <a:pt x="364" y="152"/>
                  </a:lnTo>
                  <a:lnTo>
                    <a:pt x="354" y="156"/>
                  </a:lnTo>
                  <a:lnTo>
                    <a:pt x="344" y="162"/>
                  </a:lnTo>
                  <a:lnTo>
                    <a:pt x="336" y="166"/>
                  </a:lnTo>
                  <a:lnTo>
                    <a:pt x="328" y="172"/>
                  </a:lnTo>
                  <a:lnTo>
                    <a:pt x="320" y="180"/>
                  </a:lnTo>
                  <a:lnTo>
                    <a:pt x="314" y="188"/>
                  </a:lnTo>
                  <a:lnTo>
                    <a:pt x="310" y="196"/>
                  </a:lnTo>
                  <a:lnTo>
                    <a:pt x="306" y="206"/>
                  </a:lnTo>
                  <a:lnTo>
                    <a:pt x="304" y="216"/>
                  </a:lnTo>
                  <a:lnTo>
                    <a:pt x="302" y="226"/>
                  </a:lnTo>
                  <a:lnTo>
                    <a:pt x="304" y="236"/>
                  </a:lnTo>
                  <a:lnTo>
                    <a:pt x="304" y="248"/>
                  </a:lnTo>
                  <a:lnTo>
                    <a:pt x="308" y="258"/>
                  </a:lnTo>
                  <a:lnTo>
                    <a:pt x="312" y="270"/>
                  </a:lnTo>
                  <a:lnTo>
                    <a:pt x="312" y="270"/>
                  </a:lnTo>
                  <a:lnTo>
                    <a:pt x="320" y="282"/>
                  </a:lnTo>
                  <a:lnTo>
                    <a:pt x="328" y="290"/>
                  </a:lnTo>
                  <a:lnTo>
                    <a:pt x="338" y="298"/>
                  </a:lnTo>
                  <a:lnTo>
                    <a:pt x="348" y="306"/>
                  </a:lnTo>
                  <a:lnTo>
                    <a:pt x="362" y="312"/>
                  </a:lnTo>
                  <a:lnTo>
                    <a:pt x="374" y="316"/>
                  </a:lnTo>
                  <a:lnTo>
                    <a:pt x="388" y="318"/>
                  </a:lnTo>
                  <a:lnTo>
                    <a:pt x="404" y="320"/>
                  </a:lnTo>
                  <a:lnTo>
                    <a:pt x="434" y="322"/>
                  </a:lnTo>
                  <a:lnTo>
                    <a:pt x="464" y="318"/>
                  </a:lnTo>
                  <a:lnTo>
                    <a:pt x="492" y="308"/>
                  </a:lnTo>
                  <a:lnTo>
                    <a:pt x="504" y="304"/>
                  </a:lnTo>
                  <a:lnTo>
                    <a:pt x="516" y="296"/>
                  </a:lnTo>
                  <a:lnTo>
                    <a:pt x="516" y="296"/>
                  </a:lnTo>
                  <a:lnTo>
                    <a:pt x="524" y="290"/>
                  </a:lnTo>
                  <a:lnTo>
                    <a:pt x="532" y="284"/>
                  </a:lnTo>
                  <a:lnTo>
                    <a:pt x="546" y="266"/>
                  </a:lnTo>
                  <a:lnTo>
                    <a:pt x="556" y="246"/>
                  </a:lnTo>
                  <a:lnTo>
                    <a:pt x="564" y="224"/>
                  </a:lnTo>
                  <a:lnTo>
                    <a:pt x="568" y="200"/>
                  </a:lnTo>
                  <a:lnTo>
                    <a:pt x="568" y="174"/>
                  </a:lnTo>
                  <a:lnTo>
                    <a:pt x="566" y="148"/>
                  </a:lnTo>
                  <a:lnTo>
                    <a:pt x="560" y="122"/>
                  </a:lnTo>
                  <a:lnTo>
                    <a:pt x="560" y="122"/>
                  </a:lnTo>
                  <a:lnTo>
                    <a:pt x="556" y="108"/>
                  </a:lnTo>
                  <a:lnTo>
                    <a:pt x="550" y="94"/>
                  </a:lnTo>
                  <a:lnTo>
                    <a:pt x="544" y="82"/>
                  </a:lnTo>
                  <a:lnTo>
                    <a:pt x="534" y="70"/>
                  </a:lnTo>
                  <a:lnTo>
                    <a:pt x="524" y="58"/>
                  </a:lnTo>
                  <a:lnTo>
                    <a:pt x="514" y="48"/>
                  </a:lnTo>
                  <a:lnTo>
                    <a:pt x="500" y="38"/>
                  </a:lnTo>
                  <a:lnTo>
                    <a:pt x="486" y="28"/>
                  </a:lnTo>
                  <a:lnTo>
                    <a:pt x="470" y="20"/>
                  </a:lnTo>
                  <a:lnTo>
                    <a:pt x="454" y="14"/>
                  </a:lnTo>
                  <a:lnTo>
                    <a:pt x="436" y="8"/>
                  </a:lnTo>
                  <a:lnTo>
                    <a:pt x="418" y="4"/>
                  </a:lnTo>
                  <a:lnTo>
                    <a:pt x="400" y="2"/>
                  </a:lnTo>
                  <a:lnTo>
                    <a:pt x="378" y="0"/>
                  </a:lnTo>
                  <a:lnTo>
                    <a:pt x="358" y="2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12" y="10"/>
                  </a:lnTo>
                  <a:lnTo>
                    <a:pt x="290" y="20"/>
                  </a:lnTo>
                  <a:lnTo>
                    <a:pt x="268" y="32"/>
                  </a:lnTo>
                  <a:lnTo>
                    <a:pt x="246" y="46"/>
                  </a:lnTo>
                  <a:lnTo>
                    <a:pt x="226" y="60"/>
                  </a:lnTo>
                  <a:lnTo>
                    <a:pt x="206" y="78"/>
                  </a:lnTo>
                  <a:lnTo>
                    <a:pt x="190" y="96"/>
                  </a:lnTo>
                  <a:lnTo>
                    <a:pt x="174" y="116"/>
                  </a:lnTo>
                  <a:lnTo>
                    <a:pt x="160" y="138"/>
                  </a:lnTo>
                  <a:lnTo>
                    <a:pt x="148" y="158"/>
                  </a:lnTo>
                  <a:lnTo>
                    <a:pt x="140" y="178"/>
                  </a:lnTo>
                  <a:lnTo>
                    <a:pt x="132" y="200"/>
                  </a:lnTo>
                  <a:lnTo>
                    <a:pt x="128" y="220"/>
                  </a:lnTo>
                  <a:lnTo>
                    <a:pt x="128" y="238"/>
                  </a:lnTo>
                  <a:lnTo>
                    <a:pt x="130" y="256"/>
                  </a:lnTo>
                  <a:lnTo>
                    <a:pt x="134" y="272"/>
                  </a:lnTo>
                  <a:lnTo>
                    <a:pt x="134" y="272"/>
                  </a:lnTo>
                  <a:close/>
                </a:path>
              </a:pathLst>
            </a:custGeom>
            <a:grpFill/>
            <a:ln w="12700">
              <a:solidFill>
                <a:srgbClr val="FABE00"/>
              </a:solidFill>
              <a:prstDash val="solid"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</p:grpSp>
      <p:pic>
        <p:nvPicPr>
          <p:cNvPr descr="G:\公司\LOGO.png" id="30724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96914" y="4676775"/>
            <a:ext cx="166052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194426" y="127000"/>
            <a:ext cx="2773363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6" name="矩形 2"/>
          <p:cNvSpPr>
            <a:spLocks noChangeArrowheads="1"/>
          </p:cNvSpPr>
          <p:nvPr/>
        </p:nvSpPr>
        <p:spPr bwMode="auto">
          <a:xfrm>
            <a:off x="1341438" y="4019551"/>
            <a:ext cx="7593012" cy="67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altLang="en-US" lang="zh-CN" sz="1600">
                <a:latin charset="-122" pitchFamily="65" typeface="方正细倩简体"/>
                <a:ea charset="-122" pitchFamily="65" typeface="方正细倩简体"/>
              </a:rPr>
              <a:t>       红鱼池位于园中部偏南处，是全园游赏的中心区域。池岸曲折自然，池中堆土成岛，池上架设曲桥，倚桥栏俯看，数千尾金鳞红鱼结队往来，泼刺戏水。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156028" y="4054760"/>
            <a:ext cx="659413" cy="283967"/>
            <a:chOff x="198438" y="1811338"/>
            <a:chExt cx="7689850" cy="3311525"/>
          </a:xfrm>
          <a:gradFill flip="none" rotWithShape="1">
            <a:gsLst>
              <a:gs pos="0">
                <a:srgbClr val="640000"/>
              </a:gs>
              <a:gs pos="49000">
                <a:srgbClr val="C80000"/>
              </a:gs>
              <a:gs pos="100000">
                <a:srgbClr val="FF0000"/>
              </a:gs>
            </a:gsLst>
            <a:path path="shape">
              <a:fillToRect b="50000" l="50000" r="50000" t="50000"/>
            </a:path>
          </a:gradFill>
        </p:grpSpPr>
        <p:sp>
          <p:nvSpPr>
            <p:cNvPr id="5" name="Freeform 8"/>
            <p:cNvSpPr/>
            <p:nvPr/>
          </p:nvSpPr>
          <p:spPr bwMode="auto">
            <a:xfrm>
              <a:off x="198438" y="1811338"/>
              <a:ext cx="7394575" cy="3311525"/>
            </a:xfrm>
            <a:custGeom>
              <a:gdLst>
                <a:gd fmla="*/ 1674 w 4658" name="T0"/>
                <a:gd fmla="*/ 658 h 2086" name="T1"/>
                <a:gd fmla="*/ 1320 w 4658" name="T2"/>
                <a:gd fmla="*/ 820 h 2086" name="T3"/>
                <a:gd fmla="*/ 1068 w 4658" name="T4"/>
                <a:gd fmla="*/ 1096 h 2086" name="T5"/>
                <a:gd fmla="*/ 1166 w 4658" name="T6"/>
                <a:gd fmla="*/ 1402 h 2086" name="T7"/>
                <a:gd fmla="*/ 1510 w 4658" name="T8"/>
                <a:gd fmla="*/ 1610 h 2086" name="T9"/>
                <a:gd fmla="*/ 1986 w 4658" name="T10"/>
                <a:gd fmla="*/ 1886 h 2086" name="T11"/>
                <a:gd fmla="*/ 1932 w 4658" name="T12"/>
                <a:gd fmla="*/ 1980 h 2086" name="T13"/>
                <a:gd fmla="*/ 1350 w 4658" name="T14"/>
                <a:gd fmla="*/ 1714 h 2086" name="T15"/>
                <a:gd fmla="*/ 860 w 4658" name="T16"/>
                <a:gd fmla="*/ 1460 h 2086" name="T17"/>
                <a:gd fmla="*/ 432 w 4658" name="T18"/>
                <a:gd fmla="*/ 1624 h 2086" name="T19"/>
                <a:gd fmla="*/ 450 w 4658" name="T20"/>
                <a:gd fmla="*/ 1748 h 2086" name="T21"/>
                <a:gd fmla="*/ 604 w 4658" name="T22"/>
                <a:gd fmla="*/ 1592 h 2086" name="T23"/>
                <a:gd fmla="*/ 802 w 4658" name="T24"/>
                <a:gd fmla="*/ 1766 h 2086" name="T25"/>
                <a:gd fmla="*/ 584 w 4658" name="T26"/>
                <a:gd fmla="*/ 2058 h 2086" name="T27"/>
                <a:gd fmla="*/ 160 w 4658" name="T28"/>
                <a:gd fmla="*/ 1982 h 2086" name="T29"/>
                <a:gd fmla="*/ 80 w 4658" name="T30"/>
                <a:gd fmla="*/ 1550 h 2086" name="T31"/>
                <a:gd fmla="*/ 12 w 4658" name="T32"/>
                <a:gd fmla="*/ 1254 h 2086" name="T33"/>
                <a:gd fmla="*/ 290 w 4658" name="T34"/>
                <a:gd fmla="*/ 1070 h 2086" name="T35"/>
                <a:gd fmla="*/ 574 w 4658" name="T36"/>
                <a:gd fmla="*/ 1192 h 2086" name="T37"/>
                <a:gd fmla="*/ 976 w 4658" name="T38"/>
                <a:gd fmla="*/ 1070 h 2086" name="T39"/>
                <a:gd fmla="*/ 970 w 4658" name="T40"/>
                <a:gd fmla="*/ 796 h 2086" name="T41"/>
                <a:gd fmla="*/ 742 w 4658" name="T42"/>
                <a:gd fmla="*/ 774 h 2086" name="T43"/>
                <a:gd fmla="*/ 968 w 4658" name="T44"/>
                <a:gd fmla="*/ 956 h 2086" name="T45"/>
                <a:gd fmla="*/ 728 w 4658" name="T46"/>
                <a:gd fmla="*/ 1138 h 2086" name="T47"/>
                <a:gd fmla="*/ 462 w 4658" name="T48"/>
                <a:gd fmla="*/ 972 h 2086" name="T49"/>
                <a:gd fmla="*/ 578 w 4658" name="T50"/>
                <a:gd fmla="*/ 676 h 2086" name="T51"/>
                <a:gd fmla="*/ 684 w 4658" name="T52"/>
                <a:gd fmla="*/ 478 h 2086" name="T53"/>
                <a:gd fmla="*/ 930 w 4658" name="T54"/>
                <a:gd fmla="*/ 278 h 2086" name="T55"/>
                <a:gd fmla="*/ 1204 w 4658" name="T56"/>
                <a:gd fmla="*/ 154 h 2086" name="T57"/>
                <a:gd fmla="*/ 1586 w 4658" name="T58"/>
                <a:gd fmla="*/ 2 h 2086" name="T59"/>
                <a:gd fmla="*/ 1982 w 4658" name="T60"/>
                <a:gd fmla="*/ 116 h 2086" name="T61"/>
                <a:gd fmla="*/ 2314 w 4658" name="T62"/>
                <a:gd fmla="*/ 346 h 2086" name="T63"/>
                <a:gd fmla="*/ 2100 w 4658" name="T64"/>
                <a:gd fmla="*/ 666 h 2086" name="T65"/>
                <a:gd fmla="*/ 1940 w 4658" name="T66"/>
                <a:gd fmla="*/ 476 h 2086" name="T67"/>
                <a:gd fmla="*/ 1998 w 4658" name="T68"/>
                <a:gd fmla="*/ 350 h 2086" name="T69"/>
                <a:gd fmla="*/ 1918 w 4658" name="T70"/>
                <a:gd fmla="*/ 624 h 2086" name="T71"/>
                <a:gd fmla="*/ 2152 w 4658" name="T72"/>
                <a:gd fmla="*/ 722 h 2086" name="T73"/>
                <a:gd fmla="*/ 2378 w 4658" name="T74"/>
                <a:gd fmla="*/ 496 h 2086" name="T75"/>
                <a:gd fmla="*/ 2486 w 4658" name="T76"/>
                <a:gd fmla="*/ 276 h 2086" name="T77"/>
                <a:gd fmla="*/ 2728 w 4658" name="T78"/>
                <a:gd fmla="*/ 370 h 2086" name="T79"/>
                <a:gd fmla="*/ 3024 w 4658" name="T80"/>
                <a:gd fmla="*/ 402 h 2086" name="T81"/>
                <a:gd fmla="*/ 3094 w 4658" name="T82"/>
                <a:gd fmla="*/ 700 h 2086" name="T83"/>
                <a:gd fmla="*/ 3328 w 4658" name="T84"/>
                <a:gd fmla="*/ 822 h 2086" name="T85"/>
                <a:gd fmla="*/ 3334 w 4658" name="T86"/>
                <a:gd fmla="*/ 1086 h 2086" name="T87"/>
                <a:gd fmla="*/ 2968 w 4658" name="T88"/>
                <a:gd fmla="*/ 1184 h 2086" name="T89"/>
                <a:gd fmla="*/ 2938 w 4658" name="T90"/>
                <a:gd fmla="*/ 918 h 2086" name="T91"/>
                <a:gd fmla="*/ 3142 w 4658" name="T92"/>
                <a:gd fmla="*/ 974 h 2086" name="T93"/>
                <a:gd fmla="*/ 3190 w 4658" name="T94"/>
                <a:gd fmla="*/ 1014 h 2086" name="T95"/>
                <a:gd fmla="*/ 3048 w 4658" name="T96"/>
                <a:gd fmla="*/ 834 h 2086" name="T97"/>
                <a:gd fmla="*/ 2802 w 4658" name="T98"/>
                <a:gd fmla="*/ 1024 h 2086" name="T99"/>
                <a:gd fmla="*/ 3018 w 4658" name="T100"/>
                <a:gd fmla="*/ 1270 h 2086" name="T101"/>
                <a:gd fmla="*/ 3478 w 4658" name="T102"/>
                <a:gd fmla="*/ 1064 h 2086" name="T103"/>
                <a:gd fmla="*/ 4058 w 4658" name="T104"/>
                <a:gd fmla="*/ 1070 h 2086" name="T105"/>
                <a:gd fmla="*/ 4658 w 4658" name="T106"/>
                <a:gd fmla="*/ 1442 h 2086" name="T107"/>
                <a:gd fmla="*/ 4066 w 4658" name="T108"/>
                <a:gd fmla="*/ 1240 h 2086" name="T109"/>
                <a:gd fmla="*/ 3572 w 4658" name="T110"/>
                <a:gd fmla="*/ 1174 h 2086" name="T111"/>
                <a:gd fmla="*/ 2986 w 4658" name="T112"/>
                <a:gd fmla="*/ 1518 h 2086" name="T113"/>
                <a:gd fmla="*/ 2470 w 4658" name="T114"/>
                <a:gd fmla="*/ 1472 h 2086" name="T115"/>
                <a:gd fmla="*/ 2540 w 4658" name="T116"/>
                <a:gd fmla="*/ 1250 h 2086" name="T117"/>
                <a:gd fmla="*/ 2340 w 4658" name="T118"/>
                <a:gd fmla="*/ 872 h 2086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2086" w="4658">
                  <a:moveTo>
                    <a:pt x="1970" y="850"/>
                  </a:moveTo>
                  <a:lnTo>
                    <a:pt x="1970" y="850"/>
                  </a:lnTo>
                  <a:lnTo>
                    <a:pt x="1954" y="822"/>
                  </a:lnTo>
                  <a:lnTo>
                    <a:pt x="1938" y="796"/>
                  </a:lnTo>
                  <a:lnTo>
                    <a:pt x="1920" y="774"/>
                  </a:lnTo>
                  <a:lnTo>
                    <a:pt x="1900" y="752"/>
                  </a:lnTo>
                  <a:lnTo>
                    <a:pt x="1878" y="734"/>
                  </a:lnTo>
                  <a:lnTo>
                    <a:pt x="1856" y="716"/>
                  </a:lnTo>
                  <a:lnTo>
                    <a:pt x="1832" y="702"/>
                  </a:lnTo>
                  <a:lnTo>
                    <a:pt x="1808" y="690"/>
                  </a:lnTo>
                  <a:lnTo>
                    <a:pt x="1782" y="680"/>
                  </a:lnTo>
                  <a:lnTo>
                    <a:pt x="1756" y="672"/>
                  </a:lnTo>
                  <a:lnTo>
                    <a:pt x="1730" y="666"/>
                  </a:lnTo>
                  <a:lnTo>
                    <a:pt x="1702" y="660"/>
                  </a:lnTo>
                  <a:lnTo>
                    <a:pt x="1674" y="658"/>
                  </a:lnTo>
                  <a:lnTo>
                    <a:pt x="1648" y="658"/>
                  </a:lnTo>
                  <a:lnTo>
                    <a:pt x="1620" y="660"/>
                  </a:lnTo>
                  <a:lnTo>
                    <a:pt x="1592" y="662"/>
                  </a:lnTo>
                  <a:lnTo>
                    <a:pt x="1564" y="668"/>
                  </a:lnTo>
                  <a:lnTo>
                    <a:pt x="1538" y="674"/>
                  </a:lnTo>
                  <a:lnTo>
                    <a:pt x="1512" y="682"/>
                  </a:lnTo>
                  <a:lnTo>
                    <a:pt x="1486" y="692"/>
                  </a:lnTo>
                  <a:lnTo>
                    <a:pt x="1460" y="702"/>
                  </a:lnTo>
                  <a:lnTo>
                    <a:pt x="1436" y="716"/>
                  </a:lnTo>
                  <a:lnTo>
                    <a:pt x="1414" y="730"/>
                  </a:lnTo>
                  <a:lnTo>
                    <a:pt x="1392" y="744"/>
                  </a:lnTo>
                  <a:lnTo>
                    <a:pt x="1372" y="762"/>
                  </a:lnTo>
                  <a:lnTo>
                    <a:pt x="1352" y="780"/>
                  </a:lnTo>
                  <a:lnTo>
                    <a:pt x="1334" y="800"/>
                  </a:lnTo>
                  <a:lnTo>
                    <a:pt x="1320" y="820"/>
                  </a:lnTo>
                  <a:lnTo>
                    <a:pt x="1306" y="842"/>
                  </a:lnTo>
                  <a:lnTo>
                    <a:pt x="1294" y="864"/>
                  </a:lnTo>
                  <a:lnTo>
                    <a:pt x="1284" y="888"/>
                  </a:lnTo>
                  <a:lnTo>
                    <a:pt x="1276" y="914"/>
                  </a:lnTo>
                  <a:lnTo>
                    <a:pt x="1276" y="914"/>
                  </a:lnTo>
                  <a:lnTo>
                    <a:pt x="1246" y="920"/>
                  </a:lnTo>
                  <a:lnTo>
                    <a:pt x="1218" y="930"/>
                  </a:lnTo>
                  <a:lnTo>
                    <a:pt x="1192" y="942"/>
                  </a:lnTo>
                  <a:lnTo>
                    <a:pt x="1168" y="958"/>
                  </a:lnTo>
                  <a:lnTo>
                    <a:pt x="1146" y="978"/>
                  </a:lnTo>
                  <a:lnTo>
                    <a:pt x="1126" y="998"/>
                  </a:lnTo>
                  <a:lnTo>
                    <a:pt x="1108" y="1022"/>
                  </a:lnTo>
                  <a:lnTo>
                    <a:pt x="1094" y="1046"/>
                  </a:lnTo>
                  <a:lnTo>
                    <a:pt x="1080" y="1070"/>
                  </a:lnTo>
                  <a:lnTo>
                    <a:pt x="1068" y="1096"/>
                  </a:lnTo>
                  <a:lnTo>
                    <a:pt x="1060" y="1122"/>
                  </a:lnTo>
                  <a:lnTo>
                    <a:pt x="1054" y="1148"/>
                  </a:lnTo>
                  <a:lnTo>
                    <a:pt x="1050" y="1172"/>
                  </a:lnTo>
                  <a:lnTo>
                    <a:pt x="1048" y="1196"/>
                  </a:lnTo>
                  <a:lnTo>
                    <a:pt x="1048" y="1220"/>
                  </a:lnTo>
                  <a:lnTo>
                    <a:pt x="1050" y="1240"/>
                  </a:lnTo>
                  <a:lnTo>
                    <a:pt x="1050" y="1240"/>
                  </a:lnTo>
                  <a:lnTo>
                    <a:pt x="1056" y="1268"/>
                  </a:lnTo>
                  <a:lnTo>
                    <a:pt x="1066" y="1292"/>
                  </a:lnTo>
                  <a:lnTo>
                    <a:pt x="1078" y="1316"/>
                  </a:lnTo>
                  <a:lnTo>
                    <a:pt x="1090" y="1338"/>
                  </a:lnTo>
                  <a:lnTo>
                    <a:pt x="1106" y="1356"/>
                  </a:lnTo>
                  <a:lnTo>
                    <a:pt x="1124" y="1374"/>
                  </a:lnTo>
                  <a:lnTo>
                    <a:pt x="1144" y="1390"/>
                  </a:lnTo>
                  <a:lnTo>
                    <a:pt x="1166" y="1402"/>
                  </a:lnTo>
                  <a:lnTo>
                    <a:pt x="1188" y="1412"/>
                  </a:lnTo>
                  <a:lnTo>
                    <a:pt x="1212" y="1420"/>
                  </a:lnTo>
                  <a:lnTo>
                    <a:pt x="1238" y="1424"/>
                  </a:lnTo>
                  <a:lnTo>
                    <a:pt x="1264" y="1424"/>
                  </a:lnTo>
                  <a:lnTo>
                    <a:pt x="1290" y="1422"/>
                  </a:lnTo>
                  <a:lnTo>
                    <a:pt x="1318" y="1418"/>
                  </a:lnTo>
                  <a:lnTo>
                    <a:pt x="1344" y="1408"/>
                  </a:lnTo>
                  <a:lnTo>
                    <a:pt x="1374" y="1396"/>
                  </a:lnTo>
                  <a:lnTo>
                    <a:pt x="1374" y="1396"/>
                  </a:lnTo>
                  <a:lnTo>
                    <a:pt x="1394" y="1436"/>
                  </a:lnTo>
                  <a:lnTo>
                    <a:pt x="1416" y="1474"/>
                  </a:lnTo>
                  <a:lnTo>
                    <a:pt x="1438" y="1512"/>
                  </a:lnTo>
                  <a:lnTo>
                    <a:pt x="1460" y="1546"/>
                  </a:lnTo>
                  <a:lnTo>
                    <a:pt x="1484" y="1578"/>
                  </a:lnTo>
                  <a:lnTo>
                    <a:pt x="1510" y="1610"/>
                  </a:lnTo>
                  <a:lnTo>
                    <a:pt x="1534" y="1640"/>
                  </a:lnTo>
                  <a:lnTo>
                    <a:pt x="1560" y="1666"/>
                  </a:lnTo>
                  <a:lnTo>
                    <a:pt x="1588" y="1692"/>
                  </a:lnTo>
                  <a:lnTo>
                    <a:pt x="1616" y="1716"/>
                  </a:lnTo>
                  <a:lnTo>
                    <a:pt x="1644" y="1738"/>
                  </a:lnTo>
                  <a:lnTo>
                    <a:pt x="1674" y="1760"/>
                  </a:lnTo>
                  <a:lnTo>
                    <a:pt x="1706" y="1780"/>
                  </a:lnTo>
                  <a:lnTo>
                    <a:pt x="1736" y="1798"/>
                  </a:lnTo>
                  <a:lnTo>
                    <a:pt x="1770" y="1814"/>
                  </a:lnTo>
                  <a:lnTo>
                    <a:pt x="1802" y="1828"/>
                  </a:lnTo>
                  <a:lnTo>
                    <a:pt x="1838" y="1842"/>
                  </a:lnTo>
                  <a:lnTo>
                    <a:pt x="1872" y="1856"/>
                  </a:lnTo>
                  <a:lnTo>
                    <a:pt x="1910" y="1866"/>
                  </a:lnTo>
                  <a:lnTo>
                    <a:pt x="1946" y="1878"/>
                  </a:lnTo>
                  <a:lnTo>
                    <a:pt x="1986" y="1886"/>
                  </a:lnTo>
                  <a:lnTo>
                    <a:pt x="2024" y="1894"/>
                  </a:lnTo>
                  <a:lnTo>
                    <a:pt x="2108" y="1908"/>
                  </a:lnTo>
                  <a:lnTo>
                    <a:pt x="2194" y="1918"/>
                  </a:lnTo>
                  <a:lnTo>
                    <a:pt x="2286" y="1924"/>
                  </a:lnTo>
                  <a:lnTo>
                    <a:pt x="2382" y="1928"/>
                  </a:lnTo>
                  <a:lnTo>
                    <a:pt x="2484" y="1928"/>
                  </a:lnTo>
                  <a:lnTo>
                    <a:pt x="2484" y="1928"/>
                  </a:lnTo>
                  <a:lnTo>
                    <a:pt x="2364" y="1950"/>
                  </a:lnTo>
                  <a:lnTo>
                    <a:pt x="2254" y="1966"/>
                  </a:lnTo>
                  <a:lnTo>
                    <a:pt x="2152" y="1978"/>
                  </a:lnTo>
                  <a:lnTo>
                    <a:pt x="2104" y="1980"/>
                  </a:lnTo>
                  <a:lnTo>
                    <a:pt x="2058" y="1982"/>
                  </a:lnTo>
                  <a:lnTo>
                    <a:pt x="2014" y="1982"/>
                  </a:lnTo>
                  <a:lnTo>
                    <a:pt x="1972" y="1982"/>
                  </a:lnTo>
                  <a:lnTo>
                    <a:pt x="1932" y="1980"/>
                  </a:lnTo>
                  <a:lnTo>
                    <a:pt x="1894" y="1978"/>
                  </a:lnTo>
                  <a:lnTo>
                    <a:pt x="1856" y="1972"/>
                  </a:lnTo>
                  <a:lnTo>
                    <a:pt x="1820" y="1968"/>
                  </a:lnTo>
                  <a:lnTo>
                    <a:pt x="1786" y="1962"/>
                  </a:lnTo>
                  <a:lnTo>
                    <a:pt x="1754" y="1954"/>
                  </a:lnTo>
                  <a:lnTo>
                    <a:pt x="1722" y="1946"/>
                  </a:lnTo>
                  <a:lnTo>
                    <a:pt x="1692" y="1936"/>
                  </a:lnTo>
                  <a:lnTo>
                    <a:pt x="1662" y="1924"/>
                  </a:lnTo>
                  <a:lnTo>
                    <a:pt x="1634" y="1914"/>
                  </a:lnTo>
                  <a:lnTo>
                    <a:pt x="1582" y="1888"/>
                  </a:lnTo>
                  <a:lnTo>
                    <a:pt x="1530" y="1858"/>
                  </a:lnTo>
                  <a:lnTo>
                    <a:pt x="1484" y="1826"/>
                  </a:lnTo>
                  <a:lnTo>
                    <a:pt x="1438" y="1792"/>
                  </a:lnTo>
                  <a:lnTo>
                    <a:pt x="1392" y="1754"/>
                  </a:lnTo>
                  <a:lnTo>
                    <a:pt x="1350" y="1714"/>
                  </a:lnTo>
                  <a:lnTo>
                    <a:pt x="1350" y="1714"/>
                  </a:lnTo>
                  <a:lnTo>
                    <a:pt x="1316" y="1684"/>
                  </a:lnTo>
                  <a:lnTo>
                    <a:pt x="1282" y="1654"/>
                  </a:lnTo>
                  <a:lnTo>
                    <a:pt x="1246" y="1628"/>
                  </a:lnTo>
                  <a:lnTo>
                    <a:pt x="1210" y="1602"/>
                  </a:lnTo>
                  <a:lnTo>
                    <a:pt x="1174" y="1578"/>
                  </a:lnTo>
                  <a:lnTo>
                    <a:pt x="1136" y="1556"/>
                  </a:lnTo>
                  <a:lnTo>
                    <a:pt x="1100" y="1538"/>
                  </a:lnTo>
                  <a:lnTo>
                    <a:pt x="1064" y="1520"/>
                  </a:lnTo>
                  <a:lnTo>
                    <a:pt x="1028" y="1504"/>
                  </a:lnTo>
                  <a:lnTo>
                    <a:pt x="992" y="1490"/>
                  </a:lnTo>
                  <a:lnTo>
                    <a:pt x="958" y="1480"/>
                  </a:lnTo>
                  <a:lnTo>
                    <a:pt x="924" y="1470"/>
                  </a:lnTo>
                  <a:lnTo>
                    <a:pt x="892" y="1464"/>
                  </a:lnTo>
                  <a:lnTo>
                    <a:pt x="860" y="1460"/>
                  </a:lnTo>
                  <a:lnTo>
                    <a:pt x="832" y="1460"/>
                  </a:lnTo>
                  <a:lnTo>
                    <a:pt x="804" y="1462"/>
                  </a:lnTo>
                  <a:lnTo>
                    <a:pt x="804" y="1462"/>
                  </a:lnTo>
                  <a:lnTo>
                    <a:pt x="754" y="1468"/>
                  </a:lnTo>
                  <a:lnTo>
                    <a:pt x="706" y="1478"/>
                  </a:lnTo>
                  <a:lnTo>
                    <a:pt x="658" y="1490"/>
                  </a:lnTo>
                  <a:lnTo>
                    <a:pt x="614" y="1502"/>
                  </a:lnTo>
                  <a:lnTo>
                    <a:pt x="574" y="1518"/>
                  </a:lnTo>
                  <a:lnTo>
                    <a:pt x="536" y="1536"/>
                  </a:lnTo>
                  <a:lnTo>
                    <a:pt x="504" y="1556"/>
                  </a:lnTo>
                  <a:lnTo>
                    <a:pt x="474" y="1576"/>
                  </a:lnTo>
                  <a:lnTo>
                    <a:pt x="462" y="1588"/>
                  </a:lnTo>
                  <a:lnTo>
                    <a:pt x="450" y="1600"/>
                  </a:lnTo>
                  <a:lnTo>
                    <a:pt x="440" y="1612"/>
                  </a:lnTo>
                  <a:lnTo>
                    <a:pt x="432" y="1624"/>
                  </a:lnTo>
                  <a:lnTo>
                    <a:pt x="426" y="1636"/>
                  </a:lnTo>
                  <a:lnTo>
                    <a:pt x="420" y="1650"/>
                  </a:lnTo>
                  <a:lnTo>
                    <a:pt x="416" y="1662"/>
                  </a:lnTo>
                  <a:lnTo>
                    <a:pt x="414" y="1676"/>
                  </a:lnTo>
                  <a:lnTo>
                    <a:pt x="414" y="1690"/>
                  </a:lnTo>
                  <a:lnTo>
                    <a:pt x="414" y="1704"/>
                  </a:lnTo>
                  <a:lnTo>
                    <a:pt x="418" y="1720"/>
                  </a:lnTo>
                  <a:lnTo>
                    <a:pt x="422" y="1734"/>
                  </a:lnTo>
                  <a:lnTo>
                    <a:pt x="430" y="1750"/>
                  </a:lnTo>
                  <a:lnTo>
                    <a:pt x="438" y="1766"/>
                  </a:lnTo>
                  <a:lnTo>
                    <a:pt x="450" y="1782"/>
                  </a:lnTo>
                  <a:lnTo>
                    <a:pt x="462" y="1798"/>
                  </a:lnTo>
                  <a:lnTo>
                    <a:pt x="462" y="1798"/>
                  </a:lnTo>
                  <a:lnTo>
                    <a:pt x="454" y="1772"/>
                  </a:lnTo>
                  <a:lnTo>
                    <a:pt x="450" y="1748"/>
                  </a:lnTo>
                  <a:lnTo>
                    <a:pt x="446" y="1726"/>
                  </a:lnTo>
                  <a:lnTo>
                    <a:pt x="446" y="1704"/>
                  </a:lnTo>
                  <a:lnTo>
                    <a:pt x="450" y="1686"/>
                  </a:lnTo>
                  <a:lnTo>
                    <a:pt x="454" y="1670"/>
                  </a:lnTo>
                  <a:lnTo>
                    <a:pt x="460" y="1654"/>
                  </a:lnTo>
                  <a:lnTo>
                    <a:pt x="470" y="1640"/>
                  </a:lnTo>
                  <a:lnTo>
                    <a:pt x="480" y="1628"/>
                  </a:lnTo>
                  <a:lnTo>
                    <a:pt x="492" y="1618"/>
                  </a:lnTo>
                  <a:lnTo>
                    <a:pt x="504" y="1610"/>
                  </a:lnTo>
                  <a:lnTo>
                    <a:pt x="520" y="1602"/>
                  </a:lnTo>
                  <a:lnTo>
                    <a:pt x="534" y="1598"/>
                  </a:lnTo>
                  <a:lnTo>
                    <a:pt x="552" y="1594"/>
                  </a:lnTo>
                  <a:lnTo>
                    <a:pt x="568" y="1592"/>
                  </a:lnTo>
                  <a:lnTo>
                    <a:pt x="586" y="1590"/>
                  </a:lnTo>
                  <a:lnTo>
                    <a:pt x="604" y="1592"/>
                  </a:lnTo>
                  <a:lnTo>
                    <a:pt x="622" y="1594"/>
                  </a:lnTo>
                  <a:lnTo>
                    <a:pt x="640" y="1598"/>
                  </a:lnTo>
                  <a:lnTo>
                    <a:pt x="658" y="1602"/>
                  </a:lnTo>
                  <a:lnTo>
                    <a:pt x="676" y="1608"/>
                  </a:lnTo>
                  <a:lnTo>
                    <a:pt x="694" y="1616"/>
                  </a:lnTo>
                  <a:lnTo>
                    <a:pt x="710" y="1626"/>
                  </a:lnTo>
                  <a:lnTo>
                    <a:pt x="726" y="1636"/>
                  </a:lnTo>
                  <a:lnTo>
                    <a:pt x="740" y="1648"/>
                  </a:lnTo>
                  <a:lnTo>
                    <a:pt x="754" y="1662"/>
                  </a:lnTo>
                  <a:lnTo>
                    <a:pt x="766" y="1676"/>
                  </a:lnTo>
                  <a:lnTo>
                    <a:pt x="778" y="1692"/>
                  </a:lnTo>
                  <a:lnTo>
                    <a:pt x="786" y="1708"/>
                  </a:lnTo>
                  <a:lnTo>
                    <a:pt x="794" y="1726"/>
                  </a:lnTo>
                  <a:lnTo>
                    <a:pt x="798" y="1746"/>
                  </a:lnTo>
                  <a:lnTo>
                    <a:pt x="802" y="1766"/>
                  </a:lnTo>
                  <a:lnTo>
                    <a:pt x="802" y="1766"/>
                  </a:lnTo>
                  <a:lnTo>
                    <a:pt x="804" y="1784"/>
                  </a:lnTo>
                  <a:lnTo>
                    <a:pt x="802" y="1802"/>
                  </a:lnTo>
                  <a:lnTo>
                    <a:pt x="802" y="1820"/>
                  </a:lnTo>
                  <a:lnTo>
                    <a:pt x="798" y="1838"/>
                  </a:lnTo>
                  <a:lnTo>
                    <a:pt x="796" y="1854"/>
                  </a:lnTo>
                  <a:lnTo>
                    <a:pt x="790" y="1870"/>
                  </a:lnTo>
                  <a:lnTo>
                    <a:pt x="778" y="1902"/>
                  </a:lnTo>
                  <a:lnTo>
                    <a:pt x="760" y="1932"/>
                  </a:lnTo>
                  <a:lnTo>
                    <a:pt x="740" y="1958"/>
                  </a:lnTo>
                  <a:lnTo>
                    <a:pt x="714" y="1984"/>
                  </a:lnTo>
                  <a:lnTo>
                    <a:pt x="686" y="2006"/>
                  </a:lnTo>
                  <a:lnTo>
                    <a:pt x="656" y="2026"/>
                  </a:lnTo>
                  <a:lnTo>
                    <a:pt x="622" y="2044"/>
                  </a:lnTo>
                  <a:lnTo>
                    <a:pt x="584" y="2058"/>
                  </a:lnTo>
                  <a:lnTo>
                    <a:pt x="546" y="2070"/>
                  </a:lnTo>
                  <a:lnTo>
                    <a:pt x="504" y="2078"/>
                  </a:lnTo>
                  <a:lnTo>
                    <a:pt x="462" y="2084"/>
                  </a:lnTo>
                  <a:lnTo>
                    <a:pt x="418" y="2086"/>
                  </a:lnTo>
                  <a:lnTo>
                    <a:pt x="372" y="2082"/>
                  </a:lnTo>
                  <a:lnTo>
                    <a:pt x="372" y="2082"/>
                  </a:lnTo>
                  <a:lnTo>
                    <a:pt x="342" y="2078"/>
                  </a:lnTo>
                  <a:lnTo>
                    <a:pt x="312" y="2072"/>
                  </a:lnTo>
                  <a:lnTo>
                    <a:pt x="286" y="2064"/>
                  </a:lnTo>
                  <a:lnTo>
                    <a:pt x="262" y="2054"/>
                  </a:lnTo>
                  <a:lnTo>
                    <a:pt x="238" y="2044"/>
                  </a:lnTo>
                  <a:lnTo>
                    <a:pt x="216" y="2030"/>
                  </a:lnTo>
                  <a:lnTo>
                    <a:pt x="196" y="2016"/>
                  </a:lnTo>
                  <a:lnTo>
                    <a:pt x="176" y="2000"/>
                  </a:lnTo>
                  <a:lnTo>
                    <a:pt x="160" y="1982"/>
                  </a:lnTo>
                  <a:lnTo>
                    <a:pt x="144" y="1964"/>
                  </a:lnTo>
                  <a:lnTo>
                    <a:pt x="128" y="1944"/>
                  </a:lnTo>
                  <a:lnTo>
                    <a:pt x="116" y="1922"/>
                  </a:lnTo>
                  <a:lnTo>
                    <a:pt x="104" y="1902"/>
                  </a:lnTo>
                  <a:lnTo>
                    <a:pt x="94" y="1880"/>
                  </a:lnTo>
                  <a:lnTo>
                    <a:pt x="84" y="1858"/>
                  </a:lnTo>
                  <a:lnTo>
                    <a:pt x="76" y="1834"/>
                  </a:lnTo>
                  <a:lnTo>
                    <a:pt x="70" y="1810"/>
                  </a:lnTo>
                  <a:lnTo>
                    <a:pt x="64" y="1788"/>
                  </a:lnTo>
                  <a:lnTo>
                    <a:pt x="56" y="1740"/>
                  </a:lnTo>
                  <a:lnTo>
                    <a:pt x="54" y="1694"/>
                  </a:lnTo>
                  <a:lnTo>
                    <a:pt x="56" y="1648"/>
                  </a:lnTo>
                  <a:lnTo>
                    <a:pt x="62" y="1606"/>
                  </a:lnTo>
                  <a:lnTo>
                    <a:pt x="72" y="1568"/>
                  </a:lnTo>
                  <a:lnTo>
                    <a:pt x="80" y="1550"/>
                  </a:lnTo>
                  <a:lnTo>
                    <a:pt x="86" y="1534"/>
                  </a:lnTo>
                  <a:lnTo>
                    <a:pt x="94" y="1518"/>
                  </a:lnTo>
                  <a:lnTo>
                    <a:pt x="104" y="1504"/>
                  </a:lnTo>
                  <a:lnTo>
                    <a:pt x="104" y="1504"/>
                  </a:lnTo>
                  <a:lnTo>
                    <a:pt x="78" y="1482"/>
                  </a:lnTo>
                  <a:lnTo>
                    <a:pt x="56" y="1458"/>
                  </a:lnTo>
                  <a:lnTo>
                    <a:pt x="36" y="1434"/>
                  </a:lnTo>
                  <a:lnTo>
                    <a:pt x="22" y="1412"/>
                  </a:lnTo>
                  <a:lnTo>
                    <a:pt x="12" y="1388"/>
                  </a:lnTo>
                  <a:lnTo>
                    <a:pt x="4" y="1364"/>
                  </a:lnTo>
                  <a:lnTo>
                    <a:pt x="0" y="1342"/>
                  </a:lnTo>
                  <a:lnTo>
                    <a:pt x="0" y="1320"/>
                  </a:lnTo>
                  <a:lnTo>
                    <a:pt x="2" y="1298"/>
                  </a:lnTo>
                  <a:lnTo>
                    <a:pt x="6" y="1276"/>
                  </a:lnTo>
                  <a:lnTo>
                    <a:pt x="12" y="1254"/>
                  </a:lnTo>
                  <a:lnTo>
                    <a:pt x="22" y="1234"/>
                  </a:lnTo>
                  <a:lnTo>
                    <a:pt x="34" y="1214"/>
                  </a:lnTo>
                  <a:lnTo>
                    <a:pt x="48" y="1196"/>
                  </a:lnTo>
                  <a:lnTo>
                    <a:pt x="62" y="1178"/>
                  </a:lnTo>
                  <a:lnTo>
                    <a:pt x="80" y="1160"/>
                  </a:lnTo>
                  <a:lnTo>
                    <a:pt x="98" y="1146"/>
                  </a:lnTo>
                  <a:lnTo>
                    <a:pt x="116" y="1130"/>
                  </a:lnTo>
                  <a:lnTo>
                    <a:pt x="136" y="1118"/>
                  </a:lnTo>
                  <a:lnTo>
                    <a:pt x="158" y="1106"/>
                  </a:lnTo>
                  <a:lnTo>
                    <a:pt x="180" y="1096"/>
                  </a:lnTo>
                  <a:lnTo>
                    <a:pt x="202" y="1088"/>
                  </a:lnTo>
                  <a:lnTo>
                    <a:pt x="224" y="1080"/>
                  </a:lnTo>
                  <a:lnTo>
                    <a:pt x="246" y="1076"/>
                  </a:lnTo>
                  <a:lnTo>
                    <a:pt x="270" y="1072"/>
                  </a:lnTo>
                  <a:lnTo>
                    <a:pt x="290" y="1070"/>
                  </a:lnTo>
                  <a:lnTo>
                    <a:pt x="312" y="1072"/>
                  </a:lnTo>
                  <a:lnTo>
                    <a:pt x="334" y="1074"/>
                  </a:lnTo>
                  <a:lnTo>
                    <a:pt x="352" y="1080"/>
                  </a:lnTo>
                  <a:lnTo>
                    <a:pt x="372" y="1088"/>
                  </a:lnTo>
                  <a:lnTo>
                    <a:pt x="390" y="1098"/>
                  </a:lnTo>
                  <a:lnTo>
                    <a:pt x="406" y="1110"/>
                  </a:lnTo>
                  <a:lnTo>
                    <a:pt x="406" y="1110"/>
                  </a:lnTo>
                  <a:lnTo>
                    <a:pt x="426" y="1126"/>
                  </a:lnTo>
                  <a:lnTo>
                    <a:pt x="446" y="1142"/>
                  </a:lnTo>
                  <a:lnTo>
                    <a:pt x="468" y="1154"/>
                  </a:lnTo>
                  <a:lnTo>
                    <a:pt x="488" y="1166"/>
                  </a:lnTo>
                  <a:lnTo>
                    <a:pt x="510" y="1174"/>
                  </a:lnTo>
                  <a:lnTo>
                    <a:pt x="532" y="1182"/>
                  </a:lnTo>
                  <a:lnTo>
                    <a:pt x="554" y="1188"/>
                  </a:lnTo>
                  <a:lnTo>
                    <a:pt x="574" y="1192"/>
                  </a:lnTo>
                  <a:lnTo>
                    <a:pt x="616" y="1198"/>
                  </a:lnTo>
                  <a:lnTo>
                    <a:pt x="656" y="1198"/>
                  </a:lnTo>
                  <a:lnTo>
                    <a:pt x="694" y="1196"/>
                  </a:lnTo>
                  <a:lnTo>
                    <a:pt x="730" y="1192"/>
                  </a:lnTo>
                  <a:lnTo>
                    <a:pt x="730" y="1192"/>
                  </a:lnTo>
                  <a:lnTo>
                    <a:pt x="776" y="1182"/>
                  </a:lnTo>
                  <a:lnTo>
                    <a:pt x="800" y="1176"/>
                  </a:lnTo>
                  <a:lnTo>
                    <a:pt x="824" y="1168"/>
                  </a:lnTo>
                  <a:lnTo>
                    <a:pt x="850" y="1158"/>
                  </a:lnTo>
                  <a:lnTo>
                    <a:pt x="874" y="1148"/>
                  </a:lnTo>
                  <a:lnTo>
                    <a:pt x="896" y="1134"/>
                  </a:lnTo>
                  <a:lnTo>
                    <a:pt x="918" y="1120"/>
                  </a:lnTo>
                  <a:lnTo>
                    <a:pt x="940" y="1106"/>
                  </a:lnTo>
                  <a:lnTo>
                    <a:pt x="958" y="1090"/>
                  </a:lnTo>
                  <a:lnTo>
                    <a:pt x="976" y="1070"/>
                  </a:lnTo>
                  <a:lnTo>
                    <a:pt x="990" y="1052"/>
                  </a:lnTo>
                  <a:lnTo>
                    <a:pt x="1002" y="1030"/>
                  </a:lnTo>
                  <a:lnTo>
                    <a:pt x="1012" y="1008"/>
                  </a:lnTo>
                  <a:lnTo>
                    <a:pt x="1018" y="984"/>
                  </a:lnTo>
                  <a:lnTo>
                    <a:pt x="1020" y="958"/>
                  </a:lnTo>
                  <a:lnTo>
                    <a:pt x="1020" y="958"/>
                  </a:lnTo>
                  <a:lnTo>
                    <a:pt x="1020" y="934"/>
                  </a:lnTo>
                  <a:lnTo>
                    <a:pt x="1018" y="910"/>
                  </a:lnTo>
                  <a:lnTo>
                    <a:pt x="1014" y="890"/>
                  </a:lnTo>
                  <a:lnTo>
                    <a:pt x="1010" y="870"/>
                  </a:lnTo>
                  <a:lnTo>
                    <a:pt x="1004" y="852"/>
                  </a:lnTo>
                  <a:lnTo>
                    <a:pt x="998" y="836"/>
                  </a:lnTo>
                  <a:lnTo>
                    <a:pt x="990" y="822"/>
                  </a:lnTo>
                  <a:lnTo>
                    <a:pt x="980" y="808"/>
                  </a:lnTo>
                  <a:lnTo>
                    <a:pt x="970" y="796"/>
                  </a:lnTo>
                  <a:lnTo>
                    <a:pt x="960" y="784"/>
                  </a:lnTo>
                  <a:lnTo>
                    <a:pt x="950" y="774"/>
                  </a:lnTo>
                  <a:lnTo>
                    <a:pt x="938" y="766"/>
                  </a:lnTo>
                  <a:lnTo>
                    <a:pt x="914" y="752"/>
                  </a:lnTo>
                  <a:lnTo>
                    <a:pt x="888" y="742"/>
                  </a:lnTo>
                  <a:lnTo>
                    <a:pt x="862" y="736"/>
                  </a:lnTo>
                  <a:lnTo>
                    <a:pt x="836" y="734"/>
                  </a:lnTo>
                  <a:lnTo>
                    <a:pt x="810" y="736"/>
                  </a:lnTo>
                  <a:lnTo>
                    <a:pt x="788" y="740"/>
                  </a:lnTo>
                  <a:lnTo>
                    <a:pt x="766" y="746"/>
                  </a:lnTo>
                  <a:lnTo>
                    <a:pt x="748" y="756"/>
                  </a:lnTo>
                  <a:lnTo>
                    <a:pt x="732" y="766"/>
                  </a:lnTo>
                  <a:lnTo>
                    <a:pt x="722" y="778"/>
                  </a:lnTo>
                  <a:lnTo>
                    <a:pt x="722" y="778"/>
                  </a:lnTo>
                  <a:lnTo>
                    <a:pt x="742" y="774"/>
                  </a:lnTo>
                  <a:lnTo>
                    <a:pt x="764" y="772"/>
                  </a:lnTo>
                  <a:lnTo>
                    <a:pt x="786" y="772"/>
                  </a:lnTo>
                  <a:lnTo>
                    <a:pt x="806" y="772"/>
                  </a:lnTo>
                  <a:lnTo>
                    <a:pt x="828" y="776"/>
                  </a:lnTo>
                  <a:lnTo>
                    <a:pt x="848" y="780"/>
                  </a:lnTo>
                  <a:lnTo>
                    <a:pt x="868" y="788"/>
                  </a:lnTo>
                  <a:lnTo>
                    <a:pt x="888" y="798"/>
                  </a:lnTo>
                  <a:lnTo>
                    <a:pt x="904" y="808"/>
                  </a:lnTo>
                  <a:lnTo>
                    <a:pt x="920" y="822"/>
                  </a:lnTo>
                  <a:lnTo>
                    <a:pt x="936" y="838"/>
                  </a:lnTo>
                  <a:lnTo>
                    <a:pt x="948" y="856"/>
                  </a:lnTo>
                  <a:lnTo>
                    <a:pt x="956" y="878"/>
                  </a:lnTo>
                  <a:lnTo>
                    <a:pt x="964" y="900"/>
                  </a:lnTo>
                  <a:lnTo>
                    <a:pt x="968" y="926"/>
                  </a:lnTo>
                  <a:lnTo>
                    <a:pt x="968" y="956"/>
                  </a:lnTo>
                  <a:lnTo>
                    <a:pt x="968" y="956"/>
                  </a:lnTo>
                  <a:lnTo>
                    <a:pt x="968" y="972"/>
                  </a:lnTo>
                  <a:lnTo>
                    <a:pt x="964" y="990"/>
                  </a:lnTo>
                  <a:lnTo>
                    <a:pt x="958" y="1004"/>
                  </a:lnTo>
                  <a:lnTo>
                    <a:pt x="950" y="1020"/>
                  </a:lnTo>
                  <a:lnTo>
                    <a:pt x="942" y="1034"/>
                  </a:lnTo>
                  <a:lnTo>
                    <a:pt x="932" y="1046"/>
                  </a:lnTo>
                  <a:lnTo>
                    <a:pt x="920" y="1060"/>
                  </a:lnTo>
                  <a:lnTo>
                    <a:pt x="906" y="1070"/>
                  </a:lnTo>
                  <a:lnTo>
                    <a:pt x="892" y="1082"/>
                  </a:lnTo>
                  <a:lnTo>
                    <a:pt x="876" y="1092"/>
                  </a:lnTo>
                  <a:lnTo>
                    <a:pt x="844" y="1108"/>
                  </a:lnTo>
                  <a:lnTo>
                    <a:pt x="806" y="1122"/>
                  </a:lnTo>
                  <a:lnTo>
                    <a:pt x="768" y="1132"/>
                  </a:lnTo>
                  <a:lnTo>
                    <a:pt x="728" y="1138"/>
                  </a:lnTo>
                  <a:lnTo>
                    <a:pt x="690" y="1140"/>
                  </a:lnTo>
                  <a:lnTo>
                    <a:pt x="650" y="1138"/>
                  </a:lnTo>
                  <a:lnTo>
                    <a:pt x="614" y="1132"/>
                  </a:lnTo>
                  <a:lnTo>
                    <a:pt x="596" y="1128"/>
                  </a:lnTo>
                  <a:lnTo>
                    <a:pt x="580" y="1122"/>
                  </a:lnTo>
                  <a:lnTo>
                    <a:pt x="564" y="1114"/>
                  </a:lnTo>
                  <a:lnTo>
                    <a:pt x="550" y="1106"/>
                  </a:lnTo>
                  <a:lnTo>
                    <a:pt x="536" y="1096"/>
                  </a:lnTo>
                  <a:lnTo>
                    <a:pt x="524" y="1086"/>
                  </a:lnTo>
                  <a:lnTo>
                    <a:pt x="512" y="1074"/>
                  </a:lnTo>
                  <a:lnTo>
                    <a:pt x="504" y="1060"/>
                  </a:lnTo>
                  <a:lnTo>
                    <a:pt x="504" y="1060"/>
                  </a:lnTo>
                  <a:lnTo>
                    <a:pt x="488" y="1032"/>
                  </a:lnTo>
                  <a:lnTo>
                    <a:pt x="474" y="1002"/>
                  </a:lnTo>
                  <a:lnTo>
                    <a:pt x="462" y="972"/>
                  </a:lnTo>
                  <a:lnTo>
                    <a:pt x="454" y="940"/>
                  </a:lnTo>
                  <a:lnTo>
                    <a:pt x="450" y="908"/>
                  </a:lnTo>
                  <a:lnTo>
                    <a:pt x="448" y="876"/>
                  </a:lnTo>
                  <a:lnTo>
                    <a:pt x="452" y="844"/>
                  </a:lnTo>
                  <a:lnTo>
                    <a:pt x="458" y="812"/>
                  </a:lnTo>
                  <a:lnTo>
                    <a:pt x="468" y="782"/>
                  </a:lnTo>
                  <a:lnTo>
                    <a:pt x="476" y="768"/>
                  </a:lnTo>
                  <a:lnTo>
                    <a:pt x="484" y="754"/>
                  </a:lnTo>
                  <a:lnTo>
                    <a:pt x="494" y="742"/>
                  </a:lnTo>
                  <a:lnTo>
                    <a:pt x="504" y="728"/>
                  </a:lnTo>
                  <a:lnTo>
                    <a:pt x="516" y="716"/>
                  </a:lnTo>
                  <a:lnTo>
                    <a:pt x="530" y="706"/>
                  </a:lnTo>
                  <a:lnTo>
                    <a:pt x="546" y="694"/>
                  </a:lnTo>
                  <a:lnTo>
                    <a:pt x="562" y="684"/>
                  </a:lnTo>
                  <a:lnTo>
                    <a:pt x="578" y="676"/>
                  </a:lnTo>
                  <a:lnTo>
                    <a:pt x="598" y="668"/>
                  </a:lnTo>
                  <a:lnTo>
                    <a:pt x="618" y="660"/>
                  </a:lnTo>
                  <a:lnTo>
                    <a:pt x="640" y="654"/>
                  </a:lnTo>
                  <a:lnTo>
                    <a:pt x="664" y="648"/>
                  </a:lnTo>
                  <a:lnTo>
                    <a:pt x="690" y="644"/>
                  </a:lnTo>
                  <a:lnTo>
                    <a:pt x="690" y="644"/>
                  </a:lnTo>
                  <a:lnTo>
                    <a:pt x="680" y="626"/>
                  </a:lnTo>
                  <a:lnTo>
                    <a:pt x="674" y="608"/>
                  </a:lnTo>
                  <a:lnTo>
                    <a:pt x="670" y="590"/>
                  </a:lnTo>
                  <a:lnTo>
                    <a:pt x="668" y="572"/>
                  </a:lnTo>
                  <a:lnTo>
                    <a:pt x="668" y="554"/>
                  </a:lnTo>
                  <a:lnTo>
                    <a:pt x="670" y="534"/>
                  </a:lnTo>
                  <a:lnTo>
                    <a:pt x="672" y="516"/>
                  </a:lnTo>
                  <a:lnTo>
                    <a:pt x="678" y="498"/>
                  </a:lnTo>
                  <a:lnTo>
                    <a:pt x="684" y="478"/>
                  </a:lnTo>
                  <a:lnTo>
                    <a:pt x="692" y="460"/>
                  </a:lnTo>
                  <a:lnTo>
                    <a:pt x="702" y="442"/>
                  </a:lnTo>
                  <a:lnTo>
                    <a:pt x="712" y="424"/>
                  </a:lnTo>
                  <a:lnTo>
                    <a:pt x="726" y="406"/>
                  </a:lnTo>
                  <a:lnTo>
                    <a:pt x="740" y="390"/>
                  </a:lnTo>
                  <a:lnTo>
                    <a:pt x="754" y="374"/>
                  </a:lnTo>
                  <a:lnTo>
                    <a:pt x="770" y="358"/>
                  </a:lnTo>
                  <a:lnTo>
                    <a:pt x="788" y="344"/>
                  </a:lnTo>
                  <a:lnTo>
                    <a:pt x="806" y="332"/>
                  </a:lnTo>
                  <a:lnTo>
                    <a:pt x="824" y="320"/>
                  </a:lnTo>
                  <a:lnTo>
                    <a:pt x="844" y="308"/>
                  </a:lnTo>
                  <a:lnTo>
                    <a:pt x="864" y="298"/>
                  </a:lnTo>
                  <a:lnTo>
                    <a:pt x="886" y="290"/>
                  </a:lnTo>
                  <a:lnTo>
                    <a:pt x="908" y="282"/>
                  </a:lnTo>
                  <a:lnTo>
                    <a:pt x="930" y="278"/>
                  </a:lnTo>
                  <a:lnTo>
                    <a:pt x="952" y="274"/>
                  </a:lnTo>
                  <a:lnTo>
                    <a:pt x="976" y="272"/>
                  </a:lnTo>
                  <a:lnTo>
                    <a:pt x="1000" y="272"/>
                  </a:lnTo>
                  <a:lnTo>
                    <a:pt x="1024" y="274"/>
                  </a:lnTo>
                  <a:lnTo>
                    <a:pt x="1048" y="278"/>
                  </a:lnTo>
                  <a:lnTo>
                    <a:pt x="1072" y="282"/>
                  </a:lnTo>
                  <a:lnTo>
                    <a:pt x="1096" y="292"/>
                  </a:lnTo>
                  <a:lnTo>
                    <a:pt x="1120" y="302"/>
                  </a:lnTo>
                  <a:lnTo>
                    <a:pt x="1120" y="302"/>
                  </a:lnTo>
                  <a:lnTo>
                    <a:pt x="1130" y="274"/>
                  </a:lnTo>
                  <a:lnTo>
                    <a:pt x="1142" y="248"/>
                  </a:lnTo>
                  <a:lnTo>
                    <a:pt x="1154" y="222"/>
                  </a:lnTo>
                  <a:lnTo>
                    <a:pt x="1170" y="198"/>
                  </a:lnTo>
                  <a:lnTo>
                    <a:pt x="1186" y="176"/>
                  </a:lnTo>
                  <a:lnTo>
                    <a:pt x="1204" y="154"/>
                  </a:lnTo>
                  <a:lnTo>
                    <a:pt x="1224" y="134"/>
                  </a:lnTo>
                  <a:lnTo>
                    <a:pt x="1244" y="114"/>
                  </a:lnTo>
                  <a:lnTo>
                    <a:pt x="1266" y="96"/>
                  </a:lnTo>
                  <a:lnTo>
                    <a:pt x="1288" y="80"/>
                  </a:lnTo>
                  <a:lnTo>
                    <a:pt x="1312" y="64"/>
                  </a:lnTo>
                  <a:lnTo>
                    <a:pt x="1338" y="50"/>
                  </a:lnTo>
                  <a:lnTo>
                    <a:pt x="1362" y="38"/>
                  </a:lnTo>
                  <a:lnTo>
                    <a:pt x="1390" y="28"/>
                  </a:lnTo>
                  <a:lnTo>
                    <a:pt x="1416" y="18"/>
                  </a:lnTo>
                  <a:lnTo>
                    <a:pt x="1444" y="10"/>
                  </a:lnTo>
                  <a:lnTo>
                    <a:pt x="1472" y="6"/>
                  </a:lnTo>
                  <a:lnTo>
                    <a:pt x="1500" y="2"/>
                  </a:lnTo>
                  <a:lnTo>
                    <a:pt x="1528" y="0"/>
                  </a:lnTo>
                  <a:lnTo>
                    <a:pt x="1558" y="0"/>
                  </a:lnTo>
                  <a:lnTo>
                    <a:pt x="1586" y="2"/>
                  </a:lnTo>
                  <a:lnTo>
                    <a:pt x="1616" y="4"/>
                  </a:lnTo>
                  <a:lnTo>
                    <a:pt x="1646" y="10"/>
                  </a:lnTo>
                  <a:lnTo>
                    <a:pt x="1674" y="18"/>
                  </a:lnTo>
                  <a:lnTo>
                    <a:pt x="1704" y="28"/>
                  </a:lnTo>
                  <a:lnTo>
                    <a:pt x="1732" y="42"/>
                  </a:lnTo>
                  <a:lnTo>
                    <a:pt x="1760" y="56"/>
                  </a:lnTo>
                  <a:lnTo>
                    <a:pt x="1788" y="72"/>
                  </a:lnTo>
                  <a:lnTo>
                    <a:pt x="1814" y="92"/>
                  </a:lnTo>
                  <a:lnTo>
                    <a:pt x="1842" y="114"/>
                  </a:lnTo>
                  <a:lnTo>
                    <a:pt x="1868" y="138"/>
                  </a:lnTo>
                  <a:lnTo>
                    <a:pt x="1892" y="164"/>
                  </a:lnTo>
                  <a:lnTo>
                    <a:pt x="1892" y="164"/>
                  </a:lnTo>
                  <a:lnTo>
                    <a:pt x="1922" y="144"/>
                  </a:lnTo>
                  <a:lnTo>
                    <a:pt x="1952" y="128"/>
                  </a:lnTo>
                  <a:lnTo>
                    <a:pt x="1982" y="116"/>
                  </a:lnTo>
                  <a:lnTo>
                    <a:pt x="2014" y="106"/>
                  </a:lnTo>
                  <a:lnTo>
                    <a:pt x="2044" y="102"/>
                  </a:lnTo>
                  <a:lnTo>
                    <a:pt x="2074" y="100"/>
                  </a:lnTo>
                  <a:lnTo>
                    <a:pt x="2106" y="102"/>
                  </a:lnTo>
                  <a:lnTo>
                    <a:pt x="2134" y="108"/>
                  </a:lnTo>
                  <a:lnTo>
                    <a:pt x="2162" y="120"/>
                  </a:lnTo>
                  <a:lnTo>
                    <a:pt x="2190" y="134"/>
                  </a:lnTo>
                  <a:lnTo>
                    <a:pt x="2214" y="152"/>
                  </a:lnTo>
                  <a:lnTo>
                    <a:pt x="2238" y="174"/>
                  </a:lnTo>
                  <a:lnTo>
                    <a:pt x="2258" y="202"/>
                  </a:lnTo>
                  <a:lnTo>
                    <a:pt x="2278" y="232"/>
                  </a:lnTo>
                  <a:lnTo>
                    <a:pt x="2292" y="266"/>
                  </a:lnTo>
                  <a:lnTo>
                    <a:pt x="2306" y="306"/>
                  </a:lnTo>
                  <a:lnTo>
                    <a:pt x="2306" y="306"/>
                  </a:lnTo>
                  <a:lnTo>
                    <a:pt x="2314" y="346"/>
                  </a:lnTo>
                  <a:lnTo>
                    <a:pt x="2320" y="386"/>
                  </a:lnTo>
                  <a:lnTo>
                    <a:pt x="2322" y="422"/>
                  </a:lnTo>
                  <a:lnTo>
                    <a:pt x="2322" y="456"/>
                  </a:lnTo>
                  <a:lnTo>
                    <a:pt x="2318" y="488"/>
                  </a:lnTo>
                  <a:lnTo>
                    <a:pt x="2310" y="518"/>
                  </a:lnTo>
                  <a:lnTo>
                    <a:pt x="2300" y="544"/>
                  </a:lnTo>
                  <a:lnTo>
                    <a:pt x="2288" y="568"/>
                  </a:lnTo>
                  <a:lnTo>
                    <a:pt x="2272" y="590"/>
                  </a:lnTo>
                  <a:lnTo>
                    <a:pt x="2254" y="610"/>
                  </a:lnTo>
                  <a:lnTo>
                    <a:pt x="2234" y="626"/>
                  </a:lnTo>
                  <a:lnTo>
                    <a:pt x="2212" y="640"/>
                  </a:lnTo>
                  <a:lnTo>
                    <a:pt x="2186" y="652"/>
                  </a:lnTo>
                  <a:lnTo>
                    <a:pt x="2160" y="660"/>
                  </a:lnTo>
                  <a:lnTo>
                    <a:pt x="2130" y="664"/>
                  </a:lnTo>
                  <a:lnTo>
                    <a:pt x="2100" y="666"/>
                  </a:lnTo>
                  <a:lnTo>
                    <a:pt x="2100" y="666"/>
                  </a:lnTo>
                  <a:lnTo>
                    <a:pt x="2088" y="666"/>
                  </a:lnTo>
                  <a:lnTo>
                    <a:pt x="2076" y="664"/>
                  </a:lnTo>
                  <a:lnTo>
                    <a:pt x="2052" y="656"/>
                  </a:lnTo>
                  <a:lnTo>
                    <a:pt x="2028" y="646"/>
                  </a:lnTo>
                  <a:lnTo>
                    <a:pt x="2008" y="630"/>
                  </a:lnTo>
                  <a:lnTo>
                    <a:pt x="1988" y="612"/>
                  </a:lnTo>
                  <a:lnTo>
                    <a:pt x="1970" y="592"/>
                  </a:lnTo>
                  <a:lnTo>
                    <a:pt x="1956" y="568"/>
                  </a:lnTo>
                  <a:lnTo>
                    <a:pt x="1946" y="544"/>
                  </a:lnTo>
                  <a:lnTo>
                    <a:pt x="1942" y="530"/>
                  </a:lnTo>
                  <a:lnTo>
                    <a:pt x="1940" y="518"/>
                  </a:lnTo>
                  <a:lnTo>
                    <a:pt x="1938" y="504"/>
                  </a:lnTo>
                  <a:lnTo>
                    <a:pt x="1938" y="490"/>
                  </a:lnTo>
                  <a:lnTo>
                    <a:pt x="1940" y="476"/>
                  </a:lnTo>
                  <a:lnTo>
                    <a:pt x="1944" y="464"/>
                  </a:lnTo>
                  <a:lnTo>
                    <a:pt x="1948" y="450"/>
                  </a:lnTo>
                  <a:lnTo>
                    <a:pt x="1954" y="436"/>
                  </a:lnTo>
                  <a:lnTo>
                    <a:pt x="1962" y="422"/>
                  </a:lnTo>
                  <a:lnTo>
                    <a:pt x="1972" y="410"/>
                  </a:lnTo>
                  <a:lnTo>
                    <a:pt x="1984" y="396"/>
                  </a:lnTo>
                  <a:lnTo>
                    <a:pt x="1998" y="384"/>
                  </a:lnTo>
                  <a:lnTo>
                    <a:pt x="2014" y="372"/>
                  </a:lnTo>
                  <a:lnTo>
                    <a:pt x="2034" y="360"/>
                  </a:lnTo>
                  <a:lnTo>
                    <a:pt x="2054" y="350"/>
                  </a:lnTo>
                  <a:lnTo>
                    <a:pt x="2076" y="340"/>
                  </a:lnTo>
                  <a:lnTo>
                    <a:pt x="2076" y="340"/>
                  </a:lnTo>
                  <a:lnTo>
                    <a:pt x="2048" y="340"/>
                  </a:lnTo>
                  <a:lnTo>
                    <a:pt x="2022" y="342"/>
                  </a:lnTo>
                  <a:lnTo>
                    <a:pt x="1998" y="350"/>
                  </a:lnTo>
                  <a:lnTo>
                    <a:pt x="1976" y="358"/>
                  </a:lnTo>
                  <a:lnTo>
                    <a:pt x="1956" y="370"/>
                  </a:lnTo>
                  <a:lnTo>
                    <a:pt x="1938" y="384"/>
                  </a:lnTo>
                  <a:lnTo>
                    <a:pt x="1924" y="400"/>
                  </a:lnTo>
                  <a:lnTo>
                    <a:pt x="1910" y="420"/>
                  </a:lnTo>
                  <a:lnTo>
                    <a:pt x="1900" y="440"/>
                  </a:lnTo>
                  <a:lnTo>
                    <a:pt x="1892" y="460"/>
                  </a:lnTo>
                  <a:lnTo>
                    <a:pt x="1888" y="484"/>
                  </a:lnTo>
                  <a:lnTo>
                    <a:pt x="1886" y="508"/>
                  </a:lnTo>
                  <a:lnTo>
                    <a:pt x="1888" y="532"/>
                  </a:lnTo>
                  <a:lnTo>
                    <a:pt x="1892" y="558"/>
                  </a:lnTo>
                  <a:lnTo>
                    <a:pt x="1900" y="584"/>
                  </a:lnTo>
                  <a:lnTo>
                    <a:pt x="1912" y="610"/>
                  </a:lnTo>
                  <a:lnTo>
                    <a:pt x="1912" y="610"/>
                  </a:lnTo>
                  <a:lnTo>
                    <a:pt x="1918" y="624"/>
                  </a:lnTo>
                  <a:lnTo>
                    <a:pt x="1926" y="636"/>
                  </a:lnTo>
                  <a:lnTo>
                    <a:pt x="1936" y="648"/>
                  </a:lnTo>
                  <a:lnTo>
                    <a:pt x="1946" y="660"/>
                  </a:lnTo>
                  <a:lnTo>
                    <a:pt x="1958" y="670"/>
                  </a:lnTo>
                  <a:lnTo>
                    <a:pt x="1970" y="682"/>
                  </a:lnTo>
                  <a:lnTo>
                    <a:pt x="1984" y="690"/>
                  </a:lnTo>
                  <a:lnTo>
                    <a:pt x="2000" y="698"/>
                  </a:lnTo>
                  <a:lnTo>
                    <a:pt x="2016" y="706"/>
                  </a:lnTo>
                  <a:lnTo>
                    <a:pt x="2032" y="712"/>
                  </a:lnTo>
                  <a:lnTo>
                    <a:pt x="2050" y="718"/>
                  </a:lnTo>
                  <a:lnTo>
                    <a:pt x="2068" y="722"/>
                  </a:lnTo>
                  <a:lnTo>
                    <a:pt x="2088" y="724"/>
                  </a:lnTo>
                  <a:lnTo>
                    <a:pt x="2110" y="724"/>
                  </a:lnTo>
                  <a:lnTo>
                    <a:pt x="2130" y="724"/>
                  </a:lnTo>
                  <a:lnTo>
                    <a:pt x="2152" y="722"/>
                  </a:lnTo>
                  <a:lnTo>
                    <a:pt x="2152" y="722"/>
                  </a:lnTo>
                  <a:lnTo>
                    <a:pt x="2182" y="716"/>
                  </a:lnTo>
                  <a:lnTo>
                    <a:pt x="2210" y="708"/>
                  </a:lnTo>
                  <a:lnTo>
                    <a:pt x="2234" y="698"/>
                  </a:lnTo>
                  <a:lnTo>
                    <a:pt x="2256" y="688"/>
                  </a:lnTo>
                  <a:lnTo>
                    <a:pt x="2276" y="676"/>
                  </a:lnTo>
                  <a:lnTo>
                    <a:pt x="2296" y="660"/>
                  </a:lnTo>
                  <a:lnTo>
                    <a:pt x="2312" y="644"/>
                  </a:lnTo>
                  <a:lnTo>
                    <a:pt x="2326" y="628"/>
                  </a:lnTo>
                  <a:lnTo>
                    <a:pt x="2338" y="608"/>
                  </a:lnTo>
                  <a:lnTo>
                    <a:pt x="2350" y="588"/>
                  </a:lnTo>
                  <a:lnTo>
                    <a:pt x="2358" y="566"/>
                  </a:lnTo>
                  <a:lnTo>
                    <a:pt x="2366" y="544"/>
                  </a:lnTo>
                  <a:lnTo>
                    <a:pt x="2372" y="520"/>
                  </a:lnTo>
                  <a:lnTo>
                    <a:pt x="2378" y="496"/>
                  </a:lnTo>
                  <a:lnTo>
                    <a:pt x="2382" y="470"/>
                  </a:lnTo>
                  <a:lnTo>
                    <a:pt x="2384" y="442"/>
                  </a:lnTo>
                  <a:lnTo>
                    <a:pt x="2384" y="442"/>
                  </a:lnTo>
                  <a:lnTo>
                    <a:pt x="2386" y="418"/>
                  </a:lnTo>
                  <a:lnTo>
                    <a:pt x="2390" y="396"/>
                  </a:lnTo>
                  <a:lnTo>
                    <a:pt x="2394" y="376"/>
                  </a:lnTo>
                  <a:lnTo>
                    <a:pt x="2402" y="358"/>
                  </a:lnTo>
                  <a:lnTo>
                    <a:pt x="2408" y="342"/>
                  </a:lnTo>
                  <a:lnTo>
                    <a:pt x="2418" y="328"/>
                  </a:lnTo>
                  <a:lnTo>
                    <a:pt x="2426" y="316"/>
                  </a:lnTo>
                  <a:lnTo>
                    <a:pt x="2438" y="304"/>
                  </a:lnTo>
                  <a:lnTo>
                    <a:pt x="2448" y="294"/>
                  </a:lnTo>
                  <a:lnTo>
                    <a:pt x="2460" y="286"/>
                  </a:lnTo>
                  <a:lnTo>
                    <a:pt x="2472" y="280"/>
                  </a:lnTo>
                  <a:lnTo>
                    <a:pt x="2486" y="276"/>
                  </a:lnTo>
                  <a:lnTo>
                    <a:pt x="2500" y="272"/>
                  </a:lnTo>
                  <a:lnTo>
                    <a:pt x="2512" y="270"/>
                  </a:lnTo>
                  <a:lnTo>
                    <a:pt x="2526" y="268"/>
                  </a:lnTo>
                  <a:lnTo>
                    <a:pt x="2540" y="268"/>
                  </a:lnTo>
                  <a:lnTo>
                    <a:pt x="2570" y="272"/>
                  </a:lnTo>
                  <a:lnTo>
                    <a:pt x="2596" y="278"/>
                  </a:lnTo>
                  <a:lnTo>
                    <a:pt x="2622" y="290"/>
                  </a:lnTo>
                  <a:lnTo>
                    <a:pt x="2646" y="304"/>
                  </a:lnTo>
                  <a:lnTo>
                    <a:pt x="2668" y="320"/>
                  </a:lnTo>
                  <a:lnTo>
                    <a:pt x="2686" y="338"/>
                  </a:lnTo>
                  <a:lnTo>
                    <a:pt x="2698" y="358"/>
                  </a:lnTo>
                  <a:lnTo>
                    <a:pt x="2704" y="370"/>
                  </a:lnTo>
                  <a:lnTo>
                    <a:pt x="2706" y="380"/>
                  </a:lnTo>
                  <a:lnTo>
                    <a:pt x="2706" y="380"/>
                  </a:lnTo>
                  <a:lnTo>
                    <a:pt x="2728" y="370"/>
                  </a:lnTo>
                  <a:lnTo>
                    <a:pt x="2750" y="362"/>
                  </a:lnTo>
                  <a:lnTo>
                    <a:pt x="2772" y="356"/>
                  </a:lnTo>
                  <a:lnTo>
                    <a:pt x="2794" y="350"/>
                  </a:lnTo>
                  <a:lnTo>
                    <a:pt x="2816" y="346"/>
                  </a:lnTo>
                  <a:lnTo>
                    <a:pt x="2838" y="344"/>
                  </a:lnTo>
                  <a:lnTo>
                    <a:pt x="2860" y="344"/>
                  </a:lnTo>
                  <a:lnTo>
                    <a:pt x="2880" y="346"/>
                  </a:lnTo>
                  <a:lnTo>
                    <a:pt x="2900" y="348"/>
                  </a:lnTo>
                  <a:lnTo>
                    <a:pt x="2920" y="352"/>
                  </a:lnTo>
                  <a:lnTo>
                    <a:pt x="2940" y="356"/>
                  </a:lnTo>
                  <a:lnTo>
                    <a:pt x="2958" y="364"/>
                  </a:lnTo>
                  <a:lnTo>
                    <a:pt x="2976" y="370"/>
                  </a:lnTo>
                  <a:lnTo>
                    <a:pt x="2994" y="380"/>
                  </a:lnTo>
                  <a:lnTo>
                    <a:pt x="3010" y="390"/>
                  </a:lnTo>
                  <a:lnTo>
                    <a:pt x="3024" y="402"/>
                  </a:lnTo>
                  <a:lnTo>
                    <a:pt x="3040" y="414"/>
                  </a:lnTo>
                  <a:lnTo>
                    <a:pt x="3052" y="428"/>
                  </a:lnTo>
                  <a:lnTo>
                    <a:pt x="3064" y="444"/>
                  </a:lnTo>
                  <a:lnTo>
                    <a:pt x="3076" y="460"/>
                  </a:lnTo>
                  <a:lnTo>
                    <a:pt x="3084" y="478"/>
                  </a:lnTo>
                  <a:lnTo>
                    <a:pt x="3092" y="496"/>
                  </a:lnTo>
                  <a:lnTo>
                    <a:pt x="3100" y="514"/>
                  </a:lnTo>
                  <a:lnTo>
                    <a:pt x="3104" y="534"/>
                  </a:lnTo>
                  <a:lnTo>
                    <a:pt x="3108" y="556"/>
                  </a:lnTo>
                  <a:lnTo>
                    <a:pt x="3110" y="578"/>
                  </a:lnTo>
                  <a:lnTo>
                    <a:pt x="3110" y="600"/>
                  </a:lnTo>
                  <a:lnTo>
                    <a:pt x="3110" y="624"/>
                  </a:lnTo>
                  <a:lnTo>
                    <a:pt x="3106" y="648"/>
                  </a:lnTo>
                  <a:lnTo>
                    <a:pt x="3100" y="674"/>
                  </a:lnTo>
                  <a:lnTo>
                    <a:pt x="3094" y="700"/>
                  </a:lnTo>
                  <a:lnTo>
                    <a:pt x="3084" y="726"/>
                  </a:lnTo>
                  <a:lnTo>
                    <a:pt x="3084" y="726"/>
                  </a:lnTo>
                  <a:lnTo>
                    <a:pt x="3110" y="724"/>
                  </a:lnTo>
                  <a:lnTo>
                    <a:pt x="3134" y="722"/>
                  </a:lnTo>
                  <a:lnTo>
                    <a:pt x="3156" y="724"/>
                  </a:lnTo>
                  <a:lnTo>
                    <a:pt x="3178" y="728"/>
                  </a:lnTo>
                  <a:lnTo>
                    <a:pt x="3200" y="732"/>
                  </a:lnTo>
                  <a:lnTo>
                    <a:pt x="3220" y="740"/>
                  </a:lnTo>
                  <a:lnTo>
                    <a:pt x="3238" y="748"/>
                  </a:lnTo>
                  <a:lnTo>
                    <a:pt x="3256" y="756"/>
                  </a:lnTo>
                  <a:lnTo>
                    <a:pt x="3274" y="768"/>
                  </a:lnTo>
                  <a:lnTo>
                    <a:pt x="3288" y="780"/>
                  </a:lnTo>
                  <a:lnTo>
                    <a:pt x="3302" y="792"/>
                  </a:lnTo>
                  <a:lnTo>
                    <a:pt x="3316" y="808"/>
                  </a:lnTo>
                  <a:lnTo>
                    <a:pt x="3328" y="822"/>
                  </a:lnTo>
                  <a:lnTo>
                    <a:pt x="3338" y="838"/>
                  </a:lnTo>
                  <a:lnTo>
                    <a:pt x="3348" y="854"/>
                  </a:lnTo>
                  <a:lnTo>
                    <a:pt x="3356" y="872"/>
                  </a:lnTo>
                  <a:lnTo>
                    <a:pt x="3362" y="890"/>
                  </a:lnTo>
                  <a:lnTo>
                    <a:pt x="3366" y="908"/>
                  </a:lnTo>
                  <a:lnTo>
                    <a:pt x="3370" y="926"/>
                  </a:lnTo>
                  <a:lnTo>
                    <a:pt x="3372" y="944"/>
                  </a:lnTo>
                  <a:lnTo>
                    <a:pt x="3374" y="962"/>
                  </a:lnTo>
                  <a:lnTo>
                    <a:pt x="3372" y="982"/>
                  </a:lnTo>
                  <a:lnTo>
                    <a:pt x="3370" y="1000"/>
                  </a:lnTo>
                  <a:lnTo>
                    <a:pt x="3366" y="1018"/>
                  </a:lnTo>
                  <a:lnTo>
                    <a:pt x="3360" y="1036"/>
                  </a:lnTo>
                  <a:lnTo>
                    <a:pt x="3354" y="1052"/>
                  </a:lnTo>
                  <a:lnTo>
                    <a:pt x="3344" y="1070"/>
                  </a:lnTo>
                  <a:lnTo>
                    <a:pt x="3334" y="1086"/>
                  </a:lnTo>
                  <a:lnTo>
                    <a:pt x="3322" y="1102"/>
                  </a:lnTo>
                  <a:lnTo>
                    <a:pt x="3308" y="1116"/>
                  </a:lnTo>
                  <a:lnTo>
                    <a:pt x="3294" y="1130"/>
                  </a:lnTo>
                  <a:lnTo>
                    <a:pt x="3276" y="1142"/>
                  </a:lnTo>
                  <a:lnTo>
                    <a:pt x="3276" y="1142"/>
                  </a:lnTo>
                  <a:lnTo>
                    <a:pt x="3240" y="1164"/>
                  </a:lnTo>
                  <a:lnTo>
                    <a:pt x="3204" y="1180"/>
                  </a:lnTo>
                  <a:lnTo>
                    <a:pt x="3170" y="1192"/>
                  </a:lnTo>
                  <a:lnTo>
                    <a:pt x="3136" y="1202"/>
                  </a:lnTo>
                  <a:lnTo>
                    <a:pt x="3102" y="1206"/>
                  </a:lnTo>
                  <a:lnTo>
                    <a:pt x="3072" y="1208"/>
                  </a:lnTo>
                  <a:lnTo>
                    <a:pt x="3042" y="1206"/>
                  </a:lnTo>
                  <a:lnTo>
                    <a:pt x="3016" y="1202"/>
                  </a:lnTo>
                  <a:lnTo>
                    <a:pt x="2990" y="1194"/>
                  </a:lnTo>
                  <a:lnTo>
                    <a:pt x="2968" y="1184"/>
                  </a:lnTo>
                  <a:lnTo>
                    <a:pt x="2946" y="1172"/>
                  </a:lnTo>
                  <a:lnTo>
                    <a:pt x="2928" y="1156"/>
                  </a:lnTo>
                  <a:lnTo>
                    <a:pt x="2914" y="1140"/>
                  </a:lnTo>
                  <a:lnTo>
                    <a:pt x="2902" y="1120"/>
                  </a:lnTo>
                  <a:lnTo>
                    <a:pt x="2894" y="1100"/>
                  </a:lnTo>
                  <a:lnTo>
                    <a:pt x="2888" y="1078"/>
                  </a:lnTo>
                  <a:lnTo>
                    <a:pt x="2888" y="1078"/>
                  </a:lnTo>
                  <a:lnTo>
                    <a:pt x="2886" y="1050"/>
                  </a:lnTo>
                  <a:lnTo>
                    <a:pt x="2886" y="1024"/>
                  </a:lnTo>
                  <a:lnTo>
                    <a:pt x="2888" y="1000"/>
                  </a:lnTo>
                  <a:lnTo>
                    <a:pt x="2894" y="980"/>
                  </a:lnTo>
                  <a:lnTo>
                    <a:pt x="2902" y="960"/>
                  </a:lnTo>
                  <a:lnTo>
                    <a:pt x="2912" y="944"/>
                  </a:lnTo>
                  <a:lnTo>
                    <a:pt x="2924" y="930"/>
                  </a:lnTo>
                  <a:lnTo>
                    <a:pt x="2938" y="918"/>
                  </a:lnTo>
                  <a:lnTo>
                    <a:pt x="2952" y="908"/>
                  </a:lnTo>
                  <a:lnTo>
                    <a:pt x="2968" y="900"/>
                  </a:lnTo>
                  <a:lnTo>
                    <a:pt x="2984" y="894"/>
                  </a:lnTo>
                  <a:lnTo>
                    <a:pt x="3002" y="892"/>
                  </a:lnTo>
                  <a:lnTo>
                    <a:pt x="3020" y="892"/>
                  </a:lnTo>
                  <a:lnTo>
                    <a:pt x="3038" y="894"/>
                  </a:lnTo>
                  <a:lnTo>
                    <a:pt x="3056" y="898"/>
                  </a:lnTo>
                  <a:lnTo>
                    <a:pt x="3072" y="906"/>
                  </a:lnTo>
                  <a:lnTo>
                    <a:pt x="3072" y="906"/>
                  </a:lnTo>
                  <a:lnTo>
                    <a:pt x="3098" y="920"/>
                  </a:lnTo>
                  <a:lnTo>
                    <a:pt x="3116" y="936"/>
                  </a:lnTo>
                  <a:lnTo>
                    <a:pt x="3124" y="944"/>
                  </a:lnTo>
                  <a:lnTo>
                    <a:pt x="3132" y="954"/>
                  </a:lnTo>
                  <a:lnTo>
                    <a:pt x="3136" y="964"/>
                  </a:lnTo>
                  <a:lnTo>
                    <a:pt x="3142" y="974"/>
                  </a:lnTo>
                  <a:lnTo>
                    <a:pt x="3144" y="984"/>
                  </a:lnTo>
                  <a:lnTo>
                    <a:pt x="3144" y="994"/>
                  </a:lnTo>
                  <a:lnTo>
                    <a:pt x="3144" y="1004"/>
                  </a:lnTo>
                  <a:lnTo>
                    <a:pt x="3142" y="1016"/>
                  </a:lnTo>
                  <a:lnTo>
                    <a:pt x="3140" y="1026"/>
                  </a:lnTo>
                  <a:lnTo>
                    <a:pt x="3134" y="1036"/>
                  </a:lnTo>
                  <a:lnTo>
                    <a:pt x="3128" y="1046"/>
                  </a:lnTo>
                  <a:lnTo>
                    <a:pt x="3120" y="1056"/>
                  </a:lnTo>
                  <a:lnTo>
                    <a:pt x="3120" y="1056"/>
                  </a:lnTo>
                  <a:lnTo>
                    <a:pt x="3136" y="1054"/>
                  </a:lnTo>
                  <a:lnTo>
                    <a:pt x="3152" y="1048"/>
                  </a:lnTo>
                  <a:lnTo>
                    <a:pt x="3164" y="1042"/>
                  </a:lnTo>
                  <a:lnTo>
                    <a:pt x="3176" y="1034"/>
                  </a:lnTo>
                  <a:lnTo>
                    <a:pt x="3184" y="1024"/>
                  </a:lnTo>
                  <a:lnTo>
                    <a:pt x="3190" y="1014"/>
                  </a:lnTo>
                  <a:lnTo>
                    <a:pt x="3192" y="1002"/>
                  </a:lnTo>
                  <a:lnTo>
                    <a:pt x="3194" y="988"/>
                  </a:lnTo>
                  <a:lnTo>
                    <a:pt x="3192" y="974"/>
                  </a:lnTo>
                  <a:lnTo>
                    <a:pt x="3188" y="958"/>
                  </a:lnTo>
                  <a:lnTo>
                    <a:pt x="3182" y="944"/>
                  </a:lnTo>
                  <a:lnTo>
                    <a:pt x="3174" y="928"/>
                  </a:lnTo>
                  <a:lnTo>
                    <a:pt x="3164" y="912"/>
                  </a:lnTo>
                  <a:lnTo>
                    <a:pt x="3150" y="896"/>
                  </a:lnTo>
                  <a:lnTo>
                    <a:pt x="3136" y="880"/>
                  </a:lnTo>
                  <a:lnTo>
                    <a:pt x="3118" y="864"/>
                  </a:lnTo>
                  <a:lnTo>
                    <a:pt x="3118" y="864"/>
                  </a:lnTo>
                  <a:lnTo>
                    <a:pt x="3108" y="856"/>
                  </a:lnTo>
                  <a:lnTo>
                    <a:pt x="3096" y="850"/>
                  </a:lnTo>
                  <a:lnTo>
                    <a:pt x="3074" y="840"/>
                  </a:lnTo>
                  <a:lnTo>
                    <a:pt x="3048" y="834"/>
                  </a:lnTo>
                  <a:lnTo>
                    <a:pt x="3024" y="832"/>
                  </a:lnTo>
                  <a:lnTo>
                    <a:pt x="2996" y="834"/>
                  </a:lnTo>
                  <a:lnTo>
                    <a:pt x="2970" y="838"/>
                  </a:lnTo>
                  <a:lnTo>
                    <a:pt x="2944" y="846"/>
                  </a:lnTo>
                  <a:lnTo>
                    <a:pt x="2918" y="856"/>
                  </a:lnTo>
                  <a:lnTo>
                    <a:pt x="2894" y="870"/>
                  </a:lnTo>
                  <a:lnTo>
                    <a:pt x="2872" y="886"/>
                  </a:lnTo>
                  <a:lnTo>
                    <a:pt x="2852" y="904"/>
                  </a:lnTo>
                  <a:lnTo>
                    <a:pt x="2836" y="926"/>
                  </a:lnTo>
                  <a:lnTo>
                    <a:pt x="2820" y="948"/>
                  </a:lnTo>
                  <a:lnTo>
                    <a:pt x="2810" y="972"/>
                  </a:lnTo>
                  <a:lnTo>
                    <a:pt x="2804" y="998"/>
                  </a:lnTo>
                  <a:lnTo>
                    <a:pt x="2802" y="1010"/>
                  </a:lnTo>
                  <a:lnTo>
                    <a:pt x="2802" y="1024"/>
                  </a:lnTo>
                  <a:lnTo>
                    <a:pt x="2802" y="1024"/>
                  </a:lnTo>
                  <a:lnTo>
                    <a:pt x="2802" y="1052"/>
                  </a:lnTo>
                  <a:lnTo>
                    <a:pt x="2806" y="1076"/>
                  </a:lnTo>
                  <a:lnTo>
                    <a:pt x="2812" y="1102"/>
                  </a:lnTo>
                  <a:lnTo>
                    <a:pt x="2818" y="1124"/>
                  </a:lnTo>
                  <a:lnTo>
                    <a:pt x="2828" y="1146"/>
                  </a:lnTo>
                  <a:lnTo>
                    <a:pt x="2838" y="1166"/>
                  </a:lnTo>
                  <a:lnTo>
                    <a:pt x="2850" y="1186"/>
                  </a:lnTo>
                  <a:lnTo>
                    <a:pt x="2864" y="1202"/>
                  </a:lnTo>
                  <a:lnTo>
                    <a:pt x="2882" y="1218"/>
                  </a:lnTo>
                  <a:lnTo>
                    <a:pt x="2900" y="1232"/>
                  </a:lnTo>
                  <a:lnTo>
                    <a:pt x="2920" y="1244"/>
                  </a:lnTo>
                  <a:lnTo>
                    <a:pt x="2942" y="1252"/>
                  </a:lnTo>
                  <a:lnTo>
                    <a:pt x="2966" y="1260"/>
                  </a:lnTo>
                  <a:lnTo>
                    <a:pt x="2992" y="1266"/>
                  </a:lnTo>
                  <a:lnTo>
                    <a:pt x="3018" y="1270"/>
                  </a:lnTo>
                  <a:lnTo>
                    <a:pt x="3048" y="1270"/>
                  </a:lnTo>
                  <a:lnTo>
                    <a:pt x="3048" y="1270"/>
                  </a:lnTo>
                  <a:lnTo>
                    <a:pt x="3098" y="1268"/>
                  </a:lnTo>
                  <a:lnTo>
                    <a:pt x="3142" y="1264"/>
                  </a:lnTo>
                  <a:lnTo>
                    <a:pt x="3180" y="1254"/>
                  </a:lnTo>
                  <a:lnTo>
                    <a:pt x="3214" y="1244"/>
                  </a:lnTo>
                  <a:lnTo>
                    <a:pt x="3246" y="1230"/>
                  </a:lnTo>
                  <a:lnTo>
                    <a:pt x="3274" y="1216"/>
                  </a:lnTo>
                  <a:lnTo>
                    <a:pt x="3298" y="1200"/>
                  </a:lnTo>
                  <a:lnTo>
                    <a:pt x="3320" y="1182"/>
                  </a:lnTo>
                  <a:lnTo>
                    <a:pt x="3364" y="1146"/>
                  </a:lnTo>
                  <a:lnTo>
                    <a:pt x="3406" y="1110"/>
                  </a:lnTo>
                  <a:lnTo>
                    <a:pt x="3428" y="1092"/>
                  </a:lnTo>
                  <a:lnTo>
                    <a:pt x="3452" y="1078"/>
                  </a:lnTo>
                  <a:lnTo>
                    <a:pt x="3478" y="1064"/>
                  </a:lnTo>
                  <a:lnTo>
                    <a:pt x="3508" y="1052"/>
                  </a:lnTo>
                  <a:lnTo>
                    <a:pt x="3508" y="1052"/>
                  </a:lnTo>
                  <a:lnTo>
                    <a:pt x="3548" y="1038"/>
                  </a:lnTo>
                  <a:lnTo>
                    <a:pt x="3592" y="1026"/>
                  </a:lnTo>
                  <a:lnTo>
                    <a:pt x="3634" y="1016"/>
                  </a:lnTo>
                  <a:lnTo>
                    <a:pt x="3678" y="1010"/>
                  </a:lnTo>
                  <a:lnTo>
                    <a:pt x="3720" y="1004"/>
                  </a:lnTo>
                  <a:lnTo>
                    <a:pt x="3764" y="1002"/>
                  </a:lnTo>
                  <a:lnTo>
                    <a:pt x="3808" y="1002"/>
                  </a:lnTo>
                  <a:lnTo>
                    <a:pt x="3852" y="1006"/>
                  </a:lnTo>
                  <a:lnTo>
                    <a:pt x="3894" y="1012"/>
                  </a:lnTo>
                  <a:lnTo>
                    <a:pt x="3938" y="1020"/>
                  </a:lnTo>
                  <a:lnTo>
                    <a:pt x="3978" y="1034"/>
                  </a:lnTo>
                  <a:lnTo>
                    <a:pt x="4018" y="1050"/>
                  </a:lnTo>
                  <a:lnTo>
                    <a:pt x="4058" y="1070"/>
                  </a:lnTo>
                  <a:lnTo>
                    <a:pt x="4096" y="1094"/>
                  </a:lnTo>
                  <a:lnTo>
                    <a:pt x="4130" y="1124"/>
                  </a:lnTo>
                  <a:lnTo>
                    <a:pt x="4164" y="1156"/>
                  </a:lnTo>
                  <a:lnTo>
                    <a:pt x="4164" y="1156"/>
                  </a:lnTo>
                  <a:lnTo>
                    <a:pt x="4188" y="1180"/>
                  </a:lnTo>
                  <a:lnTo>
                    <a:pt x="4212" y="1204"/>
                  </a:lnTo>
                  <a:lnTo>
                    <a:pt x="4238" y="1226"/>
                  </a:lnTo>
                  <a:lnTo>
                    <a:pt x="4264" y="1246"/>
                  </a:lnTo>
                  <a:lnTo>
                    <a:pt x="4292" y="1266"/>
                  </a:lnTo>
                  <a:lnTo>
                    <a:pt x="4320" y="1284"/>
                  </a:lnTo>
                  <a:lnTo>
                    <a:pt x="4378" y="1320"/>
                  </a:lnTo>
                  <a:lnTo>
                    <a:pt x="4442" y="1354"/>
                  </a:lnTo>
                  <a:lnTo>
                    <a:pt x="4510" y="1384"/>
                  </a:lnTo>
                  <a:lnTo>
                    <a:pt x="4582" y="1414"/>
                  </a:lnTo>
                  <a:lnTo>
                    <a:pt x="4658" y="1442"/>
                  </a:lnTo>
                  <a:lnTo>
                    <a:pt x="4658" y="1442"/>
                  </a:lnTo>
                  <a:lnTo>
                    <a:pt x="4626" y="1444"/>
                  </a:lnTo>
                  <a:lnTo>
                    <a:pt x="4596" y="1446"/>
                  </a:lnTo>
                  <a:lnTo>
                    <a:pt x="4566" y="1446"/>
                  </a:lnTo>
                  <a:lnTo>
                    <a:pt x="4536" y="1444"/>
                  </a:lnTo>
                  <a:lnTo>
                    <a:pt x="4506" y="1440"/>
                  </a:lnTo>
                  <a:lnTo>
                    <a:pt x="4478" y="1434"/>
                  </a:lnTo>
                  <a:lnTo>
                    <a:pt x="4450" y="1428"/>
                  </a:lnTo>
                  <a:lnTo>
                    <a:pt x="4422" y="1420"/>
                  </a:lnTo>
                  <a:lnTo>
                    <a:pt x="4368" y="1400"/>
                  </a:lnTo>
                  <a:lnTo>
                    <a:pt x="4316" y="1378"/>
                  </a:lnTo>
                  <a:lnTo>
                    <a:pt x="4264" y="1352"/>
                  </a:lnTo>
                  <a:lnTo>
                    <a:pt x="4214" y="1324"/>
                  </a:lnTo>
                  <a:lnTo>
                    <a:pt x="4116" y="1268"/>
                  </a:lnTo>
                  <a:lnTo>
                    <a:pt x="4066" y="1240"/>
                  </a:lnTo>
                  <a:lnTo>
                    <a:pt x="4016" y="1214"/>
                  </a:lnTo>
                  <a:lnTo>
                    <a:pt x="3966" y="1192"/>
                  </a:lnTo>
                  <a:lnTo>
                    <a:pt x="3914" y="1172"/>
                  </a:lnTo>
                  <a:lnTo>
                    <a:pt x="3888" y="1164"/>
                  </a:lnTo>
                  <a:lnTo>
                    <a:pt x="3862" y="1158"/>
                  </a:lnTo>
                  <a:lnTo>
                    <a:pt x="3834" y="1152"/>
                  </a:lnTo>
                  <a:lnTo>
                    <a:pt x="3808" y="1148"/>
                  </a:lnTo>
                  <a:lnTo>
                    <a:pt x="3808" y="1148"/>
                  </a:lnTo>
                  <a:lnTo>
                    <a:pt x="3772" y="1144"/>
                  </a:lnTo>
                  <a:lnTo>
                    <a:pt x="3738" y="1144"/>
                  </a:lnTo>
                  <a:lnTo>
                    <a:pt x="3704" y="1146"/>
                  </a:lnTo>
                  <a:lnTo>
                    <a:pt x="3672" y="1150"/>
                  </a:lnTo>
                  <a:lnTo>
                    <a:pt x="3638" y="1156"/>
                  </a:lnTo>
                  <a:lnTo>
                    <a:pt x="3606" y="1164"/>
                  </a:lnTo>
                  <a:lnTo>
                    <a:pt x="3572" y="1174"/>
                  </a:lnTo>
                  <a:lnTo>
                    <a:pt x="3540" y="1188"/>
                  </a:lnTo>
                  <a:lnTo>
                    <a:pt x="3506" y="1202"/>
                  </a:lnTo>
                  <a:lnTo>
                    <a:pt x="3474" y="1220"/>
                  </a:lnTo>
                  <a:lnTo>
                    <a:pt x="3440" y="1238"/>
                  </a:lnTo>
                  <a:lnTo>
                    <a:pt x="3406" y="1260"/>
                  </a:lnTo>
                  <a:lnTo>
                    <a:pt x="3372" y="1282"/>
                  </a:lnTo>
                  <a:lnTo>
                    <a:pt x="3338" y="1308"/>
                  </a:lnTo>
                  <a:lnTo>
                    <a:pt x="3268" y="1364"/>
                  </a:lnTo>
                  <a:lnTo>
                    <a:pt x="3268" y="1364"/>
                  </a:lnTo>
                  <a:lnTo>
                    <a:pt x="3226" y="1396"/>
                  </a:lnTo>
                  <a:lnTo>
                    <a:pt x="3182" y="1426"/>
                  </a:lnTo>
                  <a:lnTo>
                    <a:pt x="3136" y="1454"/>
                  </a:lnTo>
                  <a:lnTo>
                    <a:pt x="3088" y="1478"/>
                  </a:lnTo>
                  <a:lnTo>
                    <a:pt x="3038" y="1500"/>
                  </a:lnTo>
                  <a:lnTo>
                    <a:pt x="2986" y="1518"/>
                  </a:lnTo>
                  <a:lnTo>
                    <a:pt x="2932" y="1534"/>
                  </a:lnTo>
                  <a:lnTo>
                    <a:pt x="2878" y="1544"/>
                  </a:lnTo>
                  <a:lnTo>
                    <a:pt x="2822" y="1550"/>
                  </a:lnTo>
                  <a:lnTo>
                    <a:pt x="2792" y="1550"/>
                  </a:lnTo>
                  <a:lnTo>
                    <a:pt x="2764" y="1550"/>
                  </a:lnTo>
                  <a:lnTo>
                    <a:pt x="2736" y="1548"/>
                  </a:lnTo>
                  <a:lnTo>
                    <a:pt x="2706" y="1546"/>
                  </a:lnTo>
                  <a:lnTo>
                    <a:pt x="2678" y="1542"/>
                  </a:lnTo>
                  <a:lnTo>
                    <a:pt x="2648" y="1536"/>
                  </a:lnTo>
                  <a:lnTo>
                    <a:pt x="2618" y="1530"/>
                  </a:lnTo>
                  <a:lnTo>
                    <a:pt x="2588" y="1522"/>
                  </a:lnTo>
                  <a:lnTo>
                    <a:pt x="2560" y="1512"/>
                  </a:lnTo>
                  <a:lnTo>
                    <a:pt x="2530" y="1500"/>
                  </a:lnTo>
                  <a:lnTo>
                    <a:pt x="2500" y="1486"/>
                  </a:lnTo>
                  <a:lnTo>
                    <a:pt x="2470" y="1472"/>
                  </a:lnTo>
                  <a:lnTo>
                    <a:pt x="2440" y="1456"/>
                  </a:lnTo>
                  <a:lnTo>
                    <a:pt x="2410" y="1436"/>
                  </a:lnTo>
                  <a:lnTo>
                    <a:pt x="2410" y="1436"/>
                  </a:lnTo>
                  <a:lnTo>
                    <a:pt x="2432" y="1424"/>
                  </a:lnTo>
                  <a:lnTo>
                    <a:pt x="2450" y="1410"/>
                  </a:lnTo>
                  <a:lnTo>
                    <a:pt x="2466" y="1398"/>
                  </a:lnTo>
                  <a:lnTo>
                    <a:pt x="2482" y="1382"/>
                  </a:lnTo>
                  <a:lnTo>
                    <a:pt x="2494" y="1368"/>
                  </a:lnTo>
                  <a:lnTo>
                    <a:pt x="2506" y="1352"/>
                  </a:lnTo>
                  <a:lnTo>
                    <a:pt x="2516" y="1336"/>
                  </a:lnTo>
                  <a:lnTo>
                    <a:pt x="2524" y="1320"/>
                  </a:lnTo>
                  <a:lnTo>
                    <a:pt x="2530" y="1302"/>
                  </a:lnTo>
                  <a:lnTo>
                    <a:pt x="2534" y="1286"/>
                  </a:lnTo>
                  <a:lnTo>
                    <a:pt x="2538" y="1268"/>
                  </a:lnTo>
                  <a:lnTo>
                    <a:pt x="2540" y="1250"/>
                  </a:lnTo>
                  <a:lnTo>
                    <a:pt x="2540" y="1232"/>
                  </a:lnTo>
                  <a:lnTo>
                    <a:pt x="2540" y="1214"/>
                  </a:lnTo>
                  <a:lnTo>
                    <a:pt x="2536" y="1178"/>
                  </a:lnTo>
                  <a:lnTo>
                    <a:pt x="2526" y="1142"/>
                  </a:lnTo>
                  <a:lnTo>
                    <a:pt x="2514" y="1106"/>
                  </a:lnTo>
                  <a:lnTo>
                    <a:pt x="2500" y="1072"/>
                  </a:lnTo>
                  <a:lnTo>
                    <a:pt x="2482" y="1038"/>
                  </a:lnTo>
                  <a:lnTo>
                    <a:pt x="2462" y="1006"/>
                  </a:lnTo>
                  <a:lnTo>
                    <a:pt x="2442" y="974"/>
                  </a:lnTo>
                  <a:lnTo>
                    <a:pt x="2420" y="946"/>
                  </a:lnTo>
                  <a:lnTo>
                    <a:pt x="2398" y="920"/>
                  </a:lnTo>
                  <a:lnTo>
                    <a:pt x="2398" y="920"/>
                  </a:lnTo>
                  <a:lnTo>
                    <a:pt x="2380" y="904"/>
                  </a:lnTo>
                  <a:lnTo>
                    <a:pt x="2362" y="888"/>
                  </a:lnTo>
                  <a:lnTo>
                    <a:pt x="2340" y="872"/>
                  </a:lnTo>
                  <a:lnTo>
                    <a:pt x="2316" y="858"/>
                  </a:lnTo>
                  <a:lnTo>
                    <a:pt x="2292" y="846"/>
                  </a:lnTo>
                  <a:lnTo>
                    <a:pt x="2264" y="834"/>
                  </a:lnTo>
                  <a:lnTo>
                    <a:pt x="2236" y="826"/>
                  </a:lnTo>
                  <a:lnTo>
                    <a:pt x="2208" y="818"/>
                  </a:lnTo>
                  <a:lnTo>
                    <a:pt x="2178" y="812"/>
                  </a:lnTo>
                  <a:lnTo>
                    <a:pt x="2148" y="810"/>
                  </a:lnTo>
                  <a:lnTo>
                    <a:pt x="2118" y="810"/>
                  </a:lnTo>
                  <a:lnTo>
                    <a:pt x="2088" y="812"/>
                  </a:lnTo>
                  <a:lnTo>
                    <a:pt x="2056" y="816"/>
                  </a:lnTo>
                  <a:lnTo>
                    <a:pt x="2026" y="824"/>
                  </a:lnTo>
                  <a:lnTo>
                    <a:pt x="1998" y="836"/>
                  </a:lnTo>
                  <a:lnTo>
                    <a:pt x="1970" y="850"/>
                  </a:lnTo>
                  <a:lnTo>
                    <a:pt x="1970" y="850"/>
                  </a:lnTo>
                  <a:close/>
                </a:path>
              </a:pathLst>
            </a:custGeom>
            <a:grpFill/>
            <a:ln w="12700">
              <a:solidFill>
                <a:srgbClr val="FABE00"/>
              </a:solidFill>
              <a:prstDash val="solid"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" name="Freeform 9"/>
            <p:cNvSpPr/>
            <p:nvPr/>
          </p:nvSpPr>
          <p:spPr bwMode="auto">
            <a:xfrm>
              <a:off x="1982788" y="2973388"/>
              <a:ext cx="5905500" cy="1793875"/>
            </a:xfrm>
            <a:custGeom>
              <a:gdLst>
                <a:gd fmla="*/ 196 w 3720" name="T0"/>
                <a:gd fmla="*/ 618 h 1130" name="T1"/>
                <a:gd fmla="*/ 88 w 3720" name="T2"/>
                <a:gd fmla="*/ 616 h 1130" name="T3"/>
                <a:gd fmla="*/ 14 w 3720" name="T4"/>
                <a:gd fmla="*/ 534 h 1130" name="T5"/>
                <a:gd fmla="*/ 2 w 3720" name="T6"/>
                <a:gd fmla="*/ 426 h 1130" name="T7"/>
                <a:gd fmla="*/ 68 w 3720" name="T8"/>
                <a:gd fmla="*/ 302 h 1130" name="T9"/>
                <a:gd fmla="*/ 206 w 3720" name="T10"/>
                <a:gd fmla="*/ 242 h 1130" name="T11"/>
                <a:gd fmla="*/ 248 w 3720" name="T12"/>
                <a:gd fmla="*/ 136 h 1130" name="T13"/>
                <a:gd fmla="*/ 352 w 3720" name="T14"/>
                <a:gd fmla="*/ 48 h 1130" name="T15"/>
                <a:gd fmla="*/ 492 w 3720" name="T16"/>
                <a:gd fmla="*/ 2 h 1130" name="T17"/>
                <a:gd fmla="*/ 648 w 3720" name="T18"/>
                <a:gd fmla="*/ 20 h 1130" name="T19"/>
                <a:gd fmla="*/ 794 w 3720" name="T20"/>
                <a:gd fmla="*/ 130 h 1130" name="T21"/>
                <a:gd fmla="*/ 960 w 3720" name="T22"/>
                <a:gd fmla="*/ 158 h 1130" name="T23"/>
                <a:gd fmla="*/ 1184 w 3720" name="T24"/>
                <a:gd fmla="*/ 212 h 1130" name="T25"/>
                <a:gd fmla="*/ 1328 w 3720" name="T26"/>
                <a:gd fmla="*/ 410 h 1130" name="T27"/>
                <a:gd fmla="*/ 1342 w 3720" name="T28"/>
                <a:gd fmla="*/ 522 h 1130" name="T29"/>
                <a:gd fmla="*/ 1298 w 3720" name="T30"/>
                <a:gd fmla="*/ 610 h 1130" name="T31"/>
                <a:gd fmla="*/ 1128 w 3720" name="T32"/>
                <a:gd fmla="*/ 704 h 1130" name="T33"/>
                <a:gd fmla="*/ 1042 w 3720" name="T34"/>
                <a:gd fmla="*/ 692 h 1130" name="T35"/>
                <a:gd fmla="*/ 990 w 3720" name="T36"/>
                <a:gd fmla="*/ 644 h 1130" name="T37"/>
                <a:gd fmla="*/ 968 w 3720" name="T38"/>
                <a:gd fmla="*/ 548 h 1130" name="T39"/>
                <a:gd fmla="*/ 1006 w 3720" name="T40"/>
                <a:gd fmla="*/ 462 h 1130" name="T41"/>
                <a:gd fmla="*/ 1080 w 3720" name="T42"/>
                <a:gd fmla="*/ 438 h 1130" name="T43"/>
                <a:gd fmla="*/ 1142 w 3720" name="T44"/>
                <a:gd fmla="*/ 464 h 1130" name="T45"/>
                <a:gd fmla="*/ 1172 w 3720" name="T46"/>
                <a:gd fmla="*/ 528 h 1130" name="T47"/>
                <a:gd fmla="*/ 1194 w 3720" name="T48"/>
                <a:gd fmla="*/ 534 h 1130" name="T49"/>
                <a:gd fmla="*/ 1180 w 3720" name="T50"/>
                <a:gd fmla="*/ 438 h 1130" name="T51"/>
                <a:gd fmla="*/ 1114 w 3720" name="T52"/>
                <a:gd fmla="*/ 366 h 1130" name="T53"/>
                <a:gd fmla="*/ 996 w 3720" name="T54"/>
                <a:gd fmla="*/ 388 h 1130" name="T55"/>
                <a:gd fmla="*/ 910 w 3720" name="T56"/>
                <a:gd fmla="*/ 502 h 1130" name="T57"/>
                <a:gd fmla="*/ 924 w 3720" name="T58"/>
                <a:gd fmla="*/ 652 h 1130" name="T59"/>
                <a:gd fmla="*/ 996 w 3720" name="T60"/>
                <a:gd fmla="*/ 744 h 1130" name="T61"/>
                <a:gd fmla="*/ 1112 w 3720" name="T62"/>
                <a:gd fmla="*/ 778 h 1130" name="T63"/>
                <a:gd fmla="*/ 1296 w 3720" name="T64"/>
                <a:gd fmla="*/ 784 h 1130" name="T65"/>
                <a:gd fmla="*/ 1500 w 3720" name="T66"/>
                <a:gd fmla="*/ 872 h 1130" name="T67"/>
                <a:gd fmla="*/ 1668 w 3720" name="T68"/>
                <a:gd fmla="*/ 882 h 1130" name="T69"/>
                <a:gd fmla="*/ 1912 w 3720" name="T70"/>
                <a:gd fmla="*/ 840 h 1130" name="T71"/>
                <a:gd fmla="*/ 2116 w 3720" name="T72"/>
                <a:gd fmla="*/ 738 h 1130" name="T73"/>
                <a:gd fmla="*/ 2372 w 3720" name="T74"/>
                <a:gd fmla="*/ 546 h 1130" name="T75"/>
                <a:gd fmla="*/ 2628 w 3720" name="T76"/>
                <a:gd fmla="*/ 472 h 1130" name="T77"/>
                <a:gd fmla="*/ 2846 w 3720" name="T78"/>
                <a:gd fmla="*/ 518 h 1130" name="T79"/>
                <a:gd fmla="*/ 3056 w 3720" name="T80"/>
                <a:gd fmla="*/ 646 h 1130" name="T81"/>
                <a:gd fmla="*/ 3330 w 3720" name="T82"/>
                <a:gd fmla="*/ 750 h 1130" name="T83"/>
                <a:gd fmla="*/ 3720 w 3720" name="T84"/>
                <a:gd fmla="*/ 732 h 1130" name="T85"/>
                <a:gd fmla="*/ 3516 w 3720" name="T86"/>
                <a:gd fmla="*/ 814 h 1130" name="T87"/>
                <a:gd fmla="*/ 3278 w 3720" name="T88"/>
                <a:gd fmla="*/ 844 h 1130" name="T89"/>
                <a:gd fmla="*/ 3100 w 3720" name="T90"/>
                <a:gd fmla="*/ 804 h 1130" name="T91"/>
                <a:gd fmla="*/ 2758 w 3720" name="T92"/>
                <a:gd fmla="*/ 680 h 1130" name="T93"/>
                <a:gd fmla="*/ 2570 w 3720" name="T94"/>
                <a:gd fmla="*/ 674 h 1130" name="T95"/>
                <a:gd fmla="*/ 2410 w 3720" name="T96"/>
                <a:gd fmla="*/ 750 h 1130" name="T97"/>
                <a:gd fmla="*/ 2108 w 3720" name="T98"/>
                <a:gd fmla="*/ 946 h 1130" name="T99"/>
                <a:gd fmla="*/ 1766 w 3720" name="T100"/>
                <a:gd fmla="*/ 1070 h 1130" name="T101"/>
                <a:gd fmla="*/ 1424 w 3720" name="T102"/>
                <a:gd fmla="*/ 1126 h 1130" name="T103"/>
                <a:gd fmla="*/ 1074 w 3720" name="T104"/>
                <a:gd fmla="*/ 1116 h 1130" name="T105"/>
                <a:gd fmla="*/ 808 w 3720" name="T106"/>
                <a:gd fmla="*/ 1060 h 1130" name="T107"/>
                <a:gd fmla="*/ 538 w 3720" name="T108"/>
                <a:gd fmla="*/ 922 h 1130" name="T109"/>
                <a:gd fmla="*/ 308 w 3720" name="T110"/>
                <a:gd fmla="*/ 632 h 1130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130" w="3720">
                  <a:moveTo>
                    <a:pt x="276" y="564"/>
                  </a:moveTo>
                  <a:lnTo>
                    <a:pt x="276" y="564"/>
                  </a:lnTo>
                  <a:lnTo>
                    <a:pt x="256" y="582"/>
                  </a:lnTo>
                  <a:lnTo>
                    <a:pt x="236" y="596"/>
                  </a:lnTo>
                  <a:lnTo>
                    <a:pt x="216" y="608"/>
                  </a:lnTo>
                  <a:lnTo>
                    <a:pt x="196" y="618"/>
                  </a:lnTo>
                  <a:lnTo>
                    <a:pt x="178" y="624"/>
                  </a:lnTo>
                  <a:lnTo>
                    <a:pt x="158" y="628"/>
                  </a:lnTo>
                  <a:lnTo>
                    <a:pt x="140" y="628"/>
                  </a:lnTo>
                  <a:lnTo>
                    <a:pt x="122" y="626"/>
                  </a:lnTo>
                  <a:lnTo>
                    <a:pt x="104" y="622"/>
                  </a:lnTo>
                  <a:lnTo>
                    <a:pt x="88" y="616"/>
                  </a:lnTo>
                  <a:lnTo>
                    <a:pt x="72" y="608"/>
                  </a:lnTo>
                  <a:lnTo>
                    <a:pt x="58" y="596"/>
                  </a:lnTo>
                  <a:lnTo>
                    <a:pt x="46" y="584"/>
                  </a:lnTo>
                  <a:lnTo>
                    <a:pt x="34" y="570"/>
                  </a:lnTo>
                  <a:lnTo>
                    <a:pt x="24" y="552"/>
                  </a:lnTo>
                  <a:lnTo>
                    <a:pt x="14" y="534"/>
                  </a:lnTo>
                  <a:lnTo>
                    <a:pt x="14" y="534"/>
                  </a:lnTo>
                  <a:lnTo>
                    <a:pt x="8" y="514"/>
                  </a:lnTo>
                  <a:lnTo>
                    <a:pt x="2" y="494"/>
                  </a:lnTo>
                  <a:lnTo>
                    <a:pt x="0" y="472"/>
                  </a:lnTo>
                  <a:lnTo>
                    <a:pt x="0" y="450"/>
                  </a:lnTo>
                  <a:lnTo>
                    <a:pt x="2" y="426"/>
                  </a:lnTo>
                  <a:lnTo>
                    <a:pt x="6" y="404"/>
                  </a:lnTo>
                  <a:lnTo>
                    <a:pt x="14" y="382"/>
                  </a:lnTo>
                  <a:lnTo>
                    <a:pt x="24" y="360"/>
                  </a:lnTo>
                  <a:lnTo>
                    <a:pt x="36" y="340"/>
                  </a:lnTo>
                  <a:lnTo>
                    <a:pt x="50" y="320"/>
                  </a:lnTo>
                  <a:lnTo>
                    <a:pt x="68" y="302"/>
                  </a:lnTo>
                  <a:lnTo>
                    <a:pt x="90" y="286"/>
                  </a:lnTo>
                  <a:lnTo>
                    <a:pt x="114" y="272"/>
                  </a:lnTo>
                  <a:lnTo>
                    <a:pt x="142" y="258"/>
                  </a:lnTo>
                  <a:lnTo>
                    <a:pt x="172" y="250"/>
                  </a:lnTo>
                  <a:lnTo>
                    <a:pt x="206" y="242"/>
                  </a:lnTo>
                  <a:lnTo>
                    <a:pt x="206" y="242"/>
                  </a:lnTo>
                  <a:lnTo>
                    <a:pt x="208" y="224"/>
                  </a:lnTo>
                  <a:lnTo>
                    <a:pt x="212" y="206"/>
                  </a:lnTo>
                  <a:lnTo>
                    <a:pt x="218" y="188"/>
                  </a:lnTo>
                  <a:lnTo>
                    <a:pt x="226" y="172"/>
                  </a:lnTo>
                  <a:lnTo>
                    <a:pt x="236" y="154"/>
                  </a:lnTo>
                  <a:lnTo>
                    <a:pt x="248" y="136"/>
                  </a:lnTo>
                  <a:lnTo>
                    <a:pt x="262" y="120"/>
                  </a:lnTo>
                  <a:lnTo>
                    <a:pt x="276" y="104"/>
                  </a:lnTo>
                  <a:lnTo>
                    <a:pt x="294" y="90"/>
                  </a:lnTo>
                  <a:lnTo>
                    <a:pt x="312" y="74"/>
                  </a:lnTo>
                  <a:lnTo>
                    <a:pt x="330" y="62"/>
                  </a:lnTo>
                  <a:lnTo>
                    <a:pt x="352" y="48"/>
                  </a:lnTo>
                  <a:lnTo>
                    <a:pt x="372" y="38"/>
                  </a:lnTo>
                  <a:lnTo>
                    <a:pt x="396" y="28"/>
                  </a:lnTo>
                  <a:lnTo>
                    <a:pt x="418" y="18"/>
                  </a:lnTo>
                  <a:lnTo>
                    <a:pt x="442" y="12"/>
                  </a:lnTo>
                  <a:lnTo>
                    <a:pt x="468" y="6"/>
                  </a:lnTo>
                  <a:lnTo>
                    <a:pt x="492" y="2"/>
                  </a:lnTo>
                  <a:lnTo>
                    <a:pt x="518" y="0"/>
                  </a:lnTo>
                  <a:lnTo>
                    <a:pt x="544" y="0"/>
                  </a:lnTo>
                  <a:lnTo>
                    <a:pt x="570" y="2"/>
                  </a:lnTo>
                  <a:lnTo>
                    <a:pt x="596" y="6"/>
                  </a:lnTo>
                  <a:lnTo>
                    <a:pt x="622" y="12"/>
                  </a:lnTo>
                  <a:lnTo>
                    <a:pt x="648" y="20"/>
                  </a:lnTo>
                  <a:lnTo>
                    <a:pt x="674" y="32"/>
                  </a:lnTo>
                  <a:lnTo>
                    <a:pt x="700" y="46"/>
                  </a:lnTo>
                  <a:lnTo>
                    <a:pt x="724" y="62"/>
                  </a:lnTo>
                  <a:lnTo>
                    <a:pt x="748" y="82"/>
                  </a:lnTo>
                  <a:lnTo>
                    <a:pt x="772" y="104"/>
                  </a:lnTo>
                  <a:lnTo>
                    <a:pt x="794" y="130"/>
                  </a:lnTo>
                  <a:lnTo>
                    <a:pt x="816" y="158"/>
                  </a:lnTo>
                  <a:lnTo>
                    <a:pt x="836" y="190"/>
                  </a:lnTo>
                  <a:lnTo>
                    <a:pt x="836" y="190"/>
                  </a:lnTo>
                  <a:lnTo>
                    <a:pt x="878" y="174"/>
                  </a:lnTo>
                  <a:lnTo>
                    <a:pt x="920" y="164"/>
                  </a:lnTo>
                  <a:lnTo>
                    <a:pt x="960" y="158"/>
                  </a:lnTo>
                  <a:lnTo>
                    <a:pt x="1002" y="156"/>
                  </a:lnTo>
                  <a:lnTo>
                    <a:pt x="1040" y="158"/>
                  </a:lnTo>
                  <a:lnTo>
                    <a:pt x="1080" y="166"/>
                  </a:lnTo>
                  <a:lnTo>
                    <a:pt x="1116" y="176"/>
                  </a:lnTo>
                  <a:lnTo>
                    <a:pt x="1152" y="192"/>
                  </a:lnTo>
                  <a:lnTo>
                    <a:pt x="1184" y="212"/>
                  </a:lnTo>
                  <a:lnTo>
                    <a:pt x="1216" y="236"/>
                  </a:lnTo>
                  <a:lnTo>
                    <a:pt x="1244" y="262"/>
                  </a:lnTo>
                  <a:lnTo>
                    <a:pt x="1270" y="294"/>
                  </a:lnTo>
                  <a:lnTo>
                    <a:pt x="1294" y="330"/>
                  </a:lnTo>
                  <a:lnTo>
                    <a:pt x="1312" y="368"/>
                  </a:lnTo>
                  <a:lnTo>
                    <a:pt x="1328" y="410"/>
                  </a:lnTo>
                  <a:lnTo>
                    <a:pt x="1340" y="456"/>
                  </a:lnTo>
                  <a:lnTo>
                    <a:pt x="1340" y="456"/>
                  </a:lnTo>
                  <a:lnTo>
                    <a:pt x="1344" y="474"/>
                  </a:lnTo>
                  <a:lnTo>
                    <a:pt x="1344" y="490"/>
                  </a:lnTo>
                  <a:lnTo>
                    <a:pt x="1344" y="506"/>
                  </a:lnTo>
                  <a:lnTo>
                    <a:pt x="1342" y="522"/>
                  </a:lnTo>
                  <a:lnTo>
                    <a:pt x="1338" y="538"/>
                  </a:lnTo>
                  <a:lnTo>
                    <a:pt x="1332" y="554"/>
                  </a:lnTo>
                  <a:lnTo>
                    <a:pt x="1326" y="568"/>
                  </a:lnTo>
                  <a:lnTo>
                    <a:pt x="1318" y="582"/>
                  </a:lnTo>
                  <a:lnTo>
                    <a:pt x="1308" y="596"/>
                  </a:lnTo>
                  <a:lnTo>
                    <a:pt x="1298" y="610"/>
                  </a:lnTo>
                  <a:lnTo>
                    <a:pt x="1274" y="634"/>
                  </a:lnTo>
                  <a:lnTo>
                    <a:pt x="1248" y="656"/>
                  </a:lnTo>
                  <a:lnTo>
                    <a:pt x="1220" y="674"/>
                  </a:lnTo>
                  <a:lnTo>
                    <a:pt x="1190" y="688"/>
                  </a:lnTo>
                  <a:lnTo>
                    <a:pt x="1158" y="698"/>
                  </a:lnTo>
                  <a:lnTo>
                    <a:pt x="1128" y="704"/>
                  </a:lnTo>
                  <a:lnTo>
                    <a:pt x="1112" y="706"/>
                  </a:lnTo>
                  <a:lnTo>
                    <a:pt x="1098" y="706"/>
                  </a:lnTo>
                  <a:lnTo>
                    <a:pt x="1082" y="704"/>
                  </a:lnTo>
                  <a:lnTo>
                    <a:pt x="1068" y="702"/>
                  </a:lnTo>
                  <a:lnTo>
                    <a:pt x="1056" y="698"/>
                  </a:lnTo>
                  <a:lnTo>
                    <a:pt x="1042" y="692"/>
                  </a:lnTo>
                  <a:lnTo>
                    <a:pt x="1030" y="686"/>
                  </a:lnTo>
                  <a:lnTo>
                    <a:pt x="1018" y="678"/>
                  </a:lnTo>
                  <a:lnTo>
                    <a:pt x="1008" y="668"/>
                  </a:lnTo>
                  <a:lnTo>
                    <a:pt x="998" y="656"/>
                  </a:lnTo>
                  <a:lnTo>
                    <a:pt x="998" y="656"/>
                  </a:lnTo>
                  <a:lnTo>
                    <a:pt x="990" y="644"/>
                  </a:lnTo>
                  <a:lnTo>
                    <a:pt x="984" y="628"/>
                  </a:lnTo>
                  <a:lnTo>
                    <a:pt x="978" y="614"/>
                  </a:lnTo>
                  <a:lnTo>
                    <a:pt x="974" y="598"/>
                  </a:lnTo>
                  <a:lnTo>
                    <a:pt x="970" y="580"/>
                  </a:lnTo>
                  <a:lnTo>
                    <a:pt x="968" y="564"/>
                  </a:lnTo>
                  <a:lnTo>
                    <a:pt x="968" y="548"/>
                  </a:lnTo>
                  <a:lnTo>
                    <a:pt x="970" y="530"/>
                  </a:lnTo>
                  <a:lnTo>
                    <a:pt x="974" y="514"/>
                  </a:lnTo>
                  <a:lnTo>
                    <a:pt x="978" y="500"/>
                  </a:lnTo>
                  <a:lnTo>
                    <a:pt x="986" y="486"/>
                  </a:lnTo>
                  <a:lnTo>
                    <a:pt x="996" y="472"/>
                  </a:lnTo>
                  <a:lnTo>
                    <a:pt x="1006" y="462"/>
                  </a:lnTo>
                  <a:lnTo>
                    <a:pt x="1020" y="452"/>
                  </a:lnTo>
                  <a:lnTo>
                    <a:pt x="1036" y="444"/>
                  </a:lnTo>
                  <a:lnTo>
                    <a:pt x="1054" y="440"/>
                  </a:lnTo>
                  <a:lnTo>
                    <a:pt x="1054" y="440"/>
                  </a:lnTo>
                  <a:lnTo>
                    <a:pt x="1066" y="438"/>
                  </a:lnTo>
                  <a:lnTo>
                    <a:pt x="1080" y="438"/>
                  </a:lnTo>
                  <a:lnTo>
                    <a:pt x="1092" y="438"/>
                  </a:lnTo>
                  <a:lnTo>
                    <a:pt x="1102" y="442"/>
                  </a:lnTo>
                  <a:lnTo>
                    <a:pt x="1114" y="446"/>
                  </a:lnTo>
                  <a:lnTo>
                    <a:pt x="1124" y="450"/>
                  </a:lnTo>
                  <a:lnTo>
                    <a:pt x="1134" y="456"/>
                  </a:lnTo>
                  <a:lnTo>
                    <a:pt x="1142" y="464"/>
                  </a:lnTo>
                  <a:lnTo>
                    <a:pt x="1150" y="472"/>
                  </a:lnTo>
                  <a:lnTo>
                    <a:pt x="1156" y="482"/>
                  </a:lnTo>
                  <a:lnTo>
                    <a:pt x="1162" y="492"/>
                  </a:lnTo>
                  <a:lnTo>
                    <a:pt x="1166" y="504"/>
                  </a:lnTo>
                  <a:lnTo>
                    <a:pt x="1170" y="516"/>
                  </a:lnTo>
                  <a:lnTo>
                    <a:pt x="1172" y="528"/>
                  </a:lnTo>
                  <a:lnTo>
                    <a:pt x="1172" y="544"/>
                  </a:lnTo>
                  <a:lnTo>
                    <a:pt x="1172" y="558"/>
                  </a:lnTo>
                  <a:lnTo>
                    <a:pt x="1172" y="558"/>
                  </a:lnTo>
                  <a:lnTo>
                    <a:pt x="1182" y="552"/>
                  </a:lnTo>
                  <a:lnTo>
                    <a:pt x="1188" y="544"/>
                  </a:lnTo>
                  <a:lnTo>
                    <a:pt x="1194" y="534"/>
                  </a:lnTo>
                  <a:lnTo>
                    <a:pt x="1196" y="520"/>
                  </a:lnTo>
                  <a:lnTo>
                    <a:pt x="1196" y="504"/>
                  </a:lnTo>
                  <a:lnTo>
                    <a:pt x="1196" y="488"/>
                  </a:lnTo>
                  <a:lnTo>
                    <a:pt x="1192" y="472"/>
                  </a:lnTo>
                  <a:lnTo>
                    <a:pt x="1186" y="454"/>
                  </a:lnTo>
                  <a:lnTo>
                    <a:pt x="1180" y="438"/>
                  </a:lnTo>
                  <a:lnTo>
                    <a:pt x="1172" y="422"/>
                  </a:lnTo>
                  <a:lnTo>
                    <a:pt x="1162" y="406"/>
                  </a:lnTo>
                  <a:lnTo>
                    <a:pt x="1152" y="392"/>
                  </a:lnTo>
                  <a:lnTo>
                    <a:pt x="1140" y="382"/>
                  </a:lnTo>
                  <a:lnTo>
                    <a:pt x="1128" y="372"/>
                  </a:lnTo>
                  <a:lnTo>
                    <a:pt x="1114" y="366"/>
                  </a:lnTo>
                  <a:lnTo>
                    <a:pt x="1098" y="364"/>
                  </a:lnTo>
                  <a:lnTo>
                    <a:pt x="1098" y="364"/>
                  </a:lnTo>
                  <a:lnTo>
                    <a:pt x="1070" y="364"/>
                  </a:lnTo>
                  <a:lnTo>
                    <a:pt x="1044" y="368"/>
                  </a:lnTo>
                  <a:lnTo>
                    <a:pt x="1020" y="376"/>
                  </a:lnTo>
                  <a:lnTo>
                    <a:pt x="996" y="388"/>
                  </a:lnTo>
                  <a:lnTo>
                    <a:pt x="976" y="402"/>
                  </a:lnTo>
                  <a:lnTo>
                    <a:pt x="958" y="418"/>
                  </a:lnTo>
                  <a:lnTo>
                    <a:pt x="942" y="436"/>
                  </a:lnTo>
                  <a:lnTo>
                    <a:pt x="930" y="456"/>
                  </a:lnTo>
                  <a:lnTo>
                    <a:pt x="918" y="480"/>
                  </a:lnTo>
                  <a:lnTo>
                    <a:pt x="910" y="502"/>
                  </a:lnTo>
                  <a:lnTo>
                    <a:pt x="906" y="526"/>
                  </a:lnTo>
                  <a:lnTo>
                    <a:pt x="902" y="552"/>
                  </a:lnTo>
                  <a:lnTo>
                    <a:pt x="902" y="578"/>
                  </a:lnTo>
                  <a:lnTo>
                    <a:pt x="906" y="602"/>
                  </a:lnTo>
                  <a:lnTo>
                    <a:pt x="914" y="628"/>
                  </a:lnTo>
                  <a:lnTo>
                    <a:pt x="924" y="652"/>
                  </a:lnTo>
                  <a:lnTo>
                    <a:pt x="924" y="652"/>
                  </a:lnTo>
                  <a:lnTo>
                    <a:pt x="936" y="676"/>
                  </a:lnTo>
                  <a:lnTo>
                    <a:pt x="950" y="696"/>
                  </a:lnTo>
                  <a:lnTo>
                    <a:pt x="964" y="716"/>
                  </a:lnTo>
                  <a:lnTo>
                    <a:pt x="980" y="732"/>
                  </a:lnTo>
                  <a:lnTo>
                    <a:pt x="996" y="744"/>
                  </a:lnTo>
                  <a:lnTo>
                    <a:pt x="1012" y="756"/>
                  </a:lnTo>
                  <a:lnTo>
                    <a:pt x="1030" y="764"/>
                  </a:lnTo>
                  <a:lnTo>
                    <a:pt x="1050" y="770"/>
                  </a:lnTo>
                  <a:lnTo>
                    <a:pt x="1070" y="776"/>
                  </a:lnTo>
                  <a:lnTo>
                    <a:pt x="1090" y="778"/>
                  </a:lnTo>
                  <a:lnTo>
                    <a:pt x="1112" y="778"/>
                  </a:lnTo>
                  <a:lnTo>
                    <a:pt x="1136" y="776"/>
                  </a:lnTo>
                  <a:lnTo>
                    <a:pt x="1162" y="772"/>
                  </a:lnTo>
                  <a:lnTo>
                    <a:pt x="1188" y="766"/>
                  </a:lnTo>
                  <a:lnTo>
                    <a:pt x="1244" y="752"/>
                  </a:lnTo>
                  <a:lnTo>
                    <a:pt x="1244" y="752"/>
                  </a:lnTo>
                  <a:lnTo>
                    <a:pt x="1296" y="784"/>
                  </a:lnTo>
                  <a:lnTo>
                    <a:pt x="1346" y="814"/>
                  </a:lnTo>
                  <a:lnTo>
                    <a:pt x="1396" y="838"/>
                  </a:lnTo>
                  <a:lnTo>
                    <a:pt x="1422" y="848"/>
                  </a:lnTo>
                  <a:lnTo>
                    <a:pt x="1448" y="858"/>
                  </a:lnTo>
                  <a:lnTo>
                    <a:pt x="1474" y="866"/>
                  </a:lnTo>
                  <a:lnTo>
                    <a:pt x="1500" y="872"/>
                  </a:lnTo>
                  <a:lnTo>
                    <a:pt x="1526" y="878"/>
                  </a:lnTo>
                  <a:lnTo>
                    <a:pt x="1552" y="882"/>
                  </a:lnTo>
                  <a:lnTo>
                    <a:pt x="1580" y="884"/>
                  </a:lnTo>
                  <a:lnTo>
                    <a:pt x="1610" y="884"/>
                  </a:lnTo>
                  <a:lnTo>
                    <a:pt x="1638" y="884"/>
                  </a:lnTo>
                  <a:lnTo>
                    <a:pt x="1668" y="882"/>
                  </a:lnTo>
                  <a:lnTo>
                    <a:pt x="1668" y="882"/>
                  </a:lnTo>
                  <a:lnTo>
                    <a:pt x="1726" y="876"/>
                  </a:lnTo>
                  <a:lnTo>
                    <a:pt x="1778" y="870"/>
                  </a:lnTo>
                  <a:lnTo>
                    <a:pt x="1826" y="862"/>
                  </a:lnTo>
                  <a:lnTo>
                    <a:pt x="1872" y="850"/>
                  </a:lnTo>
                  <a:lnTo>
                    <a:pt x="1912" y="840"/>
                  </a:lnTo>
                  <a:lnTo>
                    <a:pt x="1950" y="826"/>
                  </a:lnTo>
                  <a:lnTo>
                    <a:pt x="1986" y="812"/>
                  </a:lnTo>
                  <a:lnTo>
                    <a:pt x="2020" y="796"/>
                  </a:lnTo>
                  <a:lnTo>
                    <a:pt x="2054" y="778"/>
                  </a:lnTo>
                  <a:lnTo>
                    <a:pt x="2086" y="758"/>
                  </a:lnTo>
                  <a:lnTo>
                    <a:pt x="2116" y="738"/>
                  </a:lnTo>
                  <a:lnTo>
                    <a:pt x="2148" y="714"/>
                  </a:lnTo>
                  <a:lnTo>
                    <a:pt x="2212" y="664"/>
                  </a:lnTo>
                  <a:lnTo>
                    <a:pt x="2284" y="608"/>
                  </a:lnTo>
                  <a:lnTo>
                    <a:pt x="2284" y="608"/>
                  </a:lnTo>
                  <a:lnTo>
                    <a:pt x="2328" y="574"/>
                  </a:lnTo>
                  <a:lnTo>
                    <a:pt x="2372" y="546"/>
                  </a:lnTo>
                  <a:lnTo>
                    <a:pt x="2416" y="524"/>
                  </a:lnTo>
                  <a:lnTo>
                    <a:pt x="2460" y="504"/>
                  </a:lnTo>
                  <a:lnTo>
                    <a:pt x="2504" y="490"/>
                  </a:lnTo>
                  <a:lnTo>
                    <a:pt x="2546" y="480"/>
                  </a:lnTo>
                  <a:lnTo>
                    <a:pt x="2588" y="474"/>
                  </a:lnTo>
                  <a:lnTo>
                    <a:pt x="2628" y="472"/>
                  </a:lnTo>
                  <a:lnTo>
                    <a:pt x="2668" y="472"/>
                  </a:lnTo>
                  <a:lnTo>
                    <a:pt x="2708" y="476"/>
                  </a:lnTo>
                  <a:lnTo>
                    <a:pt x="2744" y="484"/>
                  </a:lnTo>
                  <a:lnTo>
                    <a:pt x="2780" y="492"/>
                  </a:lnTo>
                  <a:lnTo>
                    <a:pt x="2814" y="504"/>
                  </a:lnTo>
                  <a:lnTo>
                    <a:pt x="2846" y="518"/>
                  </a:lnTo>
                  <a:lnTo>
                    <a:pt x="2874" y="532"/>
                  </a:lnTo>
                  <a:lnTo>
                    <a:pt x="2902" y="548"/>
                  </a:lnTo>
                  <a:lnTo>
                    <a:pt x="2902" y="548"/>
                  </a:lnTo>
                  <a:lnTo>
                    <a:pt x="2978" y="598"/>
                  </a:lnTo>
                  <a:lnTo>
                    <a:pt x="3016" y="622"/>
                  </a:lnTo>
                  <a:lnTo>
                    <a:pt x="3056" y="646"/>
                  </a:lnTo>
                  <a:lnTo>
                    <a:pt x="3096" y="668"/>
                  </a:lnTo>
                  <a:lnTo>
                    <a:pt x="3138" y="688"/>
                  </a:lnTo>
                  <a:lnTo>
                    <a:pt x="3182" y="708"/>
                  </a:lnTo>
                  <a:lnTo>
                    <a:pt x="3230" y="724"/>
                  </a:lnTo>
                  <a:lnTo>
                    <a:pt x="3278" y="738"/>
                  </a:lnTo>
                  <a:lnTo>
                    <a:pt x="3330" y="750"/>
                  </a:lnTo>
                  <a:lnTo>
                    <a:pt x="3386" y="756"/>
                  </a:lnTo>
                  <a:lnTo>
                    <a:pt x="3444" y="760"/>
                  </a:lnTo>
                  <a:lnTo>
                    <a:pt x="3506" y="760"/>
                  </a:lnTo>
                  <a:lnTo>
                    <a:pt x="3572" y="756"/>
                  </a:lnTo>
                  <a:lnTo>
                    <a:pt x="3644" y="748"/>
                  </a:lnTo>
                  <a:lnTo>
                    <a:pt x="3720" y="732"/>
                  </a:lnTo>
                  <a:lnTo>
                    <a:pt x="3720" y="732"/>
                  </a:lnTo>
                  <a:lnTo>
                    <a:pt x="3678" y="752"/>
                  </a:lnTo>
                  <a:lnTo>
                    <a:pt x="3638" y="770"/>
                  </a:lnTo>
                  <a:lnTo>
                    <a:pt x="3598" y="786"/>
                  </a:lnTo>
                  <a:lnTo>
                    <a:pt x="3556" y="802"/>
                  </a:lnTo>
                  <a:lnTo>
                    <a:pt x="3516" y="814"/>
                  </a:lnTo>
                  <a:lnTo>
                    <a:pt x="3476" y="824"/>
                  </a:lnTo>
                  <a:lnTo>
                    <a:pt x="3436" y="832"/>
                  </a:lnTo>
                  <a:lnTo>
                    <a:pt x="3396" y="840"/>
                  </a:lnTo>
                  <a:lnTo>
                    <a:pt x="3356" y="844"/>
                  </a:lnTo>
                  <a:lnTo>
                    <a:pt x="3316" y="846"/>
                  </a:lnTo>
                  <a:lnTo>
                    <a:pt x="3278" y="844"/>
                  </a:lnTo>
                  <a:lnTo>
                    <a:pt x="3240" y="842"/>
                  </a:lnTo>
                  <a:lnTo>
                    <a:pt x="3204" y="836"/>
                  </a:lnTo>
                  <a:lnTo>
                    <a:pt x="3168" y="828"/>
                  </a:lnTo>
                  <a:lnTo>
                    <a:pt x="3134" y="818"/>
                  </a:lnTo>
                  <a:lnTo>
                    <a:pt x="3100" y="804"/>
                  </a:lnTo>
                  <a:lnTo>
                    <a:pt x="3100" y="804"/>
                  </a:lnTo>
                  <a:lnTo>
                    <a:pt x="3022" y="772"/>
                  </a:lnTo>
                  <a:lnTo>
                    <a:pt x="2950" y="742"/>
                  </a:lnTo>
                  <a:lnTo>
                    <a:pt x="2884" y="716"/>
                  </a:lnTo>
                  <a:lnTo>
                    <a:pt x="2820" y="694"/>
                  </a:lnTo>
                  <a:lnTo>
                    <a:pt x="2788" y="686"/>
                  </a:lnTo>
                  <a:lnTo>
                    <a:pt x="2758" y="680"/>
                  </a:lnTo>
                  <a:lnTo>
                    <a:pt x="2726" y="674"/>
                  </a:lnTo>
                  <a:lnTo>
                    <a:pt x="2696" y="670"/>
                  </a:lnTo>
                  <a:lnTo>
                    <a:pt x="2666" y="668"/>
                  </a:lnTo>
                  <a:lnTo>
                    <a:pt x="2634" y="668"/>
                  </a:lnTo>
                  <a:lnTo>
                    <a:pt x="2602" y="670"/>
                  </a:lnTo>
                  <a:lnTo>
                    <a:pt x="2570" y="674"/>
                  </a:lnTo>
                  <a:lnTo>
                    <a:pt x="2570" y="674"/>
                  </a:lnTo>
                  <a:lnTo>
                    <a:pt x="2540" y="680"/>
                  </a:lnTo>
                  <a:lnTo>
                    <a:pt x="2510" y="692"/>
                  </a:lnTo>
                  <a:lnTo>
                    <a:pt x="2478" y="708"/>
                  </a:lnTo>
                  <a:lnTo>
                    <a:pt x="2444" y="728"/>
                  </a:lnTo>
                  <a:lnTo>
                    <a:pt x="2410" y="750"/>
                  </a:lnTo>
                  <a:lnTo>
                    <a:pt x="2372" y="774"/>
                  </a:lnTo>
                  <a:lnTo>
                    <a:pt x="2294" y="830"/>
                  </a:lnTo>
                  <a:lnTo>
                    <a:pt x="2250" y="860"/>
                  </a:lnTo>
                  <a:lnTo>
                    <a:pt x="2206" y="890"/>
                  </a:lnTo>
                  <a:lnTo>
                    <a:pt x="2158" y="918"/>
                  </a:lnTo>
                  <a:lnTo>
                    <a:pt x="2108" y="946"/>
                  </a:lnTo>
                  <a:lnTo>
                    <a:pt x="2056" y="974"/>
                  </a:lnTo>
                  <a:lnTo>
                    <a:pt x="2000" y="998"/>
                  </a:lnTo>
                  <a:lnTo>
                    <a:pt x="1942" y="1020"/>
                  </a:lnTo>
                  <a:lnTo>
                    <a:pt x="1882" y="1040"/>
                  </a:lnTo>
                  <a:lnTo>
                    <a:pt x="1882" y="1040"/>
                  </a:lnTo>
                  <a:lnTo>
                    <a:pt x="1766" y="1070"/>
                  </a:lnTo>
                  <a:lnTo>
                    <a:pt x="1708" y="1082"/>
                  </a:lnTo>
                  <a:lnTo>
                    <a:pt x="1652" y="1094"/>
                  </a:lnTo>
                  <a:lnTo>
                    <a:pt x="1594" y="1104"/>
                  </a:lnTo>
                  <a:lnTo>
                    <a:pt x="1538" y="1114"/>
                  </a:lnTo>
                  <a:lnTo>
                    <a:pt x="1480" y="1120"/>
                  </a:lnTo>
                  <a:lnTo>
                    <a:pt x="1424" y="1126"/>
                  </a:lnTo>
                  <a:lnTo>
                    <a:pt x="1366" y="1130"/>
                  </a:lnTo>
                  <a:lnTo>
                    <a:pt x="1308" y="1130"/>
                  </a:lnTo>
                  <a:lnTo>
                    <a:pt x="1252" y="1130"/>
                  </a:lnTo>
                  <a:lnTo>
                    <a:pt x="1192" y="1128"/>
                  </a:lnTo>
                  <a:lnTo>
                    <a:pt x="1134" y="1124"/>
                  </a:lnTo>
                  <a:lnTo>
                    <a:pt x="1074" y="1116"/>
                  </a:lnTo>
                  <a:lnTo>
                    <a:pt x="1014" y="1108"/>
                  </a:lnTo>
                  <a:lnTo>
                    <a:pt x="954" y="1096"/>
                  </a:lnTo>
                  <a:lnTo>
                    <a:pt x="954" y="1096"/>
                  </a:lnTo>
                  <a:lnTo>
                    <a:pt x="904" y="1086"/>
                  </a:lnTo>
                  <a:lnTo>
                    <a:pt x="856" y="1074"/>
                  </a:lnTo>
                  <a:lnTo>
                    <a:pt x="808" y="1060"/>
                  </a:lnTo>
                  <a:lnTo>
                    <a:pt x="762" y="1044"/>
                  </a:lnTo>
                  <a:lnTo>
                    <a:pt x="714" y="1026"/>
                  </a:lnTo>
                  <a:lnTo>
                    <a:pt x="668" y="1004"/>
                  </a:lnTo>
                  <a:lnTo>
                    <a:pt x="624" y="980"/>
                  </a:lnTo>
                  <a:lnTo>
                    <a:pt x="580" y="952"/>
                  </a:lnTo>
                  <a:lnTo>
                    <a:pt x="538" y="922"/>
                  </a:lnTo>
                  <a:lnTo>
                    <a:pt x="496" y="886"/>
                  </a:lnTo>
                  <a:lnTo>
                    <a:pt x="456" y="846"/>
                  </a:lnTo>
                  <a:lnTo>
                    <a:pt x="416" y="800"/>
                  </a:lnTo>
                  <a:lnTo>
                    <a:pt x="378" y="750"/>
                  </a:lnTo>
                  <a:lnTo>
                    <a:pt x="342" y="694"/>
                  </a:lnTo>
                  <a:lnTo>
                    <a:pt x="308" y="632"/>
                  </a:lnTo>
                  <a:lnTo>
                    <a:pt x="276" y="564"/>
                  </a:lnTo>
                  <a:lnTo>
                    <a:pt x="276" y="564"/>
                  </a:lnTo>
                  <a:close/>
                </a:path>
              </a:pathLst>
            </a:custGeom>
            <a:grpFill/>
            <a:ln w="12700">
              <a:solidFill>
                <a:srgbClr val="FABE00"/>
              </a:solidFill>
              <a:prstDash val="solid"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5878513" y="2636838"/>
              <a:ext cx="1079500" cy="1025525"/>
            </a:xfrm>
            <a:custGeom>
              <a:gdLst>
                <a:gd fmla="*/ 110 w 680" name="T0"/>
                <a:gd fmla="*/ 244 h 646" name="T1"/>
                <a:gd fmla="*/ 96 w 680" name="T2"/>
                <a:gd fmla="*/ 186 h 646" name="T3"/>
                <a:gd fmla="*/ 116 w 680" name="T4"/>
                <a:gd fmla="*/ 132 h 646" name="T5"/>
                <a:gd fmla="*/ 174 w 680" name="T6"/>
                <a:gd fmla="*/ 76 h 646" name="T7"/>
                <a:gd fmla="*/ 124 w 680" name="T8"/>
                <a:gd fmla="*/ 64 h 646" name="T9"/>
                <a:gd fmla="*/ 64 w 680" name="T10"/>
                <a:gd fmla="*/ 90 h 646" name="T11"/>
                <a:gd fmla="*/ 18 w 680" name="T12"/>
                <a:gd fmla="*/ 150 h 646" name="T13"/>
                <a:gd fmla="*/ 0 w 680" name="T14"/>
                <a:gd fmla="*/ 222 h 646" name="T15"/>
                <a:gd fmla="*/ 10 w 680" name="T16"/>
                <a:gd fmla="*/ 304 h 646" name="T17"/>
                <a:gd fmla="*/ 46 w 680" name="T18"/>
                <a:gd fmla="*/ 372 h 646" name="T19"/>
                <a:gd fmla="*/ 94 w 680" name="T20"/>
                <a:gd fmla="*/ 406 h 646" name="T21"/>
                <a:gd fmla="*/ 144 w 680" name="T22"/>
                <a:gd fmla="*/ 416 h 646" name="T23"/>
                <a:gd fmla="*/ 332 w 680" name="T24"/>
                <a:gd fmla="*/ 440 h 646" name="T25"/>
                <a:gd fmla="*/ 480 w 680" name="T26"/>
                <a:gd fmla="*/ 490 h 646" name="T27"/>
                <a:gd fmla="*/ 620 w 680" name="T28"/>
                <a:gd fmla="*/ 582 h 646" name="T29"/>
                <a:gd fmla="*/ 670 w 680" name="T30"/>
                <a:gd fmla="*/ 618 h 646" name="T31"/>
                <a:gd fmla="*/ 616 w 680" name="T32"/>
                <a:gd fmla="*/ 518 h 646" name="T33"/>
                <a:gd fmla="*/ 546 w 680" name="T34"/>
                <a:gd fmla="*/ 438 h 646" name="T35"/>
                <a:gd fmla="*/ 470 w 680" name="T36"/>
                <a:gd fmla="*/ 384 h 646" name="T37"/>
                <a:gd fmla="*/ 412 w 680" name="T38"/>
                <a:gd fmla="*/ 364 h 646" name="T39"/>
                <a:gd fmla="*/ 320 w 680" name="T40"/>
                <a:gd fmla="*/ 336 h 646" name="T41"/>
                <a:gd fmla="*/ 282 w 680" name="T42"/>
                <a:gd fmla="*/ 302 h 646" name="T43"/>
                <a:gd fmla="*/ 264 w 680" name="T44"/>
                <a:gd fmla="*/ 256 h 646" name="T45"/>
                <a:gd fmla="*/ 262 w 680" name="T46"/>
                <a:gd fmla="*/ 206 h 646" name="T47"/>
                <a:gd fmla="*/ 310 w 680" name="T48"/>
                <a:gd fmla="*/ 126 h 646" name="T49"/>
                <a:gd fmla="*/ 366 w 680" name="T50"/>
                <a:gd fmla="*/ 102 h 646" name="T51"/>
                <a:gd fmla="*/ 408 w 680" name="T52"/>
                <a:gd fmla="*/ 106 h 646" name="T53"/>
                <a:gd fmla="*/ 438 w 680" name="T54"/>
                <a:gd fmla="*/ 128 h 646" name="T55"/>
                <a:gd fmla="*/ 458 w 680" name="T56"/>
                <a:gd fmla="*/ 188 h 646" name="T57"/>
                <a:gd fmla="*/ 444 w 680" name="T58"/>
                <a:gd fmla="*/ 194 h 646" name="T59"/>
                <a:gd fmla="*/ 400 w 680" name="T60"/>
                <a:gd fmla="*/ 150 h 646" name="T61"/>
                <a:gd fmla="*/ 364 w 680" name="T62"/>
                <a:gd fmla="*/ 152 h 646" name="T63"/>
                <a:gd fmla="*/ 328 w 680" name="T64"/>
                <a:gd fmla="*/ 172 h 646" name="T65"/>
                <a:gd fmla="*/ 306 w 680" name="T66"/>
                <a:gd fmla="*/ 206 h 646" name="T67"/>
                <a:gd fmla="*/ 304 w 680" name="T68"/>
                <a:gd fmla="*/ 248 h 646" name="T69"/>
                <a:gd fmla="*/ 320 w 680" name="T70"/>
                <a:gd fmla="*/ 282 h 646" name="T71"/>
                <a:gd fmla="*/ 362 w 680" name="T72"/>
                <a:gd fmla="*/ 312 h 646" name="T73"/>
                <a:gd fmla="*/ 434 w 680" name="T74"/>
                <a:gd fmla="*/ 322 h 646" name="T75"/>
                <a:gd fmla="*/ 516 w 680" name="T76"/>
                <a:gd fmla="*/ 296 h 646" name="T77"/>
                <a:gd fmla="*/ 546 w 680" name="T78"/>
                <a:gd fmla="*/ 266 h 646" name="T79"/>
                <a:gd fmla="*/ 568 w 680" name="T80"/>
                <a:gd fmla="*/ 174 h 646" name="T81"/>
                <a:gd fmla="*/ 556 w 680" name="T82"/>
                <a:gd fmla="*/ 108 h 646" name="T83"/>
                <a:gd fmla="*/ 524 w 680" name="T84"/>
                <a:gd fmla="*/ 58 h 646" name="T85"/>
                <a:gd fmla="*/ 470 w 680" name="T86"/>
                <a:gd fmla="*/ 20 h 646" name="T87"/>
                <a:gd fmla="*/ 400 w 680" name="T88"/>
                <a:gd fmla="*/ 2 h 646" name="T89"/>
                <a:gd fmla="*/ 336 w 680" name="T90"/>
                <a:gd fmla="*/ 4 h 646" name="T91"/>
                <a:gd fmla="*/ 246 w 680" name="T92"/>
                <a:gd fmla="*/ 46 h 646" name="T93"/>
                <a:gd fmla="*/ 174 w 680" name="T94"/>
                <a:gd fmla="*/ 116 h 646" name="T95"/>
                <a:gd fmla="*/ 132 w 680" name="T96"/>
                <a:gd fmla="*/ 200 h 646" name="T97"/>
                <a:gd fmla="*/ 134 w 680" name="T98"/>
                <a:gd fmla="*/ 272 h 646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646" w="680">
                  <a:moveTo>
                    <a:pt x="134" y="272"/>
                  </a:moveTo>
                  <a:lnTo>
                    <a:pt x="134" y="272"/>
                  </a:lnTo>
                  <a:lnTo>
                    <a:pt x="122" y="258"/>
                  </a:lnTo>
                  <a:lnTo>
                    <a:pt x="110" y="244"/>
                  </a:lnTo>
                  <a:lnTo>
                    <a:pt x="104" y="228"/>
                  </a:lnTo>
                  <a:lnTo>
                    <a:pt x="98" y="214"/>
                  </a:lnTo>
                  <a:lnTo>
                    <a:pt x="96" y="200"/>
                  </a:lnTo>
                  <a:lnTo>
                    <a:pt x="96" y="186"/>
                  </a:lnTo>
                  <a:lnTo>
                    <a:pt x="98" y="172"/>
                  </a:lnTo>
                  <a:lnTo>
                    <a:pt x="104" y="158"/>
                  </a:lnTo>
                  <a:lnTo>
                    <a:pt x="108" y="146"/>
                  </a:lnTo>
                  <a:lnTo>
                    <a:pt x="116" y="132"/>
                  </a:lnTo>
                  <a:lnTo>
                    <a:pt x="124" y="122"/>
                  </a:lnTo>
                  <a:lnTo>
                    <a:pt x="134" y="110"/>
                  </a:lnTo>
                  <a:lnTo>
                    <a:pt x="154" y="90"/>
                  </a:lnTo>
                  <a:lnTo>
                    <a:pt x="174" y="76"/>
                  </a:lnTo>
                  <a:lnTo>
                    <a:pt x="174" y="76"/>
                  </a:lnTo>
                  <a:lnTo>
                    <a:pt x="158" y="68"/>
                  </a:lnTo>
                  <a:lnTo>
                    <a:pt x="140" y="64"/>
                  </a:lnTo>
                  <a:lnTo>
                    <a:pt x="124" y="64"/>
                  </a:lnTo>
                  <a:lnTo>
                    <a:pt x="108" y="66"/>
                  </a:lnTo>
                  <a:lnTo>
                    <a:pt x="92" y="72"/>
                  </a:lnTo>
                  <a:lnTo>
                    <a:pt x="78" y="80"/>
                  </a:lnTo>
                  <a:lnTo>
                    <a:pt x="64" y="90"/>
                  </a:lnTo>
                  <a:lnTo>
                    <a:pt x="50" y="102"/>
                  </a:lnTo>
                  <a:lnTo>
                    <a:pt x="38" y="116"/>
                  </a:lnTo>
                  <a:lnTo>
                    <a:pt x="28" y="132"/>
                  </a:lnTo>
                  <a:lnTo>
                    <a:pt x="18" y="150"/>
                  </a:lnTo>
                  <a:lnTo>
                    <a:pt x="12" y="166"/>
                  </a:lnTo>
                  <a:lnTo>
                    <a:pt x="6" y="186"/>
                  </a:lnTo>
                  <a:lnTo>
                    <a:pt x="2" y="204"/>
                  </a:lnTo>
                  <a:lnTo>
                    <a:pt x="0" y="222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2" y="272"/>
                  </a:lnTo>
                  <a:lnTo>
                    <a:pt x="10" y="304"/>
                  </a:lnTo>
                  <a:lnTo>
                    <a:pt x="20" y="334"/>
                  </a:lnTo>
                  <a:lnTo>
                    <a:pt x="28" y="346"/>
                  </a:lnTo>
                  <a:lnTo>
                    <a:pt x="36" y="360"/>
                  </a:lnTo>
                  <a:lnTo>
                    <a:pt x="46" y="372"/>
                  </a:lnTo>
                  <a:lnTo>
                    <a:pt x="56" y="382"/>
                  </a:lnTo>
                  <a:lnTo>
                    <a:pt x="66" y="392"/>
                  </a:lnTo>
                  <a:lnTo>
                    <a:pt x="80" y="400"/>
                  </a:lnTo>
                  <a:lnTo>
                    <a:pt x="94" y="406"/>
                  </a:lnTo>
                  <a:lnTo>
                    <a:pt x="108" y="410"/>
                  </a:lnTo>
                  <a:lnTo>
                    <a:pt x="126" y="414"/>
                  </a:lnTo>
                  <a:lnTo>
                    <a:pt x="144" y="416"/>
                  </a:lnTo>
                  <a:lnTo>
                    <a:pt x="144" y="416"/>
                  </a:lnTo>
                  <a:lnTo>
                    <a:pt x="198" y="418"/>
                  </a:lnTo>
                  <a:lnTo>
                    <a:pt x="262" y="426"/>
                  </a:lnTo>
                  <a:lnTo>
                    <a:pt x="296" y="432"/>
                  </a:lnTo>
                  <a:lnTo>
                    <a:pt x="332" y="440"/>
                  </a:lnTo>
                  <a:lnTo>
                    <a:pt x="368" y="448"/>
                  </a:lnTo>
                  <a:lnTo>
                    <a:pt x="406" y="460"/>
                  </a:lnTo>
                  <a:lnTo>
                    <a:pt x="444" y="474"/>
                  </a:lnTo>
                  <a:lnTo>
                    <a:pt x="480" y="490"/>
                  </a:lnTo>
                  <a:lnTo>
                    <a:pt x="518" y="508"/>
                  </a:lnTo>
                  <a:lnTo>
                    <a:pt x="554" y="530"/>
                  </a:lnTo>
                  <a:lnTo>
                    <a:pt x="588" y="554"/>
                  </a:lnTo>
                  <a:lnTo>
                    <a:pt x="620" y="582"/>
                  </a:lnTo>
                  <a:lnTo>
                    <a:pt x="652" y="612"/>
                  </a:lnTo>
                  <a:lnTo>
                    <a:pt x="680" y="646"/>
                  </a:lnTo>
                  <a:lnTo>
                    <a:pt x="680" y="646"/>
                  </a:lnTo>
                  <a:lnTo>
                    <a:pt x="670" y="618"/>
                  </a:lnTo>
                  <a:lnTo>
                    <a:pt x="658" y="592"/>
                  </a:lnTo>
                  <a:lnTo>
                    <a:pt x="644" y="566"/>
                  </a:lnTo>
                  <a:lnTo>
                    <a:pt x="630" y="542"/>
                  </a:lnTo>
                  <a:lnTo>
                    <a:pt x="616" y="518"/>
                  </a:lnTo>
                  <a:lnTo>
                    <a:pt x="600" y="496"/>
                  </a:lnTo>
                  <a:lnTo>
                    <a:pt x="582" y="474"/>
                  </a:lnTo>
                  <a:lnTo>
                    <a:pt x="564" y="456"/>
                  </a:lnTo>
                  <a:lnTo>
                    <a:pt x="546" y="438"/>
                  </a:lnTo>
                  <a:lnTo>
                    <a:pt x="528" y="420"/>
                  </a:lnTo>
                  <a:lnTo>
                    <a:pt x="508" y="406"/>
                  </a:lnTo>
                  <a:lnTo>
                    <a:pt x="490" y="394"/>
                  </a:lnTo>
                  <a:lnTo>
                    <a:pt x="470" y="384"/>
                  </a:lnTo>
                  <a:lnTo>
                    <a:pt x="450" y="374"/>
                  </a:lnTo>
                  <a:lnTo>
                    <a:pt x="432" y="368"/>
                  </a:lnTo>
                  <a:lnTo>
                    <a:pt x="412" y="364"/>
                  </a:lnTo>
                  <a:lnTo>
                    <a:pt x="412" y="364"/>
                  </a:lnTo>
                  <a:lnTo>
                    <a:pt x="376" y="358"/>
                  </a:lnTo>
                  <a:lnTo>
                    <a:pt x="346" y="348"/>
                  </a:lnTo>
                  <a:lnTo>
                    <a:pt x="332" y="342"/>
                  </a:lnTo>
                  <a:lnTo>
                    <a:pt x="320" y="336"/>
                  </a:lnTo>
                  <a:lnTo>
                    <a:pt x="310" y="328"/>
                  </a:lnTo>
                  <a:lnTo>
                    <a:pt x="300" y="320"/>
                  </a:lnTo>
                  <a:lnTo>
                    <a:pt x="290" y="310"/>
                  </a:lnTo>
                  <a:lnTo>
                    <a:pt x="282" y="302"/>
                  </a:lnTo>
                  <a:lnTo>
                    <a:pt x="276" y="290"/>
                  </a:lnTo>
                  <a:lnTo>
                    <a:pt x="270" y="280"/>
                  </a:lnTo>
                  <a:lnTo>
                    <a:pt x="266" y="268"/>
                  </a:lnTo>
                  <a:lnTo>
                    <a:pt x="264" y="256"/>
                  </a:lnTo>
                  <a:lnTo>
                    <a:pt x="260" y="230"/>
                  </a:lnTo>
                  <a:lnTo>
                    <a:pt x="260" y="230"/>
                  </a:lnTo>
                  <a:lnTo>
                    <a:pt x="260" y="218"/>
                  </a:lnTo>
                  <a:lnTo>
                    <a:pt x="262" y="206"/>
                  </a:lnTo>
                  <a:lnTo>
                    <a:pt x="268" y="182"/>
                  </a:lnTo>
                  <a:lnTo>
                    <a:pt x="280" y="162"/>
                  </a:lnTo>
                  <a:lnTo>
                    <a:pt x="294" y="142"/>
                  </a:lnTo>
                  <a:lnTo>
                    <a:pt x="310" y="126"/>
                  </a:lnTo>
                  <a:lnTo>
                    <a:pt x="328" y="114"/>
                  </a:lnTo>
                  <a:lnTo>
                    <a:pt x="346" y="106"/>
                  </a:lnTo>
                  <a:lnTo>
                    <a:pt x="356" y="102"/>
                  </a:lnTo>
                  <a:lnTo>
                    <a:pt x="366" y="102"/>
                  </a:lnTo>
                  <a:lnTo>
                    <a:pt x="366" y="102"/>
                  </a:lnTo>
                  <a:lnTo>
                    <a:pt x="390" y="102"/>
                  </a:lnTo>
                  <a:lnTo>
                    <a:pt x="400" y="104"/>
                  </a:lnTo>
                  <a:lnTo>
                    <a:pt x="408" y="106"/>
                  </a:lnTo>
                  <a:lnTo>
                    <a:pt x="418" y="110"/>
                  </a:lnTo>
                  <a:lnTo>
                    <a:pt x="426" y="114"/>
                  </a:lnTo>
                  <a:lnTo>
                    <a:pt x="432" y="120"/>
                  </a:lnTo>
                  <a:lnTo>
                    <a:pt x="438" y="128"/>
                  </a:lnTo>
                  <a:lnTo>
                    <a:pt x="444" y="136"/>
                  </a:lnTo>
                  <a:lnTo>
                    <a:pt x="448" y="144"/>
                  </a:lnTo>
                  <a:lnTo>
                    <a:pt x="456" y="164"/>
                  </a:lnTo>
                  <a:lnTo>
                    <a:pt x="458" y="188"/>
                  </a:lnTo>
                  <a:lnTo>
                    <a:pt x="458" y="216"/>
                  </a:lnTo>
                  <a:lnTo>
                    <a:pt x="458" y="216"/>
                  </a:lnTo>
                  <a:lnTo>
                    <a:pt x="450" y="206"/>
                  </a:lnTo>
                  <a:lnTo>
                    <a:pt x="444" y="194"/>
                  </a:lnTo>
                  <a:lnTo>
                    <a:pt x="430" y="172"/>
                  </a:lnTo>
                  <a:lnTo>
                    <a:pt x="422" y="162"/>
                  </a:lnTo>
                  <a:lnTo>
                    <a:pt x="412" y="154"/>
                  </a:lnTo>
                  <a:lnTo>
                    <a:pt x="400" y="150"/>
                  </a:lnTo>
                  <a:lnTo>
                    <a:pt x="386" y="150"/>
                  </a:lnTo>
                  <a:lnTo>
                    <a:pt x="386" y="150"/>
                  </a:lnTo>
                  <a:lnTo>
                    <a:pt x="374" y="150"/>
                  </a:lnTo>
                  <a:lnTo>
                    <a:pt x="364" y="152"/>
                  </a:lnTo>
                  <a:lnTo>
                    <a:pt x="354" y="156"/>
                  </a:lnTo>
                  <a:lnTo>
                    <a:pt x="344" y="162"/>
                  </a:lnTo>
                  <a:lnTo>
                    <a:pt x="336" y="166"/>
                  </a:lnTo>
                  <a:lnTo>
                    <a:pt x="328" y="172"/>
                  </a:lnTo>
                  <a:lnTo>
                    <a:pt x="320" y="180"/>
                  </a:lnTo>
                  <a:lnTo>
                    <a:pt x="314" y="188"/>
                  </a:lnTo>
                  <a:lnTo>
                    <a:pt x="310" y="196"/>
                  </a:lnTo>
                  <a:lnTo>
                    <a:pt x="306" y="206"/>
                  </a:lnTo>
                  <a:lnTo>
                    <a:pt x="304" y="216"/>
                  </a:lnTo>
                  <a:lnTo>
                    <a:pt x="302" y="226"/>
                  </a:lnTo>
                  <a:lnTo>
                    <a:pt x="304" y="236"/>
                  </a:lnTo>
                  <a:lnTo>
                    <a:pt x="304" y="248"/>
                  </a:lnTo>
                  <a:lnTo>
                    <a:pt x="308" y="258"/>
                  </a:lnTo>
                  <a:lnTo>
                    <a:pt x="312" y="270"/>
                  </a:lnTo>
                  <a:lnTo>
                    <a:pt x="312" y="270"/>
                  </a:lnTo>
                  <a:lnTo>
                    <a:pt x="320" y="282"/>
                  </a:lnTo>
                  <a:lnTo>
                    <a:pt x="328" y="290"/>
                  </a:lnTo>
                  <a:lnTo>
                    <a:pt x="338" y="298"/>
                  </a:lnTo>
                  <a:lnTo>
                    <a:pt x="348" y="306"/>
                  </a:lnTo>
                  <a:lnTo>
                    <a:pt x="362" y="312"/>
                  </a:lnTo>
                  <a:lnTo>
                    <a:pt x="374" y="316"/>
                  </a:lnTo>
                  <a:lnTo>
                    <a:pt x="388" y="318"/>
                  </a:lnTo>
                  <a:lnTo>
                    <a:pt x="404" y="320"/>
                  </a:lnTo>
                  <a:lnTo>
                    <a:pt x="434" y="322"/>
                  </a:lnTo>
                  <a:lnTo>
                    <a:pt x="464" y="318"/>
                  </a:lnTo>
                  <a:lnTo>
                    <a:pt x="492" y="308"/>
                  </a:lnTo>
                  <a:lnTo>
                    <a:pt x="504" y="304"/>
                  </a:lnTo>
                  <a:lnTo>
                    <a:pt x="516" y="296"/>
                  </a:lnTo>
                  <a:lnTo>
                    <a:pt x="516" y="296"/>
                  </a:lnTo>
                  <a:lnTo>
                    <a:pt x="524" y="290"/>
                  </a:lnTo>
                  <a:lnTo>
                    <a:pt x="532" y="284"/>
                  </a:lnTo>
                  <a:lnTo>
                    <a:pt x="546" y="266"/>
                  </a:lnTo>
                  <a:lnTo>
                    <a:pt x="556" y="246"/>
                  </a:lnTo>
                  <a:lnTo>
                    <a:pt x="564" y="224"/>
                  </a:lnTo>
                  <a:lnTo>
                    <a:pt x="568" y="200"/>
                  </a:lnTo>
                  <a:lnTo>
                    <a:pt x="568" y="174"/>
                  </a:lnTo>
                  <a:lnTo>
                    <a:pt x="566" y="148"/>
                  </a:lnTo>
                  <a:lnTo>
                    <a:pt x="560" y="122"/>
                  </a:lnTo>
                  <a:lnTo>
                    <a:pt x="560" y="122"/>
                  </a:lnTo>
                  <a:lnTo>
                    <a:pt x="556" y="108"/>
                  </a:lnTo>
                  <a:lnTo>
                    <a:pt x="550" y="94"/>
                  </a:lnTo>
                  <a:lnTo>
                    <a:pt x="544" y="82"/>
                  </a:lnTo>
                  <a:lnTo>
                    <a:pt x="534" y="70"/>
                  </a:lnTo>
                  <a:lnTo>
                    <a:pt x="524" y="58"/>
                  </a:lnTo>
                  <a:lnTo>
                    <a:pt x="514" y="48"/>
                  </a:lnTo>
                  <a:lnTo>
                    <a:pt x="500" y="38"/>
                  </a:lnTo>
                  <a:lnTo>
                    <a:pt x="486" y="28"/>
                  </a:lnTo>
                  <a:lnTo>
                    <a:pt x="470" y="20"/>
                  </a:lnTo>
                  <a:lnTo>
                    <a:pt x="454" y="14"/>
                  </a:lnTo>
                  <a:lnTo>
                    <a:pt x="436" y="8"/>
                  </a:lnTo>
                  <a:lnTo>
                    <a:pt x="418" y="4"/>
                  </a:lnTo>
                  <a:lnTo>
                    <a:pt x="400" y="2"/>
                  </a:lnTo>
                  <a:lnTo>
                    <a:pt x="378" y="0"/>
                  </a:lnTo>
                  <a:lnTo>
                    <a:pt x="358" y="2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12" y="10"/>
                  </a:lnTo>
                  <a:lnTo>
                    <a:pt x="290" y="20"/>
                  </a:lnTo>
                  <a:lnTo>
                    <a:pt x="268" y="32"/>
                  </a:lnTo>
                  <a:lnTo>
                    <a:pt x="246" y="46"/>
                  </a:lnTo>
                  <a:lnTo>
                    <a:pt x="226" y="60"/>
                  </a:lnTo>
                  <a:lnTo>
                    <a:pt x="206" y="78"/>
                  </a:lnTo>
                  <a:lnTo>
                    <a:pt x="190" y="96"/>
                  </a:lnTo>
                  <a:lnTo>
                    <a:pt x="174" y="116"/>
                  </a:lnTo>
                  <a:lnTo>
                    <a:pt x="160" y="138"/>
                  </a:lnTo>
                  <a:lnTo>
                    <a:pt x="148" y="158"/>
                  </a:lnTo>
                  <a:lnTo>
                    <a:pt x="140" y="178"/>
                  </a:lnTo>
                  <a:lnTo>
                    <a:pt x="132" y="200"/>
                  </a:lnTo>
                  <a:lnTo>
                    <a:pt x="128" y="220"/>
                  </a:lnTo>
                  <a:lnTo>
                    <a:pt x="128" y="238"/>
                  </a:lnTo>
                  <a:lnTo>
                    <a:pt x="130" y="256"/>
                  </a:lnTo>
                  <a:lnTo>
                    <a:pt x="134" y="272"/>
                  </a:lnTo>
                  <a:lnTo>
                    <a:pt x="134" y="272"/>
                  </a:lnTo>
                  <a:close/>
                </a:path>
              </a:pathLst>
            </a:custGeom>
            <a:grpFill/>
            <a:ln w="12700">
              <a:solidFill>
                <a:srgbClr val="FABE00"/>
              </a:solidFill>
              <a:prstDash val="solid"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</p:grpSp>
      <p:pic>
        <p:nvPicPr>
          <p:cNvPr descr="G:\公司\LOGO.png" id="31748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821614" y="193675"/>
            <a:ext cx="166052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89101" y="2954339"/>
            <a:ext cx="277336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0" name="矩形 2"/>
          <p:cNvSpPr>
            <a:spLocks noChangeArrowheads="1"/>
          </p:cNvSpPr>
          <p:nvPr/>
        </p:nvSpPr>
        <p:spPr bwMode="auto">
          <a:xfrm>
            <a:off x="4864102" y="3951288"/>
            <a:ext cx="4170363" cy="67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altLang="en-US" lang="zh-CN" sz="1600">
                <a:latin charset="-122" pitchFamily="65" typeface="方正细倩简体"/>
                <a:ea charset="-122" pitchFamily="65" typeface="方正细倩简体"/>
              </a:rPr>
              <a:t>       位于西湖湖南、净慈寺前的夕照山上，因晚霞镀塔，佛光普照而闻名。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679029" y="3985591"/>
            <a:ext cx="659413" cy="283967"/>
            <a:chOff x="198438" y="1811338"/>
            <a:chExt cx="7689850" cy="3311525"/>
          </a:xfrm>
          <a:gradFill flip="none" rotWithShape="1">
            <a:gsLst>
              <a:gs pos="0">
                <a:srgbClr val="640000"/>
              </a:gs>
              <a:gs pos="49000">
                <a:srgbClr val="C80000"/>
              </a:gs>
              <a:gs pos="100000">
                <a:srgbClr val="FF0000"/>
              </a:gs>
            </a:gsLst>
            <a:path path="shape">
              <a:fillToRect b="50000" l="50000" r="50000" t="50000"/>
            </a:path>
          </a:gradFill>
        </p:grpSpPr>
        <p:sp>
          <p:nvSpPr>
            <p:cNvPr id="5" name="Freeform 8"/>
            <p:cNvSpPr/>
            <p:nvPr/>
          </p:nvSpPr>
          <p:spPr bwMode="auto">
            <a:xfrm>
              <a:off x="198438" y="1811338"/>
              <a:ext cx="7394575" cy="3311525"/>
            </a:xfrm>
            <a:custGeom>
              <a:gdLst>
                <a:gd fmla="*/ 1674 w 4658" name="T0"/>
                <a:gd fmla="*/ 658 h 2086" name="T1"/>
                <a:gd fmla="*/ 1320 w 4658" name="T2"/>
                <a:gd fmla="*/ 820 h 2086" name="T3"/>
                <a:gd fmla="*/ 1068 w 4658" name="T4"/>
                <a:gd fmla="*/ 1096 h 2086" name="T5"/>
                <a:gd fmla="*/ 1166 w 4658" name="T6"/>
                <a:gd fmla="*/ 1402 h 2086" name="T7"/>
                <a:gd fmla="*/ 1510 w 4658" name="T8"/>
                <a:gd fmla="*/ 1610 h 2086" name="T9"/>
                <a:gd fmla="*/ 1986 w 4658" name="T10"/>
                <a:gd fmla="*/ 1886 h 2086" name="T11"/>
                <a:gd fmla="*/ 1932 w 4658" name="T12"/>
                <a:gd fmla="*/ 1980 h 2086" name="T13"/>
                <a:gd fmla="*/ 1350 w 4658" name="T14"/>
                <a:gd fmla="*/ 1714 h 2086" name="T15"/>
                <a:gd fmla="*/ 860 w 4658" name="T16"/>
                <a:gd fmla="*/ 1460 h 2086" name="T17"/>
                <a:gd fmla="*/ 432 w 4658" name="T18"/>
                <a:gd fmla="*/ 1624 h 2086" name="T19"/>
                <a:gd fmla="*/ 450 w 4658" name="T20"/>
                <a:gd fmla="*/ 1748 h 2086" name="T21"/>
                <a:gd fmla="*/ 604 w 4658" name="T22"/>
                <a:gd fmla="*/ 1592 h 2086" name="T23"/>
                <a:gd fmla="*/ 802 w 4658" name="T24"/>
                <a:gd fmla="*/ 1766 h 2086" name="T25"/>
                <a:gd fmla="*/ 584 w 4658" name="T26"/>
                <a:gd fmla="*/ 2058 h 2086" name="T27"/>
                <a:gd fmla="*/ 160 w 4658" name="T28"/>
                <a:gd fmla="*/ 1982 h 2086" name="T29"/>
                <a:gd fmla="*/ 80 w 4658" name="T30"/>
                <a:gd fmla="*/ 1550 h 2086" name="T31"/>
                <a:gd fmla="*/ 12 w 4658" name="T32"/>
                <a:gd fmla="*/ 1254 h 2086" name="T33"/>
                <a:gd fmla="*/ 290 w 4658" name="T34"/>
                <a:gd fmla="*/ 1070 h 2086" name="T35"/>
                <a:gd fmla="*/ 574 w 4658" name="T36"/>
                <a:gd fmla="*/ 1192 h 2086" name="T37"/>
                <a:gd fmla="*/ 976 w 4658" name="T38"/>
                <a:gd fmla="*/ 1070 h 2086" name="T39"/>
                <a:gd fmla="*/ 970 w 4658" name="T40"/>
                <a:gd fmla="*/ 796 h 2086" name="T41"/>
                <a:gd fmla="*/ 742 w 4658" name="T42"/>
                <a:gd fmla="*/ 774 h 2086" name="T43"/>
                <a:gd fmla="*/ 968 w 4658" name="T44"/>
                <a:gd fmla="*/ 956 h 2086" name="T45"/>
                <a:gd fmla="*/ 728 w 4658" name="T46"/>
                <a:gd fmla="*/ 1138 h 2086" name="T47"/>
                <a:gd fmla="*/ 462 w 4658" name="T48"/>
                <a:gd fmla="*/ 972 h 2086" name="T49"/>
                <a:gd fmla="*/ 578 w 4658" name="T50"/>
                <a:gd fmla="*/ 676 h 2086" name="T51"/>
                <a:gd fmla="*/ 684 w 4658" name="T52"/>
                <a:gd fmla="*/ 478 h 2086" name="T53"/>
                <a:gd fmla="*/ 930 w 4658" name="T54"/>
                <a:gd fmla="*/ 278 h 2086" name="T55"/>
                <a:gd fmla="*/ 1204 w 4658" name="T56"/>
                <a:gd fmla="*/ 154 h 2086" name="T57"/>
                <a:gd fmla="*/ 1586 w 4658" name="T58"/>
                <a:gd fmla="*/ 2 h 2086" name="T59"/>
                <a:gd fmla="*/ 1982 w 4658" name="T60"/>
                <a:gd fmla="*/ 116 h 2086" name="T61"/>
                <a:gd fmla="*/ 2314 w 4658" name="T62"/>
                <a:gd fmla="*/ 346 h 2086" name="T63"/>
                <a:gd fmla="*/ 2100 w 4658" name="T64"/>
                <a:gd fmla="*/ 666 h 2086" name="T65"/>
                <a:gd fmla="*/ 1940 w 4658" name="T66"/>
                <a:gd fmla="*/ 476 h 2086" name="T67"/>
                <a:gd fmla="*/ 1998 w 4658" name="T68"/>
                <a:gd fmla="*/ 350 h 2086" name="T69"/>
                <a:gd fmla="*/ 1918 w 4658" name="T70"/>
                <a:gd fmla="*/ 624 h 2086" name="T71"/>
                <a:gd fmla="*/ 2152 w 4658" name="T72"/>
                <a:gd fmla="*/ 722 h 2086" name="T73"/>
                <a:gd fmla="*/ 2378 w 4658" name="T74"/>
                <a:gd fmla="*/ 496 h 2086" name="T75"/>
                <a:gd fmla="*/ 2486 w 4658" name="T76"/>
                <a:gd fmla="*/ 276 h 2086" name="T77"/>
                <a:gd fmla="*/ 2728 w 4658" name="T78"/>
                <a:gd fmla="*/ 370 h 2086" name="T79"/>
                <a:gd fmla="*/ 3024 w 4658" name="T80"/>
                <a:gd fmla="*/ 402 h 2086" name="T81"/>
                <a:gd fmla="*/ 3094 w 4658" name="T82"/>
                <a:gd fmla="*/ 700 h 2086" name="T83"/>
                <a:gd fmla="*/ 3328 w 4658" name="T84"/>
                <a:gd fmla="*/ 822 h 2086" name="T85"/>
                <a:gd fmla="*/ 3334 w 4658" name="T86"/>
                <a:gd fmla="*/ 1086 h 2086" name="T87"/>
                <a:gd fmla="*/ 2968 w 4658" name="T88"/>
                <a:gd fmla="*/ 1184 h 2086" name="T89"/>
                <a:gd fmla="*/ 2938 w 4658" name="T90"/>
                <a:gd fmla="*/ 918 h 2086" name="T91"/>
                <a:gd fmla="*/ 3142 w 4658" name="T92"/>
                <a:gd fmla="*/ 974 h 2086" name="T93"/>
                <a:gd fmla="*/ 3190 w 4658" name="T94"/>
                <a:gd fmla="*/ 1014 h 2086" name="T95"/>
                <a:gd fmla="*/ 3048 w 4658" name="T96"/>
                <a:gd fmla="*/ 834 h 2086" name="T97"/>
                <a:gd fmla="*/ 2802 w 4658" name="T98"/>
                <a:gd fmla="*/ 1024 h 2086" name="T99"/>
                <a:gd fmla="*/ 3018 w 4658" name="T100"/>
                <a:gd fmla="*/ 1270 h 2086" name="T101"/>
                <a:gd fmla="*/ 3478 w 4658" name="T102"/>
                <a:gd fmla="*/ 1064 h 2086" name="T103"/>
                <a:gd fmla="*/ 4058 w 4658" name="T104"/>
                <a:gd fmla="*/ 1070 h 2086" name="T105"/>
                <a:gd fmla="*/ 4658 w 4658" name="T106"/>
                <a:gd fmla="*/ 1442 h 2086" name="T107"/>
                <a:gd fmla="*/ 4066 w 4658" name="T108"/>
                <a:gd fmla="*/ 1240 h 2086" name="T109"/>
                <a:gd fmla="*/ 3572 w 4658" name="T110"/>
                <a:gd fmla="*/ 1174 h 2086" name="T111"/>
                <a:gd fmla="*/ 2986 w 4658" name="T112"/>
                <a:gd fmla="*/ 1518 h 2086" name="T113"/>
                <a:gd fmla="*/ 2470 w 4658" name="T114"/>
                <a:gd fmla="*/ 1472 h 2086" name="T115"/>
                <a:gd fmla="*/ 2540 w 4658" name="T116"/>
                <a:gd fmla="*/ 1250 h 2086" name="T117"/>
                <a:gd fmla="*/ 2340 w 4658" name="T118"/>
                <a:gd fmla="*/ 872 h 2086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2086" w="4658">
                  <a:moveTo>
                    <a:pt x="1970" y="850"/>
                  </a:moveTo>
                  <a:lnTo>
                    <a:pt x="1970" y="850"/>
                  </a:lnTo>
                  <a:lnTo>
                    <a:pt x="1954" y="822"/>
                  </a:lnTo>
                  <a:lnTo>
                    <a:pt x="1938" y="796"/>
                  </a:lnTo>
                  <a:lnTo>
                    <a:pt x="1920" y="774"/>
                  </a:lnTo>
                  <a:lnTo>
                    <a:pt x="1900" y="752"/>
                  </a:lnTo>
                  <a:lnTo>
                    <a:pt x="1878" y="734"/>
                  </a:lnTo>
                  <a:lnTo>
                    <a:pt x="1856" y="716"/>
                  </a:lnTo>
                  <a:lnTo>
                    <a:pt x="1832" y="702"/>
                  </a:lnTo>
                  <a:lnTo>
                    <a:pt x="1808" y="690"/>
                  </a:lnTo>
                  <a:lnTo>
                    <a:pt x="1782" y="680"/>
                  </a:lnTo>
                  <a:lnTo>
                    <a:pt x="1756" y="672"/>
                  </a:lnTo>
                  <a:lnTo>
                    <a:pt x="1730" y="666"/>
                  </a:lnTo>
                  <a:lnTo>
                    <a:pt x="1702" y="660"/>
                  </a:lnTo>
                  <a:lnTo>
                    <a:pt x="1674" y="658"/>
                  </a:lnTo>
                  <a:lnTo>
                    <a:pt x="1648" y="658"/>
                  </a:lnTo>
                  <a:lnTo>
                    <a:pt x="1620" y="660"/>
                  </a:lnTo>
                  <a:lnTo>
                    <a:pt x="1592" y="662"/>
                  </a:lnTo>
                  <a:lnTo>
                    <a:pt x="1564" y="668"/>
                  </a:lnTo>
                  <a:lnTo>
                    <a:pt x="1538" y="674"/>
                  </a:lnTo>
                  <a:lnTo>
                    <a:pt x="1512" y="682"/>
                  </a:lnTo>
                  <a:lnTo>
                    <a:pt x="1486" y="692"/>
                  </a:lnTo>
                  <a:lnTo>
                    <a:pt x="1460" y="702"/>
                  </a:lnTo>
                  <a:lnTo>
                    <a:pt x="1436" y="716"/>
                  </a:lnTo>
                  <a:lnTo>
                    <a:pt x="1414" y="730"/>
                  </a:lnTo>
                  <a:lnTo>
                    <a:pt x="1392" y="744"/>
                  </a:lnTo>
                  <a:lnTo>
                    <a:pt x="1372" y="762"/>
                  </a:lnTo>
                  <a:lnTo>
                    <a:pt x="1352" y="780"/>
                  </a:lnTo>
                  <a:lnTo>
                    <a:pt x="1334" y="800"/>
                  </a:lnTo>
                  <a:lnTo>
                    <a:pt x="1320" y="820"/>
                  </a:lnTo>
                  <a:lnTo>
                    <a:pt x="1306" y="842"/>
                  </a:lnTo>
                  <a:lnTo>
                    <a:pt x="1294" y="864"/>
                  </a:lnTo>
                  <a:lnTo>
                    <a:pt x="1284" y="888"/>
                  </a:lnTo>
                  <a:lnTo>
                    <a:pt x="1276" y="914"/>
                  </a:lnTo>
                  <a:lnTo>
                    <a:pt x="1276" y="914"/>
                  </a:lnTo>
                  <a:lnTo>
                    <a:pt x="1246" y="920"/>
                  </a:lnTo>
                  <a:lnTo>
                    <a:pt x="1218" y="930"/>
                  </a:lnTo>
                  <a:lnTo>
                    <a:pt x="1192" y="942"/>
                  </a:lnTo>
                  <a:lnTo>
                    <a:pt x="1168" y="958"/>
                  </a:lnTo>
                  <a:lnTo>
                    <a:pt x="1146" y="978"/>
                  </a:lnTo>
                  <a:lnTo>
                    <a:pt x="1126" y="998"/>
                  </a:lnTo>
                  <a:lnTo>
                    <a:pt x="1108" y="1022"/>
                  </a:lnTo>
                  <a:lnTo>
                    <a:pt x="1094" y="1046"/>
                  </a:lnTo>
                  <a:lnTo>
                    <a:pt x="1080" y="1070"/>
                  </a:lnTo>
                  <a:lnTo>
                    <a:pt x="1068" y="1096"/>
                  </a:lnTo>
                  <a:lnTo>
                    <a:pt x="1060" y="1122"/>
                  </a:lnTo>
                  <a:lnTo>
                    <a:pt x="1054" y="1148"/>
                  </a:lnTo>
                  <a:lnTo>
                    <a:pt x="1050" y="1172"/>
                  </a:lnTo>
                  <a:lnTo>
                    <a:pt x="1048" y="1196"/>
                  </a:lnTo>
                  <a:lnTo>
                    <a:pt x="1048" y="1220"/>
                  </a:lnTo>
                  <a:lnTo>
                    <a:pt x="1050" y="1240"/>
                  </a:lnTo>
                  <a:lnTo>
                    <a:pt x="1050" y="1240"/>
                  </a:lnTo>
                  <a:lnTo>
                    <a:pt x="1056" y="1268"/>
                  </a:lnTo>
                  <a:lnTo>
                    <a:pt x="1066" y="1292"/>
                  </a:lnTo>
                  <a:lnTo>
                    <a:pt x="1078" y="1316"/>
                  </a:lnTo>
                  <a:lnTo>
                    <a:pt x="1090" y="1338"/>
                  </a:lnTo>
                  <a:lnTo>
                    <a:pt x="1106" y="1356"/>
                  </a:lnTo>
                  <a:lnTo>
                    <a:pt x="1124" y="1374"/>
                  </a:lnTo>
                  <a:lnTo>
                    <a:pt x="1144" y="1390"/>
                  </a:lnTo>
                  <a:lnTo>
                    <a:pt x="1166" y="1402"/>
                  </a:lnTo>
                  <a:lnTo>
                    <a:pt x="1188" y="1412"/>
                  </a:lnTo>
                  <a:lnTo>
                    <a:pt x="1212" y="1420"/>
                  </a:lnTo>
                  <a:lnTo>
                    <a:pt x="1238" y="1424"/>
                  </a:lnTo>
                  <a:lnTo>
                    <a:pt x="1264" y="1424"/>
                  </a:lnTo>
                  <a:lnTo>
                    <a:pt x="1290" y="1422"/>
                  </a:lnTo>
                  <a:lnTo>
                    <a:pt x="1318" y="1418"/>
                  </a:lnTo>
                  <a:lnTo>
                    <a:pt x="1344" y="1408"/>
                  </a:lnTo>
                  <a:lnTo>
                    <a:pt x="1374" y="1396"/>
                  </a:lnTo>
                  <a:lnTo>
                    <a:pt x="1374" y="1396"/>
                  </a:lnTo>
                  <a:lnTo>
                    <a:pt x="1394" y="1436"/>
                  </a:lnTo>
                  <a:lnTo>
                    <a:pt x="1416" y="1474"/>
                  </a:lnTo>
                  <a:lnTo>
                    <a:pt x="1438" y="1512"/>
                  </a:lnTo>
                  <a:lnTo>
                    <a:pt x="1460" y="1546"/>
                  </a:lnTo>
                  <a:lnTo>
                    <a:pt x="1484" y="1578"/>
                  </a:lnTo>
                  <a:lnTo>
                    <a:pt x="1510" y="1610"/>
                  </a:lnTo>
                  <a:lnTo>
                    <a:pt x="1534" y="1640"/>
                  </a:lnTo>
                  <a:lnTo>
                    <a:pt x="1560" y="1666"/>
                  </a:lnTo>
                  <a:lnTo>
                    <a:pt x="1588" y="1692"/>
                  </a:lnTo>
                  <a:lnTo>
                    <a:pt x="1616" y="1716"/>
                  </a:lnTo>
                  <a:lnTo>
                    <a:pt x="1644" y="1738"/>
                  </a:lnTo>
                  <a:lnTo>
                    <a:pt x="1674" y="1760"/>
                  </a:lnTo>
                  <a:lnTo>
                    <a:pt x="1706" y="1780"/>
                  </a:lnTo>
                  <a:lnTo>
                    <a:pt x="1736" y="1798"/>
                  </a:lnTo>
                  <a:lnTo>
                    <a:pt x="1770" y="1814"/>
                  </a:lnTo>
                  <a:lnTo>
                    <a:pt x="1802" y="1828"/>
                  </a:lnTo>
                  <a:lnTo>
                    <a:pt x="1838" y="1842"/>
                  </a:lnTo>
                  <a:lnTo>
                    <a:pt x="1872" y="1856"/>
                  </a:lnTo>
                  <a:lnTo>
                    <a:pt x="1910" y="1866"/>
                  </a:lnTo>
                  <a:lnTo>
                    <a:pt x="1946" y="1878"/>
                  </a:lnTo>
                  <a:lnTo>
                    <a:pt x="1986" y="1886"/>
                  </a:lnTo>
                  <a:lnTo>
                    <a:pt x="2024" y="1894"/>
                  </a:lnTo>
                  <a:lnTo>
                    <a:pt x="2108" y="1908"/>
                  </a:lnTo>
                  <a:lnTo>
                    <a:pt x="2194" y="1918"/>
                  </a:lnTo>
                  <a:lnTo>
                    <a:pt x="2286" y="1924"/>
                  </a:lnTo>
                  <a:lnTo>
                    <a:pt x="2382" y="1928"/>
                  </a:lnTo>
                  <a:lnTo>
                    <a:pt x="2484" y="1928"/>
                  </a:lnTo>
                  <a:lnTo>
                    <a:pt x="2484" y="1928"/>
                  </a:lnTo>
                  <a:lnTo>
                    <a:pt x="2364" y="1950"/>
                  </a:lnTo>
                  <a:lnTo>
                    <a:pt x="2254" y="1966"/>
                  </a:lnTo>
                  <a:lnTo>
                    <a:pt x="2152" y="1978"/>
                  </a:lnTo>
                  <a:lnTo>
                    <a:pt x="2104" y="1980"/>
                  </a:lnTo>
                  <a:lnTo>
                    <a:pt x="2058" y="1982"/>
                  </a:lnTo>
                  <a:lnTo>
                    <a:pt x="2014" y="1982"/>
                  </a:lnTo>
                  <a:lnTo>
                    <a:pt x="1972" y="1982"/>
                  </a:lnTo>
                  <a:lnTo>
                    <a:pt x="1932" y="1980"/>
                  </a:lnTo>
                  <a:lnTo>
                    <a:pt x="1894" y="1978"/>
                  </a:lnTo>
                  <a:lnTo>
                    <a:pt x="1856" y="1972"/>
                  </a:lnTo>
                  <a:lnTo>
                    <a:pt x="1820" y="1968"/>
                  </a:lnTo>
                  <a:lnTo>
                    <a:pt x="1786" y="1962"/>
                  </a:lnTo>
                  <a:lnTo>
                    <a:pt x="1754" y="1954"/>
                  </a:lnTo>
                  <a:lnTo>
                    <a:pt x="1722" y="1946"/>
                  </a:lnTo>
                  <a:lnTo>
                    <a:pt x="1692" y="1936"/>
                  </a:lnTo>
                  <a:lnTo>
                    <a:pt x="1662" y="1924"/>
                  </a:lnTo>
                  <a:lnTo>
                    <a:pt x="1634" y="1914"/>
                  </a:lnTo>
                  <a:lnTo>
                    <a:pt x="1582" y="1888"/>
                  </a:lnTo>
                  <a:lnTo>
                    <a:pt x="1530" y="1858"/>
                  </a:lnTo>
                  <a:lnTo>
                    <a:pt x="1484" y="1826"/>
                  </a:lnTo>
                  <a:lnTo>
                    <a:pt x="1438" y="1792"/>
                  </a:lnTo>
                  <a:lnTo>
                    <a:pt x="1392" y="1754"/>
                  </a:lnTo>
                  <a:lnTo>
                    <a:pt x="1350" y="1714"/>
                  </a:lnTo>
                  <a:lnTo>
                    <a:pt x="1350" y="1714"/>
                  </a:lnTo>
                  <a:lnTo>
                    <a:pt x="1316" y="1684"/>
                  </a:lnTo>
                  <a:lnTo>
                    <a:pt x="1282" y="1654"/>
                  </a:lnTo>
                  <a:lnTo>
                    <a:pt x="1246" y="1628"/>
                  </a:lnTo>
                  <a:lnTo>
                    <a:pt x="1210" y="1602"/>
                  </a:lnTo>
                  <a:lnTo>
                    <a:pt x="1174" y="1578"/>
                  </a:lnTo>
                  <a:lnTo>
                    <a:pt x="1136" y="1556"/>
                  </a:lnTo>
                  <a:lnTo>
                    <a:pt x="1100" y="1538"/>
                  </a:lnTo>
                  <a:lnTo>
                    <a:pt x="1064" y="1520"/>
                  </a:lnTo>
                  <a:lnTo>
                    <a:pt x="1028" y="1504"/>
                  </a:lnTo>
                  <a:lnTo>
                    <a:pt x="992" y="1490"/>
                  </a:lnTo>
                  <a:lnTo>
                    <a:pt x="958" y="1480"/>
                  </a:lnTo>
                  <a:lnTo>
                    <a:pt x="924" y="1470"/>
                  </a:lnTo>
                  <a:lnTo>
                    <a:pt x="892" y="1464"/>
                  </a:lnTo>
                  <a:lnTo>
                    <a:pt x="860" y="1460"/>
                  </a:lnTo>
                  <a:lnTo>
                    <a:pt x="832" y="1460"/>
                  </a:lnTo>
                  <a:lnTo>
                    <a:pt x="804" y="1462"/>
                  </a:lnTo>
                  <a:lnTo>
                    <a:pt x="804" y="1462"/>
                  </a:lnTo>
                  <a:lnTo>
                    <a:pt x="754" y="1468"/>
                  </a:lnTo>
                  <a:lnTo>
                    <a:pt x="706" y="1478"/>
                  </a:lnTo>
                  <a:lnTo>
                    <a:pt x="658" y="1490"/>
                  </a:lnTo>
                  <a:lnTo>
                    <a:pt x="614" y="1502"/>
                  </a:lnTo>
                  <a:lnTo>
                    <a:pt x="574" y="1518"/>
                  </a:lnTo>
                  <a:lnTo>
                    <a:pt x="536" y="1536"/>
                  </a:lnTo>
                  <a:lnTo>
                    <a:pt x="504" y="1556"/>
                  </a:lnTo>
                  <a:lnTo>
                    <a:pt x="474" y="1576"/>
                  </a:lnTo>
                  <a:lnTo>
                    <a:pt x="462" y="1588"/>
                  </a:lnTo>
                  <a:lnTo>
                    <a:pt x="450" y="1600"/>
                  </a:lnTo>
                  <a:lnTo>
                    <a:pt x="440" y="1612"/>
                  </a:lnTo>
                  <a:lnTo>
                    <a:pt x="432" y="1624"/>
                  </a:lnTo>
                  <a:lnTo>
                    <a:pt x="426" y="1636"/>
                  </a:lnTo>
                  <a:lnTo>
                    <a:pt x="420" y="1650"/>
                  </a:lnTo>
                  <a:lnTo>
                    <a:pt x="416" y="1662"/>
                  </a:lnTo>
                  <a:lnTo>
                    <a:pt x="414" y="1676"/>
                  </a:lnTo>
                  <a:lnTo>
                    <a:pt x="414" y="1690"/>
                  </a:lnTo>
                  <a:lnTo>
                    <a:pt x="414" y="1704"/>
                  </a:lnTo>
                  <a:lnTo>
                    <a:pt x="418" y="1720"/>
                  </a:lnTo>
                  <a:lnTo>
                    <a:pt x="422" y="1734"/>
                  </a:lnTo>
                  <a:lnTo>
                    <a:pt x="430" y="1750"/>
                  </a:lnTo>
                  <a:lnTo>
                    <a:pt x="438" y="1766"/>
                  </a:lnTo>
                  <a:lnTo>
                    <a:pt x="450" y="1782"/>
                  </a:lnTo>
                  <a:lnTo>
                    <a:pt x="462" y="1798"/>
                  </a:lnTo>
                  <a:lnTo>
                    <a:pt x="462" y="1798"/>
                  </a:lnTo>
                  <a:lnTo>
                    <a:pt x="454" y="1772"/>
                  </a:lnTo>
                  <a:lnTo>
                    <a:pt x="450" y="1748"/>
                  </a:lnTo>
                  <a:lnTo>
                    <a:pt x="446" y="1726"/>
                  </a:lnTo>
                  <a:lnTo>
                    <a:pt x="446" y="1704"/>
                  </a:lnTo>
                  <a:lnTo>
                    <a:pt x="450" y="1686"/>
                  </a:lnTo>
                  <a:lnTo>
                    <a:pt x="454" y="1670"/>
                  </a:lnTo>
                  <a:lnTo>
                    <a:pt x="460" y="1654"/>
                  </a:lnTo>
                  <a:lnTo>
                    <a:pt x="470" y="1640"/>
                  </a:lnTo>
                  <a:lnTo>
                    <a:pt x="480" y="1628"/>
                  </a:lnTo>
                  <a:lnTo>
                    <a:pt x="492" y="1618"/>
                  </a:lnTo>
                  <a:lnTo>
                    <a:pt x="504" y="1610"/>
                  </a:lnTo>
                  <a:lnTo>
                    <a:pt x="520" y="1602"/>
                  </a:lnTo>
                  <a:lnTo>
                    <a:pt x="534" y="1598"/>
                  </a:lnTo>
                  <a:lnTo>
                    <a:pt x="552" y="1594"/>
                  </a:lnTo>
                  <a:lnTo>
                    <a:pt x="568" y="1592"/>
                  </a:lnTo>
                  <a:lnTo>
                    <a:pt x="586" y="1590"/>
                  </a:lnTo>
                  <a:lnTo>
                    <a:pt x="604" y="1592"/>
                  </a:lnTo>
                  <a:lnTo>
                    <a:pt x="622" y="1594"/>
                  </a:lnTo>
                  <a:lnTo>
                    <a:pt x="640" y="1598"/>
                  </a:lnTo>
                  <a:lnTo>
                    <a:pt x="658" y="1602"/>
                  </a:lnTo>
                  <a:lnTo>
                    <a:pt x="676" y="1608"/>
                  </a:lnTo>
                  <a:lnTo>
                    <a:pt x="694" y="1616"/>
                  </a:lnTo>
                  <a:lnTo>
                    <a:pt x="710" y="1626"/>
                  </a:lnTo>
                  <a:lnTo>
                    <a:pt x="726" y="1636"/>
                  </a:lnTo>
                  <a:lnTo>
                    <a:pt x="740" y="1648"/>
                  </a:lnTo>
                  <a:lnTo>
                    <a:pt x="754" y="1662"/>
                  </a:lnTo>
                  <a:lnTo>
                    <a:pt x="766" y="1676"/>
                  </a:lnTo>
                  <a:lnTo>
                    <a:pt x="778" y="1692"/>
                  </a:lnTo>
                  <a:lnTo>
                    <a:pt x="786" y="1708"/>
                  </a:lnTo>
                  <a:lnTo>
                    <a:pt x="794" y="1726"/>
                  </a:lnTo>
                  <a:lnTo>
                    <a:pt x="798" y="1746"/>
                  </a:lnTo>
                  <a:lnTo>
                    <a:pt x="802" y="1766"/>
                  </a:lnTo>
                  <a:lnTo>
                    <a:pt x="802" y="1766"/>
                  </a:lnTo>
                  <a:lnTo>
                    <a:pt x="804" y="1784"/>
                  </a:lnTo>
                  <a:lnTo>
                    <a:pt x="802" y="1802"/>
                  </a:lnTo>
                  <a:lnTo>
                    <a:pt x="802" y="1820"/>
                  </a:lnTo>
                  <a:lnTo>
                    <a:pt x="798" y="1838"/>
                  </a:lnTo>
                  <a:lnTo>
                    <a:pt x="796" y="1854"/>
                  </a:lnTo>
                  <a:lnTo>
                    <a:pt x="790" y="1870"/>
                  </a:lnTo>
                  <a:lnTo>
                    <a:pt x="778" y="1902"/>
                  </a:lnTo>
                  <a:lnTo>
                    <a:pt x="760" y="1932"/>
                  </a:lnTo>
                  <a:lnTo>
                    <a:pt x="740" y="1958"/>
                  </a:lnTo>
                  <a:lnTo>
                    <a:pt x="714" y="1984"/>
                  </a:lnTo>
                  <a:lnTo>
                    <a:pt x="686" y="2006"/>
                  </a:lnTo>
                  <a:lnTo>
                    <a:pt x="656" y="2026"/>
                  </a:lnTo>
                  <a:lnTo>
                    <a:pt x="622" y="2044"/>
                  </a:lnTo>
                  <a:lnTo>
                    <a:pt x="584" y="2058"/>
                  </a:lnTo>
                  <a:lnTo>
                    <a:pt x="546" y="2070"/>
                  </a:lnTo>
                  <a:lnTo>
                    <a:pt x="504" y="2078"/>
                  </a:lnTo>
                  <a:lnTo>
                    <a:pt x="462" y="2084"/>
                  </a:lnTo>
                  <a:lnTo>
                    <a:pt x="418" y="2086"/>
                  </a:lnTo>
                  <a:lnTo>
                    <a:pt x="372" y="2082"/>
                  </a:lnTo>
                  <a:lnTo>
                    <a:pt x="372" y="2082"/>
                  </a:lnTo>
                  <a:lnTo>
                    <a:pt x="342" y="2078"/>
                  </a:lnTo>
                  <a:lnTo>
                    <a:pt x="312" y="2072"/>
                  </a:lnTo>
                  <a:lnTo>
                    <a:pt x="286" y="2064"/>
                  </a:lnTo>
                  <a:lnTo>
                    <a:pt x="262" y="2054"/>
                  </a:lnTo>
                  <a:lnTo>
                    <a:pt x="238" y="2044"/>
                  </a:lnTo>
                  <a:lnTo>
                    <a:pt x="216" y="2030"/>
                  </a:lnTo>
                  <a:lnTo>
                    <a:pt x="196" y="2016"/>
                  </a:lnTo>
                  <a:lnTo>
                    <a:pt x="176" y="2000"/>
                  </a:lnTo>
                  <a:lnTo>
                    <a:pt x="160" y="1982"/>
                  </a:lnTo>
                  <a:lnTo>
                    <a:pt x="144" y="1964"/>
                  </a:lnTo>
                  <a:lnTo>
                    <a:pt x="128" y="1944"/>
                  </a:lnTo>
                  <a:lnTo>
                    <a:pt x="116" y="1922"/>
                  </a:lnTo>
                  <a:lnTo>
                    <a:pt x="104" y="1902"/>
                  </a:lnTo>
                  <a:lnTo>
                    <a:pt x="94" y="1880"/>
                  </a:lnTo>
                  <a:lnTo>
                    <a:pt x="84" y="1858"/>
                  </a:lnTo>
                  <a:lnTo>
                    <a:pt x="76" y="1834"/>
                  </a:lnTo>
                  <a:lnTo>
                    <a:pt x="70" y="1810"/>
                  </a:lnTo>
                  <a:lnTo>
                    <a:pt x="64" y="1788"/>
                  </a:lnTo>
                  <a:lnTo>
                    <a:pt x="56" y="1740"/>
                  </a:lnTo>
                  <a:lnTo>
                    <a:pt x="54" y="1694"/>
                  </a:lnTo>
                  <a:lnTo>
                    <a:pt x="56" y="1648"/>
                  </a:lnTo>
                  <a:lnTo>
                    <a:pt x="62" y="1606"/>
                  </a:lnTo>
                  <a:lnTo>
                    <a:pt x="72" y="1568"/>
                  </a:lnTo>
                  <a:lnTo>
                    <a:pt x="80" y="1550"/>
                  </a:lnTo>
                  <a:lnTo>
                    <a:pt x="86" y="1534"/>
                  </a:lnTo>
                  <a:lnTo>
                    <a:pt x="94" y="1518"/>
                  </a:lnTo>
                  <a:lnTo>
                    <a:pt x="104" y="1504"/>
                  </a:lnTo>
                  <a:lnTo>
                    <a:pt x="104" y="1504"/>
                  </a:lnTo>
                  <a:lnTo>
                    <a:pt x="78" y="1482"/>
                  </a:lnTo>
                  <a:lnTo>
                    <a:pt x="56" y="1458"/>
                  </a:lnTo>
                  <a:lnTo>
                    <a:pt x="36" y="1434"/>
                  </a:lnTo>
                  <a:lnTo>
                    <a:pt x="22" y="1412"/>
                  </a:lnTo>
                  <a:lnTo>
                    <a:pt x="12" y="1388"/>
                  </a:lnTo>
                  <a:lnTo>
                    <a:pt x="4" y="1364"/>
                  </a:lnTo>
                  <a:lnTo>
                    <a:pt x="0" y="1342"/>
                  </a:lnTo>
                  <a:lnTo>
                    <a:pt x="0" y="1320"/>
                  </a:lnTo>
                  <a:lnTo>
                    <a:pt x="2" y="1298"/>
                  </a:lnTo>
                  <a:lnTo>
                    <a:pt x="6" y="1276"/>
                  </a:lnTo>
                  <a:lnTo>
                    <a:pt x="12" y="1254"/>
                  </a:lnTo>
                  <a:lnTo>
                    <a:pt x="22" y="1234"/>
                  </a:lnTo>
                  <a:lnTo>
                    <a:pt x="34" y="1214"/>
                  </a:lnTo>
                  <a:lnTo>
                    <a:pt x="48" y="1196"/>
                  </a:lnTo>
                  <a:lnTo>
                    <a:pt x="62" y="1178"/>
                  </a:lnTo>
                  <a:lnTo>
                    <a:pt x="80" y="1160"/>
                  </a:lnTo>
                  <a:lnTo>
                    <a:pt x="98" y="1146"/>
                  </a:lnTo>
                  <a:lnTo>
                    <a:pt x="116" y="1130"/>
                  </a:lnTo>
                  <a:lnTo>
                    <a:pt x="136" y="1118"/>
                  </a:lnTo>
                  <a:lnTo>
                    <a:pt x="158" y="1106"/>
                  </a:lnTo>
                  <a:lnTo>
                    <a:pt x="180" y="1096"/>
                  </a:lnTo>
                  <a:lnTo>
                    <a:pt x="202" y="1088"/>
                  </a:lnTo>
                  <a:lnTo>
                    <a:pt x="224" y="1080"/>
                  </a:lnTo>
                  <a:lnTo>
                    <a:pt x="246" y="1076"/>
                  </a:lnTo>
                  <a:lnTo>
                    <a:pt x="270" y="1072"/>
                  </a:lnTo>
                  <a:lnTo>
                    <a:pt x="290" y="1070"/>
                  </a:lnTo>
                  <a:lnTo>
                    <a:pt x="312" y="1072"/>
                  </a:lnTo>
                  <a:lnTo>
                    <a:pt x="334" y="1074"/>
                  </a:lnTo>
                  <a:lnTo>
                    <a:pt x="352" y="1080"/>
                  </a:lnTo>
                  <a:lnTo>
                    <a:pt x="372" y="1088"/>
                  </a:lnTo>
                  <a:lnTo>
                    <a:pt x="390" y="1098"/>
                  </a:lnTo>
                  <a:lnTo>
                    <a:pt x="406" y="1110"/>
                  </a:lnTo>
                  <a:lnTo>
                    <a:pt x="406" y="1110"/>
                  </a:lnTo>
                  <a:lnTo>
                    <a:pt x="426" y="1126"/>
                  </a:lnTo>
                  <a:lnTo>
                    <a:pt x="446" y="1142"/>
                  </a:lnTo>
                  <a:lnTo>
                    <a:pt x="468" y="1154"/>
                  </a:lnTo>
                  <a:lnTo>
                    <a:pt x="488" y="1166"/>
                  </a:lnTo>
                  <a:lnTo>
                    <a:pt x="510" y="1174"/>
                  </a:lnTo>
                  <a:lnTo>
                    <a:pt x="532" y="1182"/>
                  </a:lnTo>
                  <a:lnTo>
                    <a:pt x="554" y="1188"/>
                  </a:lnTo>
                  <a:lnTo>
                    <a:pt x="574" y="1192"/>
                  </a:lnTo>
                  <a:lnTo>
                    <a:pt x="616" y="1198"/>
                  </a:lnTo>
                  <a:lnTo>
                    <a:pt x="656" y="1198"/>
                  </a:lnTo>
                  <a:lnTo>
                    <a:pt x="694" y="1196"/>
                  </a:lnTo>
                  <a:lnTo>
                    <a:pt x="730" y="1192"/>
                  </a:lnTo>
                  <a:lnTo>
                    <a:pt x="730" y="1192"/>
                  </a:lnTo>
                  <a:lnTo>
                    <a:pt x="776" y="1182"/>
                  </a:lnTo>
                  <a:lnTo>
                    <a:pt x="800" y="1176"/>
                  </a:lnTo>
                  <a:lnTo>
                    <a:pt x="824" y="1168"/>
                  </a:lnTo>
                  <a:lnTo>
                    <a:pt x="850" y="1158"/>
                  </a:lnTo>
                  <a:lnTo>
                    <a:pt x="874" y="1148"/>
                  </a:lnTo>
                  <a:lnTo>
                    <a:pt x="896" y="1134"/>
                  </a:lnTo>
                  <a:lnTo>
                    <a:pt x="918" y="1120"/>
                  </a:lnTo>
                  <a:lnTo>
                    <a:pt x="940" y="1106"/>
                  </a:lnTo>
                  <a:lnTo>
                    <a:pt x="958" y="1090"/>
                  </a:lnTo>
                  <a:lnTo>
                    <a:pt x="976" y="1070"/>
                  </a:lnTo>
                  <a:lnTo>
                    <a:pt x="990" y="1052"/>
                  </a:lnTo>
                  <a:lnTo>
                    <a:pt x="1002" y="1030"/>
                  </a:lnTo>
                  <a:lnTo>
                    <a:pt x="1012" y="1008"/>
                  </a:lnTo>
                  <a:lnTo>
                    <a:pt x="1018" y="984"/>
                  </a:lnTo>
                  <a:lnTo>
                    <a:pt x="1020" y="958"/>
                  </a:lnTo>
                  <a:lnTo>
                    <a:pt x="1020" y="958"/>
                  </a:lnTo>
                  <a:lnTo>
                    <a:pt x="1020" y="934"/>
                  </a:lnTo>
                  <a:lnTo>
                    <a:pt x="1018" y="910"/>
                  </a:lnTo>
                  <a:lnTo>
                    <a:pt x="1014" y="890"/>
                  </a:lnTo>
                  <a:lnTo>
                    <a:pt x="1010" y="870"/>
                  </a:lnTo>
                  <a:lnTo>
                    <a:pt x="1004" y="852"/>
                  </a:lnTo>
                  <a:lnTo>
                    <a:pt x="998" y="836"/>
                  </a:lnTo>
                  <a:lnTo>
                    <a:pt x="990" y="822"/>
                  </a:lnTo>
                  <a:lnTo>
                    <a:pt x="980" y="808"/>
                  </a:lnTo>
                  <a:lnTo>
                    <a:pt x="970" y="796"/>
                  </a:lnTo>
                  <a:lnTo>
                    <a:pt x="960" y="784"/>
                  </a:lnTo>
                  <a:lnTo>
                    <a:pt x="950" y="774"/>
                  </a:lnTo>
                  <a:lnTo>
                    <a:pt x="938" y="766"/>
                  </a:lnTo>
                  <a:lnTo>
                    <a:pt x="914" y="752"/>
                  </a:lnTo>
                  <a:lnTo>
                    <a:pt x="888" y="742"/>
                  </a:lnTo>
                  <a:lnTo>
                    <a:pt x="862" y="736"/>
                  </a:lnTo>
                  <a:lnTo>
                    <a:pt x="836" y="734"/>
                  </a:lnTo>
                  <a:lnTo>
                    <a:pt x="810" y="736"/>
                  </a:lnTo>
                  <a:lnTo>
                    <a:pt x="788" y="740"/>
                  </a:lnTo>
                  <a:lnTo>
                    <a:pt x="766" y="746"/>
                  </a:lnTo>
                  <a:lnTo>
                    <a:pt x="748" y="756"/>
                  </a:lnTo>
                  <a:lnTo>
                    <a:pt x="732" y="766"/>
                  </a:lnTo>
                  <a:lnTo>
                    <a:pt x="722" y="778"/>
                  </a:lnTo>
                  <a:lnTo>
                    <a:pt x="722" y="778"/>
                  </a:lnTo>
                  <a:lnTo>
                    <a:pt x="742" y="774"/>
                  </a:lnTo>
                  <a:lnTo>
                    <a:pt x="764" y="772"/>
                  </a:lnTo>
                  <a:lnTo>
                    <a:pt x="786" y="772"/>
                  </a:lnTo>
                  <a:lnTo>
                    <a:pt x="806" y="772"/>
                  </a:lnTo>
                  <a:lnTo>
                    <a:pt x="828" y="776"/>
                  </a:lnTo>
                  <a:lnTo>
                    <a:pt x="848" y="780"/>
                  </a:lnTo>
                  <a:lnTo>
                    <a:pt x="868" y="788"/>
                  </a:lnTo>
                  <a:lnTo>
                    <a:pt x="888" y="798"/>
                  </a:lnTo>
                  <a:lnTo>
                    <a:pt x="904" y="808"/>
                  </a:lnTo>
                  <a:lnTo>
                    <a:pt x="920" y="822"/>
                  </a:lnTo>
                  <a:lnTo>
                    <a:pt x="936" y="838"/>
                  </a:lnTo>
                  <a:lnTo>
                    <a:pt x="948" y="856"/>
                  </a:lnTo>
                  <a:lnTo>
                    <a:pt x="956" y="878"/>
                  </a:lnTo>
                  <a:lnTo>
                    <a:pt x="964" y="900"/>
                  </a:lnTo>
                  <a:lnTo>
                    <a:pt x="968" y="926"/>
                  </a:lnTo>
                  <a:lnTo>
                    <a:pt x="968" y="956"/>
                  </a:lnTo>
                  <a:lnTo>
                    <a:pt x="968" y="956"/>
                  </a:lnTo>
                  <a:lnTo>
                    <a:pt x="968" y="972"/>
                  </a:lnTo>
                  <a:lnTo>
                    <a:pt x="964" y="990"/>
                  </a:lnTo>
                  <a:lnTo>
                    <a:pt x="958" y="1004"/>
                  </a:lnTo>
                  <a:lnTo>
                    <a:pt x="950" y="1020"/>
                  </a:lnTo>
                  <a:lnTo>
                    <a:pt x="942" y="1034"/>
                  </a:lnTo>
                  <a:lnTo>
                    <a:pt x="932" y="1046"/>
                  </a:lnTo>
                  <a:lnTo>
                    <a:pt x="920" y="1060"/>
                  </a:lnTo>
                  <a:lnTo>
                    <a:pt x="906" y="1070"/>
                  </a:lnTo>
                  <a:lnTo>
                    <a:pt x="892" y="1082"/>
                  </a:lnTo>
                  <a:lnTo>
                    <a:pt x="876" y="1092"/>
                  </a:lnTo>
                  <a:lnTo>
                    <a:pt x="844" y="1108"/>
                  </a:lnTo>
                  <a:lnTo>
                    <a:pt x="806" y="1122"/>
                  </a:lnTo>
                  <a:lnTo>
                    <a:pt x="768" y="1132"/>
                  </a:lnTo>
                  <a:lnTo>
                    <a:pt x="728" y="1138"/>
                  </a:lnTo>
                  <a:lnTo>
                    <a:pt x="690" y="1140"/>
                  </a:lnTo>
                  <a:lnTo>
                    <a:pt x="650" y="1138"/>
                  </a:lnTo>
                  <a:lnTo>
                    <a:pt x="614" y="1132"/>
                  </a:lnTo>
                  <a:lnTo>
                    <a:pt x="596" y="1128"/>
                  </a:lnTo>
                  <a:lnTo>
                    <a:pt x="580" y="1122"/>
                  </a:lnTo>
                  <a:lnTo>
                    <a:pt x="564" y="1114"/>
                  </a:lnTo>
                  <a:lnTo>
                    <a:pt x="550" y="1106"/>
                  </a:lnTo>
                  <a:lnTo>
                    <a:pt x="536" y="1096"/>
                  </a:lnTo>
                  <a:lnTo>
                    <a:pt x="524" y="1086"/>
                  </a:lnTo>
                  <a:lnTo>
                    <a:pt x="512" y="1074"/>
                  </a:lnTo>
                  <a:lnTo>
                    <a:pt x="504" y="1060"/>
                  </a:lnTo>
                  <a:lnTo>
                    <a:pt x="504" y="1060"/>
                  </a:lnTo>
                  <a:lnTo>
                    <a:pt x="488" y="1032"/>
                  </a:lnTo>
                  <a:lnTo>
                    <a:pt x="474" y="1002"/>
                  </a:lnTo>
                  <a:lnTo>
                    <a:pt x="462" y="972"/>
                  </a:lnTo>
                  <a:lnTo>
                    <a:pt x="454" y="940"/>
                  </a:lnTo>
                  <a:lnTo>
                    <a:pt x="450" y="908"/>
                  </a:lnTo>
                  <a:lnTo>
                    <a:pt x="448" y="876"/>
                  </a:lnTo>
                  <a:lnTo>
                    <a:pt x="452" y="844"/>
                  </a:lnTo>
                  <a:lnTo>
                    <a:pt x="458" y="812"/>
                  </a:lnTo>
                  <a:lnTo>
                    <a:pt x="468" y="782"/>
                  </a:lnTo>
                  <a:lnTo>
                    <a:pt x="476" y="768"/>
                  </a:lnTo>
                  <a:lnTo>
                    <a:pt x="484" y="754"/>
                  </a:lnTo>
                  <a:lnTo>
                    <a:pt x="494" y="742"/>
                  </a:lnTo>
                  <a:lnTo>
                    <a:pt x="504" y="728"/>
                  </a:lnTo>
                  <a:lnTo>
                    <a:pt x="516" y="716"/>
                  </a:lnTo>
                  <a:lnTo>
                    <a:pt x="530" y="706"/>
                  </a:lnTo>
                  <a:lnTo>
                    <a:pt x="546" y="694"/>
                  </a:lnTo>
                  <a:lnTo>
                    <a:pt x="562" y="684"/>
                  </a:lnTo>
                  <a:lnTo>
                    <a:pt x="578" y="676"/>
                  </a:lnTo>
                  <a:lnTo>
                    <a:pt x="598" y="668"/>
                  </a:lnTo>
                  <a:lnTo>
                    <a:pt x="618" y="660"/>
                  </a:lnTo>
                  <a:lnTo>
                    <a:pt x="640" y="654"/>
                  </a:lnTo>
                  <a:lnTo>
                    <a:pt x="664" y="648"/>
                  </a:lnTo>
                  <a:lnTo>
                    <a:pt x="690" y="644"/>
                  </a:lnTo>
                  <a:lnTo>
                    <a:pt x="690" y="644"/>
                  </a:lnTo>
                  <a:lnTo>
                    <a:pt x="680" y="626"/>
                  </a:lnTo>
                  <a:lnTo>
                    <a:pt x="674" y="608"/>
                  </a:lnTo>
                  <a:lnTo>
                    <a:pt x="670" y="590"/>
                  </a:lnTo>
                  <a:lnTo>
                    <a:pt x="668" y="572"/>
                  </a:lnTo>
                  <a:lnTo>
                    <a:pt x="668" y="554"/>
                  </a:lnTo>
                  <a:lnTo>
                    <a:pt x="670" y="534"/>
                  </a:lnTo>
                  <a:lnTo>
                    <a:pt x="672" y="516"/>
                  </a:lnTo>
                  <a:lnTo>
                    <a:pt x="678" y="498"/>
                  </a:lnTo>
                  <a:lnTo>
                    <a:pt x="684" y="478"/>
                  </a:lnTo>
                  <a:lnTo>
                    <a:pt x="692" y="460"/>
                  </a:lnTo>
                  <a:lnTo>
                    <a:pt x="702" y="442"/>
                  </a:lnTo>
                  <a:lnTo>
                    <a:pt x="712" y="424"/>
                  </a:lnTo>
                  <a:lnTo>
                    <a:pt x="726" y="406"/>
                  </a:lnTo>
                  <a:lnTo>
                    <a:pt x="740" y="390"/>
                  </a:lnTo>
                  <a:lnTo>
                    <a:pt x="754" y="374"/>
                  </a:lnTo>
                  <a:lnTo>
                    <a:pt x="770" y="358"/>
                  </a:lnTo>
                  <a:lnTo>
                    <a:pt x="788" y="344"/>
                  </a:lnTo>
                  <a:lnTo>
                    <a:pt x="806" y="332"/>
                  </a:lnTo>
                  <a:lnTo>
                    <a:pt x="824" y="320"/>
                  </a:lnTo>
                  <a:lnTo>
                    <a:pt x="844" y="308"/>
                  </a:lnTo>
                  <a:lnTo>
                    <a:pt x="864" y="298"/>
                  </a:lnTo>
                  <a:lnTo>
                    <a:pt x="886" y="290"/>
                  </a:lnTo>
                  <a:lnTo>
                    <a:pt x="908" y="282"/>
                  </a:lnTo>
                  <a:lnTo>
                    <a:pt x="930" y="278"/>
                  </a:lnTo>
                  <a:lnTo>
                    <a:pt x="952" y="274"/>
                  </a:lnTo>
                  <a:lnTo>
                    <a:pt x="976" y="272"/>
                  </a:lnTo>
                  <a:lnTo>
                    <a:pt x="1000" y="272"/>
                  </a:lnTo>
                  <a:lnTo>
                    <a:pt x="1024" y="274"/>
                  </a:lnTo>
                  <a:lnTo>
                    <a:pt x="1048" y="278"/>
                  </a:lnTo>
                  <a:lnTo>
                    <a:pt x="1072" y="282"/>
                  </a:lnTo>
                  <a:lnTo>
                    <a:pt x="1096" y="292"/>
                  </a:lnTo>
                  <a:lnTo>
                    <a:pt x="1120" y="302"/>
                  </a:lnTo>
                  <a:lnTo>
                    <a:pt x="1120" y="302"/>
                  </a:lnTo>
                  <a:lnTo>
                    <a:pt x="1130" y="274"/>
                  </a:lnTo>
                  <a:lnTo>
                    <a:pt x="1142" y="248"/>
                  </a:lnTo>
                  <a:lnTo>
                    <a:pt x="1154" y="222"/>
                  </a:lnTo>
                  <a:lnTo>
                    <a:pt x="1170" y="198"/>
                  </a:lnTo>
                  <a:lnTo>
                    <a:pt x="1186" y="176"/>
                  </a:lnTo>
                  <a:lnTo>
                    <a:pt x="1204" y="154"/>
                  </a:lnTo>
                  <a:lnTo>
                    <a:pt x="1224" y="134"/>
                  </a:lnTo>
                  <a:lnTo>
                    <a:pt x="1244" y="114"/>
                  </a:lnTo>
                  <a:lnTo>
                    <a:pt x="1266" y="96"/>
                  </a:lnTo>
                  <a:lnTo>
                    <a:pt x="1288" y="80"/>
                  </a:lnTo>
                  <a:lnTo>
                    <a:pt x="1312" y="64"/>
                  </a:lnTo>
                  <a:lnTo>
                    <a:pt x="1338" y="50"/>
                  </a:lnTo>
                  <a:lnTo>
                    <a:pt x="1362" y="38"/>
                  </a:lnTo>
                  <a:lnTo>
                    <a:pt x="1390" y="28"/>
                  </a:lnTo>
                  <a:lnTo>
                    <a:pt x="1416" y="18"/>
                  </a:lnTo>
                  <a:lnTo>
                    <a:pt x="1444" y="10"/>
                  </a:lnTo>
                  <a:lnTo>
                    <a:pt x="1472" y="6"/>
                  </a:lnTo>
                  <a:lnTo>
                    <a:pt x="1500" y="2"/>
                  </a:lnTo>
                  <a:lnTo>
                    <a:pt x="1528" y="0"/>
                  </a:lnTo>
                  <a:lnTo>
                    <a:pt x="1558" y="0"/>
                  </a:lnTo>
                  <a:lnTo>
                    <a:pt x="1586" y="2"/>
                  </a:lnTo>
                  <a:lnTo>
                    <a:pt x="1616" y="4"/>
                  </a:lnTo>
                  <a:lnTo>
                    <a:pt x="1646" y="10"/>
                  </a:lnTo>
                  <a:lnTo>
                    <a:pt x="1674" y="18"/>
                  </a:lnTo>
                  <a:lnTo>
                    <a:pt x="1704" y="28"/>
                  </a:lnTo>
                  <a:lnTo>
                    <a:pt x="1732" y="42"/>
                  </a:lnTo>
                  <a:lnTo>
                    <a:pt x="1760" y="56"/>
                  </a:lnTo>
                  <a:lnTo>
                    <a:pt x="1788" y="72"/>
                  </a:lnTo>
                  <a:lnTo>
                    <a:pt x="1814" y="92"/>
                  </a:lnTo>
                  <a:lnTo>
                    <a:pt x="1842" y="114"/>
                  </a:lnTo>
                  <a:lnTo>
                    <a:pt x="1868" y="138"/>
                  </a:lnTo>
                  <a:lnTo>
                    <a:pt x="1892" y="164"/>
                  </a:lnTo>
                  <a:lnTo>
                    <a:pt x="1892" y="164"/>
                  </a:lnTo>
                  <a:lnTo>
                    <a:pt x="1922" y="144"/>
                  </a:lnTo>
                  <a:lnTo>
                    <a:pt x="1952" y="128"/>
                  </a:lnTo>
                  <a:lnTo>
                    <a:pt x="1982" y="116"/>
                  </a:lnTo>
                  <a:lnTo>
                    <a:pt x="2014" y="106"/>
                  </a:lnTo>
                  <a:lnTo>
                    <a:pt x="2044" y="102"/>
                  </a:lnTo>
                  <a:lnTo>
                    <a:pt x="2074" y="100"/>
                  </a:lnTo>
                  <a:lnTo>
                    <a:pt x="2106" y="102"/>
                  </a:lnTo>
                  <a:lnTo>
                    <a:pt x="2134" y="108"/>
                  </a:lnTo>
                  <a:lnTo>
                    <a:pt x="2162" y="120"/>
                  </a:lnTo>
                  <a:lnTo>
                    <a:pt x="2190" y="134"/>
                  </a:lnTo>
                  <a:lnTo>
                    <a:pt x="2214" y="152"/>
                  </a:lnTo>
                  <a:lnTo>
                    <a:pt x="2238" y="174"/>
                  </a:lnTo>
                  <a:lnTo>
                    <a:pt x="2258" y="202"/>
                  </a:lnTo>
                  <a:lnTo>
                    <a:pt x="2278" y="232"/>
                  </a:lnTo>
                  <a:lnTo>
                    <a:pt x="2292" y="266"/>
                  </a:lnTo>
                  <a:lnTo>
                    <a:pt x="2306" y="306"/>
                  </a:lnTo>
                  <a:lnTo>
                    <a:pt x="2306" y="306"/>
                  </a:lnTo>
                  <a:lnTo>
                    <a:pt x="2314" y="346"/>
                  </a:lnTo>
                  <a:lnTo>
                    <a:pt x="2320" y="386"/>
                  </a:lnTo>
                  <a:lnTo>
                    <a:pt x="2322" y="422"/>
                  </a:lnTo>
                  <a:lnTo>
                    <a:pt x="2322" y="456"/>
                  </a:lnTo>
                  <a:lnTo>
                    <a:pt x="2318" y="488"/>
                  </a:lnTo>
                  <a:lnTo>
                    <a:pt x="2310" y="518"/>
                  </a:lnTo>
                  <a:lnTo>
                    <a:pt x="2300" y="544"/>
                  </a:lnTo>
                  <a:lnTo>
                    <a:pt x="2288" y="568"/>
                  </a:lnTo>
                  <a:lnTo>
                    <a:pt x="2272" y="590"/>
                  </a:lnTo>
                  <a:lnTo>
                    <a:pt x="2254" y="610"/>
                  </a:lnTo>
                  <a:lnTo>
                    <a:pt x="2234" y="626"/>
                  </a:lnTo>
                  <a:lnTo>
                    <a:pt x="2212" y="640"/>
                  </a:lnTo>
                  <a:lnTo>
                    <a:pt x="2186" y="652"/>
                  </a:lnTo>
                  <a:lnTo>
                    <a:pt x="2160" y="660"/>
                  </a:lnTo>
                  <a:lnTo>
                    <a:pt x="2130" y="664"/>
                  </a:lnTo>
                  <a:lnTo>
                    <a:pt x="2100" y="666"/>
                  </a:lnTo>
                  <a:lnTo>
                    <a:pt x="2100" y="666"/>
                  </a:lnTo>
                  <a:lnTo>
                    <a:pt x="2088" y="666"/>
                  </a:lnTo>
                  <a:lnTo>
                    <a:pt x="2076" y="664"/>
                  </a:lnTo>
                  <a:lnTo>
                    <a:pt x="2052" y="656"/>
                  </a:lnTo>
                  <a:lnTo>
                    <a:pt x="2028" y="646"/>
                  </a:lnTo>
                  <a:lnTo>
                    <a:pt x="2008" y="630"/>
                  </a:lnTo>
                  <a:lnTo>
                    <a:pt x="1988" y="612"/>
                  </a:lnTo>
                  <a:lnTo>
                    <a:pt x="1970" y="592"/>
                  </a:lnTo>
                  <a:lnTo>
                    <a:pt x="1956" y="568"/>
                  </a:lnTo>
                  <a:lnTo>
                    <a:pt x="1946" y="544"/>
                  </a:lnTo>
                  <a:lnTo>
                    <a:pt x="1942" y="530"/>
                  </a:lnTo>
                  <a:lnTo>
                    <a:pt x="1940" y="518"/>
                  </a:lnTo>
                  <a:lnTo>
                    <a:pt x="1938" y="504"/>
                  </a:lnTo>
                  <a:lnTo>
                    <a:pt x="1938" y="490"/>
                  </a:lnTo>
                  <a:lnTo>
                    <a:pt x="1940" y="476"/>
                  </a:lnTo>
                  <a:lnTo>
                    <a:pt x="1944" y="464"/>
                  </a:lnTo>
                  <a:lnTo>
                    <a:pt x="1948" y="450"/>
                  </a:lnTo>
                  <a:lnTo>
                    <a:pt x="1954" y="436"/>
                  </a:lnTo>
                  <a:lnTo>
                    <a:pt x="1962" y="422"/>
                  </a:lnTo>
                  <a:lnTo>
                    <a:pt x="1972" y="410"/>
                  </a:lnTo>
                  <a:lnTo>
                    <a:pt x="1984" y="396"/>
                  </a:lnTo>
                  <a:lnTo>
                    <a:pt x="1998" y="384"/>
                  </a:lnTo>
                  <a:lnTo>
                    <a:pt x="2014" y="372"/>
                  </a:lnTo>
                  <a:lnTo>
                    <a:pt x="2034" y="360"/>
                  </a:lnTo>
                  <a:lnTo>
                    <a:pt x="2054" y="350"/>
                  </a:lnTo>
                  <a:lnTo>
                    <a:pt x="2076" y="340"/>
                  </a:lnTo>
                  <a:lnTo>
                    <a:pt x="2076" y="340"/>
                  </a:lnTo>
                  <a:lnTo>
                    <a:pt x="2048" y="340"/>
                  </a:lnTo>
                  <a:lnTo>
                    <a:pt x="2022" y="342"/>
                  </a:lnTo>
                  <a:lnTo>
                    <a:pt x="1998" y="350"/>
                  </a:lnTo>
                  <a:lnTo>
                    <a:pt x="1976" y="358"/>
                  </a:lnTo>
                  <a:lnTo>
                    <a:pt x="1956" y="370"/>
                  </a:lnTo>
                  <a:lnTo>
                    <a:pt x="1938" y="384"/>
                  </a:lnTo>
                  <a:lnTo>
                    <a:pt x="1924" y="400"/>
                  </a:lnTo>
                  <a:lnTo>
                    <a:pt x="1910" y="420"/>
                  </a:lnTo>
                  <a:lnTo>
                    <a:pt x="1900" y="440"/>
                  </a:lnTo>
                  <a:lnTo>
                    <a:pt x="1892" y="460"/>
                  </a:lnTo>
                  <a:lnTo>
                    <a:pt x="1888" y="484"/>
                  </a:lnTo>
                  <a:lnTo>
                    <a:pt x="1886" y="508"/>
                  </a:lnTo>
                  <a:lnTo>
                    <a:pt x="1888" y="532"/>
                  </a:lnTo>
                  <a:lnTo>
                    <a:pt x="1892" y="558"/>
                  </a:lnTo>
                  <a:lnTo>
                    <a:pt x="1900" y="584"/>
                  </a:lnTo>
                  <a:lnTo>
                    <a:pt x="1912" y="610"/>
                  </a:lnTo>
                  <a:lnTo>
                    <a:pt x="1912" y="610"/>
                  </a:lnTo>
                  <a:lnTo>
                    <a:pt x="1918" y="624"/>
                  </a:lnTo>
                  <a:lnTo>
                    <a:pt x="1926" y="636"/>
                  </a:lnTo>
                  <a:lnTo>
                    <a:pt x="1936" y="648"/>
                  </a:lnTo>
                  <a:lnTo>
                    <a:pt x="1946" y="660"/>
                  </a:lnTo>
                  <a:lnTo>
                    <a:pt x="1958" y="670"/>
                  </a:lnTo>
                  <a:lnTo>
                    <a:pt x="1970" y="682"/>
                  </a:lnTo>
                  <a:lnTo>
                    <a:pt x="1984" y="690"/>
                  </a:lnTo>
                  <a:lnTo>
                    <a:pt x="2000" y="698"/>
                  </a:lnTo>
                  <a:lnTo>
                    <a:pt x="2016" y="706"/>
                  </a:lnTo>
                  <a:lnTo>
                    <a:pt x="2032" y="712"/>
                  </a:lnTo>
                  <a:lnTo>
                    <a:pt x="2050" y="718"/>
                  </a:lnTo>
                  <a:lnTo>
                    <a:pt x="2068" y="722"/>
                  </a:lnTo>
                  <a:lnTo>
                    <a:pt x="2088" y="724"/>
                  </a:lnTo>
                  <a:lnTo>
                    <a:pt x="2110" y="724"/>
                  </a:lnTo>
                  <a:lnTo>
                    <a:pt x="2130" y="724"/>
                  </a:lnTo>
                  <a:lnTo>
                    <a:pt x="2152" y="722"/>
                  </a:lnTo>
                  <a:lnTo>
                    <a:pt x="2152" y="722"/>
                  </a:lnTo>
                  <a:lnTo>
                    <a:pt x="2182" y="716"/>
                  </a:lnTo>
                  <a:lnTo>
                    <a:pt x="2210" y="708"/>
                  </a:lnTo>
                  <a:lnTo>
                    <a:pt x="2234" y="698"/>
                  </a:lnTo>
                  <a:lnTo>
                    <a:pt x="2256" y="688"/>
                  </a:lnTo>
                  <a:lnTo>
                    <a:pt x="2276" y="676"/>
                  </a:lnTo>
                  <a:lnTo>
                    <a:pt x="2296" y="660"/>
                  </a:lnTo>
                  <a:lnTo>
                    <a:pt x="2312" y="644"/>
                  </a:lnTo>
                  <a:lnTo>
                    <a:pt x="2326" y="628"/>
                  </a:lnTo>
                  <a:lnTo>
                    <a:pt x="2338" y="608"/>
                  </a:lnTo>
                  <a:lnTo>
                    <a:pt x="2350" y="588"/>
                  </a:lnTo>
                  <a:lnTo>
                    <a:pt x="2358" y="566"/>
                  </a:lnTo>
                  <a:lnTo>
                    <a:pt x="2366" y="544"/>
                  </a:lnTo>
                  <a:lnTo>
                    <a:pt x="2372" y="520"/>
                  </a:lnTo>
                  <a:lnTo>
                    <a:pt x="2378" y="496"/>
                  </a:lnTo>
                  <a:lnTo>
                    <a:pt x="2382" y="470"/>
                  </a:lnTo>
                  <a:lnTo>
                    <a:pt x="2384" y="442"/>
                  </a:lnTo>
                  <a:lnTo>
                    <a:pt x="2384" y="442"/>
                  </a:lnTo>
                  <a:lnTo>
                    <a:pt x="2386" y="418"/>
                  </a:lnTo>
                  <a:lnTo>
                    <a:pt x="2390" y="396"/>
                  </a:lnTo>
                  <a:lnTo>
                    <a:pt x="2394" y="376"/>
                  </a:lnTo>
                  <a:lnTo>
                    <a:pt x="2402" y="358"/>
                  </a:lnTo>
                  <a:lnTo>
                    <a:pt x="2408" y="342"/>
                  </a:lnTo>
                  <a:lnTo>
                    <a:pt x="2418" y="328"/>
                  </a:lnTo>
                  <a:lnTo>
                    <a:pt x="2426" y="316"/>
                  </a:lnTo>
                  <a:lnTo>
                    <a:pt x="2438" y="304"/>
                  </a:lnTo>
                  <a:lnTo>
                    <a:pt x="2448" y="294"/>
                  </a:lnTo>
                  <a:lnTo>
                    <a:pt x="2460" y="286"/>
                  </a:lnTo>
                  <a:lnTo>
                    <a:pt x="2472" y="280"/>
                  </a:lnTo>
                  <a:lnTo>
                    <a:pt x="2486" y="276"/>
                  </a:lnTo>
                  <a:lnTo>
                    <a:pt x="2500" y="272"/>
                  </a:lnTo>
                  <a:lnTo>
                    <a:pt x="2512" y="270"/>
                  </a:lnTo>
                  <a:lnTo>
                    <a:pt x="2526" y="268"/>
                  </a:lnTo>
                  <a:lnTo>
                    <a:pt x="2540" y="268"/>
                  </a:lnTo>
                  <a:lnTo>
                    <a:pt x="2570" y="272"/>
                  </a:lnTo>
                  <a:lnTo>
                    <a:pt x="2596" y="278"/>
                  </a:lnTo>
                  <a:lnTo>
                    <a:pt x="2622" y="290"/>
                  </a:lnTo>
                  <a:lnTo>
                    <a:pt x="2646" y="304"/>
                  </a:lnTo>
                  <a:lnTo>
                    <a:pt x="2668" y="320"/>
                  </a:lnTo>
                  <a:lnTo>
                    <a:pt x="2686" y="338"/>
                  </a:lnTo>
                  <a:lnTo>
                    <a:pt x="2698" y="358"/>
                  </a:lnTo>
                  <a:lnTo>
                    <a:pt x="2704" y="370"/>
                  </a:lnTo>
                  <a:lnTo>
                    <a:pt x="2706" y="380"/>
                  </a:lnTo>
                  <a:lnTo>
                    <a:pt x="2706" y="380"/>
                  </a:lnTo>
                  <a:lnTo>
                    <a:pt x="2728" y="370"/>
                  </a:lnTo>
                  <a:lnTo>
                    <a:pt x="2750" y="362"/>
                  </a:lnTo>
                  <a:lnTo>
                    <a:pt x="2772" y="356"/>
                  </a:lnTo>
                  <a:lnTo>
                    <a:pt x="2794" y="350"/>
                  </a:lnTo>
                  <a:lnTo>
                    <a:pt x="2816" y="346"/>
                  </a:lnTo>
                  <a:lnTo>
                    <a:pt x="2838" y="344"/>
                  </a:lnTo>
                  <a:lnTo>
                    <a:pt x="2860" y="344"/>
                  </a:lnTo>
                  <a:lnTo>
                    <a:pt x="2880" y="346"/>
                  </a:lnTo>
                  <a:lnTo>
                    <a:pt x="2900" y="348"/>
                  </a:lnTo>
                  <a:lnTo>
                    <a:pt x="2920" y="352"/>
                  </a:lnTo>
                  <a:lnTo>
                    <a:pt x="2940" y="356"/>
                  </a:lnTo>
                  <a:lnTo>
                    <a:pt x="2958" y="364"/>
                  </a:lnTo>
                  <a:lnTo>
                    <a:pt x="2976" y="370"/>
                  </a:lnTo>
                  <a:lnTo>
                    <a:pt x="2994" y="380"/>
                  </a:lnTo>
                  <a:lnTo>
                    <a:pt x="3010" y="390"/>
                  </a:lnTo>
                  <a:lnTo>
                    <a:pt x="3024" y="402"/>
                  </a:lnTo>
                  <a:lnTo>
                    <a:pt x="3040" y="414"/>
                  </a:lnTo>
                  <a:lnTo>
                    <a:pt x="3052" y="428"/>
                  </a:lnTo>
                  <a:lnTo>
                    <a:pt x="3064" y="444"/>
                  </a:lnTo>
                  <a:lnTo>
                    <a:pt x="3076" y="460"/>
                  </a:lnTo>
                  <a:lnTo>
                    <a:pt x="3084" y="478"/>
                  </a:lnTo>
                  <a:lnTo>
                    <a:pt x="3092" y="496"/>
                  </a:lnTo>
                  <a:lnTo>
                    <a:pt x="3100" y="514"/>
                  </a:lnTo>
                  <a:lnTo>
                    <a:pt x="3104" y="534"/>
                  </a:lnTo>
                  <a:lnTo>
                    <a:pt x="3108" y="556"/>
                  </a:lnTo>
                  <a:lnTo>
                    <a:pt x="3110" y="578"/>
                  </a:lnTo>
                  <a:lnTo>
                    <a:pt x="3110" y="600"/>
                  </a:lnTo>
                  <a:lnTo>
                    <a:pt x="3110" y="624"/>
                  </a:lnTo>
                  <a:lnTo>
                    <a:pt x="3106" y="648"/>
                  </a:lnTo>
                  <a:lnTo>
                    <a:pt x="3100" y="674"/>
                  </a:lnTo>
                  <a:lnTo>
                    <a:pt x="3094" y="700"/>
                  </a:lnTo>
                  <a:lnTo>
                    <a:pt x="3084" y="726"/>
                  </a:lnTo>
                  <a:lnTo>
                    <a:pt x="3084" y="726"/>
                  </a:lnTo>
                  <a:lnTo>
                    <a:pt x="3110" y="724"/>
                  </a:lnTo>
                  <a:lnTo>
                    <a:pt x="3134" y="722"/>
                  </a:lnTo>
                  <a:lnTo>
                    <a:pt x="3156" y="724"/>
                  </a:lnTo>
                  <a:lnTo>
                    <a:pt x="3178" y="728"/>
                  </a:lnTo>
                  <a:lnTo>
                    <a:pt x="3200" y="732"/>
                  </a:lnTo>
                  <a:lnTo>
                    <a:pt x="3220" y="740"/>
                  </a:lnTo>
                  <a:lnTo>
                    <a:pt x="3238" y="748"/>
                  </a:lnTo>
                  <a:lnTo>
                    <a:pt x="3256" y="756"/>
                  </a:lnTo>
                  <a:lnTo>
                    <a:pt x="3274" y="768"/>
                  </a:lnTo>
                  <a:lnTo>
                    <a:pt x="3288" y="780"/>
                  </a:lnTo>
                  <a:lnTo>
                    <a:pt x="3302" y="792"/>
                  </a:lnTo>
                  <a:lnTo>
                    <a:pt x="3316" y="808"/>
                  </a:lnTo>
                  <a:lnTo>
                    <a:pt x="3328" y="822"/>
                  </a:lnTo>
                  <a:lnTo>
                    <a:pt x="3338" y="838"/>
                  </a:lnTo>
                  <a:lnTo>
                    <a:pt x="3348" y="854"/>
                  </a:lnTo>
                  <a:lnTo>
                    <a:pt x="3356" y="872"/>
                  </a:lnTo>
                  <a:lnTo>
                    <a:pt x="3362" y="890"/>
                  </a:lnTo>
                  <a:lnTo>
                    <a:pt x="3366" y="908"/>
                  </a:lnTo>
                  <a:lnTo>
                    <a:pt x="3370" y="926"/>
                  </a:lnTo>
                  <a:lnTo>
                    <a:pt x="3372" y="944"/>
                  </a:lnTo>
                  <a:lnTo>
                    <a:pt x="3374" y="962"/>
                  </a:lnTo>
                  <a:lnTo>
                    <a:pt x="3372" y="982"/>
                  </a:lnTo>
                  <a:lnTo>
                    <a:pt x="3370" y="1000"/>
                  </a:lnTo>
                  <a:lnTo>
                    <a:pt x="3366" y="1018"/>
                  </a:lnTo>
                  <a:lnTo>
                    <a:pt x="3360" y="1036"/>
                  </a:lnTo>
                  <a:lnTo>
                    <a:pt x="3354" y="1052"/>
                  </a:lnTo>
                  <a:lnTo>
                    <a:pt x="3344" y="1070"/>
                  </a:lnTo>
                  <a:lnTo>
                    <a:pt x="3334" y="1086"/>
                  </a:lnTo>
                  <a:lnTo>
                    <a:pt x="3322" y="1102"/>
                  </a:lnTo>
                  <a:lnTo>
                    <a:pt x="3308" y="1116"/>
                  </a:lnTo>
                  <a:lnTo>
                    <a:pt x="3294" y="1130"/>
                  </a:lnTo>
                  <a:lnTo>
                    <a:pt x="3276" y="1142"/>
                  </a:lnTo>
                  <a:lnTo>
                    <a:pt x="3276" y="1142"/>
                  </a:lnTo>
                  <a:lnTo>
                    <a:pt x="3240" y="1164"/>
                  </a:lnTo>
                  <a:lnTo>
                    <a:pt x="3204" y="1180"/>
                  </a:lnTo>
                  <a:lnTo>
                    <a:pt x="3170" y="1192"/>
                  </a:lnTo>
                  <a:lnTo>
                    <a:pt x="3136" y="1202"/>
                  </a:lnTo>
                  <a:lnTo>
                    <a:pt x="3102" y="1206"/>
                  </a:lnTo>
                  <a:lnTo>
                    <a:pt x="3072" y="1208"/>
                  </a:lnTo>
                  <a:lnTo>
                    <a:pt x="3042" y="1206"/>
                  </a:lnTo>
                  <a:lnTo>
                    <a:pt x="3016" y="1202"/>
                  </a:lnTo>
                  <a:lnTo>
                    <a:pt x="2990" y="1194"/>
                  </a:lnTo>
                  <a:lnTo>
                    <a:pt x="2968" y="1184"/>
                  </a:lnTo>
                  <a:lnTo>
                    <a:pt x="2946" y="1172"/>
                  </a:lnTo>
                  <a:lnTo>
                    <a:pt x="2928" y="1156"/>
                  </a:lnTo>
                  <a:lnTo>
                    <a:pt x="2914" y="1140"/>
                  </a:lnTo>
                  <a:lnTo>
                    <a:pt x="2902" y="1120"/>
                  </a:lnTo>
                  <a:lnTo>
                    <a:pt x="2894" y="1100"/>
                  </a:lnTo>
                  <a:lnTo>
                    <a:pt x="2888" y="1078"/>
                  </a:lnTo>
                  <a:lnTo>
                    <a:pt x="2888" y="1078"/>
                  </a:lnTo>
                  <a:lnTo>
                    <a:pt x="2886" y="1050"/>
                  </a:lnTo>
                  <a:lnTo>
                    <a:pt x="2886" y="1024"/>
                  </a:lnTo>
                  <a:lnTo>
                    <a:pt x="2888" y="1000"/>
                  </a:lnTo>
                  <a:lnTo>
                    <a:pt x="2894" y="980"/>
                  </a:lnTo>
                  <a:lnTo>
                    <a:pt x="2902" y="960"/>
                  </a:lnTo>
                  <a:lnTo>
                    <a:pt x="2912" y="944"/>
                  </a:lnTo>
                  <a:lnTo>
                    <a:pt x="2924" y="930"/>
                  </a:lnTo>
                  <a:lnTo>
                    <a:pt x="2938" y="918"/>
                  </a:lnTo>
                  <a:lnTo>
                    <a:pt x="2952" y="908"/>
                  </a:lnTo>
                  <a:lnTo>
                    <a:pt x="2968" y="900"/>
                  </a:lnTo>
                  <a:lnTo>
                    <a:pt x="2984" y="894"/>
                  </a:lnTo>
                  <a:lnTo>
                    <a:pt x="3002" y="892"/>
                  </a:lnTo>
                  <a:lnTo>
                    <a:pt x="3020" y="892"/>
                  </a:lnTo>
                  <a:lnTo>
                    <a:pt x="3038" y="894"/>
                  </a:lnTo>
                  <a:lnTo>
                    <a:pt x="3056" y="898"/>
                  </a:lnTo>
                  <a:lnTo>
                    <a:pt x="3072" y="906"/>
                  </a:lnTo>
                  <a:lnTo>
                    <a:pt x="3072" y="906"/>
                  </a:lnTo>
                  <a:lnTo>
                    <a:pt x="3098" y="920"/>
                  </a:lnTo>
                  <a:lnTo>
                    <a:pt x="3116" y="936"/>
                  </a:lnTo>
                  <a:lnTo>
                    <a:pt x="3124" y="944"/>
                  </a:lnTo>
                  <a:lnTo>
                    <a:pt x="3132" y="954"/>
                  </a:lnTo>
                  <a:lnTo>
                    <a:pt x="3136" y="964"/>
                  </a:lnTo>
                  <a:lnTo>
                    <a:pt x="3142" y="974"/>
                  </a:lnTo>
                  <a:lnTo>
                    <a:pt x="3144" y="984"/>
                  </a:lnTo>
                  <a:lnTo>
                    <a:pt x="3144" y="994"/>
                  </a:lnTo>
                  <a:lnTo>
                    <a:pt x="3144" y="1004"/>
                  </a:lnTo>
                  <a:lnTo>
                    <a:pt x="3142" y="1016"/>
                  </a:lnTo>
                  <a:lnTo>
                    <a:pt x="3140" y="1026"/>
                  </a:lnTo>
                  <a:lnTo>
                    <a:pt x="3134" y="1036"/>
                  </a:lnTo>
                  <a:lnTo>
                    <a:pt x="3128" y="1046"/>
                  </a:lnTo>
                  <a:lnTo>
                    <a:pt x="3120" y="1056"/>
                  </a:lnTo>
                  <a:lnTo>
                    <a:pt x="3120" y="1056"/>
                  </a:lnTo>
                  <a:lnTo>
                    <a:pt x="3136" y="1054"/>
                  </a:lnTo>
                  <a:lnTo>
                    <a:pt x="3152" y="1048"/>
                  </a:lnTo>
                  <a:lnTo>
                    <a:pt x="3164" y="1042"/>
                  </a:lnTo>
                  <a:lnTo>
                    <a:pt x="3176" y="1034"/>
                  </a:lnTo>
                  <a:lnTo>
                    <a:pt x="3184" y="1024"/>
                  </a:lnTo>
                  <a:lnTo>
                    <a:pt x="3190" y="1014"/>
                  </a:lnTo>
                  <a:lnTo>
                    <a:pt x="3192" y="1002"/>
                  </a:lnTo>
                  <a:lnTo>
                    <a:pt x="3194" y="988"/>
                  </a:lnTo>
                  <a:lnTo>
                    <a:pt x="3192" y="974"/>
                  </a:lnTo>
                  <a:lnTo>
                    <a:pt x="3188" y="958"/>
                  </a:lnTo>
                  <a:lnTo>
                    <a:pt x="3182" y="944"/>
                  </a:lnTo>
                  <a:lnTo>
                    <a:pt x="3174" y="928"/>
                  </a:lnTo>
                  <a:lnTo>
                    <a:pt x="3164" y="912"/>
                  </a:lnTo>
                  <a:lnTo>
                    <a:pt x="3150" y="896"/>
                  </a:lnTo>
                  <a:lnTo>
                    <a:pt x="3136" y="880"/>
                  </a:lnTo>
                  <a:lnTo>
                    <a:pt x="3118" y="864"/>
                  </a:lnTo>
                  <a:lnTo>
                    <a:pt x="3118" y="864"/>
                  </a:lnTo>
                  <a:lnTo>
                    <a:pt x="3108" y="856"/>
                  </a:lnTo>
                  <a:lnTo>
                    <a:pt x="3096" y="850"/>
                  </a:lnTo>
                  <a:lnTo>
                    <a:pt x="3074" y="840"/>
                  </a:lnTo>
                  <a:lnTo>
                    <a:pt x="3048" y="834"/>
                  </a:lnTo>
                  <a:lnTo>
                    <a:pt x="3024" y="832"/>
                  </a:lnTo>
                  <a:lnTo>
                    <a:pt x="2996" y="834"/>
                  </a:lnTo>
                  <a:lnTo>
                    <a:pt x="2970" y="838"/>
                  </a:lnTo>
                  <a:lnTo>
                    <a:pt x="2944" y="846"/>
                  </a:lnTo>
                  <a:lnTo>
                    <a:pt x="2918" y="856"/>
                  </a:lnTo>
                  <a:lnTo>
                    <a:pt x="2894" y="870"/>
                  </a:lnTo>
                  <a:lnTo>
                    <a:pt x="2872" y="886"/>
                  </a:lnTo>
                  <a:lnTo>
                    <a:pt x="2852" y="904"/>
                  </a:lnTo>
                  <a:lnTo>
                    <a:pt x="2836" y="926"/>
                  </a:lnTo>
                  <a:lnTo>
                    <a:pt x="2820" y="948"/>
                  </a:lnTo>
                  <a:lnTo>
                    <a:pt x="2810" y="972"/>
                  </a:lnTo>
                  <a:lnTo>
                    <a:pt x="2804" y="998"/>
                  </a:lnTo>
                  <a:lnTo>
                    <a:pt x="2802" y="1010"/>
                  </a:lnTo>
                  <a:lnTo>
                    <a:pt x="2802" y="1024"/>
                  </a:lnTo>
                  <a:lnTo>
                    <a:pt x="2802" y="1024"/>
                  </a:lnTo>
                  <a:lnTo>
                    <a:pt x="2802" y="1052"/>
                  </a:lnTo>
                  <a:lnTo>
                    <a:pt x="2806" y="1076"/>
                  </a:lnTo>
                  <a:lnTo>
                    <a:pt x="2812" y="1102"/>
                  </a:lnTo>
                  <a:lnTo>
                    <a:pt x="2818" y="1124"/>
                  </a:lnTo>
                  <a:lnTo>
                    <a:pt x="2828" y="1146"/>
                  </a:lnTo>
                  <a:lnTo>
                    <a:pt x="2838" y="1166"/>
                  </a:lnTo>
                  <a:lnTo>
                    <a:pt x="2850" y="1186"/>
                  </a:lnTo>
                  <a:lnTo>
                    <a:pt x="2864" y="1202"/>
                  </a:lnTo>
                  <a:lnTo>
                    <a:pt x="2882" y="1218"/>
                  </a:lnTo>
                  <a:lnTo>
                    <a:pt x="2900" y="1232"/>
                  </a:lnTo>
                  <a:lnTo>
                    <a:pt x="2920" y="1244"/>
                  </a:lnTo>
                  <a:lnTo>
                    <a:pt x="2942" y="1252"/>
                  </a:lnTo>
                  <a:lnTo>
                    <a:pt x="2966" y="1260"/>
                  </a:lnTo>
                  <a:lnTo>
                    <a:pt x="2992" y="1266"/>
                  </a:lnTo>
                  <a:lnTo>
                    <a:pt x="3018" y="1270"/>
                  </a:lnTo>
                  <a:lnTo>
                    <a:pt x="3048" y="1270"/>
                  </a:lnTo>
                  <a:lnTo>
                    <a:pt x="3048" y="1270"/>
                  </a:lnTo>
                  <a:lnTo>
                    <a:pt x="3098" y="1268"/>
                  </a:lnTo>
                  <a:lnTo>
                    <a:pt x="3142" y="1264"/>
                  </a:lnTo>
                  <a:lnTo>
                    <a:pt x="3180" y="1254"/>
                  </a:lnTo>
                  <a:lnTo>
                    <a:pt x="3214" y="1244"/>
                  </a:lnTo>
                  <a:lnTo>
                    <a:pt x="3246" y="1230"/>
                  </a:lnTo>
                  <a:lnTo>
                    <a:pt x="3274" y="1216"/>
                  </a:lnTo>
                  <a:lnTo>
                    <a:pt x="3298" y="1200"/>
                  </a:lnTo>
                  <a:lnTo>
                    <a:pt x="3320" y="1182"/>
                  </a:lnTo>
                  <a:lnTo>
                    <a:pt x="3364" y="1146"/>
                  </a:lnTo>
                  <a:lnTo>
                    <a:pt x="3406" y="1110"/>
                  </a:lnTo>
                  <a:lnTo>
                    <a:pt x="3428" y="1092"/>
                  </a:lnTo>
                  <a:lnTo>
                    <a:pt x="3452" y="1078"/>
                  </a:lnTo>
                  <a:lnTo>
                    <a:pt x="3478" y="1064"/>
                  </a:lnTo>
                  <a:lnTo>
                    <a:pt x="3508" y="1052"/>
                  </a:lnTo>
                  <a:lnTo>
                    <a:pt x="3508" y="1052"/>
                  </a:lnTo>
                  <a:lnTo>
                    <a:pt x="3548" y="1038"/>
                  </a:lnTo>
                  <a:lnTo>
                    <a:pt x="3592" y="1026"/>
                  </a:lnTo>
                  <a:lnTo>
                    <a:pt x="3634" y="1016"/>
                  </a:lnTo>
                  <a:lnTo>
                    <a:pt x="3678" y="1010"/>
                  </a:lnTo>
                  <a:lnTo>
                    <a:pt x="3720" y="1004"/>
                  </a:lnTo>
                  <a:lnTo>
                    <a:pt x="3764" y="1002"/>
                  </a:lnTo>
                  <a:lnTo>
                    <a:pt x="3808" y="1002"/>
                  </a:lnTo>
                  <a:lnTo>
                    <a:pt x="3852" y="1006"/>
                  </a:lnTo>
                  <a:lnTo>
                    <a:pt x="3894" y="1012"/>
                  </a:lnTo>
                  <a:lnTo>
                    <a:pt x="3938" y="1020"/>
                  </a:lnTo>
                  <a:lnTo>
                    <a:pt x="3978" y="1034"/>
                  </a:lnTo>
                  <a:lnTo>
                    <a:pt x="4018" y="1050"/>
                  </a:lnTo>
                  <a:lnTo>
                    <a:pt x="4058" y="1070"/>
                  </a:lnTo>
                  <a:lnTo>
                    <a:pt x="4096" y="1094"/>
                  </a:lnTo>
                  <a:lnTo>
                    <a:pt x="4130" y="1124"/>
                  </a:lnTo>
                  <a:lnTo>
                    <a:pt x="4164" y="1156"/>
                  </a:lnTo>
                  <a:lnTo>
                    <a:pt x="4164" y="1156"/>
                  </a:lnTo>
                  <a:lnTo>
                    <a:pt x="4188" y="1180"/>
                  </a:lnTo>
                  <a:lnTo>
                    <a:pt x="4212" y="1204"/>
                  </a:lnTo>
                  <a:lnTo>
                    <a:pt x="4238" y="1226"/>
                  </a:lnTo>
                  <a:lnTo>
                    <a:pt x="4264" y="1246"/>
                  </a:lnTo>
                  <a:lnTo>
                    <a:pt x="4292" y="1266"/>
                  </a:lnTo>
                  <a:lnTo>
                    <a:pt x="4320" y="1284"/>
                  </a:lnTo>
                  <a:lnTo>
                    <a:pt x="4378" y="1320"/>
                  </a:lnTo>
                  <a:lnTo>
                    <a:pt x="4442" y="1354"/>
                  </a:lnTo>
                  <a:lnTo>
                    <a:pt x="4510" y="1384"/>
                  </a:lnTo>
                  <a:lnTo>
                    <a:pt x="4582" y="1414"/>
                  </a:lnTo>
                  <a:lnTo>
                    <a:pt x="4658" y="1442"/>
                  </a:lnTo>
                  <a:lnTo>
                    <a:pt x="4658" y="1442"/>
                  </a:lnTo>
                  <a:lnTo>
                    <a:pt x="4626" y="1444"/>
                  </a:lnTo>
                  <a:lnTo>
                    <a:pt x="4596" y="1446"/>
                  </a:lnTo>
                  <a:lnTo>
                    <a:pt x="4566" y="1446"/>
                  </a:lnTo>
                  <a:lnTo>
                    <a:pt x="4536" y="1444"/>
                  </a:lnTo>
                  <a:lnTo>
                    <a:pt x="4506" y="1440"/>
                  </a:lnTo>
                  <a:lnTo>
                    <a:pt x="4478" y="1434"/>
                  </a:lnTo>
                  <a:lnTo>
                    <a:pt x="4450" y="1428"/>
                  </a:lnTo>
                  <a:lnTo>
                    <a:pt x="4422" y="1420"/>
                  </a:lnTo>
                  <a:lnTo>
                    <a:pt x="4368" y="1400"/>
                  </a:lnTo>
                  <a:lnTo>
                    <a:pt x="4316" y="1378"/>
                  </a:lnTo>
                  <a:lnTo>
                    <a:pt x="4264" y="1352"/>
                  </a:lnTo>
                  <a:lnTo>
                    <a:pt x="4214" y="1324"/>
                  </a:lnTo>
                  <a:lnTo>
                    <a:pt x="4116" y="1268"/>
                  </a:lnTo>
                  <a:lnTo>
                    <a:pt x="4066" y="1240"/>
                  </a:lnTo>
                  <a:lnTo>
                    <a:pt x="4016" y="1214"/>
                  </a:lnTo>
                  <a:lnTo>
                    <a:pt x="3966" y="1192"/>
                  </a:lnTo>
                  <a:lnTo>
                    <a:pt x="3914" y="1172"/>
                  </a:lnTo>
                  <a:lnTo>
                    <a:pt x="3888" y="1164"/>
                  </a:lnTo>
                  <a:lnTo>
                    <a:pt x="3862" y="1158"/>
                  </a:lnTo>
                  <a:lnTo>
                    <a:pt x="3834" y="1152"/>
                  </a:lnTo>
                  <a:lnTo>
                    <a:pt x="3808" y="1148"/>
                  </a:lnTo>
                  <a:lnTo>
                    <a:pt x="3808" y="1148"/>
                  </a:lnTo>
                  <a:lnTo>
                    <a:pt x="3772" y="1144"/>
                  </a:lnTo>
                  <a:lnTo>
                    <a:pt x="3738" y="1144"/>
                  </a:lnTo>
                  <a:lnTo>
                    <a:pt x="3704" y="1146"/>
                  </a:lnTo>
                  <a:lnTo>
                    <a:pt x="3672" y="1150"/>
                  </a:lnTo>
                  <a:lnTo>
                    <a:pt x="3638" y="1156"/>
                  </a:lnTo>
                  <a:lnTo>
                    <a:pt x="3606" y="1164"/>
                  </a:lnTo>
                  <a:lnTo>
                    <a:pt x="3572" y="1174"/>
                  </a:lnTo>
                  <a:lnTo>
                    <a:pt x="3540" y="1188"/>
                  </a:lnTo>
                  <a:lnTo>
                    <a:pt x="3506" y="1202"/>
                  </a:lnTo>
                  <a:lnTo>
                    <a:pt x="3474" y="1220"/>
                  </a:lnTo>
                  <a:lnTo>
                    <a:pt x="3440" y="1238"/>
                  </a:lnTo>
                  <a:lnTo>
                    <a:pt x="3406" y="1260"/>
                  </a:lnTo>
                  <a:lnTo>
                    <a:pt x="3372" y="1282"/>
                  </a:lnTo>
                  <a:lnTo>
                    <a:pt x="3338" y="1308"/>
                  </a:lnTo>
                  <a:lnTo>
                    <a:pt x="3268" y="1364"/>
                  </a:lnTo>
                  <a:lnTo>
                    <a:pt x="3268" y="1364"/>
                  </a:lnTo>
                  <a:lnTo>
                    <a:pt x="3226" y="1396"/>
                  </a:lnTo>
                  <a:lnTo>
                    <a:pt x="3182" y="1426"/>
                  </a:lnTo>
                  <a:lnTo>
                    <a:pt x="3136" y="1454"/>
                  </a:lnTo>
                  <a:lnTo>
                    <a:pt x="3088" y="1478"/>
                  </a:lnTo>
                  <a:lnTo>
                    <a:pt x="3038" y="1500"/>
                  </a:lnTo>
                  <a:lnTo>
                    <a:pt x="2986" y="1518"/>
                  </a:lnTo>
                  <a:lnTo>
                    <a:pt x="2932" y="1534"/>
                  </a:lnTo>
                  <a:lnTo>
                    <a:pt x="2878" y="1544"/>
                  </a:lnTo>
                  <a:lnTo>
                    <a:pt x="2822" y="1550"/>
                  </a:lnTo>
                  <a:lnTo>
                    <a:pt x="2792" y="1550"/>
                  </a:lnTo>
                  <a:lnTo>
                    <a:pt x="2764" y="1550"/>
                  </a:lnTo>
                  <a:lnTo>
                    <a:pt x="2736" y="1548"/>
                  </a:lnTo>
                  <a:lnTo>
                    <a:pt x="2706" y="1546"/>
                  </a:lnTo>
                  <a:lnTo>
                    <a:pt x="2678" y="1542"/>
                  </a:lnTo>
                  <a:lnTo>
                    <a:pt x="2648" y="1536"/>
                  </a:lnTo>
                  <a:lnTo>
                    <a:pt x="2618" y="1530"/>
                  </a:lnTo>
                  <a:lnTo>
                    <a:pt x="2588" y="1522"/>
                  </a:lnTo>
                  <a:lnTo>
                    <a:pt x="2560" y="1512"/>
                  </a:lnTo>
                  <a:lnTo>
                    <a:pt x="2530" y="1500"/>
                  </a:lnTo>
                  <a:lnTo>
                    <a:pt x="2500" y="1486"/>
                  </a:lnTo>
                  <a:lnTo>
                    <a:pt x="2470" y="1472"/>
                  </a:lnTo>
                  <a:lnTo>
                    <a:pt x="2440" y="1456"/>
                  </a:lnTo>
                  <a:lnTo>
                    <a:pt x="2410" y="1436"/>
                  </a:lnTo>
                  <a:lnTo>
                    <a:pt x="2410" y="1436"/>
                  </a:lnTo>
                  <a:lnTo>
                    <a:pt x="2432" y="1424"/>
                  </a:lnTo>
                  <a:lnTo>
                    <a:pt x="2450" y="1410"/>
                  </a:lnTo>
                  <a:lnTo>
                    <a:pt x="2466" y="1398"/>
                  </a:lnTo>
                  <a:lnTo>
                    <a:pt x="2482" y="1382"/>
                  </a:lnTo>
                  <a:lnTo>
                    <a:pt x="2494" y="1368"/>
                  </a:lnTo>
                  <a:lnTo>
                    <a:pt x="2506" y="1352"/>
                  </a:lnTo>
                  <a:lnTo>
                    <a:pt x="2516" y="1336"/>
                  </a:lnTo>
                  <a:lnTo>
                    <a:pt x="2524" y="1320"/>
                  </a:lnTo>
                  <a:lnTo>
                    <a:pt x="2530" y="1302"/>
                  </a:lnTo>
                  <a:lnTo>
                    <a:pt x="2534" y="1286"/>
                  </a:lnTo>
                  <a:lnTo>
                    <a:pt x="2538" y="1268"/>
                  </a:lnTo>
                  <a:lnTo>
                    <a:pt x="2540" y="1250"/>
                  </a:lnTo>
                  <a:lnTo>
                    <a:pt x="2540" y="1232"/>
                  </a:lnTo>
                  <a:lnTo>
                    <a:pt x="2540" y="1214"/>
                  </a:lnTo>
                  <a:lnTo>
                    <a:pt x="2536" y="1178"/>
                  </a:lnTo>
                  <a:lnTo>
                    <a:pt x="2526" y="1142"/>
                  </a:lnTo>
                  <a:lnTo>
                    <a:pt x="2514" y="1106"/>
                  </a:lnTo>
                  <a:lnTo>
                    <a:pt x="2500" y="1072"/>
                  </a:lnTo>
                  <a:lnTo>
                    <a:pt x="2482" y="1038"/>
                  </a:lnTo>
                  <a:lnTo>
                    <a:pt x="2462" y="1006"/>
                  </a:lnTo>
                  <a:lnTo>
                    <a:pt x="2442" y="974"/>
                  </a:lnTo>
                  <a:lnTo>
                    <a:pt x="2420" y="946"/>
                  </a:lnTo>
                  <a:lnTo>
                    <a:pt x="2398" y="920"/>
                  </a:lnTo>
                  <a:lnTo>
                    <a:pt x="2398" y="920"/>
                  </a:lnTo>
                  <a:lnTo>
                    <a:pt x="2380" y="904"/>
                  </a:lnTo>
                  <a:lnTo>
                    <a:pt x="2362" y="888"/>
                  </a:lnTo>
                  <a:lnTo>
                    <a:pt x="2340" y="872"/>
                  </a:lnTo>
                  <a:lnTo>
                    <a:pt x="2316" y="858"/>
                  </a:lnTo>
                  <a:lnTo>
                    <a:pt x="2292" y="846"/>
                  </a:lnTo>
                  <a:lnTo>
                    <a:pt x="2264" y="834"/>
                  </a:lnTo>
                  <a:lnTo>
                    <a:pt x="2236" y="826"/>
                  </a:lnTo>
                  <a:lnTo>
                    <a:pt x="2208" y="818"/>
                  </a:lnTo>
                  <a:lnTo>
                    <a:pt x="2178" y="812"/>
                  </a:lnTo>
                  <a:lnTo>
                    <a:pt x="2148" y="810"/>
                  </a:lnTo>
                  <a:lnTo>
                    <a:pt x="2118" y="810"/>
                  </a:lnTo>
                  <a:lnTo>
                    <a:pt x="2088" y="812"/>
                  </a:lnTo>
                  <a:lnTo>
                    <a:pt x="2056" y="816"/>
                  </a:lnTo>
                  <a:lnTo>
                    <a:pt x="2026" y="824"/>
                  </a:lnTo>
                  <a:lnTo>
                    <a:pt x="1998" y="836"/>
                  </a:lnTo>
                  <a:lnTo>
                    <a:pt x="1970" y="850"/>
                  </a:lnTo>
                  <a:lnTo>
                    <a:pt x="1970" y="850"/>
                  </a:lnTo>
                  <a:close/>
                </a:path>
              </a:pathLst>
            </a:custGeom>
            <a:grpFill/>
            <a:ln w="12700">
              <a:solidFill>
                <a:srgbClr val="FABE00"/>
              </a:solidFill>
              <a:prstDash val="solid"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" name="Freeform 9"/>
            <p:cNvSpPr/>
            <p:nvPr/>
          </p:nvSpPr>
          <p:spPr bwMode="auto">
            <a:xfrm>
              <a:off x="1982788" y="2973388"/>
              <a:ext cx="5905500" cy="1793875"/>
            </a:xfrm>
            <a:custGeom>
              <a:gdLst>
                <a:gd fmla="*/ 196 w 3720" name="T0"/>
                <a:gd fmla="*/ 618 h 1130" name="T1"/>
                <a:gd fmla="*/ 88 w 3720" name="T2"/>
                <a:gd fmla="*/ 616 h 1130" name="T3"/>
                <a:gd fmla="*/ 14 w 3720" name="T4"/>
                <a:gd fmla="*/ 534 h 1130" name="T5"/>
                <a:gd fmla="*/ 2 w 3720" name="T6"/>
                <a:gd fmla="*/ 426 h 1130" name="T7"/>
                <a:gd fmla="*/ 68 w 3720" name="T8"/>
                <a:gd fmla="*/ 302 h 1130" name="T9"/>
                <a:gd fmla="*/ 206 w 3720" name="T10"/>
                <a:gd fmla="*/ 242 h 1130" name="T11"/>
                <a:gd fmla="*/ 248 w 3720" name="T12"/>
                <a:gd fmla="*/ 136 h 1130" name="T13"/>
                <a:gd fmla="*/ 352 w 3720" name="T14"/>
                <a:gd fmla="*/ 48 h 1130" name="T15"/>
                <a:gd fmla="*/ 492 w 3720" name="T16"/>
                <a:gd fmla="*/ 2 h 1130" name="T17"/>
                <a:gd fmla="*/ 648 w 3720" name="T18"/>
                <a:gd fmla="*/ 20 h 1130" name="T19"/>
                <a:gd fmla="*/ 794 w 3720" name="T20"/>
                <a:gd fmla="*/ 130 h 1130" name="T21"/>
                <a:gd fmla="*/ 960 w 3720" name="T22"/>
                <a:gd fmla="*/ 158 h 1130" name="T23"/>
                <a:gd fmla="*/ 1184 w 3720" name="T24"/>
                <a:gd fmla="*/ 212 h 1130" name="T25"/>
                <a:gd fmla="*/ 1328 w 3720" name="T26"/>
                <a:gd fmla="*/ 410 h 1130" name="T27"/>
                <a:gd fmla="*/ 1342 w 3720" name="T28"/>
                <a:gd fmla="*/ 522 h 1130" name="T29"/>
                <a:gd fmla="*/ 1298 w 3720" name="T30"/>
                <a:gd fmla="*/ 610 h 1130" name="T31"/>
                <a:gd fmla="*/ 1128 w 3720" name="T32"/>
                <a:gd fmla="*/ 704 h 1130" name="T33"/>
                <a:gd fmla="*/ 1042 w 3720" name="T34"/>
                <a:gd fmla="*/ 692 h 1130" name="T35"/>
                <a:gd fmla="*/ 990 w 3720" name="T36"/>
                <a:gd fmla="*/ 644 h 1130" name="T37"/>
                <a:gd fmla="*/ 968 w 3720" name="T38"/>
                <a:gd fmla="*/ 548 h 1130" name="T39"/>
                <a:gd fmla="*/ 1006 w 3720" name="T40"/>
                <a:gd fmla="*/ 462 h 1130" name="T41"/>
                <a:gd fmla="*/ 1080 w 3720" name="T42"/>
                <a:gd fmla="*/ 438 h 1130" name="T43"/>
                <a:gd fmla="*/ 1142 w 3720" name="T44"/>
                <a:gd fmla="*/ 464 h 1130" name="T45"/>
                <a:gd fmla="*/ 1172 w 3720" name="T46"/>
                <a:gd fmla="*/ 528 h 1130" name="T47"/>
                <a:gd fmla="*/ 1194 w 3720" name="T48"/>
                <a:gd fmla="*/ 534 h 1130" name="T49"/>
                <a:gd fmla="*/ 1180 w 3720" name="T50"/>
                <a:gd fmla="*/ 438 h 1130" name="T51"/>
                <a:gd fmla="*/ 1114 w 3720" name="T52"/>
                <a:gd fmla="*/ 366 h 1130" name="T53"/>
                <a:gd fmla="*/ 996 w 3720" name="T54"/>
                <a:gd fmla="*/ 388 h 1130" name="T55"/>
                <a:gd fmla="*/ 910 w 3720" name="T56"/>
                <a:gd fmla="*/ 502 h 1130" name="T57"/>
                <a:gd fmla="*/ 924 w 3720" name="T58"/>
                <a:gd fmla="*/ 652 h 1130" name="T59"/>
                <a:gd fmla="*/ 996 w 3720" name="T60"/>
                <a:gd fmla="*/ 744 h 1130" name="T61"/>
                <a:gd fmla="*/ 1112 w 3720" name="T62"/>
                <a:gd fmla="*/ 778 h 1130" name="T63"/>
                <a:gd fmla="*/ 1296 w 3720" name="T64"/>
                <a:gd fmla="*/ 784 h 1130" name="T65"/>
                <a:gd fmla="*/ 1500 w 3720" name="T66"/>
                <a:gd fmla="*/ 872 h 1130" name="T67"/>
                <a:gd fmla="*/ 1668 w 3720" name="T68"/>
                <a:gd fmla="*/ 882 h 1130" name="T69"/>
                <a:gd fmla="*/ 1912 w 3720" name="T70"/>
                <a:gd fmla="*/ 840 h 1130" name="T71"/>
                <a:gd fmla="*/ 2116 w 3720" name="T72"/>
                <a:gd fmla="*/ 738 h 1130" name="T73"/>
                <a:gd fmla="*/ 2372 w 3720" name="T74"/>
                <a:gd fmla="*/ 546 h 1130" name="T75"/>
                <a:gd fmla="*/ 2628 w 3720" name="T76"/>
                <a:gd fmla="*/ 472 h 1130" name="T77"/>
                <a:gd fmla="*/ 2846 w 3720" name="T78"/>
                <a:gd fmla="*/ 518 h 1130" name="T79"/>
                <a:gd fmla="*/ 3056 w 3720" name="T80"/>
                <a:gd fmla="*/ 646 h 1130" name="T81"/>
                <a:gd fmla="*/ 3330 w 3720" name="T82"/>
                <a:gd fmla="*/ 750 h 1130" name="T83"/>
                <a:gd fmla="*/ 3720 w 3720" name="T84"/>
                <a:gd fmla="*/ 732 h 1130" name="T85"/>
                <a:gd fmla="*/ 3516 w 3720" name="T86"/>
                <a:gd fmla="*/ 814 h 1130" name="T87"/>
                <a:gd fmla="*/ 3278 w 3720" name="T88"/>
                <a:gd fmla="*/ 844 h 1130" name="T89"/>
                <a:gd fmla="*/ 3100 w 3720" name="T90"/>
                <a:gd fmla="*/ 804 h 1130" name="T91"/>
                <a:gd fmla="*/ 2758 w 3720" name="T92"/>
                <a:gd fmla="*/ 680 h 1130" name="T93"/>
                <a:gd fmla="*/ 2570 w 3720" name="T94"/>
                <a:gd fmla="*/ 674 h 1130" name="T95"/>
                <a:gd fmla="*/ 2410 w 3720" name="T96"/>
                <a:gd fmla="*/ 750 h 1130" name="T97"/>
                <a:gd fmla="*/ 2108 w 3720" name="T98"/>
                <a:gd fmla="*/ 946 h 1130" name="T99"/>
                <a:gd fmla="*/ 1766 w 3720" name="T100"/>
                <a:gd fmla="*/ 1070 h 1130" name="T101"/>
                <a:gd fmla="*/ 1424 w 3720" name="T102"/>
                <a:gd fmla="*/ 1126 h 1130" name="T103"/>
                <a:gd fmla="*/ 1074 w 3720" name="T104"/>
                <a:gd fmla="*/ 1116 h 1130" name="T105"/>
                <a:gd fmla="*/ 808 w 3720" name="T106"/>
                <a:gd fmla="*/ 1060 h 1130" name="T107"/>
                <a:gd fmla="*/ 538 w 3720" name="T108"/>
                <a:gd fmla="*/ 922 h 1130" name="T109"/>
                <a:gd fmla="*/ 308 w 3720" name="T110"/>
                <a:gd fmla="*/ 632 h 1130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130" w="3720">
                  <a:moveTo>
                    <a:pt x="276" y="564"/>
                  </a:moveTo>
                  <a:lnTo>
                    <a:pt x="276" y="564"/>
                  </a:lnTo>
                  <a:lnTo>
                    <a:pt x="256" y="582"/>
                  </a:lnTo>
                  <a:lnTo>
                    <a:pt x="236" y="596"/>
                  </a:lnTo>
                  <a:lnTo>
                    <a:pt x="216" y="608"/>
                  </a:lnTo>
                  <a:lnTo>
                    <a:pt x="196" y="618"/>
                  </a:lnTo>
                  <a:lnTo>
                    <a:pt x="178" y="624"/>
                  </a:lnTo>
                  <a:lnTo>
                    <a:pt x="158" y="628"/>
                  </a:lnTo>
                  <a:lnTo>
                    <a:pt x="140" y="628"/>
                  </a:lnTo>
                  <a:lnTo>
                    <a:pt x="122" y="626"/>
                  </a:lnTo>
                  <a:lnTo>
                    <a:pt x="104" y="622"/>
                  </a:lnTo>
                  <a:lnTo>
                    <a:pt x="88" y="616"/>
                  </a:lnTo>
                  <a:lnTo>
                    <a:pt x="72" y="608"/>
                  </a:lnTo>
                  <a:lnTo>
                    <a:pt x="58" y="596"/>
                  </a:lnTo>
                  <a:lnTo>
                    <a:pt x="46" y="584"/>
                  </a:lnTo>
                  <a:lnTo>
                    <a:pt x="34" y="570"/>
                  </a:lnTo>
                  <a:lnTo>
                    <a:pt x="24" y="552"/>
                  </a:lnTo>
                  <a:lnTo>
                    <a:pt x="14" y="534"/>
                  </a:lnTo>
                  <a:lnTo>
                    <a:pt x="14" y="534"/>
                  </a:lnTo>
                  <a:lnTo>
                    <a:pt x="8" y="514"/>
                  </a:lnTo>
                  <a:lnTo>
                    <a:pt x="2" y="494"/>
                  </a:lnTo>
                  <a:lnTo>
                    <a:pt x="0" y="472"/>
                  </a:lnTo>
                  <a:lnTo>
                    <a:pt x="0" y="450"/>
                  </a:lnTo>
                  <a:lnTo>
                    <a:pt x="2" y="426"/>
                  </a:lnTo>
                  <a:lnTo>
                    <a:pt x="6" y="404"/>
                  </a:lnTo>
                  <a:lnTo>
                    <a:pt x="14" y="382"/>
                  </a:lnTo>
                  <a:lnTo>
                    <a:pt x="24" y="360"/>
                  </a:lnTo>
                  <a:lnTo>
                    <a:pt x="36" y="340"/>
                  </a:lnTo>
                  <a:lnTo>
                    <a:pt x="50" y="320"/>
                  </a:lnTo>
                  <a:lnTo>
                    <a:pt x="68" y="302"/>
                  </a:lnTo>
                  <a:lnTo>
                    <a:pt x="90" y="286"/>
                  </a:lnTo>
                  <a:lnTo>
                    <a:pt x="114" y="272"/>
                  </a:lnTo>
                  <a:lnTo>
                    <a:pt x="142" y="258"/>
                  </a:lnTo>
                  <a:lnTo>
                    <a:pt x="172" y="250"/>
                  </a:lnTo>
                  <a:lnTo>
                    <a:pt x="206" y="242"/>
                  </a:lnTo>
                  <a:lnTo>
                    <a:pt x="206" y="242"/>
                  </a:lnTo>
                  <a:lnTo>
                    <a:pt x="208" y="224"/>
                  </a:lnTo>
                  <a:lnTo>
                    <a:pt x="212" y="206"/>
                  </a:lnTo>
                  <a:lnTo>
                    <a:pt x="218" y="188"/>
                  </a:lnTo>
                  <a:lnTo>
                    <a:pt x="226" y="172"/>
                  </a:lnTo>
                  <a:lnTo>
                    <a:pt x="236" y="154"/>
                  </a:lnTo>
                  <a:lnTo>
                    <a:pt x="248" y="136"/>
                  </a:lnTo>
                  <a:lnTo>
                    <a:pt x="262" y="120"/>
                  </a:lnTo>
                  <a:lnTo>
                    <a:pt x="276" y="104"/>
                  </a:lnTo>
                  <a:lnTo>
                    <a:pt x="294" y="90"/>
                  </a:lnTo>
                  <a:lnTo>
                    <a:pt x="312" y="74"/>
                  </a:lnTo>
                  <a:lnTo>
                    <a:pt x="330" y="62"/>
                  </a:lnTo>
                  <a:lnTo>
                    <a:pt x="352" y="48"/>
                  </a:lnTo>
                  <a:lnTo>
                    <a:pt x="372" y="38"/>
                  </a:lnTo>
                  <a:lnTo>
                    <a:pt x="396" y="28"/>
                  </a:lnTo>
                  <a:lnTo>
                    <a:pt x="418" y="18"/>
                  </a:lnTo>
                  <a:lnTo>
                    <a:pt x="442" y="12"/>
                  </a:lnTo>
                  <a:lnTo>
                    <a:pt x="468" y="6"/>
                  </a:lnTo>
                  <a:lnTo>
                    <a:pt x="492" y="2"/>
                  </a:lnTo>
                  <a:lnTo>
                    <a:pt x="518" y="0"/>
                  </a:lnTo>
                  <a:lnTo>
                    <a:pt x="544" y="0"/>
                  </a:lnTo>
                  <a:lnTo>
                    <a:pt x="570" y="2"/>
                  </a:lnTo>
                  <a:lnTo>
                    <a:pt x="596" y="6"/>
                  </a:lnTo>
                  <a:lnTo>
                    <a:pt x="622" y="12"/>
                  </a:lnTo>
                  <a:lnTo>
                    <a:pt x="648" y="20"/>
                  </a:lnTo>
                  <a:lnTo>
                    <a:pt x="674" y="32"/>
                  </a:lnTo>
                  <a:lnTo>
                    <a:pt x="700" y="46"/>
                  </a:lnTo>
                  <a:lnTo>
                    <a:pt x="724" y="62"/>
                  </a:lnTo>
                  <a:lnTo>
                    <a:pt x="748" y="82"/>
                  </a:lnTo>
                  <a:lnTo>
                    <a:pt x="772" y="104"/>
                  </a:lnTo>
                  <a:lnTo>
                    <a:pt x="794" y="130"/>
                  </a:lnTo>
                  <a:lnTo>
                    <a:pt x="816" y="158"/>
                  </a:lnTo>
                  <a:lnTo>
                    <a:pt x="836" y="190"/>
                  </a:lnTo>
                  <a:lnTo>
                    <a:pt x="836" y="190"/>
                  </a:lnTo>
                  <a:lnTo>
                    <a:pt x="878" y="174"/>
                  </a:lnTo>
                  <a:lnTo>
                    <a:pt x="920" y="164"/>
                  </a:lnTo>
                  <a:lnTo>
                    <a:pt x="960" y="158"/>
                  </a:lnTo>
                  <a:lnTo>
                    <a:pt x="1002" y="156"/>
                  </a:lnTo>
                  <a:lnTo>
                    <a:pt x="1040" y="158"/>
                  </a:lnTo>
                  <a:lnTo>
                    <a:pt x="1080" y="166"/>
                  </a:lnTo>
                  <a:lnTo>
                    <a:pt x="1116" y="176"/>
                  </a:lnTo>
                  <a:lnTo>
                    <a:pt x="1152" y="192"/>
                  </a:lnTo>
                  <a:lnTo>
                    <a:pt x="1184" y="212"/>
                  </a:lnTo>
                  <a:lnTo>
                    <a:pt x="1216" y="236"/>
                  </a:lnTo>
                  <a:lnTo>
                    <a:pt x="1244" y="262"/>
                  </a:lnTo>
                  <a:lnTo>
                    <a:pt x="1270" y="294"/>
                  </a:lnTo>
                  <a:lnTo>
                    <a:pt x="1294" y="330"/>
                  </a:lnTo>
                  <a:lnTo>
                    <a:pt x="1312" y="368"/>
                  </a:lnTo>
                  <a:lnTo>
                    <a:pt x="1328" y="410"/>
                  </a:lnTo>
                  <a:lnTo>
                    <a:pt x="1340" y="456"/>
                  </a:lnTo>
                  <a:lnTo>
                    <a:pt x="1340" y="456"/>
                  </a:lnTo>
                  <a:lnTo>
                    <a:pt x="1344" y="474"/>
                  </a:lnTo>
                  <a:lnTo>
                    <a:pt x="1344" y="490"/>
                  </a:lnTo>
                  <a:lnTo>
                    <a:pt x="1344" y="506"/>
                  </a:lnTo>
                  <a:lnTo>
                    <a:pt x="1342" y="522"/>
                  </a:lnTo>
                  <a:lnTo>
                    <a:pt x="1338" y="538"/>
                  </a:lnTo>
                  <a:lnTo>
                    <a:pt x="1332" y="554"/>
                  </a:lnTo>
                  <a:lnTo>
                    <a:pt x="1326" y="568"/>
                  </a:lnTo>
                  <a:lnTo>
                    <a:pt x="1318" y="582"/>
                  </a:lnTo>
                  <a:lnTo>
                    <a:pt x="1308" y="596"/>
                  </a:lnTo>
                  <a:lnTo>
                    <a:pt x="1298" y="610"/>
                  </a:lnTo>
                  <a:lnTo>
                    <a:pt x="1274" y="634"/>
                  </a:lnTo>
                  <a:lnTo>
                    <a:pt x="1248" y="656"/>
                  </a:lnTo>
                  <a:lnTo>
                    <a:pt x="1220" y="674"/>
                  </a:lnTo>
                  <a:lnTo>
                    <a:pt x="1190" y="688"/>
                  </a:lnTo>
                  <a:lnTo>
                    <a:pt x="1158" y="698"/>
                  </a:lnTo>
                  <a:lnTo>
                    <a:pt x="1128" y="704"/>
                  </a:lnTo>
                  <a:lnTo>
                    <a:pt x="1112" y="706"/>
                  </a:lnTo>
                  <a:lnTo>
                    <a:pt x="1098" y="706"/>
                  </a:lnTo>
                  <a:lnTo>
                    <a:pt x="1082" y="704"/>
                  </a:lnTo>
                  <a:lnTo>
                    <a:pt x="1068" y="702"/>
                  </a:lnTo>
                  <a:lnTo>
                    <a:pt x="1056" y="698"/>
                  </a:lnTo>
                  <a:lnTo>
                    <a:pt x="1042" y="692"/>
                  </a:lnTo>
                  <a:lnTo>
                    <a:pt x="1030" y="686"/>
                  </a:lnTo>
                  <a:lnTo>
                    <a:pt x="1018" y="678"/>
                  </a:lnTo>
                  <a:lnTo>
                    <a:pt x="1008" y="668"/>
                  </a:lnTo>
                  <a:lnTo>
                    <a:pt x="998" y="656"/>
                  </a:lnTo>
                  <a:lnTo>
                    <a:pt x="998" y="656"/>
                  </a:lnTo>
                  <a:lnTo>
                    <a:pt x="990" y="644"/>
                  </a:lnTo>
                  <a:lnTo>
                    <a:pt x="984" y="628"/>
                  </a:lnTo>
                  <a:lnTo>
                    <a:pt x="978" y="614"/>
                  </a:lnTo>
                  <a:lnTo>
                    <a:pt x="974" y="598"/>
                  </a:lnTo>
                  <a:lnTo>
                    <a:pt x="970" y="580"/>
                  </a:lnTo>
                  <a:lnTo>
                    <a:pt x="968" y="564"/>
                  </a:lnTo>
                  <a:lnTo>
                    <a:pt x="968" y="548"/>
                  </a:lnTo>
                  <a:lnTo>
                    <a:pt x="970" y="530"/>
                  </a:lnTo>
                  <a:lnTo>
                    <a:pt x="974" y="514"/>
                  </a:lnTo>
                  <a:lnTo>
                    <a:pt x="978" y="500"/>
                  </a:lnTo>
                  <a:lnTo>
                    <a:pt x="986" y="486"/>
                  </a:lnTo>
                  <a:lnTo>
                    <a:pt x="996" y="472"/>
                  </a:lnTo>
                  <a:lnTo>
                    <a:pt x="1006" y="462"/>
                  </a:lnTo>
                  <a:lnTo>
                    <a:pt x="1020" y="452"/>
                  </a:lnTo>
                  <a:lnTo>
                    <a:pt x="1036" y="444"/>
                  </a:lnTo>
                  <a:lnTo>
                    <a:pt x="1054" y="440"/>
                  </a:lnTo>
                  <a:lnTo>
                    <a:pt x="1054" y="440"/>
                  </a:lnTo>
                  <a:lnTo>
                    <a:pt x="1066" y="438"/>
                  </a:lnTo>
                  <a:lnTo>
                    <a:pt x="1080" y="438"/>
                  </a:lnTo>
                  <a:lnTo>
                    <a:pt x="1092" y="438"/>
                  </a:lnTo>
                  <a:lnTo>
                    <a:pt x="1102" y="442"/>
                  </a:lnTo>
                  <a:lnTo>
                    <a:pt x="1114" y="446"/>
                  </a:lnTo>
                  <a:lnTo>
                    <a:pt x="1124" y="450"/>
                  </a:lnTo>
                  <a:lnTo>
                    <a:pt x="1134" y="456"/>
                  </a:lnTo>
                  <a:lnTo>
                    <a:pt x="1142" y="464"/>
                  </a:lnTo>
                  <a:lnTo>
                    <a:pt x="1150" y="472"/>
                  </a:lnTo>
                  <a:lnTo>
                    <a:pt x="1156" y="482"/>
                  </a:lnTo>
                  <a:lnTo>
                    <a:pt x="1162" y="492"/>
                  </a:lnTo>
                  <a:lnTo>
                    <a:pt x="1166" y="504"/>
                  </a:lnTo>
                  <a:lnTo>
                    <a:pt x="1170" y="516"/>
                  </a:lnTo>
                  <a:lnTo>
                    <a:pt x="1172" y="528"/>
                  </a:lnTo>
                  <a:lnTo>
                    <a:pt x="1172" y="544"/>
                  </a:lnTo>
                  <a:lnTo>
                    <a:pt x="1172" y="558"/>
                  </a:lnTo>
                  <a:lnTo>
                    <a:pt x="1172" y="558"/>
                  </a:lnTo>
                  <a:lnTo>
                    <a:pt x="1182" y="552"/>
                  </a:lnTo>
                  <a:lnTo>
                    <a:pt x="1188" y="544"/>
                  </a:lnTo>
                  <a:lnTo>
                    <a:pt x="1194" y="534"/>
                  </a:lnTo>
                  <a:lnTo>
                    <a:pt x="1196" y="520"/>
                  </a:lnTo>
                  <a:lnTo>
                    <a:pt x="1196" y="504"/>
                  </a:lnTo>
                  <a:lnTo>
                    <a:pt x="1196" y="488"/>
                  </a:lnTo>
                  <a:lnTo>
                    <a:pt x="1192" y="472"/>
                  </a:lnTo>
                  <a:lnTo>
                    <a:pt x="1186" y="454"/>
                  </a:lnTo>
                  <a:lnTo>
                    <a:pt x="1180" y="438"/>
                  </a:lnTo>
                  <a:lnTo>
                    <a:pt x="1172" y="422"/>
                  </a:lnTo>
                  <a:lnTo>
                    <a:pt x="1162" y="406"/>
                  </a:lnTo>
                  <a:lnTo>
                    <a:pt x="1152" y="392"/>
                  </a:lnTo>
                  <a:lnTo>
                    <a:pt x="1140" y="382"/>
                  </a:lnTo>
                  <a:lnTo>
                    <a:pt x="1128" y="372"/>
                  </a:lnTo>
                  <a:lnTo>
                    <a:pt x="1114" y="366"/>
                  </a:lnTo>
                  <a:lnTo>
                    <a:pt x="1098" y="364"/>
                  </a:lnTo>
                  <a:lnTo>
                    <a:pt x="1098" y="364"/>
                  </a:lnTo>
                  <a:lnTo>
                    <a:pt x="1070" y="364"/>
                  </a:lnTo>
                  <a:lnTo>
                    <a:pt x="1044" y="368"/>
                  </a:lnTo>
                  <a:lnTo>
                    <a:pt x="1020" y="376"/>
                  </a:lnTo>
                  <a:lnTo>
                    <a:pt x="996" y="388"/>
                  </a:lnTo>
                  <a:lnTo>
                    <a:pt x="976" y="402"/>
                  </a:lnTo>
                  <a:lnTo>
                    <a:pt x="958" y="418"/>
                  </a:lnTo>
                  <a:lnTo>
                    <a:pt x="942" y="436"/>
                  </a:lnTo>
                  <a:lnTo>
                    <a:pt x="930" y="456"/>
                  </a:lnTo>
                  <a:lnTo>
                    <a:pt x="918" y="480"/>
                  </a:lnTo>
                  <a:lnTo>
                    <a:pt x="910" y="502"/>
                  </a:lnTo>
                  <a:lnTo>
                    <a:pt x="906" y="526"/>
                  </a:lnTo>
                  <a:lnTo>
                    <a:pt x="902" y="552"/>
                  </a:lnTo>
                  <a:lnTo>
                    <a:pt x="902" y="578"/>
                  </a:lnTo>
                  <a:lnTo>
                    <a:pt x="906" y="602"/>
                  </a:lnTo>
                  <a:lnTo>
                    <a:pt x="914" y="628"/>
                  </a:lnTo>
                  <a:lnTo>
                    <a:pt x="924" y="652"/>
                  </a:lnTo>
                  <a:lnTo>
                    <a:pt x="924" y="652"/>
                  </a:lnTo>
                  <a:lnTo>
                    <a:pt x="936" y="676"/>
                  </a:lnTo>
                  <a:lnTo>
                    <a:pt x="950" y="696"/>
                  </a:lnTo>
                  <a:lnTo>
                    <a:pt x="964" y="716"/>
                  </a:lnTo>
                  <a:lnTo>
                    <a:pt x="980" y="732"/>
                  </a:lnTo>
                  <a:lnTo>
                    <a:pt x="996" y="744"/>
                  </a:lnTo>
                  <a:lnTo>
                    <a:pt x="1012" y="756"/>
                  </a:lnTo>
                  <a:lnTo>
                    <a:pt x="1030" y="764"/>
                  </a:lnTo>
                  <a:lnTo>
                    <a:pt x="1050" y="770"/>
                  </a:lnTo>
                  <a:lnTo>
                    <a:pt x="1070" y="776"/>
                  </a:lnTo>
                  <a:lnTo>
                    <a:pt x="1090" y="778"/>
                  </a:lnTo>
                  <a:lnTo>
                    <a:pt x="1112" y="778"/>
                  </a:lnTo>
                  <a:lnTo>
                    <a:pt x="1136" y="776"/>
                  </a:lnTo>
                  <a:lnTo>
                    <a:pt x="1162" y="772"/>
                  </a:lnTo>
                  <a:lnTo>
                    <a:pt x="1188" y="766"/>
                  </a:lnTo>
                  <a:lnTo>
                    <a:pt x="1244" y="752"/>
                  </a:lnTo>
                  <a:lnTo>
                    <a:pt x="1244" y="752"/>
                  </a:lnTo>
                  <a:lnTo>
                    <a:pt x="1296" y="784"/>
                  </a:lnTo>
                  <a:lnTo>
                    <a:pt x="1346" y="814"/>
                  </a:lnTo>
                  <a:lnTo>
                    <a:pt x="1396" y="838"/>
                  </a:lnTo>
                  <a:lnTo>
                    <a:pt x="1422" y="848"/>
                  </a:lnTo>
                  <a:lnTo>
                    <a:pt x="1448" y="858"/>
                  </a:lnTo>
                  <a:lnTo>
                    <a:pt x="1474" y="866"/>
                  </a:lnTo>
                  <a:lnTo>
                    <a:pt x="1500" y="872"/>
                  </a:lnTo>
                  <a:lnTo>
                    <a:pt x="1526" y="878"/>
                  </a:lnTo>
                  <a:lnTo>
                    <a:pt x="1552" y="882"/>
                  </a:lnTo>
                  <a:lnTo>
                    <a:pt x="1580" y="884"/>
                  </a:lnTo>
                  <a:lnTo>
                    <a:pt x="1610" y="884"/>
                  </a:lnTo>
                  <a:lnTo>
                    <a:pt x="1638" y="884"/>
                  </a:lnTo>
                  <a:lnTo>
                    <a:pt x="1668" y="882"/>
                  </a:lnTo>
                  <a:lnTo>
                    <a:pt x="1668" y="882"/>
                  </a:lnTo>
                  <a:lnTo>
                    <a:pt x="1726" y="876"/>
                  </a:lnTo>
                  <a:lnTo>
                    <a:pt x="1778" y="870"/>
                  </a:lnTo>
                  <a:lnTo>
                    <a:pt x="1826" y="862"/>
                  </a:lnTo>
                  <a:lnTo>
                    <a:pt x="1872" y="850"/>
                  </a:lnTo>
                  <a:lnTo>
                    <a:pt x="1912" y="840"/>
                  </a:lnTo>
                  <a:lnTo>
                    <a:pt x="1950" y="826"/>
                  </a:lnTo>
                  <a:lnTo>
                    <a:pt x="1986" y="812"/>
                  </a:lnTo>
                  <a:lnTo>
                    <a:pt x="2020" y="796"/>
                  </a:lnTo>
                  <a:lnTo>
                    <a:pt x="2054" y="778"/>
                  </a:lnTo>
                  <a:lnTo>
                    <a:pt x="2086" y="758"/>
                  </a:lnTo>
                  <a:lnTo>
                    <a:pt x="2116" y="738"/>
                  </a:lnTo>
                  <a:lnTo>
                    <a:pt x="2148" y="714"/>
                  </a:lnTo>
                  <a:lnTo>
                    <a:pt x="2212" y="664"/>
                  </a:lnTo>
                  <a:lnTo>
                    <a:pt x="2284" y="608"/>
                  </a:lnTo>
                  <a:lnTo>
                    <a:pt x="2284" y="608"/>
                  </a:lnTo>
                  <a:lnTo>
                    <a:pt x="2328" y="574"/>
                  </a:lnTo>
                  <a:lnTo>
                    <a:pt x="2372" y="546"/>
                  </a:lnTo>
                  <a:lnTo>
                    <a:pt x="2416" y="524"/>
                  </a:lnTo>
                  <a:lnTo>
                    <a:pt x="2460" y="504"/>
                  </a:lnTo>
                  <a:lnTo>
                    <a:pt x="2504" y="490"/>
                  </a:lnTo>
                  <a:lnTo>
                    <a:pt x="2546" y="480"/>
                  </a:lnTo>
                  <a:lnTo>
                    <a:pt x="2588" y="474"/>
                  </a:lnTo>
                  <a:lnTo>
                    <a:pt x="2628" y="472"/>
                  </a:lnTo>
                  <a:lnTo>
                    <a:pt x="2668" y="472"/>
                  </a:lnTo>
                  <a:lnTo>
                    <a:pt x="2708" y="476"/>
                  </a:lnTo>
                  <a:lnTo>
                    <a:pt x="2744" y="484"/>
                  </a:lnTo>
                  <a:lnTo>
                    <a:pt x="2780" y="492"/>
                  </a:lnTo>
                  <a:lnTo>
                    <a:pt x="2814" y="504"/>
                  </a:lnTo>
                  <a:lnTo>
                    <a:pt x="2846" y="518"/>
                  </a:lnTo>
                  <a:lnTo>
                    <a:pt x="2874" y="532"/>
                  </a:lnTo>
                  <a:lnTo>
                    <a:pt x="2902" y="548"/>
                  </a:lnTo>
                  <a:lnTo>
                    <a:pt x="2902" y="548"/>
                  </a:lnTo>
                  <a:lnTo>
                    <a:pt x="2978" y="598"/>
                  </a:lnTo>
                  <a:lnTo>
                    <a:pt x="3016" y="622"/>
                  </a:lnTo>
                  <a:lnTo>
                    <a:pt x="3056" y="646"/>
                  </a:lnTo>
                  <a:lnTo>
                    <a:pt x="3096" y="668"/>
                  </a:lnTo>
                  <a:lnTo>
                    <a:pt x="3138" y="688"/>
                  </a:lnTo>
                  <a:lnTo>
                    <a:pt x="3182" y="708"/>
                  </a:lnTo>
                  <a:lnTo>
                    <a:pt x="3230" y="724"/>
                  </a:lnTo>
                  <a:lnTo>
                    <a:pt x="3278" y="738"/>
                  </a:lnTo>
                  <a:lnTo>
                    <a:pt x="3330" y="750"/>
                  </a:lnTo>
                  <a:lnTo>
                    <a:pt x="3386" y="756"/>
                  </a:lnTo>
                  <a:lnTo>
                    <a:pt x="3444" y="760"/>
                  </a:lnTo>
                  <a:lnTo>
                    <a:pt x="3506" y="760"/>
                  </a:lnTo>
                  <a:lnTo>
                    <a:pt x="3572" y="756"/>
                  </a:lnTo>
                  <a:lnTo>
                    <a:pt x="3644" y="748"/>
                  </a:lnTo>
                  <a:lnTo>
                    <a:pt x="3720" y="732"/>
                  </a:lnTo>
                  <a:lnTo>
                    <a:pt x="3720" y="732"/>
                  </a:lnTo>
                  <a:lnTo>
                    <a:pt x="3678" y="752"/>
                  </a:lnTo>
                  <a:lnTo>
                    <a:pt x="3638" y="770"/>
                  </a:lnTo>
                  <a:lnTo>
                    <a:pt x="3598" y="786"/>
                  </a:lnTo>
                  <a:lnTo>
                    <a:pt x="3556" y="802"/>
                  </a:lnTo>
                  <a:lnTo>
                    <a:pt x="3516" y="814"/>
                  </a:lnTo>
                  <a:lnTo>
                    <a:pt x="3476" y="824"/>
                  </a:lnTo>
                  <a:lnTo>
                    <a:pt x="3436" y="832"/>
                  </a:lnTo>
                  <a:lnTo>
                    <a:pt x="3396" y="840"/>
                  </a:lnTo>
                  <a:lnTo>
                    <a:pt x="3356" y="844"/>
                  </a:lnTo>
                  <a:lnTo>
                    <a:pt x="3316" y="846"/>
                  </a:lnTo>
                  <a:lnTo>
                    <a:pt x="3278" y="844"/>
                  </a:lnTo>
                  <a:lnTo>
                    <a:pt x="3240" y="842"/>
                  </a:lnTo>
                  <a:lnTo>
                    <a:pt x="3204" y="836"/>
                  </a:lnTo>
                  <a:lnTo>
                    <a:pt x="3168" y="828"/>
                  </a:lnTo>
                  <a:lnTo>
                    <a:pt x="3134" y="818"/>
                  </a:lnTo>
                  <a:lnTo>
                    <a:pt x="3100" y="804"/>
                  </a:lnTo>
                  <a:lnTo>
                    <a:pt x="3100" y="804"/>
                  </a:lnTo>
                  <a:lnTo>
                    <a:pt x="3022" y="772"/>
                  </a:lnTo>
                  <a:lnTo>
                    <a:pt x="2950" y="742"/>
                  </a:lnTo>
                  <a:lnTo>
                    <a:pt x="2884" y="716"/>
                  </a:lnTo>
                  <a:lnTo>
                    <a:pt x="2820" y="694"/>
                  </a:lnTo>
                  <a:lnTo>
                    <a:pt x="2788" y="686"/>
                  </a:lnTo>
                  <a:lnTo>
                    <a:pt x="2758" y="680"/>
                  </a:lnTo>
                  <a:lnTo>
                    <a:pt x="2726" y="674"/>
                  </a:lnTo>
                  <a:lnTo>
                    <a:pt x="2696" y="670"/>
                  </a:lnTo>
                  <a:lnTo>
                    <a:pt x="2666" y="668"/>
                  </a:lnTo>
                  <a:lnTo>
                    <a:pt x="2634" y="668"/>
                  </a:lnTo>
                  <a:lnTo>
                    <a:pt x="2602" y="670"/>
                  </a:lnTo>
                  <a:lnTo>
                    <a:pt x="2570" y="674"/>
                  </a:lnTo>
                  <a:lnTo>
                    <a:pt x="2570" y="674"/>
                  </a:lnTo>
                  <a:lnTo>
                    <a:pt x="2540" y="680"/>
                  </a:lnTo>
                  <a:lnTo>
                    <a:pt x="2510" y="692"/>
                  </a:lnTo>
                  <a:lnTo>
                    <a:pt x="2478" y="708"/>
                  </a:lnTo>
                  <a:lnTo>
                    <a:pt x="2444" y="728"/>
                  </a:lnTo>
                  <a:lnTo>
                    <a:pt x="2410" y="750"/>
                  </a:lnTo>
                  <a:lnTo>
                    <a:pt x="2372" y="774"/>
                  </a:lnTo>
                  <a:lnTo>
                    <a:pt x="2294" y="830"/>
                  </a:lnTo>
                  <a:lnTo>
                    <a:pt x="2250" y="860"/>
                  </a:lnTo>
                  <a:lnTo>
                    <a:pt x="2206" y="890"/>
                  </a:lnTo>
                  <a:lnTo>
                    <a:pt x="2158" y="918"/>
                  </a:lnTo>
                  <a:lnTo>
                    <a:pt x="2108" y="946"/>
                  </a:lnTo>
                  <a:lnTo>
                    <a:pt x="2056" y="974"/>
                  </a:lnTo>
                  <a:lnTo>
                    <a:pt x="2000" y="998"/>
                  </a:lnTo>
                  <a:lnTo>
                    <a:pt x="1942" y="1020"/>
                  </a:lnTo>
                  <a:lnTo>
                    <a:pt x="1882" y="1040"/>
                  </a:lnTo>
                  <a:lnTo>
                    <a:pt x="1882" y="1040"/>
                  </a:lnTo>
                  <a:lnTo>
                    <a:pt x="1766" y="1070"/>
                  </a:lnTo>
                  <a:lnTo>
                    <a:pt x="1708" y="1082"/>
                  </a:lnTo>
                  <a:lnTo>
                    <a:pt x="1652" y="1094"/>
                  </a:lnTo>
                  <a:lnTo>
                    <a:pt x="1594" y="1104"/>
                  </a:lnTo>
                  <a:lnTo>
                    <a:pt x="1538" y="1114"/>
                  </a:lnTo>
                  <a:lnTo>
                    <a:pt x="1480" y="1120"/>
                  </a:lnTo>
                  <a:lnTo>
                    <a:pt x="1424" y="1126"/>
                  </a:lnTo>
                  <a:lnTo>
                    <a:pt x="1366" y="1130"/>
                  </a:lnTo>
                  <a:lnTo>
                    <a:pt x="1308" y="1130"/>
                  </a:lnTo>
                  <a:lnTo>
                    <a:pt x="1252" y="1130"/>
                  </a:lnTo>
                  <a:lnTo>
                    <a:pt x="1192" y="1128"/>
                  </a:lnTo>
                  <a:lnTo>
                    <a:pt x="1134" y="1124"/>
                  </a:lnTo>
                  <a:lnTo>
                    <a:pt x="1074" y="1116"/>
                  </a:lnTo>
                  <a:lnTo>
                    <a:pt x="1014" y="1108"/>
                  </a:lnTo>
                  <a:lnTo>
                    <a:pt x="954" y="1096"/>
                  </a:lnTo>
                  <a:lnTo>
                    <a:pt x="954" y="1096"/>
                  </a:lnTo>
                  <a:lnTo>
                    <a:pt x="904" y="1086"/>
                  </a:lnTo>
                  <a:lnTo>
                    <a:pt x="856" y="1074"/>
                  </a:lnTo>
                  <a:lnTo>
                    <a:pt x="808" y="1060"/>
                  </a:lnTo>
                  <a:lnTo>
                    <a:pt x="762" y="1044"/>
                  </a:lnTo>
                  <a:lnTo>
                    <a:pt x="714" y="1026"/>
                  </a:lnTo>
                  <a:lnTo>
                    <a:pt x="668" y="1004"/>
                  </a:lnTo>
                  <a:lnTo>
                    <a:pt x="624" y="980"/>
                  </a:lnTo>
                  <a:lnTo>
                    <a:pt x="580" y="952"/>
                  </a:lnTo>
                  <a:lnTo>
                    <a:pt x="538" y="922"/>
                  </a:lnTo>
                  <a:lnTo>
                    <a:pt x="496" y="886"/>
                  </a:lnTo>
                  <a:lnTo>
                    <a:pt x="456" y="846"/>
                  </a:lnTo>
                  <a:lnTo>
                    <a:pt x="416" y="800"/>
                  </a:lnTo>
                  <a:lnTo>
                    <a:pt x="378" y="750"/>
                  </a:lnTo>
                  <a:lnTo>
                    <a:pt x="342" y="694"/>
                  </a:lnTo>
                  <a:lnTo>
                    <a:pt x="308" y="632"/>
                  </a:lnTo>
                  <a:lnTo>
                    <a:pt x="276" y="564"/>
                  </a:lnTo>
                  <a:lnTo>
                    <a:pt x="276" y="564"/>
                  </a:lnTo>
                  <a:close/>
                </a:path>
              </a:pathLst>
            </a:custGeom>
            <a:grpFill/>
            <a:ln w="12700">
              <a:solidFill>
                <a:srgbClr val="FABE00"/>
              </a:solidFill>
              <a:prstDash val="solid"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5878513" y="2636838"/>
              <a:ext cx="1079500" cy="1025525"/>
            </a:xfrm>
            <a:custGeom>
              <a:gdLst>
                <a:gd fmla="*/ 110 w 680" name="T0"/>
                <a:gd fmla="*/ 244 h 646" name="T1"/>
                <a:gd fmla="*/ 96 w 680" name="T2"/>
                <a:gd fmla="*/ 186 h 646" name="T3"/>
                <a:gd fmla="*/ 116 w 680" name="T4"/>
                <a:gd fmla="*/ 132 h 646" name="T5"/>
                <a:gd fmla="*/ 174 w 680" name="T6"/>
                <a:gd fmla="*/ 76 h 646" name="T7"/>
                <a:gd fmla="*/ 124 w 680" name="T8"/>
                <a:gd fmla="*/ 64 h 646" name="T9"/>
                <a:gd fmla="*/ 64 w 680" name="T10"/>
                <a:gd fmla="*/ 90 h 646" name="T11"/>
                <a:gd fmla="*/ 18 w 680" name="T12"/>
                <a:gd fmla="*/ 150 h 646" name="T13"/>
                <a:gd fmla="*/ 0 w 680" name="T14"/>
                <a:gd fmla="*/ 222 h 646" name="T15"/>
                <a:gd fmla="*/ 10 w 680" name="T16"/>
                <a:gd fmla="*/ 304 h 646" name="T17"/>
                <a:gd fmla="*/ 46 w 680" name="T18"/>
                <a:gd fmla="*/ 372 h 646" name="T19"/>
                <a:gd fmla="*/ 94 w 680" name="T20"/>
                <a:gd fmla="*/ 406 h 646" name="T21"/>
                <a:gd fmla="*/ 144 w 680" name="T22"/>
                <a:gd fmla="*/ 416 h 646" name="T23"/>
                <a:gd fmla="*/ 332 w 680" name="T24"/>
                <a:gd fmla="*/ 440 h 646" name="T25"/>
                <a:gd fmla="*/ 480 w 680" name="T26"/>
                <a:gd fmla="*/ 490 h 646" name="T27"/>
                <a:gd fmla="*/ 620 w 680" name="T28"/>
                <a:gd fmla="*/ 582 h 646" name="T29"/>
                <a:gd fmla="*/ 670 w 680" name="T30"/>
                <a:gd fmla="*/ 618 h 646" name="T31"/>
                <a:gd fmla="*/ 616 w 680" name="T32"/>
                <a:gd fmla="*/ 518 h 646" name="T33"/>
                <a:gd fmla="*/ 546 w 680" name="T34"/>
                <a:gd fmla="*/ 438 h 646" name="T35"/>
                <a:gd fmla="*/ 470 w 680" name="T36"/>
                <a:gd fmla="*/ 384 h 646" name="T37"/>
                <a:gd fmla="*/ 412 w 680" name="T38"/>
                <a:gd fmla="*/ 364 h 646" name="T39"/>
                <a:gd fmla="*/ 320 w 680" name="T40"/>
                <a:gd fmla="*/ 336 h 646" name="T41"/>
                <a:gd fmla="*/ 282 w 680" name="T42"/>
                <a:gd fmla="*/ 302 h 646" name="T43"/>
                <a:gd fmla="*/ 264 w 680" name="T44"/>
                <a:gd fmla="*/ 256 h 646" name="T45"/>
                <a:gd fmla="*/ 262 w 680" name="T46"/>
                <a:gd fmla="*/ 206 h 646" name="T47"/>
                <a:gd fmla="*/ 310 w 680" name="T48"/>
                <a:gd fmla="*/ 126 h 646" name="T49"/>
                <a:gd fmla="*/ 366 w 680" name="T50"/>
                <a:gd fmla="*/ 102 h 646" name="T51"/>
                <a:gd fmla="*/ 408 w 680" name="T52"/>
                <a:gd fmla="*/ 106 h 646" name="T53"/>
                <a:gd fmla="*/ 438 w 680" name="T54"/>
                <a:gd fmla="*/ 128 h 646" name="T55"/>
                <a:gd fmla="*/ 458 w 680" name="T56"/>
                <a:gd fmla="*/ 188 h 646" name="T57"/>
                <a:gd fmla="*/ 444 w 680" name="T58"/>
                <a:gd fmla="*/ 194 h 646" name="T59"/>
                <a:gd fmla="*/ 400 w 680" name="T60"/>
                <a:gd fmla="*/ 150 h 646" name="T61"/>
                <a:gd fmla="*/ 364 w 680" name="T62"/>
                <a:gd fmla="*/ 152 h 646" name="T63"/>
                <a:gd fmla="*/ 328 w 680" name="T64"/>
                <a:gd fmla="*/ 172 h 646" name="T65"/>
                <a:gd fmla="*/ 306 w 680" name="T66"/>
                <a:gd fmla="*/ 206 h 646" name="T67"/>
                <a:gd fmla="*/ 304 w 680" name="T68"/>
                <a:gd fmla="*/ 248 h 646" name="T69"/>
                <a:gd fmla="*/ 320 w 680" name="T70"/>
                <a:gd fmla="*/ 282 h 646" name="T71"/>
                <a:gd fmla="*/ 362 w 680" name="T72"/>
                <a:gd fmla="*/ 312 h 646" name="T73"/>
                <a:gd fmla="*/ 434 w 680" name="T74"/>
                <a:gd fmla="*/ 322 h 646" name="T75"/>
                <a:gd fmla="*/ 516 w 680" name="T76"/>
                <a:gd fmla="*/ 296 h 646" name="T77"/>
                <a:gd fmla="*/ 546 w 680" name="T78"/>
                <a:gd fmla="*/ 266 h 646" name="T79"/>
                <a:gd fmla="*/ 568 w 680" name="T80"/>
                <a:gd fmla="*/ 174 h 646" name="T81"/>
                <a:gd fmla="*/ 556 w 680" name="T82"/>
                <a:gd fmla="*/ 108 h 646" name="T83"/>
                <a:gd fmla="*/ 524 w 680" name="T84"/>
                <a:gd fmla="*/ 58 h 646" name="T85"/>
                <a:gd fmla="*/ 470 w 680" name="T86"/>
                <a:gd fmla="*/ 20 h 646" name="T87"/>
                <a:gd fmla="*/ 400 w 680" name="T88"/>
                <a:gd fmla="*/ 2 h 646" name="T89"/>
                <a:gd fmla="*/ 336 w 680" name="T90"/>
                <a:gd fmla="*/ 4 h 646" name="T91"/>
                <a:gd fmla="*/ 246 w 680" name="T92"/>
                <a:gd fmla="*/ 46 h 646" name="T93"/>
                <a:gd fmla="*/ 174 w 680" name="T94"/>
                <a:gd fmla="*/ 116 h 646" name="T95"/>
                <a:gd fmla="*/ 132 w 680" name="T96"/>
                <a:gd fmla="*/ 200 h 646" name="T97"/>
                <a:gd fmla="*/ 134 w 680" name="T98"/>
                <a:gd fmla="*/ 272 h 646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646" w="680">
                  <a:moveTo>
                    <a:pt x="134" y="272"/>
                  </a:moveTo>
                  <a:lnTo>
                    <a:pt x="134" y="272"/>
                  </a:lnTo>
                  <a:lnTo>
                    <a:pt x="122" y="258"/>
                  </a:lnTo>
                  <a:lnTo>
                    <a:pt x="110" y="244"/>
                  </a:lnTo>
                  <a:lnTo>
                    <a:pt x="104" y="228"/>
                  </a:lnTo>
                  <a:lnTo>
                    <a:pt x="98" y="214"/>
                  </a:lnTo>
                  <a:lnTo>
                    <a:pt x="96" y="200"/>
                  </a:lnTo>
                  <a:lnTo>
                    <a:pt x="96" y="186"/>
                  </a:lnTo>
                  <a:lnTo>
                    <a:pt x="98" y="172"/>
                  </a:lnTo>
                  <a:lnTo>
                    <a:pt x="104" y="158"/>
                  </a:lnTo>
                  <a:lnTo>
                    <a:pt x="108" y="146"/>
                  </a:lnTo>
                  <a:lnTo>
                    <a:pt x="116" y="132"/>
                  </a:lnTo>
                  <a:lnTo>
                    <a:pt x="124" y="122"/>
                  </a:lnTo>
                  <a:lnTo>
                    <a:pt x="134" y="110"/>
                  </a:lnTo>
                  <a:lnTo>
                    <a:pt x="154" y="90"/>
                  </a:lnTo>
                  <a:lnTo>
                    <a:pt x="174" y="76"/>
                  </a:lnTo>
                  <a:lnTo>
                    <a:pt x="174" y="76"/>
                  </a:lnTo>
                  <a:lnTo>
                    <a:pt x="158" y="68"/>
                  </a:lnTo>
                  <a:lnTo>
                    <a:pt x="140" y="64"/>
                  </a:lnTo>
                  <a:lnTo>
                    <a:pt x="124" y="64"/>
                  </a:lnTo>
                  <a:lnTo>
                    <a:pt x="108" y="66"/>
                  </a:lnTo>
                  <a:lnTo>
                    <a:pt x="92" y="72"/>
                  </a:lnTo>
                  <a:lnTo>
                    <a:pt x="78" y="80"/>
                  </a:lnTo>
                  <a:lnTo>
                    <a:pt x="64" y="90"/>
                  </a:lnTo>
                  <a:lnTo>
                    <a:pt x="50" y="102"/>
                  </a:lnTo>
                  <a:lnTo>
                    <a:pt x="38" y="116"/>
                  </a:lnTo>
                  <a:lnTo>
                    <a:pt x="28" y="132"/>
                  </a:lnTo>
                  <a:lnTo>
                    <a:pt x="18" y="150"/>
                  </a:lnTo>
                  <a:lnTo>
                    <a:pt x="12" y="166"/>
                  </a:lnTo>
                  <a:lnTo>
                    <a:pt x="6" y="186"/>
                  </a:lnTo>
                  <a:lnTo>
                    <a:pt x="2" y="204"/>
                  </a:lnTo>
                  <a:lnTo>
                    <a:pt x="0" y="222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2" y="272"/>
                  </a:lnTo>
                  <a:lnTo>
                    <a:pt x="10" y="304"/>
                  </a:lnTo>
                  <a:lnTo>
                    <a:pt x="20" y="334"/>
                  </a:lnTo>
                  <a:lnTo>
                    <a:pt x="28" y="346"/>
                  </a:lnTo>
                  <a:lnTo>
                    <a:pt x="36" y="360"/>
                  </a:lnTo>
                  <a:lnTo>
                    <a:pt x="46" y="372"/>
                  </a:lnTo>
                  <a:lnTo>
                    <a:pt x="56" y="382"/>
                  </a:lnTo>
                  <a:lnTo>
                    <a:pt x="66" y="392"/>
                  </a:lnTo>
                  <a:lnTo>
                    <a:pt x="80" y="400"/>
                  </a:lnTo>
                  <a:lnTo>
                    <a:pt x="94" y="406"/>
                  </a:lnTo>
                  <a:lnTo>
                    <a:pt x="108" y="410"/>
                  </a:lnTo>
                  <a:lnTo>
                    <a:pt x="126" y="414"/>
                  </a:lnTo>
                  <a:lnTo>
                    <a:pt x="144" y="416"/>
                  </a:lnTo>
                  <a:lnTo>
                    <a:pt x="144" y="416"/>
                  </a:lnTo>
                  <a:lnTo>
                    <a:pt x="198" y="418"/>
                  </a:lnTo>
                  <a:lnTo>
                    <a:pt x="262" y="426"/>
                  </a:lnTo>
                  <a:lnTo>
                    <a:pt x="296" y="432"/>
                  </a:lnTo>
                  <a:lnTo>
                    <a:pt x="332" y="440"/>
                  </a:lnTo>
                  <a:lnTo>
                    <a:pt x="368" y="448"/>
                  </a:lnTo>
                  <a:lnTo>
                    <a:pt x="406" y="460"/>
                  </a:lnTo>
                  <a:lnTo>
                    <a:pt x="444" y="474"/>
                  </a:lnTo>
                  <a:lnTo>
                    <a:pt x="480" y="490"/>
                  </a:lnTo>
                  <a:lnTo>
                    <a:pt x="518" y="508"/>
                  </a:lnTo>
                  <a:lnTo>
                    <a:pt x="554" y="530"/>
                  </a:lnTo>
                  <a:lnTo>
                    <a:pt x="588" y="554"/>
                  </a:lnTo>
                  <a:lnTo>
                    <a:pt x="620" y="582"/>
                  </a:lnTo>
                  <a:lnTo>
                    <a:pt x="652" y="612"/>
                  </a:lnTo>
                  <a:lnTo>
                    <a:pt x="680" y="646"/>
                  </a:lnTo>
                  <a:lnTo>
                    <a:pt x="680" y="646"/>
                  </a:lnTo>
                  <a:lnTo>
                    <a:pt x="670" y="618"/>
                  </a:lnTo>
                  <a:lnTo>
                    <a:pt x="658" y="592"/>
                  </a:lnTo>
                  <a:lnTo>
                    <a:pt x="644" y="566"/>
                  </a:lnTo>
                  <a:lnTo>
                    <a:pt x="630" y="542"/>
                  </a:lnTo>
                  <a:lnTo>
                    <a:pt x="616" y="518"/>
                  </a:lnTo>
                  <a:lnTo>
                    <a:pt x="600" y="496"/>
                  </a:lnTo>
                  <a:lnTo>
                    <a:pt x="582" y="474"/>
                  </a:lnTo>
                  <a:lnTo>
                    <a:pt x="564" y="456"/>
                  </a:lnTo>
                  <a:lnTo>
                    <a:pt x="546" y="438"/>
                  </a:lnTo>
                  <a:lnTo>
                    <a:pt x="528" y="420"/>
                  </a:lnTo>
                  <a:lnTo>
                    <a:pt x="508" y="406"/>
                  </a:lnTo>
                  <a:lnTo>
                    <a:pt x="490" y="394"/>
                  </a:lnTo>
                  <a:lnTo>
                    <a:pt x="470" y="384"/>
                  </a:lnTo>
                  <a:lnTo>
                    <a:pt x="450" y="374"/>
                  </a:lnTo>
                  <a:lnTo>
                    <a:pt x="432" y="368"/>
                  </a:lnTo>
                  <a:lnTo>
                    <a:pt x="412" y="364"/>
                  </a:lnTo>
                  <a:lnTo>
                    <a:pt x="412" y="364"/>
                  </a:lnTo>
                  <a:lnTo>
                    <a:pt x="376" y="358"/>
                  </a:lnTo>
                  <a:lnTo>
                    <a:pt x="346" y="348"/>
                  </a:lnTo>
                  <a:lnTo>
                    <a:pt x="332" y="342"/>
                  </a:lnTo>
                  <a:lnTo>
                    <a:pt x="320" y="336"/>
                  </a:lnTo>
                  <a:lnTo>
                    <a:pt x="310" y="328"/>
                  </a:lnTo>
                  <a:lnTo>
                    <a:pt x="300" y="320"/>
                  </a:lnTo>
                  <a:lnTo>
                    <a:pt x="290" y="310"/>
                  </a:lnTo>
                  <a:lnTo>
                    <a:pt x="282" y="302"/>
                  </a:lnTo>
                  <a:lnTo>
                    <a:pt x="276" y="290"/>
                  </a:lnTo>
                  <a:lnTo>
                    <a:pt x="270" y="280"/>
                  </a:lnTo>
                  <a:lnTo>
                    <a:pt x="266" y="268"/>
                  </a:lnTo>
                  <a:lnTo>
                    <a:pt x="264" y="256"/>
                  </a:lnTo>
                  <a:lnTo>
                    <a:pt x="260" y="230"/>
                  </a:lnTo>
                  <a:lnTo>
                    <a:pt x="260" y="230"/>
                  </a:lnTo>
                  <a:lnTo>
                    <a:pt x="260" y="218"/>
                  </a:lnTo>
                  <a:lnTo>
                    <a:pt x="262" y="206"/>
                  </a:lnTo>
                  <a:lnTo>
                    <a:pt x="268" y="182"/>
                  </a:lnTo>
                  <a:lnTo>
                    <a:pt x="280" y="162"/>
                  </a:lnTo>
                  <a:lnTo>
                    <a:pt x="294" y="142"/>
                  </a:lnTo>
                  <a:lnTo>
                    <a:pt x="310" y="126"/>
                  </a:lnTo>
                  <a:lnTo>
                    <a:pt x="328" y="114"/>
                  </a:lnTo>
                  <a:lnTo>
                    <a:pt x="346" y="106"/>
                  </a:lnTo>
                  <a:lnTo>
                    <a:pt x="356" y="102"/>
                  </a:lnTo>
                  <a:lnTo>
                    <a:pt x="366" y="102"/>
                  </a:lnTo>
                  <a:lnTo>
                    <a:pt x="366" y="102"/>
                  </a:lnTo>
                  <a:lnTo>
                    <a:pt x="390" y="102"/>
                  </a:lnTo>
                  <a:lnTo>
                    <a:pt x="400" y="104"/>
                  </a:lnTo>
                  <a:lnTo>
                    <a:pt x="408" y="106"/>
                  </a:lnTo>
                  <a:lnTo>
                    <a:pt x="418" y="110"/>
                  </a:lnTo>
                  <a:lnTo>
                    <a:pt x="426" y="114"/>
                  </a:lnTo>
                  <a:lnTo>
                    <a:pt x="432" y="120"/>
                  </a:lnTo>
                  <a:lnTo>
                    <a:pt x="438" y="128"/>
                  </a:lnTo>
                  <a:lnTo>
                    <a:pt x="444" y="136"/>
                  </a:lnTo>
                  <a:lnTo>
                    <a:pt x="448" y="144"/>
                  </a:lnTo>
                  <a:lnTo>
                    <a:pt x="456" y="164"/>
                  </a:lnTo>
                  <a:lnTo>
                    <a:pt x="458" y="188"/>
                  </a:lnTo>
                  <a:lnTo>
                    <a:pt x="458" y="216"/>
                  </a:lnTo>
                  <a:lnTo>
                    <a:pt x="458" y="216"/>
                  </a:lnTo>
                  <a:lnTo>
                    <a:pt x="450" y="206"/>
                  </a:lnTo>
                  <a:lnTo>
                    <a:pt x="444" y="194"/>
                  </a:lnTo>
                  <a:lnTo>
                    <a:pt x="430" y="172"/>
                  </a:lnTo>
                  <a:lnTo>
                    <a:pt x="422" y="162"/>
                  </a:lnTo>
                  <a:lnTo>
                    <a:pt x="412" y="154"/>
                  </a:lnTo>
                  <a:lnTo>
                    <a:pt x="400" y="150"/>
                  </a:lnTo>
                  <a:lnTo>
                    <a:pt x="386" y="150"/>
                  </a:lnTo>
                  <a:lnTo>
                    <a:pt x="386" y="150"/>
                  </a:lnTo>
                  <a:lnTo>
                    <a:pt x="374" y="150"/>
                  </a:lnTo>
                  <a:lnTo>
                    <a:pt x="364" y="152"/>
                  </a:lnTo>
                  <a:lnTo>
                    <a:pt x="354" y="156"/>
                  </a:lnTo>
                  <a:lnTo>
                    <a:pt x="344" y="162"/>
                  </a:lnTo>
                  <a:lnTo>
                    <a:pt x="336" y="166"/>
                  </a:lnTo>
                  <a:lnTo>
                    <a:pt x="328" y="172"/>
                  </a:lnTo>
                  <a:lnTo>
                    <a:pt x="320" y="180"/>
                  </a:lnTo>
                  <a:lnTo>
                    <a:pt x="314" y="188"/>
                  </a:lnTo>
                  <a:lnTo>
                    <a:pt x="310" y="196"/>
                  </a:lnTo>
                  <a:lnTo>
                    <a:pt x="306" y="206"/>
                  </a:lnTo>
                  <a:lnTo>
                    <a:pt x="304" y="216"/>
                  </a:lnTo>
                  <a:lnTo>
                    <a:pt x="302" y="226"/>
                  </a:lnTo>
                  <a:lnTo>
                    <a:pt x="304" y="236"/>
                  </a:lnTo>
                  <a:lnTo>
                    <a:pt x="304" y="248"/>
                  </a:lnTo>
                  <a:lnTo>
                    <a:pt x="308" y="258"/>
                  </a:lnTo>
                  <a:lnTo>
                    <a:pt x="312" y="270"/>
                  </a:lnTo>
                  <a:lnTo>
                    <a:pt x="312" y="270"/>
                  </a:lnTo>
                  <a:lnTo>
                    <a:pt x="320" y="282"/>
                  </a:lnTo>
                  <a:lnTo>
                    <a:pt x="328" y="290"/>
                  </a:lnTo>
                  <a:lnTo>
                    <a:pt x="338" y="298"/>
                  </a:lnTo>
                  <a:lnTo>
                    <a:pt x="348" y="306"/>
                  </a:lnTo>
                  <a:lnTo>
                    <a:pt x="362" y="312"/>
                  </a:lnTo>
                  <a:lnTo>
                    <a:pt x="374" y="316"/>
                  </a:lnTo>
                  <a:lnTo>
                    <a:pt x="388" y="318"/>
                  </a:lnTo>
                  <a:lnTo>
                    <a:pt x="404" y="320"/>
                  </a:lnTo>
                  <a:lnTo>
                    <a:pt x="434" y="322"/>
                  </a:lnTo>
                  <a:lnTo>
                    <a:pt x="464" y="318"/>
                  </a:lnTo>
                  <a:lnTo>
                    <a:pt x="492" y="308"/>
                  </a:lnTo>
                  <a:lnTo>
                    <a:pt x="504" y="304"/>
                  </a:lnTo>
                  <a:lnTo>
                    <a:pt x="516" y="296"/>
                  </a:lnTo>
                  <a:lnTo>
                    <a:pt x="516" y="296"/>
                  </a:lnTo>
                  <a:lnTo>
                    <a:pt x="524" y="290"/>
                  </a:lnTo>
                  <a:lnTo>
                    <a:pt x="532" y="284"/>
                  </a:lnTo>
                  <a:lnTo>
                    <a:pt x="546" y="266"/>
                  </a:lnTo>
                  <a:lnTo>
                    <a:pt x="556" y="246"/>
                  </a:lnTo>
                  <a:lnTo>
                    <a:pt x="564" y="224"/>
                  </a:lnTo>
                  <a:lnTo>
                    <a:pt x="568" y="200"/>
                  </a:lnTo>
                  <a:lnTo>
                    <a:pt x="568" y="174"/>
                  </a:lnTo>
                  <a:lnTo>
                    <a:pt x="566" y="148"/>
                  </a:lnTo>
                  <a:lnTo>
                    <a:pt x="560" y="122"/>
                  </a:lnTo>
                  <a:lnTo>
                    <a:pt x="560" y="122"/>
                  </a:lnTo>
                  <a:lnTo>
                    <a:pt x="556" y="108"/>
                  </a:lnTo>
                  <a:lnTo>
                    <a:pt x="550" y="94"/>
                  </a:lnTo>
                  <a:lnTo>
                    <a:pt x="544" y="82"/>
                  </a:lnTo>
                  <a:lnTo>
                    <a:pt x="534" y="70"/>
                  </a:lnTo>
                  <a:lnTo>
                    <a:pt x="524" y="58"/>
                  </a:lnTo>
                  <a:lnTo>
                    <a:pt x="514" y="48"/>
                  </a:lnTo>
                  <a:lnTo>
                    <a:pt x="500" y="38"/>
                  </a:lnTo>
                  <a:lnTo>
                    <a:pt x="486" y="28"/>
                  </a:lnTo>
                  <a:lnTo>
                    <a:pt x="470" y="20"/>
                  </a:lnTo>
                  <a:lnTo>
                    <a:pt x="454" y="14"/>
                  </a:lnTo>
                  <a:lnTo>
                    <a:pt x="436" y="8"/>
                  </a:lnTo>
                  <a:lnTo>
                    <a:pt x="418" y="4"/>
                  </a:lnTo>
                  <a:lnTo>
                    <a:pt x="400" y="2"/>
                  </a:lnTo>
                  <a:lnTo>
                    <a:pt x="378" y="0"/>
                  </a:lnTo>
                  <a:lnTo>
                    <a:pt x="358" y="2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12" y="10"/>
                  </a:lnTo>
                  <a:lnTo>
                    <a:pt x="290" y="20"/>
                  </a:lnTo>
                  <a:lnTo>
                    <a:pt x="268" y="32"/>
                  </a:lnTo>
                  <a:lnTo>
                    <a:pt x="246" y="46"/>
                  </a:lnTo>
                  <a:lnTo>
                    <a:pt x="226" y="60"/>
                  </a:lnTo>
                  <a:lnTo>
                    <a:pt x="206" y="78"/>
                  </a:lnTo>
                  <a:lnTo>
                    <a:pt x="190" y="96"/>
                  </a:lnTo>
                  <a:lnTo>
                    <a:pt x="174" y="116"/>
                  </a:lnTo>
                  <a:lnTo>
                    <a:pt x="160" y="138"/>
                  </a:lnTo>
                  <a:lnTo>
                    <a:pt x="148" y="158"/>
                  </a:lnTo>
                  <a:lnTo>
                    <a:pt x="140" y="178"/>
                  </a:lnTo>
                  <a:lnTo>
                    <a:pt x="132" y="200"/>
                  </a:lnTo>
                  <a:lnTo>
                    <a:pt x="128" y="220"/>
                  </a:lnTo>
                  <a:lnTo>
                    <a:pt x="128" y="238"/>
                  </a:lnTo>
                  <a:lnTo>
                    <a:pt x="130" y="256"/>
                  </a:lnTo>
                  <a:lnTo>
                    <a:pt x="134" y="272"/>
                  </a:lnTo>
                  <a:lnTo>
                    <a:pt x="134" y="272"/>
                  </a:lnTo>
                  <a:close/>
                </a:path>
              </a:pathLst>
            </a:custGeom>
            <a:grpFill/>
            <a:ln w="12700">
              <a:solidFill>
                <a:srgbClr val="FABE00"/>
              </a:solidFill>
              <a:prstDash val="solid"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</p:grpSp>
      <p:pic>
        <p:nvPicPr>
          <p:cNvPr descr="G:\公司\LOGO.png" id="32772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96914" y="4676775"/>
            <a:ext cx="166052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284913" y="3000375"/>
            <a:ext cx="2773362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4" name="矩形 2"/>
          <p:cNvSpPr>
            <a:spLocks noChangeArrowheads="1"/>
          </p:cNvSpPr>
          <p:nvPr/>
        </p:nvSpPr>
        <p:spPr bwMode="auto">
          <a:xfrm>
            <a:off x="5800724" y="2641601"/>
            <a:ext cx="3371850" cy="126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altLang="en-US" lang="zh-CN" sz="1600">
                <a:latin charset="-122" pitchFamily="65" typeface="方正细倩简体"/>
                <a:ea charset="-122" pitchFamily="65" typeface="方正细倩简体"/>
              </a:rPr>
              <a:t>       巍巍天目山东走，其余脉的一支，遇西湖而分弛南山、北山，形成环抱状的名胜景区，两山之巅既南高峰和北高峰。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615132" y="2676275"/>
            <a:ext cx="659413" cy="283967"/>
            <a:chOff x="198438" y="1811338"/>
            <a:chExt cx="7689850" cy="3311525"/>
          </a:xfrm>
          <a:gradFill flip="none" rotWithShape="1">
            <a:gsLst>
              <a:gs pos="0">
                <a:srgbClr val="640000"/>
              </a:gs>
              <a:gs pos="49000">
                <a:srgbClr val="C80000"/>
              </a:gs>
              <a:gs pos="100000">
                <a:srgbClr val="FF0000"/>
              </a:gs>
            </a:gsLst>
            <a:path path="shape">
              <a:fillToRect b="50000" l="50000" r="50000" t="50000"/>
            </a:path>
          </a:gradFill>
        </p:grpSpPr>
        <p:sp>
          <p:nvSpPr>
            <p:cNvPr id="5" name="Freeform 8"/>
            <p:cNvSpPr/>
            <p:nvPr/>
          </p:nvSpPr>
          <p:spPr bwMode="auto">
            <a:xfrm>
              <a:off x="198438" y="1811338"/>
              <a:ext cx="7394575" cy="3311525"/>
            </a:xfrm>
            <a:custGeom>
              <a:gdLst>
                <a:gd fmla="*/ 1674 w 4658" name="T0"/>
                <a:gd fmla="*/ 658 h 2086" name="T1"/>
                <a:gd fmla="*/ 1320 w 4658" name="T2"/>
                <a:gd fmla="*/ 820 h 2086" name="T3"/>
                <a:gd fmla="*/ 1068 w 4658" name="T4"/>
                <a:gd fmla="*/ 1096 h 2086" name="T5"/>
                <a:gd fmla="*/ 1166 w 4658" name="T6"/>
                <a:gd fmla="*/ 1402 h 2086" name="T7"/>
                <a:gd fmla="*/ 1510 w 4658" name="T8"/>
                <a:gd fmla="*/ 1610 h 2086" name="T9"/>
                <a:gd fmla="*/ 1986 w 4658" name="T10"/>
                <a:gd fmla="*/ 1886 h 2086" name="T11"/>
                <a:gd fmla="*/ 1932 w 4658" name="T12"/>
                <a:gd fmla="*/ 1980 h 2086" name="T13"/>
                <a:gd fmla="*/ 1350 w 4658" name="T14"/>
                <a:gd fmla="*/ 1714 h 2086" name="T15"/>
                <a:gd fmla="*/ 860 w 4658" name="T16"/>
                <a:gd fmla="*/ 1460 h 2086" name="T17"/>
                <a:gd fmla="*/ 432 w 4658" name="T18"/>
                <a:gd fmla="*/ 1624 h 2086" name="T19"/>
                <a:gd fmla="*/ 450 w 4658" name="T20"/>
                <a:gd fmla="*/ 1748 h 2086" name="T21"/>
                <a:gd fmla="*/ 604 w 4658" name="T22"/>
                <a:gd fmla="*/ 1592 h 2086" name="T23"/>
                <a:gd fmla="*/ 802 w 4658" name="T24"/>
                <a:gd fmla="*/ 1766 h 2086" name="T25"/>
                <a:gd fmla="*/ 584 w 4658" name="T26"/>
                <a:gd fmla="*/ 2058 h 2086" name="T27"/>
                <a:gd fmla="*/ 160 w 4658" name="T28"/>
                <a:gd fmla="*/ 1982 h 2086" name="T29"/>
                <a:gd fmla="*/ 80 w 4658" name="T30"/>
                <a:gd fmla="*/ 1550 h 2086" name="T31"/>
                <a:gd fmla="*/ 12 w 4658" name="T32"/>
                <a:gd fmla="*/ 1254 h 2086" name="T33"/>
                <a:gd fmla="*/ 290 w 4658" name="T34"/>
                <a:gd fmla="*/ 1070 h 2086" name="T35"/>
                <a:gd fmla="*/ 574 w 4658" name="T36"/>
                <a:gd fmla="*/ 1192 h 2086" name="T37"/>
                <a:gd fmla="*/ 976 w 4658" name="T38"/>
                <a:gd fmla="*/ 1070 h 2086" name="T39"/>
                <a:gd fmla="*/ 970 w 4658" name="T40"/>
                <a:gd fmla="*/ 796 h 2086" name="T41"/>
                <a:gd fmla="*/ 742 w 4658" name="T42"/>
                <a:gd fmla="*/ 774 h 2086" name="T43"/>
                <a:gd fmla="*/ 968 w 4658" name="T44"/>
                <a:gd fmla="*/ 956 h 2086" name="T45"/>
                <a:gd fmla="*/ 728 w 4658" name="T46"/>
                <a:gd fmla="*/ 1138 h 2086" name="T47"/>
                <a:gd fmla="*/ 462 w 4658" name="T48"/>
                <a:gd fmla="*/ 972 h 2086" name="T49"/>
                <a:gd fmla="*/ 578 w 4658" name="T50"/>
                <a:gd fmla="*/ 676 h 2086" name="T51"/>
                <a:gd fmla="*/ 684 w 4658" name="T52"/>
                <a:gd fmla="*/ 478 h 2086" name="T53"/>
                <a:gd fmla="*/ 930 w 4658" name="T54"/>
                <a:gd fmla="*/ 278 h 2086" name="T55"/>
                <a:gd fmla="*/ 1204 w 4658" name="T56"/>
                <a:gd fmla="*/ 154 h 2086" name="T57"/>
                <a:gd fmla="*/ 1586 w 4658" name="T58"/>
                <a:gd fmla="*/ 2 h 2086" name="T59"/>
                <a:gd fmla="*/ 1982 w 4658" name="T60"/>
                <a:gd fmla="*/ 116 h 2086" name="T61"/>
                <a:gd fmla="*/ 2314 w 4658" name="T62"/>
                <a:gd fmla="*/ 346 h 2086" name="T63"/>
                <a:gd fmla="*/ 2100 w 4658" name="T64"/>
                <a:gd fmla="*/ 666 h 2086" name="T65"/>
                <a:gd fmla="*/ 1940 w 4658" name="T66"/>
                <a:gd fmla="*/ 476 h 2086" name="T67"/>
                <a:gd fmla="*/ 1998 w 4658" name="T68"/>
                <a:gd fmla="*/ 350 h 2086" name="T69"/>
                <a:gd fmla="*/ 1918 w 4658" name="T70"/>
                <a:gd fmla="*/ 624 h 2086" name="T71"/>
                <a:gd fmla="*/ 2152 w 4658" name="T72"/>
                <a:gd fmla="*/ 722 h 2086" name="T73"/>
                <a:gd fmla="*/ 2378 w 4658" name="T74"/>
                <a:gd fmla="*/ 496 h 2086" name="T75"/>
                <a:gd fmla="*/ 2486 w 4658" name="T76"/>
                <a:gd fmla="*/ 276 h 2086" name="T77"/>
                <a:gd fmla="*/ 2728 w 4658" name="T78"/>
                <a:gd fmla="*/ 370 h 2086" name="T79"/>
                <a:gd fmla="*/ 3024 w 4658" name="T80"/>
                <a:gd fmla="*/ 402 h 2086" name="T81"/>
                <a:gd fmla="*/ 3094 w 4658" name="T82"/>
                <a:gd fmla="*/ 700 h 2086" name="T83"/>
                <a:gd fmla="*/ 3328 w 4658" name="T84"/>
                <a:gd fmla="*/ 822 h 2086" name="T85"/>
                <a:gd fmla="*/ 3334 w 4658" name="T86"/>
                <a:gd fmla="*/ 1086 h 2086" name="T87"/>
                <a:gd fmla="*/ 2968 w 4658" name="T88"/>
                <a:gd fmla="*/ 1184 h 2086" name="T89"/>
                <a:gd fmla="*/ 2938 w 4658" name="T90"/>
                <a:gd fmla="*/ 918 h 2086" name="T91"/>
                <a:gd fmla="*/ 3142 w 4658" name="T92"/>
                <a:gd fmla="*/ 974 h 2086" name="T93"/>
                <a:gd fmla="*/ 3190 w 4658" name="T94"/>
                <a:gd fmla="*/ 1014 h 2086" name="T95"/>
                <a:gd fmla="*/ 3048 w 4658" name="T96"/>
                <a:gd fmla="*/ 834 h 2086" name="T97"/>
                <a:gd fmla="*/ 2802 w 4658" name="T98"/>
                <a:gd fmla="*/ 1024 h 2086" name="T99"/>
                <a:gd fmla="*/ 3018 w 4658" name="T100"/>
                <a:gd fmla="*/ 1270 h 2086" name="T101"/>
                <a:gd fmla="*/ 3478 w 4658" name="T102"/>
                <a:gd fmla="*/ 1064 h 2086" name="T103"/>
                <a:gd fmla="*/ 4058 w 4658" name="T104"/>
                <a:gd fmla="*/ 1070 h 2086" name="T105"/>
                <a:gd fmla="*/ 4658 w 4658" name="T106"/>
                <a:gd fmla="*/ 1442 h 2086" name="T107"/>
                <a:gd fmla="*/ 4066 w 4658" name="T108"/>
                <a:gd fmla="*/ 1240 h 2086" name="T109"/>
                <a:gd fmla="*/ 3572 w 4658" name="T110"/>
                <a:gd fmla="*/ 1174 h 2086" name="T111"/>
                <a:gd fmla="*/ 2986 w 4658" name="T112"/>
                <a:gd fmla="*/ 1518 h 2086" name="T113"/>
                <a:gd fmla="*/ 2470 w 4658" name="T114"/>
                <a:gd fmla="*/ 1472 h 2086" name="T115"/>
                <a:gd fmla="*/ 2540 w 4658" name="T116"/>
                <a:gd fmla="*/ 1250 h 2086" name="T117"/>
                <a:gd fmla="*/ 2340 w 4658" name="T118"/>
                <a:gd fmla="*/ 872 h 2086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2086" w="4658">
                  <a:moveTo>
                    <a:pt x="1970" y="850"/>
                  </a:moveTo>
                  <a:lnTo>
                    <a:pt x="1970" y="850"/>
                  </a:lnTo>
                  <a:lnTo>
                    <a:pt x="1954" y="822"/>
                  </a:lnTo>
                  <a:lnTo>
                    <a:pt x="1938" y="796"/>
                  </a:lnTo>
                  <a:lnTo>
                    <a:pt x="1920" y="774"/>
                  </a:lnTo>
                  <a:lnTo>
                    <a:pt x="1900" y="752"/>
                  </a:lnTo>
                  <a:lnTo>
                    <a:pt x="1878" y="734"/>
                  </a:lnTo>
                  <a:lnTo>
                    <a:pt x="1856" y="716"/>
                  </a:lnTo>
                  <a:lnTo>
                    <a:pt x="1832" y="702"/>
                  </a:lnTo>
                  <a:lnTo>
                    <a:pt x="1808" y="690"/>
                  </a:lnTo>
                  <a:lnTo>
                    <a:pt x="1782" y="680"/>
                  </a:lnTo>
                  <a:lnTo>
                    <a:pt x="1756" y="672"/>
                  </a:lnTo>
                  <a:lnTo>
                    <a:pt x="1730" y="666"/>
                  </a:lnTo>
                  <a:lnTo>
                    <a:pt x="1702" y="660"/>
                  </a:lnTo>
                  <a:lnTo>
                    <a:pt x="1674" y="658"/>
                  </a:lnTo>
                  <a:lnTo>
                    <a:pt x="1648" y="658"/>
                  </a:lnTo>
                  <a:lnTo>
                    <a:pt x="1620" y="660"/>
                  </a:lnTo>
                  <a:lnTo>
                    <a:pt x="1592" y="662"/>
                  </a:lnTo>
                  <a:lnTo>
                    <a:pt x="1564" y="668"/>
                  </a:lnTo>
                  <a:lnTo>
                    <a:pt x="1538" y="674"/>
                  </a:lnTo>
                  <a:lnTo>
                    <a:pt x="1512" y="682"/>
                  </a:lnTo>
                  <a:lnTo>
                    <a:pt x="1486" y="692"/>
                  </a:lnTo>
                  <a:lnTo>
                    <a:pt x="1460" y="702"/>
                  </a:lnTo>
                  <a:lnTo>
                    <a:pt x="1436" y="716"/>
                  </a:lnTo>
                  <a:lnTo>
                    <a:pt x="1414" y="730"/>
                  </a:lnTo>
                  <a:lnTo>
                    <a:pt x="1392" y="744"/>
                  </a:lnTo>
                  <a:lnTo>
                    <a:pt x="1372" y="762"/>
                  </a:lnTo>
                  <a:lnTo>
                    <a:pt x="1352" y="780"/>
                  </a:lnTo>
                  <a:lnTo>
                    <a:pt x="1334" y="800"/>
                  </a:lnTo>
                  <a:lnTo>
                    <a:pt x="1320" y="820"/>
                  </a:lnTo>
                  <a:lnTo>
                    <a:pt x="1306" y="842"/>
                  </a:lnTo>
                  <a:lnTo>
                    <a:pt x="1294" y="864"/>
                  </a:lnTo>
                  <a:lnTo>
                    <a:pt x="1284" y="888"/>
                  </a:lnTo>
                  <a:lnTo>
                    <a:pt x="1276" y="914"/>
                  </a:lnTo>
                  <a:lnTo>
                    <a:pt x="1276" y="914"/>
                  </a:lnTo>
                  <a:lnTo>
                    <a:pt x="1246" y="920"/>
                  </a:lnTo>
                  <a:lnTo>
                    <a:pt x="1218" y="930"/>
                  </a:lnTo>
                  <a:lnTo>
                    <a:pt x="1192" y="942"/>
                  </a:lnTo>
                  <a:lnTo>
                    <a:pt x="1168" y="958"/>
                  </a:lnTo>
                  <a:lnTo>
                    <a:pt x="1146" y="978"/>
                  </a:lnTo>
                  <a:lnTo>
                    <a:pt x="1126" y="998"/>
                  </a:lnTo>
                  <a:lnTo>
                    <a:pt x="1108" y="1022"/>
                  </a:lnTo>
                  <a:lnTo>
                    <a:pt x="1094" y="1046"/>
                  </a:lnTo>
                  <a:lnTo>
                    <a:pt x="1080" y="1070"/>
                  </a:lnTo>
                  <a:lnTo>
                    <a:pt x="1068" y="1096"/>
                  </a:lnTo>
                  <a:lnTo>
                    <a:pt x="1060" y="1122"/>
                  </a:lnTo>
                  <a:lnTo>
                    <a:pt x="1054" y="1148"/>
                  </a:lnTo>
                  <a:lnTo>
                    <a:pt x="1050" y="1172"/>
                  </a:lnTo>
                  <a:lnTo>
                    <a:pt x="1048" y="1196"/>
                  </a:lnTo>
                  <a:lnTo>
                    <a:pt x="1048" y="1220"/>
                  </a:lnTo>
                  <a:lnTo>
                    <a:pt x="1050" y="1240"/>
                  </a:lnTo>
                  <a:lnTo>
                    <a:pt x="1050" y="1240"/>
                  </a:lnTo>
                  <a:lnTo>
                    <a:pt x="1056" y="1268"/>
                  </a:lnTo>
                  <a:lnTo>
                    <a:pt x="1066" y="1292"/>
                  </a:lnTo>
                  <a:lnTo>
                    <a:pt x="1078" y="1316"/>
                  </a:lnTo>
                  <a:lnTo>
                    <a:pt x="1090" y="1338"/>
                  </a:lnTo>
                  <a:lnTo>
                    <a:pt x="1106" y="1356"/>
                  </a:lnTo>
                  <a:lnTo>
                    <a:pt x="1124" y="1374"/>
                  </a:lnTo>
                  <a:lnTo>
                    <a:pt x="1144" y="1390"/>
                  </a:lnTo>
                  <a:lnTo>
                    <a:pt x="1166" y="1402"/>
                  </a:lnTo>
                  <a:lnTo>
                    <a:pt x="1188" y="1412"/>
                  </a:lnTo>
                  <a:lnTo>
                    <a:pt x="1212" y="1420"/>
                  </a:lnTo>
                  <a:lnTo>
                    <a:pt x="1238" y="1424"/>
                  </a:lnTo>
                  <a:lnTo>
                    <a:pt x="1264" y="1424"/>
                  </a:lnTo>
                  <a:lnTo>
                    <a:pt x="1290" y="1422"/>
                  </a:lnTo>
                  <a:lnTo>
                    <a:pt x="1318" y="1418"/>
                  </a:lnTo>
                  <a:lnTo>
                    <a:pt x="1344" y="1408"/>
                  </a:lnTo>
                  <a:lnTo>
                    <a:pt x="1374" y="1396"/>
                  </a:lnTo>
                  <a:lnTo>
                    <a:pt x="1374" y="1396"/>
                  </a:lnTo>
                  <a:lnTo>
                    <a:pt x="1394" y="1436"/>
                  </a:lnTo>
                  <a:lnTo>
                    <a:pt x="1416" y="1474"/>
                  </a:lnTo>
                  <a:lnTo>
                    <a:pt x="1438" y="1512"/>
                  </a:lnTo>
                  <a:lnTo>
                    <a:pt x="1460" y="1546"/>
                  </a:lnTo>
                  <a:lnTo>
                    <a:pt x="1484" y="1578"/>
                  </a:lnTo>
                  <a:lnTo>
                    <a:pt x="1510" y="1610"/>
                  </a:lnTo>
                  <a:lnTo>
                    <a:pt x="1534" y="1640"/>
                  </a:lnTo>
                  <a:lnTo>
                    <a:pt x="1560" y="1666"/>
                  </a:lnTo>
                  <a:lnTo>
                    <a:pt x="1588" y="1692"/>
                  </a:lnTo>
                  <a:lnTo>
                    <a:pt x="1616" y="1716"/>
                  </a:lnTo>
                  <a:lnTo>
                    <a:pt x="1644" y="1738"/>
                  </a:lnTo>
                  <a:lnTo>
                    <a:pt x="1674" y="1760"/>
                  </a:lnTo>
                  <a:lnTo>
                    <a:pt x="1706" y="1780"/>
                  </a:lnTo>
                  <a:lnTo>
                    <a:pt x="1736" y="1798"/>
                  </a:lnTo>
                  <a:lnTo>
                    <a:pt x="1770" y="1814"/>
                  </a:lnTo>
                  <a:lnTo>
                    <a:pt x="1802" y="1828"/>
                  </a:lnTo>
                  <a:lnTo>
                    <a:pt x="1838" y="1842"/>
                  </a:lnTo>
                  <a:lnTo>
                    <a:pt x="1872" y="1856"/>
                  </a:lnTo>
                  <a:lnTo>
                    <a:pt x="1910" y="1866"/>
                  </a:lnTo>
                  <a:lnTo>
                    <a:pt x="1946" y="1878"/>
                  </a:lnTo>
                  <a:lnTo>
                    <a:pt x="1986" y="1886"/>
                  </a:lnTo>
                  <a:lnTo>
                    <a:pt x="2024" y="1894"/>
                  </a:lnTo>
                  <a:lnTo>
                    <a:pt x="2108" y="1908"/>
                  </a:lnTo>
                  <a:lnTo>
                    <a:pt x="2194" y="1918"/>
                  </a:lnTo>
                  <a:lnTo>
                    <a:pt x="2286" y="1924"/>
                  </a:lnTo>
                  <a:lnTo>
                    <a:pt x="2382" y="1928"/>
                  </a:lnTo>
                  <a:lnTo>
                    <a:pt x="2484" y="1928"/>
                  </a:lnTo>
                  <a:lnTo>
                    <a:pt x="2484" y="1928"/>
                  </a:lnTo>
                  <a:lnTo>
                    <a:pt x="2364" y="1950"/>
                  </a:lnTo>
                  <a:lnTo>
                    <a:pt x="2254" y="1966"/>
                  </a:lnTo>
                  <a:lnTo>
                    <a:pt x="2152" y="1978"/>
                  </a:lnTo>
                  <a:lnTo>
                    <a:pt x="2104" y="1980"/>
                  </a:lnTo>
                  <a:lnTo>
                    <a:pt x="2058" y="1982"/>
                  </a:lnTo>
                  <a:lnTo>
                    <a:pt x="2014" y="1982"/>
                  </a:lnTo>
                  <a:lnTo>
                    <a:pt x="1972" y="1982"/>
                  </a:lnTo>
                  <a:lnTo>
                    <a:pt x="1932" y="1980"/>
                  </a:lnTo>
                  <a:lnTo>
                    <a:pt x="1894" y="1978"/>
                  </a:lnTo>
                  <a:lnTo>
                    <a:pt x="1856" y="1972"/>
                  </a:lnTo>
                  <a:lnTo>
                    <a:pt x="1820" y="1968"/>
                  </a:lnTo>
                  <a:lnTo>
                    <a:pt x="1786" y="1962"/>
                  </a:lnTo>
                  <a:lnTo>
                    <a:pt x="1754" y="1954"/>
                  </a:lnTo>
                  <a:lnTo>
                    <a:pt x="1722" y="1946"/>
                  </a:lnTo>
                  <a:lnTo>
                    <a:pt x="1692" y="1936"/>
                  </a:lnTo>
                  <a:lnTo>
                    <a:pt x="1662" y="1924"/>
                  </a:lnTo>
                  <a:lnTo>
                    <a:pt x="1634" y="1914"/>
                  </a:lnTo>
                  <a:lnTo>
                    <a:pt x="1582" y="1888"/>
                  </a:lnTo>
                  <a:lnTo>
                    <a:pt x="1530" y="1858"/>
                  </a:lnTo>
                  <a:lnTo>
                    <a:pt x="1484" y="1826"/>
                  </a:lnTo>
                  <a:lnTo>
                    <a:pt x="1438" y="1792"/>
                  </a:lnTo>
                  <a:lnTo>
                    <a:pt x="1392" y="1754"/>
                  </a:lnTo>
                  <a:lnTo>
                    <a:pt x="1350" y="1714"/>
                  </a:lnTo>
                  <a:lnTo>
                    <a:pt x="1350" y="1714"/>
                  </a:lnTo>
                  <a:lnTo>
                    <a:pt x="1316" y="1684"/>
                  </a:lnTo>
                  <a:lnTo>
                    <a:pt x="1282" y="1654"/>
                  </a:lnTo>
                  <a:lnTo>
                    <a:pt x="1246" y="1628"/>
                  </a:lnTo>
                  <a:lnTo>
                    <a:pt x="1210" y="1602"/>
                  </a:lnTo>
                  <a:lnTo>
                    <a:pt x="1174" y="1578"/>
                  </a:lnTo>
                  <a:lnTo>
                    <a:pt x="1136" y="1556"/>
                  </a:lnTo>
                  <a:lnTo>
                    <a:pt x="1100" y="1538"/>
                  </a:lnTo>
                  <a:lnTo>
                    <a:pt x="1064" y="1520"/>
                  </a:lnTo>
                  <a:lnTo>
                    <a:pt x="1028" y="1504"/>
                  </a:lnTo>
                  <a:lnTo>
                    <a:pt x="992" y="1490"/>
                  </a:lnTo>
                  <a:lnTo>
                    <a:pt x="958" y="1480"/>
                  </a:lnTo>
                  <a:lnTo>
                    <a:pt x="924" y="1470"/>
                  </a:lnTo>
                  <a:lnTo>
                    <a:pt x="892" y="1464"/>
                  </a:lnTo>
                  <a:lnTo>
                    <a:pt x="860" y="1460"/>
                  </a:lnTo>
                  <a:lnTo>
                    <a:pt x="832" y="1460"/>
                  </a:lnTo>
                  <a:lnTo>
                    <a:pt x="804" y="1462"/>
                  </a:lnTo>
                  <a:lnTo>
                    <a:pt x="804" y="1462"/>
                  </a:lnTo>
                  <a:lnTo>
                    <a:pt x="754" y="1468"/>
                  </a:lnTo>
                  <a:lnTo>
                    <a:pt x="706" y="1478"/>
                  </a:lnTo>
                  <a:lnTo>
                    <a:pt x="658" y="1490"/>
                  </a:lnTo>
                  <a:lnTo>
                    <a:pt x="614" y="1502"/>
                  </a:lnTo>
                  <a:lnTo>
                    <a:pt x="574" y="1518"/>
                  </a:lnTo>
                  <a:lnTo>
                    <a:pt x="536" y="1536"/>
                  </a:lnTo>
                  <a:lnTo>
                    <a:pt x="504" y="1556"/>
                  </a:lnTo>
                  <a:lnTo>
                    <a:pt x="474" y="1576"/>
                  </a:lnTo>
                  <a:lnTo>
                    <a:pt x="462" y="1588"/>
                  </a:lnTo>
                  <a:lnTo>
                    <a:pt x="450" y="1600"/>
                  </a:lnTo>
                  <a:lnTo>
                    <a:pt x="440" y="1612"/>
                  </a:lnTo>
                  <a:lnTo>
                    <a:pt x="432" y="1624"/>
                  </a:lnTo>
                  <a:lnTo>
                    <a:pt x="426" y="1636"/>
                  </a:lnTo>
                  <a:lnTo>
                    <a:pt x="420" y="1650"/>
                  </a:lnTo>
                  <a:lnTo>
                    <a:pt x="416" y="1662"/>
                  </a:lnTo>
                  <a:lnTo>
                    <a:pt x="414" y="1676"/>
                  </a:lnTo>
                  <a:lnTo>
                    <a:pt x="414" y="1690"/>
                  </a:lnTo>
                  <a:lnTo>
                    <a:pt x="414" y="1704"/>
                  </a:lnTo>
                  <a:lnTo>
                    <a:pt x="418" y="1720"/>
                  </a:lnTo>
                  <a:lnTo>
                    <a:pt x="422" y="1734"/>
                  </a:lnTo>
                  <a:lnTo>
                    <a:pt x="430" y="1750"/>
                  </a:lnTo>
                  <a:lnTo>
                    <a:pt x="438" y="1766"/>
                  </a:lnTo>
                  <a:lnTo>
                    <a:pt x="450" y="1782"/>
                  </a:lnTo>
                  <a:lnTo>
                    <a:pt x="462" y="1798"/>
                  </a:lnTo>
                  <a:lnTo>
                    <a:pt x="462" y="1798"/>
                  </a:lnTo>
                  <a:lnTo>
                    <a:pt x="454" y="1772"/>
                  </a:lnTo>
                  <a:lnTo>
                    <a:pt x="450" y="1748"/>
                  </a:lnTo>
                  <a:lnTo>
                    <a:pt x="446" y="1726"/>
                  </a:lnTo>
                  <a:lnTo>
                    <a:pt x="446" y="1704"/>
                  </a:lnTo>
                  <a:lnTo>
                    <a:pt x="450" y="1686"/>
                  </a:lnTo>
                  <a:lnTo>
                    <a:pt x="454" y="1670"/>
                  </a:lnTo>
                  <a:lnTo>
                    <a:pt x="460" y="1654"/>
                  </a:lnTo>
                  <a:lnTo>
                    <a:pt x="470" y="1640"/>
                  </a:lnTo>
                  <a:lnTo>
                    <a:pt x="480" y="1628"/>
                  </a:lnTo>
                  <a:lnTo>
                    <a:pt x="492" y="1618"/>
                  </a:lnTo>
                  <a:lnTo>
                    <a:pt x="504" y="1610"/>
                  </a:lnTo>
                  <a:lnTo>
                    <a:pt x="520" y="1602"/>
                  </a:lnTo>
                  <a:lnTo>
                    <a:pt x="534" y="1598"/>
                  </a:lnTo>
                  <a:lnTo>
                    <a:pt x="552" y="1594"/>
                  </a:lnTo>
                  <a:lnTo>
                    <a:pt x="568" y="1592"/>
                  </a:lnTo>
                  <a:lnTo>
                    <a:pt x="586" y="1590"/>
                  </a:lnTo>
                  <a:lnTo>
                    <a:pt x="604" y="1592"/>
                  </a:lnTo>
                  <a:lnTo>
                    <a:pt x="622" y="1594"/>
                  </a:lnTo>
                  <a:lnTo>
                    <a:pt x="640" y="1598"/>
                  </a:lnTo>
                  <a:lnTo>
                    <a:pt x="658" y="1602"/>
                  </a:lnTo>
                  <a:lnTo>
                    <a:pt x="676" y="1608"/>
                  </a:lnTo>
                  <a:lnTo>
                    <a:pt x="694" y="1616"/>
                  </a:lnTo>
                  <a:lnTo>
                    <a:pt x="710" y="1626"/>
                  </a:lnTo>
                  <a:lnTo>
                    <a:pt x="726" y="1636"/>
                  </a:lnTo>
                  <a:lnTo>
                    <a:pt x="740" y="1648"/>
                  </a:lnTo>
                  <a:lnTo>
                    <a:pt x="754" y="1662"/>
                  </a:lnTo>
                  <a:lnTo>
                    <a:pt x="766" y="1676"/>
                  </a:lnTo>
                  <a:lnTo>
                    <a:pt x="778" y="1692"/>
                  </a:lnTo>
                  <a:lnTo>
                    <a:pt x="786" y="1708"/>
                  </a:lnTo>
                  <a:lnTo>
                    <a:pt x="794" y="1726"/>
                  </a:lnTo>
                  <a:lnTo>
                    <a:pt x="798" y="1746"/>
                  </a:lnTo>
                  <a:lnTo>
                    <a:pt x="802" y="1766"/>
                  </a:lnTo>
                  <a:lnTo>
                    <a:pt x="802" y="1766"/>
                  </a:lnTo>
                  <a:lnTo>
                    <a:pt x="804" y="1784"/>
                  </a:lnTo>
                  <a:lnTo>
                    <a:pt x="802" y="1802"/>
                  </a:lnTo>
                  <a:lnTo>
                    <a:pt x="802" y="1820"/>
                  </a:lnTo>
                  <a:lnTo>
                    <a:pt x="798" y="1838"/>
                  </a:lnTo>
                  <a:lnTo>
                    <a:pt x="796" y="1854"/>
                  </a:lnTo>
                  <a:lnTo>
                    <a:pt x="790" y="1870"/>
                  </a:lnTo>
                  <a:lnTo>
                    <a:pt x="778" y="1902"/>
                  </a:lnTo>
                  <a:lnTo>
                    <a:pt x="760" y="1932"/>
                  </a:lnTo>
                  <a:lnTo>
                    <a:pt x="740" y="1958"/>
                  </a:lnTo>
                  <a:lnTo>
                    <a:pt x="714" y="1984"/>
                  </a:lnTo>
                  <a:lnTo>
                    <a:pt x="686" y="2006"/>
                  </a:lnTo>
                  <a:lnTo>
                    <a:pt x="656" y="2026"/>
                  </a:lnTo>
                  <a:lnTo>
                    <a:pt x="622" y="2044"/>
                  </a:lnTo>
                  <a:lnTo>
                    <a:pt x="584" y="2058"/>
                  </a:lnTo>
                  <a:lnTo>
                    <a:pt x="546" y="2070"/>
                  </a:lnTo>
                  <a:lnTo>
                    <a:pt x="504" y="2078"/>
                  </a:lnTo>
                  <a:lnTo>
                    <a:pt x="462" y="2084"/>
                  </a:lnTo>
                  <a:lnTo>
                    <a:pt x="418" y="2086"/>
                  </a:lnTo>
                  <a:lnTo>
                    <a:pt x="372" y="2082"/>
                  </a:lnTo>
                  <a:lnTo>
                    <a:pt x="372" y="2082"/>
                  </a:lnTo>
                  <a:lnTo>
                    <a:pt x="342" y="2078"/>
                  </a:lnTo>
                  <a:lnTo>
                    <a:pt x="312" y="2072"/>
                  </a:lnTo>
                  <a:lnTo>
                    <a:pt x="286" y="2064"/>
                  </a:lnTo>
                  <a:lnTo>
                    <a:pt x="262" y="2054"/>
                  </a:lnTo>
                  <a:lnTo>
                    <a:pt x="238" y="2044"/>
                  </a:lnTo>
                  <a:lnTo>
                    <a:pt x="216" y="2030"/>
                  </a:lnTo>
                  <a:lnTo>
                    <a:pt x="196" y="2016"/>
                  </a:lnTo>
                  <a:lnTo>
                    <a:pt x="176" y="2000"/>
                  </a:lnTo>
                  <a:lnTo>
                    <a:pt x="160" y="1982"/>
                  </a:lnTo>
                  <a:lnTo>
                    <a:pt x="144" y="1964"/>
                  </a:lnTo>
                  <a:lnTo>
                    <a:pt x="128" y="1944"/>
                  </a:lnTo>
                  <a:lnTo>
                    <a:pt x="116" y="1922"/>
                  </a:lnTo>
                  <a:lnTo>
                    <a:pt x="104" y="1902"/>
                  </a:lnTo>
                  <a:lnTo>
                    <a:pt x="94" y="1880"/>
                  </a:lnTo>
                  <a:lnTo>
                    <a:pt x="84" y="1858"/>
                  </a:lnTo>
                  <a:lnTo>
                    <a:pt x="76" y="1834"/>
                  </a:lnTo>
                  <a:lnTo>
                    <a:pt x="70" y="1810"/>
                  </a:lnTo>
                  <a:lnTo>
                    <a:pt x="64" y="1788"/>
                  </a:lnTo>
                  <a:lnTo>
                    <a:pt x="56" y="1740"/>
                  </a:lnTo>
                  <a:lnTo>
                    <a:pt x="54" y="1694"/>
                  </a:lnTo>
                  <a:lnTo>
                    <a:pt x="56" y="1648"/>
                  </a:lnTo>
                  <a:lnTo>
                    <a:pt x="62" y="1606"/>
                  </a:lnTo>
                  <a:lnTo>
                    <a:pt x="72" y="1568"/>
                  </a:lnTo>
                  <a:lnTo>
                    <a:pt x="80" y="1550"/>
                  </a:lnTo>
                  <a:lnTo>
                    <a:pt x="86" y="1534"/>
                  </a:lnTo>
                  <a:lnTo>
                    <a:pt x="94" y="1518"/>
                  </a:lnTo>
                  <a:lnTo>
                    <a:pt x="104" y="1504"/>
                  </a:lnTo>
                  <a:lnTo>
                    <a:pt x="104" y="1504"/>
                  </a:lnTo>
                  <a:lnTo>
                    <a:pt x="78" y="1482"/>
                  </a:lnTo>
                  <a:lnTo>
                    <a:pt x="56" y="1458"/>
                  </a:lnTo>
                  <a:lnTo>
                    <a:pt x="36" y="1434"/>
                  </a:lnTo>
                  <a:lnTo>
                    <a:pt x="22" y="1412"/>
                  </a:lnTo>
                  <a:lnTo>
                    <a:pt x="12" y="1388"/>
                  </a:lnTo>
                  <a:lnTo>
                    <a:pt x="4" y="1364"/>
                  </a:lnTo>
                  <a:lnTo>
                    <a:pt x="0" y="1342"/>
                  </a:lnTo>
                  <a:lnTo>
                    <a:pt x="0" y="1320"/>
                  </a:lnTo>
                  <a:lnTo>
                    <a:pt x="2" y="1298"/>
                  </a:lnTo>
                  <a:lnTo>
                    <a:pt x="6" y="1276"/>
                  </a:lnTo>
                  <a:lnTo>
                    <a:pt x="12" y="1254"/>
                  </a:lnTo>
                  <a:lnTo>
                    <a:pt x="22" y="1234"/>
                  </a:lnTo>
                  <a:lnTo>
                    <a:pt x="34" y="1214"/>
                  </a:lnTo>
                  <a:lnTo>
                    <a:pt x="48" y="1196"/>
                  </a:lnTo>
                  <a:lnTo>
                    <a:pt x="62" y="1178"/>
                  </a:lnTo>
                  <a:lnTo>
                    <a:pt x="80" y="1160"/>
                  </a:lnTo>
                  <a:lnTo>
                    <a:pt x="98" y="1146"/>
                  </a:lnTo>
                  <a:lnTo>
                    <a:pt x="116" y="1130"/>
                  </a:lnTo>
                  <a:lnTo>
                    <a:pt x="136" y="1118"/>
                  </a:lnTo>
                  <a:lnTo>
                    <a:pt x="158" y="1106"/>
                  </a:lnTo>
                  <a:lnTo>
                    <a:pt x="180" y="1096"/>
                  </a:lnTo>
                  <a:lnTo>
                    <a:pt x="202" y="1088"/>
                  </a:lnTo>
                  <a:lnTo>
                    <a:pt x="224" y="1080"/>
                  </a:lnTo>
                  <a:lnTo>
                    <a:pt x="246" y="1076"/>
                  </a:lnTo>
                  <a:lnTo>
                    <a:pt x="270" y="1072"/>
                  </a:lnTo>
                  <a:lnTo>
                    <a:pt x="290" y="1070"/>
                  </a:lnTo>
                  <a:lnTo>
                    <a:pt x="312" y="1072"/>
                  </a:lnTo>
                  <a:lnTo>
                    <a:pt x="334" y="1074"/>
                  </a:lnTo>
                  <a:lnTo>
                    <a:pt x="352" y="1080"/>
                  </a:lnTo>
                  <a:lnTo>
                    <a:pt x="372" y="1088"/>
                  </a:lnTo>
                  <a:lnTo>
                    <a:pt x="390" y="1098"/>
                  </a:lnTo>
                  <a:lnTo>
                    <a:pt x="406" y="1110"/>
                  </a:lnTo>
                  <a:lnTo>
                    <a:pt x="406" y="1110"/>
                  </a:lnTo>
                  <a:lnTo>
                    <a:pt x="426" y="1126"/>
                  </a:lnTo>
                  <a:lnTo>
                    <a:pt x="446" y="1142"/>
                  </a:lnTo>
                  <a:lnTo>
                    <a:pt x="468" y="1154"/>
                  </a:lnTo>
                  <a:lnTo>
                    <a:pt x="488" y="1166"/>
                  </a:lnTo>
                  <a:lnTo>
                    <a:pt x="510" y="1174"/>
                  </a:lnTo>
                  <a:lnTo>
                    <a:pt x="532" y="1182"/>
                  </a:lnTo>
                  <a:lnTo>
                    <a:pt x="554" y="1188"/>
                  </a:lnTo>
                  <a:lnTo>
                    <a:pt x="574" y="1192"/>
                  </a:lnTo>
                  <a:lnTo>
                    <a:pt x="616" y="1198"/>
                  </a:lnTo>
                  <a:lnTo>
                    <a:pt x="656" y="1198"/>
                  </a:lnTo>
                  <a:lnTo>
                    <a:pt x="694" y="1196"/>
                  </a:lnTo>
                  <a:lnTo>
                    <a:pt x="730" y="1192"/>
                  </a:lnTo>
                  <a:lnTo>
                    <a:pt x="730" y="1192"/>
                  </a:lnTo>
                  <a:lnTo>
                    <a:pt x="776" y="1182"/>
                  </a:lnTo>
                  <a:lnTo>
                    <a:pt x="800" y="1176"/>
                  </a:lnTo>
                  <a:lnTo>
                    <a:pt x="824" y="1168"/>
                  </a:lnTo>
                  <a:lnTo>
                    <a:pt x="850" y="1158"/>
                  </a:lnTo>
                  <a:lnTo>
                    <a:pt x="874" y="1148"/>
                  </a:lnTo>
                  <a:lnTo>
                    <a:pt x="896" y="1134"/>
                  </a:lnTo>
                  <a:lnTo>
                    <a:pt x="918" y="1120"/>
                  </a:lnTo>
                  <a:lnTo>
                    <a:pt x="940" y="1106"/>
                  </a:lnTo>
                  <a:lnTo>
                    <a:pt x="958" y="1090"/>
                  </a:lnTo>
                  <a:lnTo>
                    <a:pt x="976" y="1070"/>
                  </a:lnTo>
                  <a:lnTo>
                    <a:pt x="990" y="1052"/>
                  </a:lnTo>
                  <a:lnTo>
                    <a:pt x="1002" y="1030"/>
                  </a:lnTo>
                  <a:lnTo>
                    <a:pt x="1012" y="1008"/>
                  </a:lnTo>
                  <a:lnTo>
                    <a:pt x="1018" y="984"/>
                  </a:lnTo>
                  <a:lnTo>
                    <a:pt x="1020" y="958"/>
                  </a:lnTo>
                  <a:lnTo>
                    <a:pt x="1020" y="958"/>
                  </a:lnTo>
                  <a:lnTo>
                    <a:pt x="1020" y="934"/>
                  </a:lnTo>
                  <a:lnTo>
                    <a:pt x="1018" y="910"/>
                  </a:lnTo>
                  <a:lnTo>
                    <a:pt x="1014" y="890"/>
                  </a:lnTo>
                  <a:lnTo>
                    <a:pt x="1010" y="870"/>
                  </a:lnTo>
                  <a:lnTo>
                    <a:pt x="1004" y="852"/>
                  </a:lnTo>
                  <a:lnTo>
                    <a:pt x="998" y="836"/>
                  </a:lnTo>
                  <a:lnTo>
                    <a:pt x="990" y="822"/>
                  </a:lnTo>
                  <a:lnTo>
                    <a:pt x="980" y="808"/>
                  </a:lnTo>
                  <a:lnTo>
                    <a:pt x="970" y="796"/>
                  </a:lnTo>
                  <a:lnTo>
                    <a:pt x="960" y="784"/>
                  </a:lnTo>
                  <a:lnTo>
                    <a:pt x="950" y="774"/>
                  </a:lnTo>
                  <a:lnTo>
                    <a:pt x="938" y="766"/>
                  </a:lnTo>
                  <a:lnTo>
                    <a:pt x="914" y="752"/>
                  </a:lnTo>
                  <a:lnTo>
                    <a:pt x="888" y="742"/>
                  </a:lnTo>
                  <a:lnTo>
                    <a:pt x="862" y="736"/>
                  </a:lnTo>
                  <a:lnTo>
                    <a:pt x="836" y="734"/>
                  </a:lnTo>
                  <a:lnTo>
                    <a:pt x="810" y="736"/>
                  </a:lnTo>
                  <a:lnTo>
                    <a:pt x="788" y="740"/>
                  </a:lnTo>
                  <a:lnTo>
                    <a:pt x="766" y="746"/>
                  </a:lnTo>
                  <a:lnTo>
                    <a:pt x="748" y="756"/>
                  </a:lnTo>
                  <a:lnTo>
                    <a:pt x="732" y="766"/>
                  </a:lnTo>
                  <a:lnTo>
                    <a:pt x="722" y="778"/>
                  </a:lnTo>
                  <a:lnTo>
                    <a:pt x="722" y="778"/>
                  </a:lnTo>
                  <a:lnTo>
                    <a:pt x="742" y="774"/>
                  </a:lnTo>
                  <a:lnTo>
                    <a:pt x="764" y="772"/>
                  </a:lnTo>
                  <a:lnTo>
                    <a:pt x="786" y="772"/>
                  </a:lnTo>
                  <a:lnTo>
                    <a:pt x="806" y="772"/>
                  </a:lnTo>
                  <a:lnTo>
                    <a:pt x="828" y="776"/>
                  </a:lnTo>
                  <a:lnTo>
                    <a:pt x="848" y="780"/>
                  </a:lnTo>
                  <a:lnTo>
                    <a:pt x="868" y="788"/>
                  </a:lnTo>
                  <a:lnTo>
                    <a:pt x="888" y="798"/>
                  </a:lnTo>
                  <a:lnTo>
                    <a:pt x="904" y="808"/>
                  </a:lnTo>
                  <a:lnTo>
                    <a:pt x="920" y="822"/>
                  </a:lnTo>
                  <a:lnTo>
                    <a:pt x="936" y="838"/>
                  </a:lnTo>
                  <a:lnTo>
                    <a:pt x="948" y="856"/>
                  </a:lnTo>
                  <a:lnTo>
                    <a:pt x="956" y="878"/>
                  </a:lnTo>
                  <a:lnTo>
                    <a:pt x="964" y="900"/>
                  </a:lnTo>
                  <a:lnTo>
                    <a:pt x="968" y="926"/>
                  </a:lnTo>
                  <a:lnTo>
                    <a:pt x="968" y="956"/>
                  </a:lnTo>
                  <a:lnTo>
                    <a:pt x="968" y="956"/>
                  </a:lnTo>
                  <a:lnTo>
                    <a:pt x="968" y="972"/>
                  </a:lnTo>
                  <a:lnTo>
                    <a:pt x="964" y="990"/>
                  </a:lnTo>
                  <a:lnTo>
                    <a:pt x="958" y="1004"/>
                  </a:lnTo>
                  <a:lnTo>
                    <a:pt x="950" y="1020"/>
                  </a:lnTo>
                  <a:lnTo>
                    <a:pt x="942" y="1034"/>
                  </a:lnTo>
                  <a:lnTo>
                    <a:pt x="932" y="1046"/>
                  </a:lnTo>
                  <a:lnTo>
                    <a:pt x="920" y="1060"/>
                  </a:lnTo>
                  <a:lnTo>
                    <a:pt x="906" y="1070"/>
                  </a:lnTo>
                  <a:lnTo>
                    <a:pt x="892" y="1082"/>
                  </a:lnTo>
                  <a:lnTo>
                    <a:pt x="876" y="1092"/>
                  </a:lnTo>
                  <a:lnTo>
                    <a:pt x="844" y="1108"/>
                  </a:lnTo>
                  <a:lnTo>
                    <a:pt x="806" y="1122"/>
                  </a:lnTo>
                  <a:lnTo>
                    <a:pt x="768" y="1132"/>
                  </a:lnTo>
                  <a:lnTo>
                    <a:pt x="728" y="1138"/>
                  </a:lnTo>
                  <a:lnTo>
                    <a:pt x="690" y="1140"/>
                  </a:lnTo>
                  <a:lnTo>
                    <a:pt x="650" y="1138"/>
                  </a:lnTo>
                  <a:lnTo>
                    <a:pt x="614" y="1132"/>
                  </a:lnTo>
                  <a:lnTo>
                    <a:pt x="596" y="1128"/>
                  </a:lnTo>
                  <a:lnTo>
                    <a:pt x="580" y="1122"/>
                  </a:lnTo>
                  <a:lnTo>
                    <a:pt x="564" y="1114"/>
                  </a:lnTo>
                  <a:lnTo>
                    <a:pt x="550" y="1106"/>
                  </a:lnTo>
                  <a:lnTo>
                    <a:pt x="536" y="1096"/>
                  </a:lnTo>
                  <a:lnTo>
                    <a:pt x="524" y="1086"/>
                  </a:lnTo>
                  <a:lnTo>
                    <a:pt x="512" y="1074"/>
                  </a:lnTo>
                  <a:lnTo>
                    <a:pt x="504" y="1060"/>
                  </a:lnTo>
                  <a:lnTo>
                    <a:pt x="504" y="1060"/>
                  </a:lnTo>
                  <a:lnTo>
                    <a:pt x="488" y="1032"/>
                  </a:lnTo>
                  <a:lnTo>
                    <a:pt x="474" y="1002"/>
                  </a:lnTo>
                  <a:lnTo>
                    <a:pt x="462" y="972"/>
                  </a:lnTo>
                  <a:lnTo>
                    <a:pt x="454" y="940"/>
                  </a:lnTo>
                  <a:lnTo>
                    <a:pt x="450" y="908"/>
                  </a:lnTo>
                  <a:lnTo>
                    <a:pt x="448" y="876"/>
                  </a:lnTo>
                  <a:lnTo>
                    <a:pt x="452" y="844"/>
                  </a:lnTo>
                  <a:lnTo>
                    <a:pt x="458" y="812"/>
                  </a:lnTo>
                  <a:lnTo>
                    <a:pt x="468" y="782"/>
                  </a:lnTo>
                  <a:lnTo>
                    <a:pt x="476" y="768"/>
                  </a:lnTo>
                  <a:lnTo>
                    <a:pt x="484" y="754"/>
                  </a:lnTo>
                  <a:lnTo>
                    <a:pt x="494" y="742"/>
                  </a:lnTo>
                  <a:lnTo>
                    <a:pt x="504" y="728"/>
                  </a:lnTo>
                  <a:lnTo>
                    <a:pt x="516" y="716"/>
                  </a:lnTo>
                  <a:lnTo>
                    <a:pt x="530" y="706"/>
                  </a:lnTo>
                  <a:lnTo>
                    <a:pt x="546" y="694"/>
                  </a:lnTo>
                  <a:lnTo>
                    <a:pt x="562" y="684"/>
                  </a:lnTo>
                  <a:lnTo>
                    <a:pt x="578" y="676"/>
                  </a:lnTo>
                  <a:lnTo>
                    <a:pt x="598" y="668"/>
                  </a:lnTo>
                  <a:lnTo>
                    <a:pt x="618" y="660"/>
                  </a:lnTo>
                  <a:lnTo>
                    <a:pt x="640" y="654"/>
                  </a:lnTo>
                  <a:lnTo>
                    <a:pt x="664" y="648"/>
                  </a:lnTo>
                  <a:lnTo>
                    <a:pt x="690" y="644"/>
                  </a:lnTo>
                  <a:lnTo>
                    <a:pt x="690" y="644"/>
                  </a:lnTo>
                  <a:lnTo>
                    <a:pt x="680" y="626"/>
                  </a:lnTo>
                  <a:lnTo>
                    <a:pt x="674" y="608"/>
                  </a:lnTo>
                  <a:lnTo>
                    <a:pt x="670" y="590"/>
                  </a:lnTo>
                  <a:lnTo>
                    <a:pt x="668" y="572"/>
                  </a:lnTo>
                  <a:lnTo>
                    <a:pt x="668" y="554"/>
                  </a:lnTo>
                  <a:lnTo>
                    <a:pt x="670" y="534"/>
                  </a:lnTo>
                  <a:lnTo>
                    <a:pt x="672" y="516"/>
                  </a:lnTo>
                  <a:lnTo>
                    <a:pt x="678" y="498"/>
                  </a:lnTo>
                  <a:lnTo>
                    <a:pt x="684" y="478"/>
                  </a:lnTo>
                  <a:lnTo>
                    <a:pt x="692" y="460"/>
                  </a:lnTo>
                  <a:lnTo>
                    <a:pt x="702" y="442"/>
                  </a:lnTo>
                  <a:lnTo>
                    <a:pt x="712" y="424"/>
                  </a:lnTo>
                  <a:lnTo>
                    <a:pt x="726" y="406"/>
                  </a:lnTo>
                  <a:lnTo>
                    <a:pt x="740" y="390"/>
                  </a:lnTo>
                  <a:lnTo>
                    <a:pt x="754" y="374"/>
                  </a:lnTo>
                  <a:lnTo>
                    <a:pt x="770" y="358"/>
                  </a:lnTo>
                  <a:lnTo>
                    <a:pt x="788" y="344"/>
                  </a:lnTo>
                  <a:lnTo>
                    <a:pt x="806" y="332"/>
                  </a:lnTo>
                  <a:lnTo>
                    <a:pt x="824" y="320"/>
                  </a:lnTo>
                  <a:lnTo>
                    <a:pt x="844" y="308"/>
                  </a:lnTo>
                  <a:lnTo>
                    <a:pt x="864" y="298"/>
                  </a:lnTo>
                  <a:lnTo>
                    <a:pt x="886" y="290"/>
                  </a:lnTo>
                  <a:lnTo>
                    <a:pt x="908" y="282"/>
                  </a:lnTo>
                  <a:lnTo>
                    <a:pt x="930" y="278"/>
                  </a:lnTo>
                  <a:lnTo>
                    <a:pt x="952" y="274"/>
                  </a:lnTo>
                  <a:lnTo>
                    <a:pt x="976" y="272"/>
                  </a:lnTo>
                  <a:lnTo>
                    <a:pt x="1000" y="272"/>
                  </a:lnTo>
                  <a:lnTo>
                    <a:pt x="1024" y="274"/>
                  </a:lnTo>
                  <a:lnTo>
                    <a:pt x="1048" y="278"/>
                  </a:lnTo>
                  <a:lnTo>
                    <a:pt x="1072" y="282"/>
                  </a:lnTo>
                  <a:lnTo>
                    <a:pt x="1096" y="292"/>
                  </a:lnTo>
                  <a:lnTo>
                    <a:pt x="1120" y="302"/>
                  </a:lnTo>
                  <a:lnTo>
                    <a:pt x="1120" y="302"/>
                  </a:lnTo>
                  <a:lnTo>
                    <a:pt x="1130" y="274"/>
                  </a:lnTo>
                  <a:lnTo>
                    <a:pt x="1142" y="248"/>
                  </a:lnTo>
                  <a:lnTo>
                    <a:pt x="1154" y="222"/>
                  </a:lnTo>
                  <a:lnTo>
                    <a:pt x="1170" y="198"/>
                  </a:lnTo>
                  <a:lnTo>
                    <a:pt x="1186" y="176"/>
                  </a:lnTo>
                  <a:lnTo>
                    <a:pt x="1204" y="154"/>
                  </a:lnTo>
                  <a:lnTo>
                    <a:pt x="1224" y="134"/>
                  </a:lnTo>
                  <a:lnTo>
                    <a:pt x="1244" y="114"/>
                  </a:lnTo>
                  <a:lnTo>
                    <a:pt x="1266" y="96"/>
                  </a:lnTo>
                  <a:lnTo>
                    <a:pt x="1288" y="80"/>
                  </a:lnTo>
                  <a:lnTo>
                    <a:pt x="1312" y="64"/>
                  </a:lnTo>
                  <a:lnTo>
                    <a:pt x="1338" y="50"/>
                  </a:lnTo>
                  <a:lnTo>
                    <a:pt x="1362" y="38"/>
                  </a:lnTo>
                  <a:lnTo>
                    <a:pt x="1390" y="28"/>
                  </a:lnTo>
                  <a:lnTo>
                    <a:pt x="1416" y="18"/>
                  </a:lnTo>
                  <a:lnTo>
                    <a:pt x="1444" y="10"/>
                  </a:lnTo>
                  <a:lnTo>
                    <a:pt x="1472" y="6"/>
                  </a:lnTo>
                  <a:lnTo>
                    <a:pt x="1500" y="2"/>
                  </a:lnTo>
                  <a:lnTo>
                    <a:pt x="1528" y="0"/>
                  </a:lnTo>
                  <a:lnTo>
                    <a:pt x="1558" y="0"/>
                  </a:lnTo>
                  <a:lnTo>
                    <a:pt x="1586" y="2"/>
                  </a:lnTo>
                  <a:lnTo>
                    <a:pt x="1616" y="4"/>
                  </a:lnTo>
                  <a:lnTo>
                    <a:pt x="1646" y="10"/>
                  </a:lnTo>
                  <a:lnTo>
                    <a:pt x="1674" y="18"/>
                  </a:lnTo>
                  <a:lnTo>
                    <a:pt x="1704" y="28"/>
                  </a:lnTo>
                  <a:lnTo>
                    <a:pt x="1732" y="42"/>
                  </a:lnTo>
                  <a:lnTo>
                    <a:pt x="1760" y="56"/>
                  </a:lnTo>
                  <a:lnTo>
                    <a:pt x="1788" y="72"/>
                  </a:lnTo>
                  <a:lnTo>
                    <a:pt x="1814" y="92"/>
                  </a:lnTo>
                  <a:lnTo>
                    <a:pt x="1842" y="114"/>
                  </a:lnTo>
                  <a:lnTo>
                    <a:pt x="1868" y="138"/>
                  </a:lnTo>
                  <a:lnTo>
                    <a:pt x="1892" y="164"/>
                  </a:lnTo>
                  <a:lnTo>
                    <a:pt x="1892" y="164"/>
                  </a:lnTo>
                  <a:lnTo>
                    <a:pt x="1922" y="144"/>
                  </a:lnTo>
                  <a:lnTo>
                    <a:pt x="1952" y="128"/>
                  </a:lnTo>
                  <a:lnTo>
                    <a:pt x="1982" y="116"/>
                  </a:lnTo>
                  <a:lnTo>
                    <a:pt x="2014" y="106"/>
                  </a:lnTo>
                  <a:lnTo>
                    <a:pt x="2044" y="102"/>
                  </a:lnTo>
                  <a:lnTo>
                    <a:pt x="2074" y="100"/>
                  </a:lnTo>
                  <a:lnTo>
                    <a:pt x="2106" y="102"/>
                  </a:lnTo>
                  <a:lnTo>
                    <a:pt x="2134" y="108"/>
                  </a:lnTo>
                  <a:lnTo>
                    <a:pt x="2162" y="120"/>
                  </a:lnTo>
                  <a:lnTo>
                    <a:pt x="2190" y="134"/>
                  </a:lnTo>
                  <a:lnTo>
                    <a:pt x="2214" y="152"/>
                  </a:lnTo>
                  <a:lnTo>
                    <a:pt x="2238" y="174"/>
                  </a:lnTo>
                  <a:lnTo>
                    <a:pt x="2258" y="202"/>
                  </a:lnTo>
                  <a:lnTo>
                    <a:pt x="2278" y="232"/>
                  </a:lnTo>
                  <a:lnTo>
                    <a:pt x="2292" y="266"/>
                  </a:lnTo>
                  <a:lnTo>
                    <a:pt x="2306" y="306"/>
                  </a:lnTo>
                  <a:lnTo>
                    <a:pt x="2306" y="306"/>
                  </a:lnTo>
                  <a:lnTo>
                    <a:pt x="2314" y="346"/>
                  </a:lnTo>
                  <a:lnTo>
                    <a:pt x="2320" y="386"/>
                  </a:lnTo>
                  <a:lnTo>
                    <a:pt x="2322" y="422"/>
                  </a:lnTo>
                  <a:lnTo>
                    <a:pt x="2322" y="456"/>
                  </a:lnTo>
                  <a:lnTo>
                    <a:pt x="2318" y="488"/>
                  </a:lnTo>
                  <a:lnTo>
                    <a:pt x="2310" y="518"/>
                  </a:lnTo>
                  <a:lnTo>
                    <a:pt x="2300" y="544"/>
                  </a:lnTo>
                  <a:lnTo>
                    <a:pt x="2288" y="568"/>
                  </a:lnTo>
                  <a:lnTo>
                    <a:pt x="2272" y="590"/>
                  </a:lnTo>
                  <a:lnTo>
                    <a:pt x="2254" y="610"/>
                  </a:lnTo>
                  <a:lnTo>
                    <a:pt x="2234" y="626"/>
                  </a:lnTo>
                  <a:lnTo>
                    <a:pt x="2212" y="640"/>
                  </a:lnTo>
                  <a:lnTo>
                    <a:pt x="2186" y="652"/>
                  </a:lnTo>
                  <a:lnTo>
                    <a:pt x="2160" y="660"/>
                  </a:lnTo>
                  <a:lnTo>
                    <a:pt x="2130" y="664"/>
                  </a:lnTo>
                  <a:lnTo>
                    <a:pt x="2100" y="666"/>
                  </a:lnTo>
                  <a:lnTo>
                    <a:pt x="2100" y="666"/>
                  </a:lnTo>
                  <a:lnTo>
                    <a:pt x="2088" y="666"/>
                  </a:lnTo>
                  <a:lnTo>
                    <a:pt x="2076" y="664"/>
                  </a:lnTo>
                  <a:lnTo>
                    <a:pt x="2052" y="656"/>
                  </a:lnTo>
                  <a:lnTo>
                    <a:pt x="2028" y="646"/>
                  </a:lnTo>
                  <a:lnTo>
                    <a:pt x="2008" y="630"/>
                  </a:lnTo>
                  <a:lnTo>
                    <a:pt x="1988" y="612"/>
                  </a:lnTo>
                  <a:lnTo>
                    <a:pt x="1970" y="592"/>
                  </a:lnTo>
                  <a:lnTo>
                    <a:pt x="1956" y="568"/>
                  </a:lnTo>
                  <a:lnTo>
                    <a:pt x="1946" y="544"/>
                  </a:lnTo>
                  <a:lnTo>
                    <a:pt x="1942" y="530"/>
                  </a:lnTo>
                  <a:lnTo>
                    <a:pt x="1940" y="518"/>
                  </a:lnTo>
                  <a:lnTo>
                    <a:pt x="1938" y="504"/>
                  </a:lnTo>
                  <a:lnTo>
                    <a:pt x="1938" y="490"/>
                  </a:lnTo>
                  <a:lnTo>
                    <a:pt x="1940" y="476"/>
                  </a:lnTo>
                  <a:lnTo>
                    <a:pt x="1944" y="464"/>
                  </a:lnTo>
                  <a:lnTo>
                    <a:pt x="1948" y="450"/>
                  </a:lnTo>
                  <a:lnTo>
                    <a:pt x="1954" y="436"/>
                  </a:lnTo>
                  <a:lnTo>
                    <a:pt x="1962" y="422"/>
                  </a:lnTo>
                  <a:lnTo>
                    <a:pt x="1972" y="410"/>
                  </a:lnTo>
                  <a:lnTo>
                    <a:pt x="1984" y="396"/>
                  </a:lnTo>
                  <a:lnTo>
                    <a:pt x="1998" y="384"/>
                  </a:lnTo>
                  <a:lnTo>
                    <a:pt x="2014" y="372"/>
                  </a:lnTo>
                  <a:lnTo>
                    <a:pt x="2034" y="360"/>
                  </a:lnTo>
                  <a:lnTo>
                    <a:pt x="2054" y="350"/>
                  </a:lnTo>
                  <a:lnTo>
                    <a:pt x="2076" y="340"/>
                  </a:lnTo>
                  <a:lnTo>
                    <a:pt x="2076" y="340"/>
                  </a:lnTo>
                  <a:lnTo>
                    <a:pt x="2048" y="340"/>
                  </a:lnTo>
                  <a:lnTo>
                    <a:pt x="2022" y="342"/>
                  </a:lnTo>
                  <a:lnTo>
                    <a:pt x="1998" y="350"/>
                  </a:lnTo>
                  <a:lnTo>
                    <a:pt x="1976" y="358"/>
                  </a:lnTo>
                  <a:lnTo>
                    <a:pt x="1956" y="370"/>
                  </a:lnTo>
                  <a:lnTo>
                    <a:pt x="1938" y="384"/>
                  </a:lnTo>
                  <a:lnTo>
                    <a:pt x="1924" y="400"/>
                  </a:lnTo>
                  <a:lnTo>
                    <a:pt x="1910" y="420"/>
                  </a:lnTo>
                  <a:lnTo>
                    <a:pt x="1900" y="440"/>
                  </a:lnTo>
                  <a:lnTo>
                    <a:pt x="1892" y="460"/>
                  </a:lnTo>
                  <a:lnTo>
                    <a:pt x="1888" y="484"/>
                  </a:lnTo>
                  <a:lnTo>
                    <a:pt x="1886" y="508"/>
                  </a:lnTo>
                  <a:lnTo>
                    <a:pt x="1888" y="532"/>
                  </a:lnTo>
                  <a:lnTo>
                    <a:pt x="1892" y="558"/>
                  </a:lnTo>
                  <a:lnTo>
                    <a:pt x="1900" y="584"/>
                  </a:lnTo>
                  <a:lnTo>
                    <a:pt x="1912" y="610"/>
                  </a:lnTo>
                  <a:lnTo>
                    <a:pt x="1912" y="610"/>
                  </a:lnTo>
                  <a:lnTo>
                    <a:pt x="1918" y="624"/>
                  </a:lnTo>
                  <a:lnTo>
                    <a:pt x="1926" y="636"/>
                  </a:lnTo>
                  <a:lnTo>
                    <a:pt x="1936" y="648"/>
                  </a:lnTo>
                  <a:lnTo>
                    <a:pt x="1946" y="660"/>
                  </a:lnTo>
                  <a:lnTo>
                    <a:pt x="1958" y="670"/>
                  </a:lnTo>
                  <a:lnTo>
                    <a:pt x="1970" y="682"/>
                  </a:lnTo>
                  <a:lnTo>
                    <a:pt x="1984" y="690"/>
                  </a:lnTo>
                  <a:lnTo>
                    <a:pt x="2000" y="698"/>
                  </a:lnTo>
                  <a:lnTo>
                    <a:pt x="2016" y="706"/>
                  </a:lnTo>
                  <a:lnTo>
                    <a:pt x="2032" y="712"/>
                  </a:lnTo>
                  <a:lnTo>
                    <a:pt x="2050" y="718"/>
                  </a:lnTo>
                  <a:lnTo>
                    <a:pt x="2068" y="722"/>
                  </a:lnTo>
                  <a:lnTo>
                    <a:pt x="2088" y="724"/>
                  </a:lnTo>
                  <a:lnTo>
                    <a:pt x="2110" y="724"/>
                  </a:lnTo>
                  <a:lnTo>
                    <a:pt x="2130" y="724"/>
                  </a:lnTo>
                  <a:lnTo>
                    <a:pt x="2152" y="722"/>
                  </a:lnTo>
                  <a:lnTo>
                    <a:pt x="2152" y="722"/>
                  </a:lnTo>
                  <a:lnTo>
                    <a:pt x="2182" y="716"/>
                  </a:lnTo>
                  <a:lnTo>
                    <a:pt x="2210" y="708"/>
                  </a:lnTo>
                  <a:lnTo>
                    <a:pt x="2234" y="698"/>
                  </a:lnTo>
                  <a:lnTo>
                    <a:pt x="2256" y="688"/>
                  </a:lnTo>
                  <a:lnTo>
                    <a:pt x="2276" y="676"/>
                  </a:lnTo>
                  <a:lnTo>
                    <a:pt x="2296" y="660"/>
                  </a:lnTo>
                  <a:lnTo>
                    <a:pt x="2312" y="644"/>
                  </a:lnTo>
                  <a:lnTo>
                    <a:pt x="2326" y="628"/>
                  </a:lnTo>
                  <a:lnTo>
                    <a:pt x="2338" y="608"/>
                  </a:lnTo>
                  <a:lnTo>
                    <a:pt x="2350" y="588"/>
                  </a:lnTo>
                  <a:lnTo>
                    <a:pt x="2358" y="566"/>
                  </a:lnTo>
                  <a:lnTo>
                    <a:pt x="2366" y="544"/>
                  </a:lnTo>
                  <a:lnTo>
                    <a:pt x="2372" y="520"/>
                  </a:lnTo>
                  <a:lnTo>
                    <a:pt x="2378" y="496"/>
                  </a:lnTo>
                  <a:lnTo>
                    <a:pt x="2382" y="470"/>
                  </a:lnTo>
                  <a:lnTo>
                    <a:pt x="2384" y="442"/>
                  </a:lnTo>
                  <a:lnTo>
                    <a:pt x="2384" y="442"/>
                  </a:lnTo>
                  <a:lnTo>
                    <a:pt x="2386" y="418"/>
                  </a:lnTo>
                  <a:lnTo>
                    <a:pt x="2390" y="396"/>
                  </a:lnTo>
                  <a:lnTo>
                    <a:pt x="2394" y="376"/>
                  </a:lnTo>
                  <a:lnTo>
                    <a:pt x="2402" y="358"/>
                  </a:lnTo>
                  <a:lnTo>
                    <a:pt x="2408" y="342"/>
                  </a:lnTo>
                  <a:lnTo>
                    <a:pt x="2418" y="328"/>
                  </a:lnTo>
                  <a:lnTo>
                    <a:pt x="2426" y="316"/>
                  </a:lnTo>
                  <a:lnTo>
                    <a:pt x="2438" y="304"/>
                  </a:lnTo>
                  <a:lnTo>
                    <a:pt x="2448" y="294"/>
                  </a:lnTo>
                  <a:lnTo>
                    <a:pt x="2460" y="286"/>
                  </a:lnTo>
                  <a:lnTo>
                    <a:pt x="2472" y="280"/>
                  </a:lnTo>
                  <a:lnTo>
                    <a:pt x="2486" y="276"/>
                  </a:lnTo>
                  <a:lnTo>
                    <a:pt x="2500" y="272"/>
                  </a:lnTo>
                  <a:lnTo>
                    <a:pt x="2512" y="270"/>
                  </a:lnTo>
                  <a:lnTo>
                    <a:pt x="2526" y="268"/>
                  </a:lnTo>
                  <a:lnTo>
                    <a:pt x="2540" y="268"/>
                  </a:lnTo>
                  <a:lnTo>
                    <a:pt x="2570" y="272"/>
                  </a:lnTo>
                  <a:lnTo>
                    <a:pt x="2596" y="278"/>
                  </a:lnTo>
                  <a:lnTo>
                    <a:pt x="2622" y="290"/>
                  </a:lnTo>
                  <a:lnTo>
                    <a:pt x="2646" y="304"/>
                  </a:lnTo>
                  <a:lnTo>
                    <a:pt x="2668" y="320"/>
                  </a:lnTo>
                  <a:lnTo>
                    <a:pt x="2686" y="338"/>
                  </a:lnTo>
                  <a:lnTo>
                    <a:pt x="2698" y="358"/>
                  </a:lnTo>
                  <a:lnTo>
                    <a:pt x="2704" y="370"/>
                  </a:lnTo>
                  <a:lnTo>
                    <a:pt x="2706" y="380"/>
                  </a:lnTo>
                  <a:lnTo>
                    <a:pt x="2706" y="380"/>
                  </a:lnTo>
                  <a:lnTo>
                    <a:pt x="2728" y="370"/>
                  </a:lnTo>
                  <a:lnTo>
                    <a:pt x="2750" y="362"/>
                  </a:lnTo>
                  <a:lnTo>
                    <a:pt x="2772" y="356"/>
                  </a:lnTo>
                  <a:lnTo>
                    <a:pt x="2794" y="350"/>
                  </a:lnTo>
                  <a:lnTo>
                    <a:pt x="2816" y="346"/>
                  </a:lnTo>
                  <a:lnTo>
                    <a:pt x="2838" y="344"/>
                  </a:lnTo>
                  <a:lnTo>
                    <a:pt x="2860" y="344"/>
                  </a:lnTo>
                  <a:lnTo>
                    <a:pt x="2880" y="346"/>
                  </a:lnTo>
                  <a:lnTo>
                    <a:pt x="2900" y="348"/>
                  </a:lnTo>
                  <a:lnTo>
                    <a:pt x="2920" y="352"/>
                  </a:lnTo>
                  <a:lnTo>
                    <a:pt x="2940" y="356"/>
                  </a:lnTo>
                  <a:lnTo>
                    <a:pt x="2958" y="364"/>
                  </a:lnTo>
                  <a:lnTo>
                    <a:pt x="2976" y="370"/>
                  </a:lnTo>
                  <a:lnTo>
                    <a:pt x="2994" y="380"/>
                  </a:lnTo>
                  <a:lnTo>
                    <a:pt x="3010" y="390"/>
                  </a:lnTo>
                  <a:lnTo>
                    <a:pt x="3024" y="402"/>
                  </a:lnTo>
                  <a:lnTo>
                    <a:pt x="3040" y="414"/>
                  </a:lnTo>
                  <a:lnTo>
                    <a:pt x="3052" y="428"/>
                  </a:lnTo>
                  <a:lnTo>
                    <a:pt x="3064" y="444"/>
                  </a:lnTo>
                  <a:lnTo>
                    <a:pt x="3076" y="460"/>
                  </a:lnTo>
                  <a:lnTo>
                    <a:pt x="3084" y="478"/>
                  </a:lnTo>
                  <a:lnTo>
                    <a:pt x="3092" y="496"/>
                  </a:lnTo>
                  <a:lnTo>
                    <a:pt x="3100" y="514"/>
                  </a:lnTo>
                  <a:lnTo>
                    <a:pt x="3104" y="534"/>
                  </a:lnTo>
                  <a:lnTo>
                    <a:pt x="3108" y="556"/>
                  </a:lnTo>
                  <a:lnTo>
                    <a:pt x="3110" y="578"/>
                  </a:lnTo>
                  <a:lnTo>
                    <a:pt x="3110" y="600"/>
                  </a:lnTo>
                  <a:lnTo>
                    <a:pt x="3110" y="624"/>
                  </a:lnTo>
                  <a:lnTo>
                    <a:pt x="3106" y="648"/>
                  </a:lnTo>
                  <a:lnTo>
                    <a:pt x="3100" y="674"/>
                  </a:lnTo>
                  <a:lnTo>
                    <a:pt x="3094" y="700"/>
                  </a:lnTo>
                  <a:lnTo>
                    <a:pt x="3084" y="726"/>
                  </a:lnTo>
                  <a:lnTo>
                    <a:pt x="3084" y="726"/>
                  </a:lnTo>
                  <a:lnTo>
                    <a:pt x="3110" y="724"/>
                  </a:lnTo>
                  <a:lnTo>
                    <a:pt x="3134" y="722"/>
                  </a:lnTo>
                  <a:lnTo>
                    <a:pt x="3156" y="724"/>
                  </a:lnTo>
                  <a:lnTo>
                    <a:pt x="3178" y="728"/>
                  </a:lnTo>
                  <a:lnTo>
                    <a:pt x="3200" y="732"/>
                  </a:lnTo>
                  <a:lnTo>
                    <a:pt x="3220" y="740"/>
                  </a:lnTo>
                  <a:lnTo>
                    <a:pt x="3238" y="748"/>
                  </a:lnTo>
                  <a:lnTo>
                    <a:pt x="3256" y="756"/>
                  </a:lnTo>
                  <a:lnTo>
                    <a:pt x="3274" y="768"/>
                  </a:lnTo>
                  <a:lnTo>
                    <a:pt x="3288" y="780"/>
                  </a:lnTo>
                  <a:lnTo>
                    <a:pt x="3302" y="792"/>
                  </a:lnTo>
                  <a:lnTo>
                    <a:pt x="3316" y="808"/>
                  </a:lnTo>
                  <a:lnTo>
                    <a:pt x="3328" y="822"/>
                  </a:lnTo>
                  <a:lnTo>
                    <a:pt x="3338" y="838"/>
                  </a:lnTo>
                  <a:lnTo>
                    <a:pt x="3348" y="854"/>
                  </a:lnTo>
                  <a:lnTo>
                    <a:pt x="3356" y="872"/>
                  </a:lnTo>
                  <a:lnTo>
                    <a:pt x="3362" y="890"/>
                  </a:lnTo>
                  <a:lnTo>
                    <a:pt x="3366" y="908"/>
                  </a:lnTo>
                  <a:lnTo>
                    <a:pt x="3370" y="926"/>
                  </a:lnTo>
                  <a:lnTo>
                    <a:pt x="3372" y="944"/>
                  </a:lnTo>
                  <a:lnTo>
                    <a:pt x="3374" y="962"/>
                  </a:lnTo>
                  <a:lnTo>
                    <a:pt x="3372" y="982"/>
                  </a:lnTo>
                  <a:lnTo>
                    <a:pt x="3370" y="1000"/>
                  </a:lnTo>
                  <a:lnTo>
                    <a:pt x="3366" y="1018"/>
                  </a:lnTo>
                  <a:lnTo>
                    <a:pt x="3360" y="1036"/>
                  </a:lnTo>
                  <a:lnTo>
                    <a:pt x="3354" y="1052"/>
                  </a:lnTo>
                  <a:lnTo>
                    <a:pt x="3344" y="1070"/>
                  </a:lnTo>
                  <a:lnTo>
                    <a:pt x="3334" y="1086"/>
                  </a:lnTo>
                  <a:lnTo>
                    <a:pt x="3322" y="1102"/>
                  </a:lnTo>
                  <a:lnTo>
                    <a:pt x="3308" y="1116"/>
                  </a:lnTo>
                  <a:lnTo>
                    <a:pt x="3294" y="1130"/>
                  </a:lnTo>
                  <a:lnTo>
                    <a:pt x="3276" y="1142"/>
                  </a:lnTo>
                  <a:lnTo>
                    <a:pt x="3276" y="1142"/>
                  </a:lnTo>
                  <a:lnTo>
                    <a:pt x="3240" y="1164"/>
                  </a:lnTo>
                  <a:lnTo>
                    <a:pt x="3204" y="1180"/>
                  </a:lnTo>
                  <a:lnTo>
                    <a:pt x="3170" y="1192"/>
                  </a:lnTo>
                  <a:lnTo>
                    <a:pt x="3136" y="1202"/>
                  </a:lnTo>
                  <a:lnTo>
                    <a:pt x="3102" y="1206"/>
                  </a:lnTo>
                  <a:lnTo>
                    <a:pt x="3072" y="1208"/>
                  </a:lnTo>
                  <a:lnTo>
                    <a:pt x="3042" y="1206"/>
                  </a:lnTo>
                  <a:lnTo>
                    <a:pt x="3016" y="1202"/>
                  </a:lnTo>
                  <a:lnTo>
                    <a:pt x="2990" y="1194"/>
                  </a:lnTo>
                  <a:lnTo>
                    <a:pt x="2968" y="1184"/>
                  </a:lnTo>
                  <a:lnTo>
                    <a:pt x="2946" y="1172"/>
                  </a:lnTo>
                  <a:lnTo>
                    <a:pt x="2928" y="1156"/>
                  </a:lnTo>
                  <a:lnTo>
                    <a:pt x="2914" y="1140"/>
                  </a:lnTo>
                  <a:lnTo>
                    <a:pt x="2902" y="1120"/>
                  </a:lnTo>
                  <a:lnTo>
                    <a:pt x="2894" y="1100"/>
                  </a:lnTo>
                  <a:lnTo>
                    <a:pt x="2888" y="1078"/>
                  </a:lnTo>
                  <a:lnTo>
                    <a:pt x="2888" y="1078"/>
                  </a:lnTo>
                  <a:lnTo>
                    <a:pt x="2886" y="1050"/>
                  </a:lnTo>
                  <a:lnTo>
                    <a:pt x="2886" y="1024"/>
                  </a:lnTo>
                  <a:lnTo>
                    <a:pt x="2888" y="1000"/>
                  </a:lnTo>
                  <a:lnTo>
                    <a:pt x="2894" y="980"/>
                  </a:lnTo>
                  <a:lnTo>
                    <a:pt x="2902" y="960"/>
                  </a:lnTo>
                  <a:lnTo>
                    <a:pt x="2912" y="944"/>
                  </a:lnTo>
                  <a:lnTo>
                    <a:pt x="2924" y="930"/>
                  </a:lnTo>
                  <a:lnTo>
                    <a:pt x="2938" y="918"/>
                  </a:lnTo>
                  <a:lnTo>
                    <a:pt x="2952" y="908"/>
                  </a:lnTo>
                  <a:lnTo>
                    <a:pt x="2968" y="900"/>
                  </a:lnTo>
                  <a:lnTo>
                    <a:pt x="2984" y="894"/>
                  </a:lnTo>
                  <a:lnTo>
                    <a:pt x="3002" y="892"/>
                  </a:lnTo>
                  <a:lnTo>
                    <a:pt x="3020" y="892"/>
                  </a:lnTo>
                  <a:lnTo>
                    <a:pt x="3038" y="894"/>
                  </a:lnTo>
                  <a:lnTo>
                    <a:pt x="3056" y="898"/>
                  </a:lnTo>
                  <a:lnTo>
                    <a:pt x="3072" y="906"/>
                  </a:lnTo>
                  <a:lnTo>
                    <a:pt x="3072" y="906"/>
                  </a:lnTo>
                  <a:lnTo>
                    <a:pt x="3098" y="920"/>
                  </a:lnTo>
                  <a:lnTo>
                    <a:pt x="3116" y="936"/>
                  </a:lnTo>
                  <a:lnTo>
                    <a:pt x="3124" y="944"/>
                  </a:lnTo>
                  <a:lnTo>
                    <a:pt x="3132" y="954"/>
                  </a:lnTo>
                  <a:lnTo>
                    <a:pt x="3136" y="964"/>
                  </a:lnTo>
                  <a:lnTo>
                    <a:pt x="3142" y="974"/>
                  </a:lnTo>
                  <a:lnTo>
                    <a:pt x="3144" y="984"/>
                  </a:lnTo>
                  <a:lnTo>
                    <a:pt x="3144" y="994"/>
                  </a:lnTo>
                  <a:lnTo>
                    <a:pt x="3144" y="1004"/>
                  </a:lnTo>
                  <a:lnTo>
                    <a:pt x="3142" y="1016"/>
                  </a:lnTo>
                  <a:lnTo>
                    <a:pt x="3140" y="1026"/>
                  </a:lnTo>
                  <a:lnTo>
                    <a:pt x="3134" y="1036"/>
                  </a:lnTo>
                  <a:lnTo>
                    <a:pt x="3128" y="1046"/>
                  </a:lnTo>
                  <a:lnTo>
                    <a:pt x="3120" y="1056"/>
                  </a:lnTo>
                  <a:lnTo>
                    <a:pt x="3120" y="1056"/>
                  </a:lnTo>
                  <a:lnTo>
                    <a:pt x="3136" y="1054"/>
                  </a:lnTo>
                  <a:lnTo>
                    <a:pt x="3152" y="1048"/>
                  </a:lnTo>
                  <a:lnTo>
                    <a:pt x="3164" y="1042"/>
                  </a:lnTo>
                  <a:lnTo>
                    <a:pt x="3176" y="1034"/>
                  </a:lnTo>
                  <a:lnTo>
                    <a:pt x="3184" y="1024"/>
                  </a:lnTo>
                  <a:lnTo>
                    <a:pt x="3190" y="1014"/>
                  </a:lnTo>
                  <a:lnTo>
                    <a:pt x="3192" y="1002"/>
                  </a:lnTo>
                  <a:lnTo>
                    <a:pt x="3194" y="988"/>
                  </a:lnTo>
                  <a:lnTo>
                    <a:pt x="3192" y="974"/>
                  </a:lnTo>
                  <a:lnTo>
                    <a:pt x="3188" y="958"/>
                  </a:lnTo>
                  <a:lnTo>
                    <a:pt x="3182" y="944"/>
                  </a:lnTo>
                  <a:lnTo>
                    <a:pt x="3174" y="928"/>
                  </a:lnTo>
                  <a:lnTo>
                    <a:pt x="3164" y="912"/>
                  </a:lnTo>
                  <a:lnTo>
                    <a:pt x="3150" y="896"/>
                  </a:lnTo>
                  <a:lnTo>
                    <a:pt x="3136" y="880"/>
                  </a:lnTo>
                  <a:lnTo>
                    <a:pt x="3118" y="864"/>
                  </a:lnTo>
                  <a:lnTo>
                    <a:pt x="3118" y="864"/>
                  </a:lnTo>
                  <a:lnTo>
                    <a:pt x="3108" y="856"/>
                  </a:lnTo>
                  <a:lnTo>
                    <a:pt x="3096" y="850"/>
                  </a:lnTo>
                  <a:lnTo>
                    <a:pt x="3074" y="840"/>
                  </a:lnTo>
                  <a:lnTo>
                    <a:pt x="3048" y="834"/>
                  </a:lnTo>
                  <a:lnTo>
                    <a:pt x="3024" y="832"/>
                  </a:lnTo>
                  <a:lnTo>
                    <a:pt x="2996" y="834"/>
                  </a:lnTo>
                  <a:lnTo>
                    <a:pt x="2970" y="838"/>
                  </a:lnTo>
                  <a:lnTo>
                    <a:pt x="2944" y="846"/>
                  </a:lnTo>
                  <a:lnTo>
                    <a:pt x="2918" y="856"/>
                  </a:lnTo>
                  <a:lnTo>
                    <a:pt x="2894" y="870"/>
                  </a:lnTo>
                  <a:lnTo>
                    <a:pt x="2872" y="886"/>
                  </a:lnTo>
                  <a:lnTo>
                    <a:pt x="2852" y="904"/>
                  </a:lnTo>
                  <a:lnTo>
                    <a:pt x="2836" y="926"/>
                  </a:lnTo>
                  <a:lnTo>
                    <a:pt x="2820" y="948"/>
                  </a:lnTo>
                  <a:lnTo>
                    <a:pt x="2810" y="972"/>
                  </a:lnTo>
                  <a:lnTo>
                    <a:pt x="2804" y="998"/>
                  </a:lnTo>
                  <a:lnTo>
                    <a:pt x="2802" y="1010"/>
                  </a:lnTo>
                  <a:lnTo>
                    <a:pt x="2802" y="1024"/>
                  </a:lnTo>
                  <a:lnTo>
                    <a:pt x="2802" y="1024"/>
                  </a:lnTo>
                  <a:lnTo>
                    <a:pt x="2802" y="1052"/>
                  </a:lnTo>
                  <a:lnTo>
                    <a:pt x="2806" y="1076"/>
                  </a:lnTo>
                  <a:lnTo>
                    <a:pt x="2812" y="1102"/>
                  </a:lnTo>
                  <a:lnTo>
                    <a:pt x="2818" y="1124"/>
                  </a:lnTo>
                  <a:lnTo>
                    <a:pt x="2828" y="1146"/>
                  </a:lnTo>
                  <a:lnTo>
                    <a:pt x="2838" y="1166"/>
                  </a:lnTo>
                  <a:lnTo>
                    <a:pt x="2850" y="1186"/>
                  </a:lnTo>
                  <a:lnTo>
                    <a:pt x="2864" y="1202"/>
                  </a:lnTo>
                  <a:lnTo>
                    <a:pt x="2882" y="1218"/>
                  </a:lnTo>
                  <a:lnTo>
                    <a:pt x="2900" y="1232"/>
                  </a:lnTo>
                  <a:lnTo>
                    <a:pt x="2920" y="1244"/>
                  </a:lnTo>
                  <a:lnTo>
                    <a:pt x="2942" y="1252"/>
                  </a:lnTo>
                  <a:lnTo>
                    <a:pt x="2966" y="1260"/>
                  </a:lnTo>
                  <a:lnTo>
                    <a:pt x="2992" y="1266"/>
                  </a:lnTo>
                  <a:lnTo>
                    <a:pt x="3018" y="1270"/>
                  </a:lnTo>
                  <a:lnTo>
                    <a:pt x="3048" y="1270"/>
                  </a:lnTo>
                  <a:lnTo>
                    <a:pt x="3048" y="1270"/>
                  </a:lnTo>
                  <a:lnTo>
                    <a:pt x="3098" y="1268"/>
                  </a:lnTo>
                  <a:lnTo>
                    <a:pt x="3142" y="1264"/>
                  </a:lnTo>
                  <a:lnTo>
                    <a:pt x="3180" y="1254"/>
                  </a:lnTo>
                  <a:lnTo>
                    <a:pt x="3214" y="1244"/>
                  </a:lnTo>
                  <a:lnTo>
                    <a:pt x="3246" y="1230"/>
                  </a:lnTo>
                  <a:lnTo>
                    <a:pt x="3274" y="1216"/>
                  </a:lnTo>
                  <a:lnTo>
                    <a:pt x="3298" y="1200"/>
                  </a:lnTo>
                  <a:lnTo>
                    <a:pt x="3320" y="1182"/>
                  </a:lnTo>
                  <a:lnTo>
                    <a:pt x="3364" y="1146"/>
                  </a:lnTo>
                  <a:lnTo>
                    <a:pt x="3406" y="1110"/>
                  </a:lnTo>
                  <a:lnTo>
                    <a:pt x="3428" y="1092"/>
                  </a:lnTo>
                  <a:lnTo>
                    <a:pt x="3452" y="1078"/>
                  </a:lnTo>
                  <a:lnTo>
                    <a:pt x="3478" y="1064"/>
                  </a:lnTo>
                  <a:lnTo>
                    <a:pt x="3508" y="1052"/>
                  </a:lnTo>
                  <a:lnTo>
                    <a:pt x="3508" y="1052"/>
                  </a:lnTo>
                  <a:lnTo>
                    <a:pt x="3548" y="1038"/>
                  </a:lnTo>
                  <a:lnTo>
                    <a:pt x="3592" y="1026"/>
                  </a:lnTo>
                  <a:lnTo>
                    <a:pt x="3634" y="1016"/>
                  </a:lnTo>
                  <a:lnTo>
                    <a:pt x="3678" y="1010"/>
                  </a:lnTo>
                  <a:lnTo>
                    <a:pt x="3720" y="1004"/>
                  </a:lnTo>
                  <a:lnTo>
                    <a:pt x="3764" y="1002"/>
                  </a:lnTo>
                  <a:lnTo>
                    <a:pt x="3808" y="1002"/>
                  </a:lnTo>
                  <a:lnTo>
                    <a:pt x="3852" y="1006"/>
                  </a:lnTo>
                  <a:lnTo>
                    <a:pt x="3894" y="1012"/>
                  </a:lnTo>
                  <a:lnTo>
                    <a:pt x="3938" y="1020"/>
                  </a:lnTo>
                  <a:lnTo>
                    <a:pt x="3978" y="1034"/>
                  </a:lnTo>
                  <a:lnTo>
                    <a:pt x="4018" y="1050"/>
                  </a:lnTo>
                  <a:lnTo>
                    <a:pt x="4058" y="1070"/>
                  </a:lnTo>
                  <a:lnTo>
                    <a:pt x="4096" y="1094"/>
                  </a:lnTo>
                  <a:lnTo>
                    <a:pt x="4130" y="1124"/>
                  </a:lnTo>
                  <a:lnTo>
                    <a:pt x="4164" y="1156"/>
                  </a:lnTo>
                  <a:lnTo>
                    <a:pt x="4164" y="1156"/>
                  </a:lnTo>
                  <a:lnTo>
                    <a:pt x="4188" y="1180"/>
                  </a:lnTo>
                  <a:lnTo>
                    <a:pt x="4212" y="1204"/>
                  </a:lnTo>
                  <a:lnTo>
                    <a:pt x="4238" y="1226"/>
                  </a:lnTo>
                  <a:lnTo>
                    <a:pt x="4264" y="1246"/>
                  </a:lnTo>
                  <a:lnTo>
                    <a:pt x="4292" y="1266"/>
                  </a:lnTo>
                  <a:lnTo>
                    <a:pt x="4320" y="1284"/>
                  </a:lnTo>
                  <a:lnTo>
                    <a:pt x="4378" y="1320"/>
                  </a:lnTo>
                  <a:lnTo>
                    <a:pt x="4442" y="1354"/>
                  </a:lnTo>
                  <a:lnTo>
                    <a:pt x="4510" y="1384"/>
                  </a:lnTo>
                  <a:lnTo>
                    <a:pt x="4582" y="1414"/>
                  </a:lnTo>
                  <a:lnTo>
                    <a:pt x="4658" y="1442"/>
                  </a:lnTo>
                  <a:lnTo>
                    <a:pt x="4658" y="1442"/>
                  </a:lnTo>
                  <a:lnTo>
                    <a:pt x="4626" y="1444"/>
                  </a:lnTo>
                  <a:lnTo>
                    <a:pt x="4596" y="1446"/>
                  </a:lnTo>
                  <a:lnTo>
                    <a:pt x="4566" y="1446"/>
                  </a:lnTo>
                  <a:lnTo>
                    <a:pt x="4536" y="1444"/>
                  </a:lnTo>
                  <a:lnTo>
                    <a:pt x="4506" y="1440"/>
                  </a:lnTo>
                  <a:lnTo>
                    <a:pt x="4478" y="1434"/>
                  </a:lnTo>
                  <a:lnTo>
                    <a:pt x="4450" y="1428"/>
                  </a:lnTo>
                  <a:lnTo>
                    <a:pt x="4422" y="1420"/>
                  </a:lnTo>
                  <a:lnTo>
                    <a:pt x="4368" y="1400"/>
                  </a:lnTo>
                  <a:lnTo>
                    <a:pt x="4316" y="1378"/>
                  </a:lnTo>
                  <a:lnTo>
                    <a:pt x="4264" y="1352"/>
                  </a:lnTo>
                  <a:lnTo>
                    <a:pt x="4214" y="1324"/>
                  </a:lnTo>
                  <a:lnTo>
                    <a:pt x="4116" y="1268"/>
                  </a:lnTo>
                  <a:lnTo>
                    <a:pt x="4066" y="1240"/>
                  </a:lnTo>
                  <a:lnTo>
                    <a:pt x="4016" y="1214"/>
                  </a:lnTo>
                  <a:lnTo>
                    <a:pt x="3966" y="1192"/>
                  </a:lnTo>
                  <a:lnTo>
                    <a:pt x="3914" y="1172"/>
                  </a:lnTo>
                  <a:lnTo>
                    <a:pt x="3888" y="1164"/>
                  </a:lnTo>
                  <a:lnTo>
                    <a:pt x="3862" y="1158"/>
                  </a:lnTo>
                  <a:lnTo>
                    <a:pt x="3834" y="1152"/>
                  </a:lnTo>
                  <a:lnTo>
                    <a:pt x="3808" y="1148"/>
                  </a:lnTo>
                  <a:lnTo>
                    <a:pt x="3808" y="1148"/>
                  </a:lnTo>
                  <a:lnTo>
                    <a:pt x="3772" y="1144"/>
                  </a:lnTo>
                  <a:lnTo>
                    <a:pt x="3738" y="1144"/>
                  </a:lnTo>
                  <a:lnTo>
                    <a:pt x="3704" y="1146"/>
                  </a:lnTo>
                  <a:lnTo>
                    <a:pt x="3672" y="1150"/>
                  </a:lnTo>
                  <a:lnTo>
                    <a:pt x="3638" y="1156"/>
                  </a:lnTo>
                  <a:lnTo>
                    <a:pt x="3606" y="1164"/>
                  </a:lnTo>
                  <a:lnTo>
                    <a:pt x="3572" y="1174"/>
                  </a:lnTo>
                  <a:lnTo>
                    <a:pt x="3540" y="1188"/>
                  </a:lnTo>
                  <a:lnTo>
                    <a:pt x="3506" y="1202"/>
                  </a:lnTo>
                  <a:lnTo>
                    <a:pt x="3474" y="1220"/>
                  </a:lnTo>
                  <a:lnTo>
                    <a:pt x="3440" y="1238"/>
                  </a:lnTo>
                  <a:lnTo>
                    <a:pt x="3406" y="1260"/>
                  </a:lnTo>
                  <a:lnTo>
                    <a:pt x="3372" y="1282"/>
                  </a:lnTo>
                  <a:lnTo>
                    <a:pt x="3338" y="1308"/>
                  </a:lnTo>
                  <a:lnTo>
                    <a:pt x="3268" y="1364"/>
                  </a:lnTo>
                  <a:lnTo>
                    <a:pt x="3268" y="1364"/>
                  </a:lnTo>
                  <a:lnTo>
                    <a:pt x="3226" y="1396"/>
                  </a:lnTo>
                  <a:lnTo>
                    <a:pt x="3182" y="1426"/>
                  </a:lnTo>
                  <a:lnTo>
                    <a:pt x="3136" y="1454"/>
                  </a:lnTo>
                  <a:lnTo>
                    <a:pt x="3088" y="1478"/>
                  </a:lnTo>
                  <a:lnTo>
                    <a:pt x="3038" y="1500"/>
                  </a:lnTo>
                  <a:lnTo>
                    <a:pt x="2986" y="1518"/>
                  </a:lnTo>
                  <a:lnTo>
                    <a:pt x="2932" y="1534"/>
                  </a:lnTo>
                  <a:lnTo>
                    <a:pt x="2878" y="1544"/>
                  </a:lnTo>
                  <a:lnTo>
                    <a:pt x="2822" y="1550"/>
                  </a:lnTo>
                  <a:lnTo>
                    <a:pt x="2792" y="1550"/>
                  </a:lnTo>
                  <a:lnTo>
                    <a:pt x="2764" y="1550"/>
                  </a:lnTo>
                  <a:lnTo>
                    <a:pt x="2736" y="1548"/>
                  </a:lnTo>
                  <a:lnTo>
                    <a:pt x="2706" y="1546"/>
                  </a:lnTo>
                  <a:lnTo>
                    <a:pt x="2678" y="1542"/>
                  </a:lnTo>
                  <a:lnTo>
                    <a:pt x="2648" y="1536"/>
                  </a:lnTo>
                  <a:lnTo>
                    <a:pt x="2618" y="1530"/>
                  </a:lnTo>
                  <a:lnTo>
                    <a:pt x="2588" y="1522"/>
                  </a:lnTo>
                  <a:lnTo>
                    <a:pt x="2560" y="1512"/>
                  </a:lnTo>
                  <a:lnTo>
                    <a:pt x="2530" y="1500"/>
                  </a:lnTo>
                  <a:lnTo>
                    <a:pt x="2500" y="1486"/>
                  </a:lnTo>
                  <a:lnTo>
                    <a:pt x="2470" y="1472"/>
                  </a:lnTo>
                  <a:lnTo>
                    <a:pt x="2440" y="1456"/>
                  </a:lnTo>
                  <a:lnTo>
                    <a:pt x="2410" y="1436"/>
                  </a:lnTo>
                  <a:lnTo>
                    <a:pt x="2410" y="1436"/>
                  </a:lnTo>
                  <a:lnTo>
                    <a:pt x="2432" y="1424"/>
                  </a:lnTo>
                  <a:lnTo>
                    <a:pt x="2450" y="1410"/>
                  </a:lnTo>
                  <a:lnTo>
                    <a:pt x="2466" y="1398"/>
                  </a:lnTo>
                  <a:lnTo>
                    <a:pt x="2482" y="1382"/>
                  </a:lnTo>
                  <a:lnTo>
                    <a:pt x="2494" y="1368"/>
                  </a:lnTo>
                  <a:lnTo>
                    <a:pt x="2506" y="1352"/>
                  </a:lnTo>
                  <a:lnTo>
                    <a:pt x="2516" y="1336"/>
                  </a:lnTo>
                  <a:lnTo>
                    <a:pt x="2524" y="1320"/>
                  </a:lnTo>
                  <a:lnTo>
                    <a:pt x="2530" y="1302"/>
                  </a:lnTo>
                  <a:lnTo>
                    <a:pt x="2534" y="1286"/>
                  </a:lnTo>
                  <a:lnTo>
                    <a:pt x="2538" y="1268"/>
                  </a:lnTo>
                  <a:lnTo>
                    <a:pt x="2540" y="1250"/>
                  </a:lnTo>
                  <a:lnTo>
                    <a:pt x="2540" y="1232"/>
                  </a:lnTo>
                  <a:lnTo>
                    <a:pt x="2540" y="1214"/>
                  </a:lnTo>
                  <a:lnTo>
                    <a:pt x="2536" y="1178"/>
                  </a:lnTo>
                  <a:lnTo>
                    <a:pt x="2526" y="1142"/>
                  </a:lnTo>
                  <a:lnTo>
                    <a:pt x="2514" y="1106"/>
                  </a:lnTo>
                  <a:lnTo>
                    <a:pt x="2500" y="1072"/>
                  </a:lnTo>
                  <a:lnTo>
                    <a:pt x="2482" y="1038"/>
                  </a:lnTo>
                  <a:lnTo>
                    <a:pt x="2462" y="1006"/>
                  </a:lnTo>
                  <a:lnTo>
                    <a:pt x="2442" y="974"/>
                  </a:lnTo>
                  <a:lnTo>
                    <a:pt x="2420" y="946"/>
                  </a:lnTo>
                  <a:lnTo>
                    <a:pt x="2398" y="920"/>
                  </a:lnTo>
                  <a:lnTo>
                    <a:pt x="2398" y="920"/>
                  </a:lnTo>
                  <a:lnTo>
                    <a:pt x="2380" y="904"/>
                  </a:lnTo>
                  <a:lnTo>
                    <a:pt x="2362" y="888"/>
                  </a:lnTo>
                  <a:lnTo>
                    <a:pt x="2340" y="872"/>
                  </a:lnTo>
                  <a:lnTo>
                    <a:pt x="2316" y="858"/>
                  </a:lnTo>
                  <a:lnTo>
                    <a:pt x="2292" y="846"/>
                  </a:lnTo>
                  <a:lnTo>
                    <a:pt x="2264" y="834"/>
                  </a:lnTo>
                  <a:lnTo>
                    <a:pt x="2236" y="826"/>
                  </a:lnTo>
                  <a:lnTo>
                    <a:pt x="2208" y="818"/>
                  </a:lnTo>
                  <a:lnTo>
                    <a:pt x="2178" y="812"/>
                  </a:lnTo>
                  <a:lnTo>
                    <a:pt x="2148" y="810"/>
                  </a:lnTo>
                  <a:lnTo>
                    <a:pt x="2118" y="810"/>
                  </a:lnTo>
                  <a:lnTo>
                    <a:pt x="2088" y="812"/>
                  </a:lnTo>
                  <a:lnTo>
                    <a:pt x="2056" y="816"/>
                  </a:lnTo>
                  <a:lnTo>
                    <a:pt x="2026" y="824"/>
                  </a:lnTo>
                  <a:lnTo>
                    <a:pt x="1998" y="836"/>
                  </a:lnTo>
                  <a:lnTo>
                    <a:pt x="1970" y="850"/>
                  </a:lnTo>
                  <a:lnTo>
                    <a:pt x="1970" y="850"/>
                  </a:lnTo>
                  <a:close/>
                </a:path>
              </a:pathLst>
            </a:custGeom>
            <a:grpFill/>
            <a:ln w="12700">
              <a:solidFill>
                <a:srgbClr val="FABE00"/>
              </a:solidFill>
              <a:prstDash val="solid"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" name="Freeform 9"/>
            <p:cNvSpPr/>
            <p:nvPr/>
          </p:nvSpPr>
          <p:spPr bwMode="auto">
            <a:xfrm>
              <a:off x="1982788" y="2973388"/>
              <a:ext cx="5905500" cy="1793875"/>
            </a:xfrm>
            <a:custGeom>
              <a:gdLst>
                <a:gd fmla="*/ 196 w 3720" name="T0"/>
                <a:gd fmla="*/ 618 h 1130" name="T1"/>
                <a:gd fmla="*/ 88 w 3720" name="T2"/>
                <a:gd fmla="*/ 616 h 1130" name="T3"/>
                <a:gd fmla="*/ 14 w 3720" name="T4"/>
                <a:gd fmla="*/ 534 h 1130" name="T5"/>
                <a:gd fmla="*/ 2 w 3720" name="T6"/>
                <a:gd fmla="*/ 426 h 1130" name="T7"/>
                <a:gd fmla="*/ 68 w 3720" name="T8"/>
                <a:gd fmla="*/ 302 h 1130" name="T9"/>
                <a:gd fmla="*/ 206 w 3720" name="T10"/>
                <a:gd fmla="*/ 242 h 1130" name="T11"/>
                <a:gd fmla="*/ 248 w 3720" name="T12"/>
                <a:gd fmla="*/ 136 h 1130" name="T13"/>
                <a:gd fmla="*/ 352 w 3720" name="T14"/>
                <a:gd fmla="*/ 48 h 1130" name="T15"/>
                <a:gd fmla="*/ 492 w 3720" name="T16"/>
                <a:gd fmla="*/ 2 h 1130" name="T17"/>
                <a:gd fmla="*/ 648 w 3720" name="T18"/>
                <a:gd fmla="*/ 20 h 1130" name="T19"/>
                <a:gd fmla="*/ 794 w 3720" name="T20"/>
                <a:gd fmla="*/ 130 h 1130" name="T21"/>
                <a:gd fmla="*/ 960 w 3720" name="T22"/>
                <a:gd fmla="*/ 158 h 1130" name="T23"/>
                <a:gd fmla="*/ 1184 w 3720" name="T24"/>
                <a:gd fmla="*/ 212 h 1130" name="T25"/>
                <a:gd fmla="*/ 1328 w 3720" name="T26"/>
                <a:gd fmla="*/ 410 h 1130" name="T27"/>
                <a:gd fmla="*/ 1342 w 3720" name="T28"/>
                <a:gd fmla="*/ 522 h 1130" name="T29"/>
                <a:gd fmla="*/ 1298 w 3720" name="T30"/>
                <a:gd fmla="*/ 610 h 1130" name="T31"/>
                <a:gd fmla="*/ 1128 w 3720" name="T32"/>
                <a:gd fmla="*/ 704 h 1130" name="T33"/>
                <a:gd fmla="*/ 1042 w 3720" name="T34"/>
                <a:gd fmla="*/ 692 h 1130" name="T35"/>
                <a:gd fmla="*/ 990 w 3720" name="T36"/>
                <a:gd fmla="*/ 644 h 1130" name="T37"/>
                <a:gd fmla="*/ 968 w 3720" name="T38"/>
                <a:gd fmla="*/ 548 h 1130" name="T39"/>
                <a:gd fmla="*/ 1006 w 3720" name="T40"/>
                <a:gd fmla="*/ 462 h 1130" name="T41"/>
                <a:gd fmla="*/ 1080 w 3720" name="T42"/>
                <a:gd fmla="*/ 438 h 1130" name="T43"/>
                <a:gd fmla="*/ 1142 w 3720" name="T44"/>
                <a:gd fmla="*/ 464 h 1130" name="T45"/>
                <a:gd fmla="*/ 1172 w 3720" name="T46"/>
                <a:gd fmla="*/ 528 h 1130" name="T47"/>
                <a:gd fmla="*/ 1194 w 3720" name="T48"/>
                <a:gd fmla="*/ 534 h 1130" name="T49"/>
                <a:gd fmla="*/ 1180 w 3720" name="T50"/>
                <a:gd fmla="*/ 438 h 1130" name="T51"/>
                <a:gd fmla="*/ 1114 w 3720" name="T52"/>
                <a:gd fmla="*/ 366 h 1130" name="T53"/>
                <a:gd fmla="*/ 996 w 3720" name="T54"/>
                <a:gd fmla="*/ 388 h 1130" name="T55"/>
                <a:gd fmla="*/ 910 w 3720" name="T56"/>
                <a:gd fmla="*/ 502 h 1130" name="T57"/>
                <a:gd fmla="*/ 924 w 3720" name="T58"/>
                <a:gd fmla="*/ 652 h 1130" name="T59"/>
                <a:gd fmla="*/ 996 w 3720" name="T60"/>
                <a:gd fmla="*/ 744 h 1130" name="T61"/>
                <a:gd fmla="*/ 1112 w 3720" name="T62"/>
                <a:gd fmla="*/ 778 h 1130" name="T63"/>
                <a:gd fmla="*/ 1296 w 3720" name="T64"/>
                <a:gd fmla="*/ 784 h 1130" name="T65"/>
                <a:gd fmla="*/ 1500 w 3720" name="T66"/>
                <a:gd fmla="*/ 872 h 1130" name="T67"/>
                <a:gd fmla="*/ 1668 w 3720" name="T68"/>
                <a:gd fmla="*/ 882 h 1130" name="T69"/>
                <a:gd fmla="*/ 1912 w 3720" name="T70"/>
                <a:gd fmla="*/ 840 h 1130" name="T71"/>
                <a:gd fmla="*/ 2116 w 3720" name="T72"/>
                <a:gd fmla="*/ 738 h 1130" name="T73"/>
                <a:gd fmla="*/ 2372 w 3720" name="T74"/>
                <a:gd fmla="*/ 546 h 1130" name="T75"/>
                <a:gd fmla="*/ 2628 w 3720" name="T76"/>
                <a:gd fmla="*/ 472 h 1130" name="T77"/>
                <a:gd fmla="*/ 2846 w 3720" name="T78"/>
                <a:gd fmla="*/ 518 h 1130" name="T79"/>
                <a:gd fmla="*/ 3056 w 3720" name="T80"/>
                <a:gd fmla="*/ 646 h 1130" name="T81"/>
                <a:gd fmla="*/ 3330 w 3720" name="T82"/>
                <a:gd fmla="*/ 750 h 1130" name="T83"/>
                <a:gd fmla="*/ 3720 w 3720" name="T84"/>
                <a:gd fmla="*/ 732 h 1130" name="T85"/>
                <a:gd fmla="*/ 3516 w 3720" name="T86"/>
                <a:gd fmla="*/ 814 h 1130" name="T87"/>
                <a:gd fmla="*/ 3278 w 3720" name="T88"/>
                <a:gd fmla="*/ 844 h 1130" name="T89"/>
                <a:gd fmla="*/ 3100 w 3720" name="T90"/>
                <a:gd fmla="*/ 804 h 1130" name="T91"/>
                <a:gd fmla="*/ 2758 w 3720" name="T92"/>
                <a:gd fmla="*/ 680 h 1130" name="T93"/>
                <a:gd fmla="*/ 2570 w 3720" name="T94"/>
                <a:gd fmla="*/ 674 h 1130" name="T95"/>
                <a:gd fmla="*/ 2410 w 3720" name="T96"/>
                <a:gd fmla="*/ 750 h 1130" name="T97"/>
                <a:gd fmla="*/ 2108 w 3720" name="T98"/>
                <a:gd fmla="*/ 946 h 1130" name="T99"/>
                <a:gd fmla="*/ 1766 w 3720" name="T100"/>
                <a:gd fmla="*/ 1070 h 1130" name="T101"/>
                <a:gd fmla="*/ 1424 w 3720" name="T102"/>
                <a:gd fmla="*/ 1126 h 1130" name="T103"/>
                <a:gd fmla="*/ 1074 w 3720" name="T104"/>
                <a:gd fmla="*/ 1116 h 1130" name="T105"/>
                <a:gd fmla="*/ 808 w 3720" name="T106"/>
                <a:gd fmla="*/ 1060 h 1130" name="T107"/>
                <a:gd fmla="*/ 538 w 3720" name="T108"/>
                <a:gd fmla="*/ 922 h 1130" name="T109"/>
                <a:gd fmla="*/ 308 w 3720" name="T110"/>
                <a:gd fmla="*/ 632 h 1130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130" w="3720">
                  <a:moveTo>
                    <a:pt x="276" y="564"/>
                  </a:moveTo>
                  <a:lnTo>
                    <a:pt x="276" y="564"/>
                  </a:lnTo>
                  <a:lnTo>
                    <a:pt x="256" y="582"/>
                  </a:lnTo>
                  <a:lnTo>
                    <a:pt x="236" y="596"/>
                  </a:lnTo>
                  <a:lnTo>
                    <a:pt x="216" y="608"/>
                  </a:lnTo>
                  <a:lnTo>
                    <a:pt x="196" y="618"/>
                  </a:lnTo>
                  <a:lnTo>
                    <a:pt x="178" y="624"/>
                  </a:lnTo>
                  <a:lnTo>
                    <a:pt x="158" y="628"/>
                  </a:lnTo>
                  <a:lnTo>
                    <a:pt x="140" y="628"/>
                  </a:lnTo>
                  <a:lnTo>
                    <a:pt x="122" y="626"/>
                  </a:lnTo>
                  <a:lnTo>
                    <a:pt x="104" y="622"/>
                  </a:lnTo>
                  <a:lnTo>
                    <a:pt x="88" y="616"/>
                  </a:lnTo>
                  <a:lnTo>
                    <a:pt x="72" y="608"/>
                  </a:lnTo>
                  <a:lnTo>
                    <a:pt x="58" y="596"/>
                  </a:lnTo>
                  <a:lnTo>
                    <a:pt x="46" y="584"/>
                  </a:lnTo>
                  <a:lnTo>
                    <a:pt x="34" y="570"/>
                  </a:lnTo>
                  <a:lnTo>
                    <a:pt x="24" y="552"/>
                  </a:lnTo>
                  <a:lnTo>
                    <a:pt x="14" y="534"/>
                  </a:lnTo>
                  <a:lnTo>
                    <a:pt x="14" y="534"/>
                  </a:lnTo>
                  <a:lnTo>
                    <a:pt x="8" y="514"/>
                  </a:lnTo>
                  <a:lnTo>
                    <a:pt x="2" y="494"/>
                  </a:lnTo>
                  <a:lnTo>
                    <a:pt x="0" y="472"/>
                  </a:lnTo>
                  <a:lnTo>
                    <a:pt x="0" y="450"/>
                  </a:lnTo>
                  <a:lnTo>
                    <a:pt x="2" y="426"/>
                  </a:lnTo>
                  <a:lnTo>
                    <a:pt x="6" y="404"/>
                  </a:lnTo>
                  <a:lnTo>
                    <a:pt x="14" y="382"/>
                  </a:lnTo>
                  <a:lnTo>
                    <a:pt x="24" y="360"/>
                  </a:lnTo>
                  <a:lnTo>
                    <a:pt x="36" y="340"/>
                  </a:lnTo>
                  <a:lnTo>
                    <a:pt x="50" y="320"/>
                  </a:lnTo>
                  <a:lnTo>
                    <a:pt x="68" y="302"/>
                  </a:lnTo>
                  <a:lnTo>
                    <a:pt x="90" y="286"/>
                  </a:lnTo>
                  <a:lnTo>
                    <a:pt x="114" y="272"/>
                  </a:lnTo>
                  <a:lnTo>
                    <a:pt x="142" y="258"/>
                  </a:lnTo>
                  <a:lnTo>
                    <a:pt x="172" y="250"/>
                  </a:lnTo>
                  <a:lnTo>
                    <a:pt x="206" y="242"/>
                  </a:lnTo>
                  <a:lnTo>
                    <a:pt x="206" y="242"/>
                  </a:lnTo>
                  <a:lnTo>
                    <a:pt x="208" y="224"/>
                  </a:lnTo>
                  <a:lnTo>
                    <a:pt x="212" y="206"/>
                  </a:lnTo>
                  <a:lnTo>
                    <a:pt x="218" y="188"/>
                  </a:lnTo>
                  <a:lnTo>
                    <a:pt x="226" y="172"/>
                  </a:lnTo>
                  <a:lnTo>
                    <a:pt x="236" y="154"/>
                  </a:lnTo>
                  <a:lnTo>
                    <a:pt x="248" y="136"/>
                  </a:lnTo>
                  <a:lnTo>
                    <a:pt x="262" y="120"/>
                  </a:lnTo>
                  <a:lnTo>
                    <a:pt x="276" y="104"/>
                  </a:lnTo>
                  <a:lnTo>
                    <a:pt x="294" y="90"/>
                  </a:lnTo>
                  <a:lnTo>
                    <a:pt x="312" y="74"/>
                  </a:lnTo>
                  <a:lnTo>
                    <a:pt x="330" y="62"/>
                  </a:lnTo>
                  <a:lnTo>
                    <a:pt x="352" y="48"/>
                  </a:lnTo>
                  <a:lnTo>
                    <a:pt x="372" y="38"/>
                  </a:lnTo>
                  <a:lnTo>
                    <a:pt x="396" y="28"/>
                  </a:lnTo>
                  <a:lnTo>
                    <a:pt x="418" y="18"/>
                  </a:lnTo>
                  <a:lnTo>
                    <a:pt x="442" y="12"/>
                  </a:lnTo>
                  <a:lnTo>
                    <a:pt x="468" y="6"/>
                  </a:lnTo>
                  <a:lnTo>
                    <a:pt x="492" y="2"/>
                  </a:lnTo>
                  <a:lnTo>
                    <a:pt x="518" y="0"/>
                  </a:lnTo>
                  <a:lnTo>
                    <a:pt x="544" y="0"/>
                  </a:lnTo>
                  <a:lnTo>
                    <a:pt x="570" y="2"/>
                  </a:lnTo>
                  <a:lnTo>
                    <a:pt x="596" y="6"/>
                  </a:lnTo>
                  <a:lnTo>
                    <a:pt x="622" y="12"/>
                  </a:lnTo>
                  <a:lnTo>
                    <a:pt x="648" y="20"/>
                  </a:lnTo>
                  <a:lnTo>
                    <a:pt x="674" y="32"/>
                  </a:lnTo>
                  <a:lnTo>
                    <a:pt x="700" y="46"/>
                  </a:lnTo>
                  <a:lnTo>
                    <a:pt x="724" y="62"/>
                  </a:lnTo>
                  <a:lnTo>
                    <a:pt x="748" y="82"/>
                  </a:lnTo>
                  <a:lnTo>
                    <a:pt x="772" y="104"/>
                  </a:lnTo>
                  <a:lnTo>
                    <a:pt x="794" y="130"/>
                  </a:lnTo>
                  <a:lnTo>
                    <a:pt x="816" y="158"/>
                  </a:lnTo>
                  <a:lnTo>
                    <a:pt x="836" y="190"/>
                  </a:lnTo>
                  <a:lnTo>
                    <a:pt x="836" y="190"/>
                  </a:lnTo>
                  <a:lnTo>
                    <a:pt x="878" y="174"/>
                  </a:lnTo>
                  <a:lnTo>
                    <a:pt x="920" y="164"/>
                  </a:lnTo>
                  <a:lnTo>
                    <a:pt x="960" y="158"/>
                  </a:lnTo>
                  <a:lnTo>
                    <a:pt x="1002" y="156"/>
                  </a:lnTo>
                  <a:lnTo>
                    <a:pt x="1040" y="158"/>
                  </a:lnTo>
                  <a:lnTo>
                    <a:pt x="1080" y="166"/>
                  </a:lnTo>
                  <a:lnTo>
                    <a:pt x="1116" y="176"/>
                  </a:lnTo>
                  <a:lnTo>
                    <a:pt x="1152" y="192"/>
                  </a:lnTo>
                  <a:lnTo>
                    <a:pt x="1184" y="212"/>
                  </a:lnTo>
                  <a:lnTo>
                    <a:pt x="1216" y="236"/>
                  </a:lnTo>
                  <a:lnTo>
                    <a:pt x="1244" y="262"/>
                  </a:lnTo>
                  <a:lnTo>
                    <a:pt x="1270" y="294"/>
                  </a:lnTo>
                  <a:lnTo>
                    <a:pt x="1294" y="330"/>
                  </a:lnTo>
                  <a:lnTo>
                    <a:pt x="1312" y="368"/>
                  </a:lnTo>
                  <a:lnTo>
                    <a:pt x="1328" y="410"/>
                  </a:lnTo>
                  <a:lnTo>
                    <a:pt x="1340" y="456"/>
                  </a:lnTo>
                  <a:lnTo>
                    <a:pt x="1340" y="456"/>
                  </a:lnTo>
                  <a:lnTo>
                    <a:pt x="1344" y="474"/>
                  </a:lnTo>
                  <a:lnTo>
                    <a:pt x="1344" y="490"/>
                  </a:lnTo>
                  <a:lnTo>
                    <a:pt x="1344" y="506"/>
                  </a:lnTo>
                  <a:lnTo>
                    <a:pt x="1342" y="522"/>
                  </a:lnTo>
                  <a:lnTo>
                    <a:pt x="1338" y="538"/>
                  </a:lnTo>
                  <a:lnTo>
                    <a:pt x="1332" y="554"/>
                  </a:lnTo>
                  <a:lnTo>
                    <a:pt x="1326" y="568"/>
                  </a:lnTo>
                  <a:lnTo>
                    <a:pt x="1318" y="582"/>
                  </a:lnTo>
                  <a:lnTo>
                    <a:pt x="1308" y="596"/>
                  </a:lnTo>
                  <a:lnTo>
                    <a:pt x="1298" y="610"/>
                  </a:lnTo>
                  <a:lnTo>
                    <a:pt x="1274" y="634"/>
                  </a:lnTo>
                  <a:lnTo>
                    <a:pt x="1248" y="656"/>
                  </a:lnTo>
                  <a:lnTo>
                    <a:pt x="1220" y="674"/>
                  </a:lnTo>
                  <a:lnTo>
                    <a:pt x="1190" y="688"/>
                  </a:lnTo>
                  <a:lnTo>
                    <a:pt x="1158" y="698"/>
                  </a:lnTo>
                  <a:lnTo>
                    <a:pt x="1128" y="704"/>
                  </a:lnTo>
                  <a:lnTo>
                    <a:pt x="1112" y="706"/>
                  </a:lnTo>
                  <a:lnTo>
                    <a:pt x="1098" y="706"/>
                  </a:lnTo>
                  <a:lnTo>
                    <a:pt x="1082" y="704"/>
                  </a:lnTo>
                  <a:lnTo>
                    <a:pt x="1068" y="702"/>
                  </a:lnTo>
                  <a:lnTo>
                    <a:pt x="1056" y="698"/>
                  </a:lnTo>
                  <a:lnTo>
                    <a:pt x="1042" y="692"/>
                  </a:lnTo>
                  <a:lnTo>
                    <a:pt x="1030" y="686"/>
                  </a:lnTo>
                  <a:lnTo>
                    <a:pt x="1018" y="678"/>
                  </a:lnTo>
                  <a:lnTo>
                    <a:pt x="1008" y="668"/>
                  </a:lnTo>
                  <a:lnTo>
                    <a:pt x="998" y="656"/>
                  </a:lnTo>
                  <a:lnTo>
                    <a:pt x="998" y="656"/>
                  </a:lnTo>
                  <a:lnTo>
                    <a:pt x="990" y="644"/>
                  </a:lnTo>
                  <a:lnTo>
                    <a:pt x="984" y="628"/>
                  </a:lnTo>
                  <a:lnTo>
                    <a:pt x="978" y="614"/>
                  </a:lnTo>
                  <a:lnTo>
                    <a:pt x="974" y="598"/>
                  </a:lnTo>
                  <a:lnTo>
                    <a:pt x="970" y="580"/>
                  </a:lnTo>
                  <a:lnTo>
                    <a:pt x="968" y="564"/>
                  </a:lnTo>
                  <a:lnTo>
                    <a:pt x="968" y="548"/>
                  </a:lnTo>
                  <a:lnTo>
                    <a:pt x="970" y="530"/>
                  </a:lnTo>
                  <a:lnTo>
                    <a:pt x="974" y="514"/>
                  </a:lnTo>
                  <a:lnTo>
                    <a:pt x="978" y="500"/>
                  </a:lnTo>
                  <a:lnTo>
                    <a:pt x="986" y="486"/>
                  </a:lnTo>
                  <a:lnTo>
                    <a:pt x="996" y="472"/>
                  </a:lnTo>
                  <a:lnTo>
                    <a:pt x="1006" y="462"/>
                  </a:lnTo>
                  <a:lnTo>
                    <a:pt x="1020" y="452"/>
                  </a:lnTo>
                  <a:lnTo>
                    <a:pt x="1036" y="444"/>
                  </a:lnTo>
                  <a:lnTo>
                    <a:pt x="1054" y="440"/>
                  </a:lnTo>
                  <a:lnTo>
                    <a:pt x="1054" y="440"/>
                  </a:lnTo>
                  <a:lnTo>
                    <a:pt x="1066" y="438"/>
                  </a:lnTo>
                  <a:lnTo>
                    <a:pt x="1080" y="438"/>
                  </a:lnTo>
                  <a:lnTo>
                    <a:pt x="1092" y="438"/>
                  </a:lnTo>
                  <a:lnTo>
                    <a:pt x="1102" y="442"/>
                  </a:lnTo>
                  <a:lnTo>
                    <a:pt x="1114" y="446"/>
                  </a:lnTo>
                  <a:lnTo>
                    <a:pt x="1124" y="450"/>
                  </a:lnTo>
                  <a:lnTo>
                    <a:pt x="1134" y="456"/>
                  </a:lnTo>
                  <a:lnTo>
                    <a:pt x="1142" y="464"/>
                  </a:lnTo>
                  <a:lnTo>
                    <a:pt x="1150" y="472"/>
                  </a:lnTo>
                  <a:lnTo>
                    <a:pt x="1156" y="482"/>
                  </a:lnTo>
                  <a:lnTo>
                    <a:pt x="1162" y="492"/>
                  </a:lnTo>
                  <a:lnTo>
                    <a:pt x="1166" y="504"/>
                  </a:lnTo>
                  <a:lnTo>
                    <a:pt x="1170" y="516"/>
                  </a:lnTo>
                  <a:lnTo>
                    <a:pt x="1172" y="528"/>
                  </a:lnTo>
                  <a:lnTo>
                    <a:pt x="1172" y="544"/>
                  </a:lnTo>
                  <a:lnTo>
                    <a:pt x="1172" y="558"/>
                  </a:lnTo>
                  <a:lnTo>
                    <a:pt x="1172" y="558"/>
                  </a:lnTo>
                  <a:lnTo>
                    <a:pt x="1182" y="552"/>
                  </a:lnTo>
                  <a:lnTo>
                    <a:pt x="1188" y="544"/>
                  </a:lnTo>
                  <a:lnTo>
                    <a:pt x="1194" y="534"/>
                  </a:lnTo>
                  <a:lnTo>
                    <a:pt x="1196" y="520"/>
                  </a:lnTo>
                  <a:lnTo>
                    <a:pt x="1196" y="504"/>
                  </a:lnTo>
                  <a:lnTo>
                    <a:pt x="1196" y="488"/>
                  </a:lnTo>
                  <a:lnTo>
                    <a:pt x="1192" y="472"/>
                  </a:lnTo>
                  <a:lnTo>
                    <a:pt x="1186" y="454"/>
                  </a:lnTo>
                  <a:lnTo>
                    <a:pt x="1180" y="438"/>
                  </a:lnTo>
                  <a:lnTo>
                    <a:pt x="1172" y="422"/>
                  </a:lnTo>
                  <a:lnTo>
                    <a:pt x="1162" y="406"/>
                  </a:lnTo>
                  <a:lnTo>
                    <a:pt x="1152" y="392"/>
                  </a:lnTo>
                  <a:lnTo>
                    <a:pt x="1140" y="382"/>
                  </a:lnTo>
                  <a:lnTo>
                    <a:pt x="1128" y="372"/>
                  </a:lnTo>
                  <a:lnTo>
                    <a:pt x="1114" y="366"/>
                  </a:lnTo>
                  <a:lnTo>
                    <a:pt x="1098" y="364"/>
                  </a:lnTo>
                  <a:lnTo>
                    <a:pt x="1098" y="364"/>
                  </a:lnTo>
                  <a:lnTo>
                    <a:pt x="1070" y="364"/>
                  </a:lnTo>
                  <a:lnTo>
                    <a:pt x="1044" y="368"/>
                  </a:lnTo>
                  <a:lnTo>
                    <a:pt x="1020" y="376"/>
                  </a:lnTo>
                  <a:lnTo>
                    <a:pt x="996" y="388"/>
                  </a:lnTo>
                  <a:lnTo>
                    <a:pt x="976" y="402"/>
                  </a:lnTo>
                  <a:lnTo>
                    <a:pt x="958" y="418"/>
                  </a:lnTo>
                  <a:lnTo>
                    <a:pt x="942" y="436"/>
                  </a:lnTo>
                  <a:lnTo>
                    <a:pt x="930" y="456"/>
                  </a:lnTo>
                  <a:lnTo>
                    <a:pt x="918" y="480"/>
                  </a:lnTo>
                  <a:lnTo>
                    <a:pt x="910" y="502"/>
                  </a:lnTo>
                  <a:lnTo>
                    <a:pt x="906" y="526"/>
                  </a:lnTo>
                  <a:lnTo>
                    <a:pt x="902" y="552"/>
                  </a:lnTo>
                  <a:lnTo>
                    <a:pt x="902" y="578"/>
                  </a:lnTo>
                  <a:lnTo>
                    <a:pt x="906" y="602"/>
                  </a:lnTo>
                  <a:lnTo>
                    <a:pt x="914" y="628"/>
                  </a:lnTo>
                  <a:lnTo>
                    <a:pt x="924" y="652"/>
                  </a:lnTo>
                  <a:lnTo>
                    <a:pt x="924" y="652"/>
                  </a:lnTo>
                  <a:lnTo>
                    <a:pt x="936" y="676"/>
                  </a:lnTo>
                  <a:lnTo>
                    <a:pt x="950" y="696"/>
                  </a:lnTo>
                  <a:lnTo>
                    <a:pt x="964" y="716"/>
                  </a:lnTo>
                  <a:lnTo>
                    <a:pt x="980" y="732"/>
                  </a:lnTo>
                  <a:lnTo>
                    <a:pt x="996" y="744"/>
                  </a:lnTo>
                  <a:lnTo>
                    <a:pt x="1012" y="756"/>
                  </a:lnTo>
                  <a:lnTo>
                    <a:pt x="1030" y="764"/>
                  </a:lnTo>
                  <a:lnTo>
                    <a:pt x="1050" y="770"/>
                  </a:lnTo>
                  <a:lnTo>
                    <a:pt x="1070" y="776"/>
                  </a:lnTo>
                  <a:lnTo>
                    <a:pt x="1090" y="778"/>
                  </a:lnTo>
                  <a:lnTo>
                    <a:pt x="1112" y="778"/>
                  </a:lnTo>
                  <a:lnTo>
                    <a:pt x="1136" y="776"/>
                  </a:lnTo>
                  <a:lnTo>
                    <a:pt x="1162" y="772"/>
                  </a:lnTo>
                  <a:lnTo>
                    <a:pt x="1188" y="766"/>
                  </a:lnTo>
                  <a:lnTo>
                    <a:pt x="1244" y="752"/>
                  </a:lnTo>
                  <a:lnTo>
                    <a:pt x="1244" y="752"/>
                  </a:lnTo>
                  <a:lnTo>
                    <a:pt x="1296" y="784"/>
                  </a:lnTo>
                  <a:lnTo>
                    <a:pt x="1346" y="814"/>
                  </a:lnTo>
                  <a:lnTo>
                    <a:pt x="1396" y="838"/>
                  </a:lnTo>
                  <a:lnTo>
                    <a:pt x="1422" y="848"/>
                  </a:lnTo>
                  <a:lnTo>
                    <a:pt x="1448" y="858"/>
                  </a:lnTo>
                  <a:lnTo>
                    <a:pt x="1474" y="866"/>
                  </a:lnTo>
                  <a:lnTo>
                    <a:pt x="1500" y="872"/>
                  </a:lnTo>
                  <a:lnTo>
                    <a:pt x="1526" y="878"/>
                  </a:lnTo>
                  <a:lnTo>
                    <a:pt x="1552" y="882"/>
                  </a:lnTo>
                  <a:lnTo>
                    <a:pt x="1580" y="884"/>
                  </a:lnTo>
                  <a:lnTo>
                    <a:pt x="1610" y="884"/>
                  </a:lnTo>
                  <a:lnTo>
                    <a:pt x="1638" y="884"/>
                  </a:lnTo>
                  <a:lnTo>
                    <a:pt x="1668" y="882"/>
                  </a:lnTo>
                  <a:lnTo>
                    <a:pt x="1668" y="882"/>
                  </a:lnTo>
                  <a:lnTo>
                    <a:pt x="1726" y="876"/>
                  </a:lnTo>
                  <a:lnTo>
                    <a:pt x="1778" y="870"/>
                  </a:lnTo>
                  <a:lnTo>
                    <a:pt x="1826" y="862"/>
                  </a:lnTo>
                  <a:lnTo>
                    <a:pt x="1872" y="850"/>
                  </a:lnTo>
                  <a:lnTo>
                    <a:pt x="1912" y="840"/>
                  </a:lnTo>
                  <a:lnTo>
                    <a:pt x="1950" y="826"/>
                  </a:lnTo>
                  <a:lnTo>
                    <a:pt x="1986" y="812"/>
                  </a:lnTo>
                  <a:lnTo>
                    <a:pt x="2020" y="796"/>
                  </a:lnTo>
                  <a:lnTo>
                    <a:pt x="2054" y="778"/>
                  </a:lnTo>
                  <a:lnTo>
                    <a:pt x="2086" y="758"/>
                  </a:lnTo>
                  <a:lnTo>
                    <a:pt x="2116" y="738"/>
                  </a:lnTo>
                  <a:lnTo>
                    <a:pt x="2148" y="714"/>
                  </a:lnTo>
                  <a:lnTo>
                    <a:pt x="2212" y="664"/>
                  </a:lnTo>
                  <a:lnTo>
                    <a:pt x="2284" y="608"/>
                  </a:lnTo>
                  <a:lnTo>
                    <a:pt x="2284" y="608"/>
                  </a:lnTo>
                  <a:lnTo>
                    <a:pt x="2328" y="574"/>
                  </a:lnTo>
                  <a:lnTo>
                    <a:pt x="2372" y="546"/>
                  </a:lnTo>
                  <a:lnTo>
                    <a:pt x="2416" y="524"/>
                  </a:lnTo>
                  <a:lnTo>
                    <a:pt x="2460" y="504"/>
                  </a:lnTo>
                  <a:lnTo>
                    <a:pt x="2504" y="490"/>
                  </a:lnTo>
                  <a:lnTo>
                    <a:pt x="2546" y="480"/>
                  </a:lnTo>
                  <a:lnTo>
                    <a:pt x="2588" y="474"/>
                  </a:lnTo>
                  <a:lnTo>
                    <a:pt x="2628" y="472"/>
                  </a:lnTo>
                  <a:lnTo>
                    <a:pt x="2668" y="472"/>
                  </a:lnTo>
                  <a:lnTo>
                    <a:pt x="2708" y="476"/>
                  </a:lnTo>
                  <a:lnTo>
                    <a:pt x="2744" y="484"/>
                  </a:lnTo>
                  <a:lnTo>
                    <a:pt x="2780" y="492"/>
                  </a:lnTo>
                  <a:lnTo>
                    <a:pt x="2814" y="504"/>
                  </a:lnTo>
                  <a:lnTo>
                    <a:pt x="2846" y="518"/>
                  </a:lnTo>
                  <a:lnTo>
                    <a:pt x="2874" y="532"/>
                  </a:lnTo>
                  <a:lnTo>
                    <a:pt x="2902" y="548"/>
                  </a:lnTo>
                  <a:lnTo>
                    <a:pt x="2902" y="548"/>
                  </a:lnTo>
                  <a:lnTo>
                    <a:pt x="2978" y="598"/>
                  </a:lnTo>
                  <a:lnTo>
                    <a:pt x="3016" y="622"/>
                  </a:lnTo>
                  <a:lnTo>
                    <a:pt x="3056" y="646"/>
                  </a:lnTo>
                  <a:lnTo>
                    <a:pt x="3096" y="668"/>
                  </a:lnTo>
                  <a:lnTo>
                    <a:pt x="3138" y="688"/>
                  </a:lnTo>
                  <a:lnTo>
                    <a:pt x="3182" y="708"/>
                  </a:lnTo>
                  <a:lnTo>
                    <a:pt x="3230" y="724"/>
                  </a:lnTo>
                  <a:lnTo>
                    <a:pt x="3278" y="738"/>
                  </a:lnTo>
                  <a:lnTo>
                    <a:pt x="3330" y="750"/>
                  </a:lnTo>
                  <a:lnTo>
                    <a:pt x="3386" y="756"/>
                  </a:lnTo>
                  <a:lnTo>
                    <a:pt x="3444" y="760"/>
                  </a:lnTo>
                  <a:lnTo>
                    <a:pt x="3506" y="760"/>
                  </a:lnTo>
                  <a:lnTo>
                    <a:pt x="3572" y="756"/>
                  </a:lnTo>
                  <a:lnTo>
                    <a:pt x="3644" y="748"/>
                  </a:lnTo>
                  <a:lnTo>
                    <a:pt x="3720" y="732"/>
                  </a:lnTo>
                  <a:lnTo>
                    <a:pt x="3720" y="732"/>
                  </a:lnTo>
                  <a:lnTo>
                    <a:pt x="3678" y="752"/>
                  </a:lnTo>
                  <a:lnTo>
                    <a:pt x="3638" y="770"/>
                  </a:lnTo>
                  <a:lnTo>
                    <a:pt x="3598" y="786"/>
                  </a:lnTo>
                  <a:lnTo>
                    <a:pt x="3556" y="802"/>
                  </a:lnTo>
                  <a:lnTo>
                    <a:pt x="3516" y="814"/>
                  </a:lnTo>
                  <a:lnTo>
                    <a:pt x="3476" y="824"/>
                  </a:lnTo>
                  <a:lnTo>
                    <a:pt x="3436" y="832"/>
                  </a:lnTo>
                  <a:lnTo>
                    <a:pt x="3396" y="840"/>
                  </a:lnTo>
                  <a:lnTo>
                    <a:pt x="3356" y="844"/>
                  </a:lnTo>
                  <a:lnTo>
                    <a:pt x="3316" y="846"/>
                  </a:lnTo>
                  <a:lnTo>
                    <a:pt x="3278" y="844"/>
                  </a:lnTo>
                  <a:lnTo>
                    <a:pt x="3240" y="842"/>
                  </a:lnTo>
                  <a:lnTo>
                    <a:pt x="3204" y="836"/>
                  </a:lnTo>
                  <a:lnTo>
                    <a:pt x="3168" y="828"/>
                  </a:lnTo>
                  <a:lnTo>
                    <a:pt x="3134" y="818"/>
                  </a:lnTo>
                  <a:lnTo>
                    <a:pt x="3100" y="804"/>
                  </a:lnTo>
                  <a:lnTo>
                    <a:pt x="3100" y="804"/>
                  </a:lnTo>
                  <a:lnTo>
                    <a:pt x="3022" y="772"/>
                  </a:lnTo>
                  <a:lnTo>
                    <a:pt x="2950" y="742"/>
                  </a:lnTo>
                  <a:lnTo>
                    <a:pt x="2884" y="716"/>
                  </a:lnTo>
                  <a:lnTo>
                    <a:pt x="2820" y="694"/>
                  </a:lnTo>
                  <a:lnTo>
                    <a:pt x="2788" y="686"/>
                  </a:lnTo>
                  <a:lnTo>
                    <a:pt x="2758" y="680"/>
                  </a:lnTo>
                  <a:lnTo>
                    <a:pt x="2726" y="674"/>
                  </a:lnTo>
                  <a:lnTo>
                    <a:pt x="2696" y="670"/>
                  </a:lnTo>
                  <a:lnTo>
                    <a:pt x="2666" y="668"/>
                  </a:lnTo>
                  <a:lnTo>
                    <a:pt x="2634" y="668"/>
                  </a:lnTo>
                  <a:lnTo>
                    <a:pt x="2602" y="670"/>
                  </a:lnTo>
                  <a:lnTo>
                    <a:pt x="2570" y="674"/>
                  </a:lnTo>
                  <a:lnTo>
                    <a:pt x="2570" y="674"/>
                  </a:lnTo>
                  <a:lnTo>
                    <a:pt x="2540" y="680"/>
                  </a:lnTo>
                  <a:lnTo>
                    <a:pt x="2510" y="692"/>
                  </a:lnTo>
                  <a:lnTo>
                    <a:pt x="2478" y="708"/>
                  </a:lnTo>
                  <a:lnTo>
                    <a:pt x="2444" y="728"/>
                  </a:lnTo>
                  <a:lnTo>
                    <a:pt x="2410" y="750"/>
                  </a:lnTo>
                  <a:lnTo>
                    <a:pt x="2372" y="774"/>
                  </a:lnTo>
                  <a:lnTo>
                    <a:pt x="2294" y="830"/>
                  </a:lnTo>
                  <a:lnTo>
                    <a:pt x="2250" y="860"/>
                  </a:lnTo>
                  <a:lnTo>
                    <a:pt x="2206" y="890"/>
                  </a:lnTo>
                  <a:lnTo>
                    <a:pt x="2158" y="918"/>
                  </a:lnTo>
                  <a:lnTo>
                    <a:pt x="2108" y="946"/>
                  </a:lnTo>
                  <a:lnTo>
                    <a:pt x="2056" y="974"/>
                  </a:lnTo>
                  <a:lnTo>
                    <a:pt x="2000" y="998"/>
                  </a:lnTo>
                  <a:lnTo>
                    <a:pt x="1942" y="1020"/>
                  </a:lnTo>
                  <a:lnTo>
                    <a:pt x="1882" y="1040"/>
                  </a:lnTo>
                  <a:lnTo>
                    <a:pt x="1882" y="1040"/>
                  </a:lnTo>
                  <a:lnTo>
                    <a:pt x="1766" y="1070"/>
                  </a:lnTo>
                  <a:lnTo>
                    <a:pt x="1708" y="1082"/>
                  </a:lnTo>
                  <a:lnTo>
                    <a:pt x="1652" y="1094"/>
                  </a:lnTo>
                  <a:lnTo>
                    <a:pt x="1594" y="1104"/>
                  </a:lnTo>
                  <a:lnTo>
                    <a:pt x="1538" y="1114"/>
                  </a:lnTo>
                  <a:lnTo>
                    <a:pt x="1480" y="1120"/>
                  </a:lnTo>
                  <a:lnTo>
                    <a:pt x="1424" y="1126"/>
                  </a:lnTo>
                  <a:lnTo>
                    <a:pt x="1366" y="1130"/>
                  </a:lnTo>
                  <a:lnTo>
                    <a:pt x="1308" y="1130"/>
                  </a:lnTo>
                  <a:lnTo>
                    <a:pt x="1252" y="1130"/>
                  </a:lnTo>
                  <a:lnTo>
                    <a:pt x="1192" y="1128"/>
                  </a:lnTo>
                  <a:lnTo>
                    <a:pt x="1134" y="1124"/>
                  </a:lnTo>
                  <a:lnTo>
                    <a:pt x="1074" y="1116"/>
                  </a:lnTo>
                  <a:lnTo>
                    <a:pt x="1014" y="1108"/>
                  </a:lnTo>
                  <a:lnTo>
                    <a:pt x="954" y="1096"/>
                  </a:lnTo>
                  <a:lnTo>
                    <a:pt x="954" y="1096"/>
                  </a:lnTo>
                  <a:lnTo>
                    <a:pt x="904" y="1086"/>
                  </a:lnTo>
                  <a:lnTo>
                    <a:pt x="856" y="1074"/>
                  </a:lnTo>
                  <a:lnTo>
                    <a:pt x="808" y="1060"/>
                  </a:lnTo>
                  <a:lnTo>
                    <a:pt x="762" y="1044"/>
                  </a:lnTo>
                  <a:lnTo>
                    <a:pt x="714" y="1026"/>
                  </a:lnTo>
                  <a:lnTo>
                    <a:pt x="668" y="1004"/>
                  </a:lnTo>
                  <a:lnTo>
                    <a:pt x="624" y="980"/>
                  </a:lnTo>
                  <a:lnTo>
                    <a:pt x="580" y="952"/>
                  </a:lnTo>
                  <a:lnTo>
                    <a:pt x="538" y="922"/>
                  </a:lnTo>
                  <a:lnTo>
                    <a:pt x="496" y="886"/>
                  </a:lnTo>
                  <a:lnTo>
                    <a:pt x="456" y="846"/>
                  </a:lnTo>
                  <a:lnTo>
                    <a:pt x="416" y="800"/>
                  </a:lnTo>
                  <a:lnTo>
                    <a:pt x="378" y="750"/>
                  </a:lnTo>
                  <a:lnTo>
                    <a:pt x="342" y="694"/>
                  </a:lnTo>
                  <a:lnTo>
                    <a:pt x="308" y="632"/>
                  </a:lnTo>
                  <a:lnTo>
                    <a:pt x="276" y="564"/>
                  </a:lnTo>
                  <a:lnTo>
                    <a:pt x="276" y="564"/>
                  </a:lnTo>
                  <a:close/>
                </a:path>
              </a:pathLst>
            </a:custGeom>
            <a:grpFill/>
            <a:ln w="12700">
              <a:solidFill>
                <a:srgbClr val="FABE00"/>
              </a:solidFill>
              <a:prstDash val="solid"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5878513" y="2636838"/>
              <a:ext cx="1079500" cy="1025525"/>
            </a:xfrm>
            <a:custGeom>
              <a:gdLst>
                <a:gd fmla="*/ 110 w 680" name="T0"/>
                <a:gd fmla="*/ 244 h 646" name="T1"/>
                <a:gd fmla="*/ 96 w 680" name="T2"/>
                <a:gd fmla="*/ 186 h 646" name="T3"/>
                <a:gd fmla="*/ 116 w 680" name="T4"/>
                <a:gd fmla="*/ 132 h 646" name="T5"/>
                <a:gd fmla="*/ 174 w 680" name="T6"/>
                <a:gd fmla="*/ 76 h 646" name="T7"/>
                <a:gd fmla="*/ 124 w 680" name="T8"/>
                <a:gd fmla="*/ 64 h 646" name="T9"/>
                <a:gd fmla="*/ 64 w 680" name="T10"/>
                <a:gd fmla="*/ 90 h 646" name="T11"/>
                <a:gd fmla="*/ 18 w 680" name="T12"/>
                <a:gd fmla="*/ 150 h 646" name="T13"/>
                <a:gd fmla="*/ 0 w 680" name="T14"/>
                <a:gd fmla="*/ 222 h 646" name="T15"/>
                <a:gd fmla="*/ 10 w 680" name="T16"/>
                <a:gd fmla="*/ 304 h 646" name="T17"/>
                <a:gd fmla="*/ 46 w 680" name="T18"/>
                <a:gd fmla="*/ 372 h 646" name="T19"/>
                <a:gd fmla="*/ 94 w 680" name="T20"/>
                <a:gd fmla="*/ 406 h 646" name="T21"/>
                <a:gd fmla="*/ 144 w 680" name="T22"/>
                <a:gd fmla="*/ 416 h 646" name="T23"/>
                <a:gd fmla="*/ 332 w 680" name="T24"/>
                <a:gd fmla="*/ 440 h 646" name="T25"/>
                <a:gd fmla="*/ 480 w 680" name="T26"/>
                <a:gd fmla="*/ 490 h 646" name="T27"/>
                <a:gd fmla="*/ 620 w 680" name="T28"/>
                <a:gd fmla="*/ 582 h 646" name="T29"/>
                <a:gd fmla="*/ 670 w 680" name="T30"/>
                <a:gd fmla="*/ 618 h 646" name="T31"/>
                <a:gd fmla="*/ 616 w 680" name="T32"/>
                <a:gd fmla="*/ 518 h 646" name="T33"/>
                <a:gd fmla="*/ 546 w 680" name="T34"/>
                <a:gd fmla="*/ 438 h 646" name="T35"/>
                <a:gd fmla="*/ 470 w 680" name="T36"/>
                <a:gd fmla="*/ 384 h 646" name="T37"/>
                <a:gd fmla="*/ 412 w 680" name="T38"/>
                <a:gd fmla="*/ 364 h 646" name="T39"/>
                <a:gd fmla="*/ 320 w 680" name="T40"/>
                <a:gd fmla="*/ 336 h 646" name="T41"/>
                <a:gd fmla="*/ 282 w 680" name="T42"/>
                <a:gd fmla="*/ 302 h 646" name="T43"/>
                <a:gd fmla="*/ 264 w 680" name="T44"/>
                <a:gd fmla="*/ 256 h 646" name="T45"/>
                <a:gd fmla="*/ 262 w 680" name="T46"/>
                <a:gd fmla="*/ 206 h 646" name="T47"/>
                <a:gd fmla="*/ 310 w 680" name="T48"/>
                <a:gd fmla="*/ 126 h 646" name="T49"/>
                <a:gd fmla="*/ 366 w 680" name="T50"/>
                <a:gd fmla="*/ 102 h 646" name="T51"/>
                <a:gd fmla="*/ 408 w 680" name="T52"/>
                <a:gd fmla="*/ 106 h 646" name="T53"/>
                <a:gd fmla="*/ 438 w 680" name="T54"/>
                <a:gd fmla="*/ 128 h 646" name="T55"/>
                <a:gd fmla="*/ 458 w 680" name="T56"/>
                <a:gd fmla="*/ 188 h 646" name="T57"/>
                <a:gd fmla="*/ 444 w 680" name="T58"/>
                <a:gd fmla="*/ 194 h 646" name="T59"/>
                <a:gd fmla="*/ 400 w 680" name="T60"/>
                <a:gd fmla="*/ 150 h 646" name="T61"/>
                <a:gd fmla="*/ 364 w 680" name="T62"/>
                <a:gd fmla="*/ 152 h 646" name="T63"/>
                <a:gd fmla="*/ 328 w 680" name="T64"/>
                <a:gd fmla="*/ 172 h 646" name="T65"/>
                <a:gd fmla="*/ 306 w 680" name="T66"/>
                <a:gd fmla="*/ 206 h 646" name="T67"/>
                <a:gd fmla="*/ 304 w 680" name="T68"/>
                <a:gd fmla="*/ 248 h 646" name="T69"/>
                <a:gd fmla="*/ 320 w 680" name="T70"/>
                <a:gd fmla="*/ 282 h 646" name="T71"/>
                <a:gd fmla="*/ 362 w 680" name="T72"/>
                <a:gd fmla="*/ 312 h 646" name="T73"/>
                <a:gd fmla="*/ 434 w 680" name="T74"/>
                <a:gd fmla="*/ 322 h 646" name="T75"/>
                <a:gd fmla="*/ 516 w 680" name="T76"/>
                <a:gd fmla="*/ 296 h 646" name="T77"/>
                <a:gd fmla="*/ 546 w 680" name="T78"/>
                <a:gd fmla="*/ 266 h 646" name="T79"/>
                <a:gd fmla="*/ 568 w 680" name="T80"/>
                <a:gd fmla="*/ 174 h 646" name="T81"/>
                <a:gd fmla="*/ 556 w 680" name="T82"/>
                <a:gd fmla="*/ 108 h 646" name="T83"/>
                <a:gd fmla="*/ 524 w 680" name="T84"/>
                <a:gd fmla="*/ 58 h 646" name="T85"/>
                <a:gd fmla="*/ 470 w 680" name="T86"/>
                <a:gd fmla="*/ 20 h 646" name="T87"/>
                <a:gd fmla="*/ 400 w 680" name="T88"/>
                <a:gd fmla="*/ 2 h 646" name="T89"/>
                <a:gd fmla="*/ 336 w 680" name="T90"/>
                <a:gd fmla="*/ 4 h 646" name="T91"/>
                <a:gd fmla="*/ 246 w 680" name="T92"/>
                <a:gd fmla="*/ 46 h 646" name="T93"/>
                <a:gd fmla="*/ 174 w 680" name="T94"/>
                <a:gd fmla="*/ 116 h 646" name="T95"/>
                <a:gd fmla="*/ 132 w 680" name="T96"/>
                <a:gd fmla="*/ 200 h 646" name="T97"/>
                <a:gd fmla="*/ 134 w 680" name="T98"/>
                <a:gd fmla="*/ 272 h 646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646" w="680">
                  <a:moveTo>
                    <a:pt x="134" y="272"/>
                  </a:moveTo>
                  <a:lnTo>
                    <a:pt x="134" y="272"/>
                  </a:lnTo>
                  <a:lnTo>
                    <a:pt x="122" y="258"/>
                  </a:lnTo>
                  <a:lnTo>
                    <a:pt x="110" y="244"/>
                  </a:lnTo>
                  <a:lnTo>
                    <a:pt x="104" y="228"/>
                  </a:lnTo>
                  <a:lnTo>
                    <a:pt x="98" y="214"/>
                  </a:lnTo>
                  <a:lnTo>
                    <a:pt x="96" y="200"/>
                  </a:lnTo>
                  <a:lnTo>
                    <a:pt x="96" y="186"/>
                  </a:lnTo>
                  <a:lnTo>
                    <a:pt x="98" y="172"/>
                  </a:lnTo>
                  <a:lnTo>
                    <a:pt x="104" y="158"/>
                  </a:lnTo>
                  <a:lnTo>
                    <a:pt x="108" y="146"/>
                  </a:lnTo>
                  <a:lnTo>
                    <a:pt x="116" y="132"/>
                  </a:lnTo>
                  <a:lnTo>
                    <a:pt x="124" y="122"/>
                  </a:lnTo>
                  <a:lnTo>
                    <a:pt x="134" y="110"/>
                  </a:lnTo>
                  <a:lnTo>
                    <a:pt x="154" y="90"/>
                  </a:lnTo>
                  <a:lnTo>
                    <a:pt x="174" y="76"/>
                  </a:lnTo>
                  <a:lnTo>
                    <a:pt x="174" y="76"/>
                  </a:lnTo>
                  <a:lnTo>
                    <a:pt x="158" y="68"/>
                  </a:lnTo>
                  <a:lnTo>
                    <a:pt x="140" y="64"/>
                  </a:lnTo>
                  <a:lnTo>
                    <a:pt x="124" y="64"/>
                  </a:lnTo>
                  <a:lnTo>
                    <a:pt x="108" y="66"/>
                  </a:lnTo>
                  <a:lnTo>
                    <a:pt x="92" y="72"/>
                  </a:lnTo>
                  <a:lnTo>
                    <a:pt x="78" y="80"/>
                  </a:lnTo>
                  <a:lnTo>
                    <a:pt x="64" y="90"/>
                  </a:lnTo>
                  <a:lnTo>
                    <a:pt x="50" y="102"/>
                  </a:lnTo>
                  <a:lnTo>
                    <a:pt x="38" y="116"/>
                  </a:lnTo>
                  <a:lnTo>
                    <a:pt x="28" y="132"/>
                  </a:lnTo>
                  <a:lnTo>
                    <a:pt x="18" y="150"/>
                  </a:lnTo>
                  <a:lnTo>
                    <a:pt x="12" y="166"/>
                  </a:lnTo>
                  <a:lnTo>
                    <a:pt x="6" y="186"/>
                  </a:lnTo>
                  <a:lnTo>
                    <a:pt x="2" y="204"/>
                  </a:lnTo>
                  <a:lnTo>
                    <a:pt x="0" y="222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2" y="272"/>
                  </a:lnTo>
                  <a:lnTo>
                    <a:pt x="10" y="304"/>
                  </a:lnTo>
                  <a:lnTo>
                    <a:pt x="20" y="334"/>
                  </a:lnTo>
                  <a:lnTo>
                    <a:pt x="28" y="346"/>
                  </a:lnTo>
                  <a:lnTo>
                    <a:pt x="36" y="360"/>
                  </a:lnTo>
                  <a:lnTo>
                    <a:pt x="46" y="372"/>
                  </a:lnTo>
                  <a:lnTo>
                    <a:pt x="56" y="382"/>
                  </a:lnTo>
                  <a:lnTo>
                    <a:pt x="66" y="392"/>
                  </a:lnTo>
                  <a:lnTo>
                    <a:pt x="80" y="400"/>
                  </a:lnTo>
                  <a:lnTo>
                    <a:pt x="94" y="406"/>
                  </a:lnTo>
                  <a:lnTo>
                    <a:pt x="108" y="410"/>
                  </a:lnTo>
                  <a:lnTo>
                    <a:pt x="126" y="414"/>
                  </a:lnTo>
                  <a:lnTo>
                    <a:pt x="144" y="416"/>
                  </a:lnTo>
                  <a:lnTo>
                    <a:pt x="144" y="416"/>
                  </a:lnTo>
                  <a:lnTo>
                    <a:pt x="198" y="418"/>
                  </a:lnTo>
                  <a:lnTo>
                    <a:pt x="262" y="426"/>
                  </a:lnTo>
                  <a:lnTo>
                    <a:pt x="296" y="432"/>
                  </a:lnTo>
                  <a:lnTo>
                    <a:pt x="332" y="440"/>
                  </a:lnTo>
                  <a:lnTo>
                    <a:pt x="368" y="448"/>
                  </a:lnTo>
                  <a:lnTo>
                    <a:pt x="406" y="460"/>
                  </a:lnTo>
                  <a:lnTo>
                    <a:pt x="444" y="474"/>
                  </a:lnTo>
                  <a:lnTo>
                    <a:pt x="480" y="490"/>
                  </a:lnTo>
                  <a:lnTo>
                    <a:pt x="518" y="508"/>
                  </a:lnTo>
                  <a:lnTo>
                    <a:pt x="554" y="530"/>
                  </a:lnTo>
                  <a:lnTo>
                    <a:pt x="588" y="554"/>
                  </a:lnTo>
                  <a:lnTo>
                    <a:pt x="620" y="582"/>
                  </a:lnTo>
                  <a:lnTo>
                    <a:pt x="652" y="612"/>
                  </a:lnTo>
                  <a:lnTo>
                    <a:pt x="680" y="646"/>
                  </a:lnTo>
                  <a:lnTo>
                    <a:pt x="680" y="646"/>
                  </a:lnTo>
                  <a:lnTo>
                    <a:pt x="670" y="618"/>
                  </a:lnTo>
                  <a:lnTo>
                    <a:pt x="658" y="592"/>
                  </a:lnTo>
                  <a:lnTo>
                    <a:pt x="644" y="566"/>
                  </a:lnTo>
                  <a:lnTo>
                    <a:pt x="630" y="542"/>
                  </a:lnTo>
                  <a:lnTo>
                    <a:pt x="616" y="518"/>
                  </a:lnTo>
                  <a:lnTo>
                    <a:pt x="600" y="496"/>
                  </a:lnTo>
                  <a:lnTo>
                    <a:pt x="582" y="474"/>
                  </a:lnTo>
                  <a:lnTo>
                    <a:pt x="564" y="456"/>
                  </a:lnTo>
                  <a:lnTo>
                    <a:pt x="546" y="438"/>
                  </a:lnTo>
                  <a:lnTo>
                    <a:pt x="528" y="420"/>
                  </a:lnTo>
                  <a:lnTo>
                    <a:pt x="508" y="406"/>
                  </a:lnTo>
                  <a:lnTo>
                    <a:pt x="490" y="394"/>
                  </a:lnTo>
                  <a:lnTo>
                    <a:pt x="470" y="384"/>
                  </a:lnTo>
                  <a:lnTo>
                    <a:pt x="450" y="374"/>
                  </a:lnTo>
                  <a:lnTo>
                    <a:pt x="432" y="368"/>
                  </a:lnTo>
                  <a:lnTo>
                    <a:pt x="412" y="364"/>
                  </a:lnTo>
                  <a:lnTo>
                    <a:pt x="412" y="364"/>
                  </a:lnTo>
                  <a:lnTo>
                    <a:pt x="376" y="358"/>
                  </a:lnTo>
                  <a:lnTo>
                    <a:pt x="346" y="348"/>
                  </a:lnTo>
                  <a:lnTo>
                    <a:pt x="332" y="342"/>
                  </a:lnTo>
                  <a:lnTo>
                    <a:pt x="320" y="336"/>
                  </a:lnTo>
                  <a:lnTo>
                    <a:pt x="310" y="328"/>
                  </a:lnTo>
                  <a:lnTo>
                    <a:pt x="300" y="320"/>
                  </a:lnTo>
                  <a:lnTo>
                    <a:pt x="290" y="310"/>
                  </a:lnTo>
                  <a:lnTo>
                    <a:pt x="282" y="302"/>
                  </a:lnTo>
                  <a:lnTo>
                    <a:pt x="276" y="290"/>
                  </a:lnTo>
                  <a:lnTo>
                    <a:pt x="270" y="280"/>
                  </a:lnTo>
                  <a:lnTo>
                    <a:pt x="266" y="268"/>
                  </a:lnTo>
                  <a:lnTo>
                    <a:pt x="264" y="256"/>
                  </a:lnTo>
                  <a:lnTo>
                    <a:pt x="260" y="230"/>
                  </a:lnTo>
                  <a:lnTo>
                    <a:pt x="260" y="230"/>
                  </a:lnTo>
                  <a:lnTo>
                    <a:pt x="260" y="218"/>
                  </a:lnTo>
                  <a:lnTo>
                    <a:pt x="262" y="206"/>
                  </a:lnTo>
                  <a:lnTo>
                    <a:pt x="268" y="182"/>
                  </a:lnTo>
                  <a:lnTo>
                    <a:pt x="280" y="162"/>
                  </a:lnTo>
                  <a:lnTo>
                    <a:pt x="294" y="142"/>
                  </a:lnTo>
                  <a:lnTo>
                    <a:pt x="310" y="126"/>
                  </a:lnTo>
                  <a:lnTo>
                    <a:pt x="328" y="114"/>
                  </a:lnTo>
                  <a:lnTo>
                    <a:pt x="346" y="106"/>
                  </a:lnTo>
                  <a:lnTo>
                    <a:pt x="356" y="102"/>
                  </a:lnTo>
                  <a:lnTo>
                    <a:pt x="366" y="102"/>
                  </a:lnTo>
                  <a:lnTo>
                    <a:pt x="366" y="102"/>
                  </a:lnTo>
                  <a:lnTo>
                    <a:pt x="390" y="102"/>
                  </a:lnTo>
                  <a:lnTo>
                    <a:pt x="400" y="104"/>
                  </a:lnTo>
                  <a:lnTo>
                    <a:pt x="408" y="106"/>
                  </a:lnTo>
                  <a:lnTo>
                    <a:pt x="418" y="110"/>
                  </a:lnTo>
                  <a:lnTo>
                    <a:pt x="426" y="114"/>
                  </a:lnTo>
                  <a:lnTo>
                    <a:pt x="432" y="120"/>
                  </a:lnTo>
                  <a:lnTo>
                    <a:pt x="438" y="128"/>
                  </a:lnTo>
                  <a:lnTo>
                    <a:pt x="444" y="136"/>
                  </a:lnTo>
                  <a:lnTo>
                    <a:pt x="448" y="144"/>
                  </a:lnTo>
                  <a:lnTo>
                    <a:pt x="456" y="164"/>
                  </a:lnTo>
                  <a:lnTo>
                    <a:pt x="458" y="188"/>
                  </a:lnTo>
                  <a:lnTo>
                    <a:pt x="458" y="216"/>
                  </a:lnTo>
                  <a:lnTo>
                    <a:pt x="458" y="216"/>
                  </a:lnTo>
                  <a:lnTo>
                    <a:pt x="450" y="206"/>
                  </a:lnTo>
                  <a:lnTo>
                    <a:pt x="444" y="194"/>
                  </a:lnTo>
                  <a:lnTo>
                    <a:pt x="430" y="172"/>
                  </a:lnTo>
                  <a:lnTo>
                    <a:pt x="422" y="162"/>
                  </a:lnTo>
                  <a:lnTo>
                    <a:pt x="412" y="154"/>
                  </a:lnTo>
                  <a:lnTo>
                    <a:pt x="400" y="150"/>
                  </a:lnTo>
                  <a:lnTo>
                    <a:pt x="386" y="150"/>
                  </a:lnTo>
                  <a:lnTo>
                    <a:pt x="386" y="150"/>
                  </a:lnTo>
                  <a:lnTo>
                    <a:pt x="374" y="150"/>
                  </a:lnTo>
                  <a:lnTo>
                    <a:pt x="364" y="152"/>
                  </a:lnTo>
                  <a:lnTo>
                    <a:pt x="354" y="156"/>
                  </a:lnTo>
                  <a:lnTo>
                    <a:pt x="344" y="162"/>
                  </a:lnTo>
                  <a:lnTo>
                    <a:pt x="336" y="166"/>
                  </a:lnTo>
                  <a:lnTo>
                    <a:pt x="328" y="172"/>
                  </a:lnTo>
                  <a:lnTo>
                    <a:pt x="320" y="180"/>
                  </a:lnTo>
                  <a:lnTo>
                    <a:pt x="314" y="188"/>
                  </a:lnTo>
                  <a:lnTo>
                    <a:pt x="310" y="196"/>
                  </a:lnTo>
                  <a:lnTo>
                    <a:pt x="306" y="206"/>
                  </a:lnTo>
                  <a:lnTo>
                    <a:pt x="304" y="216"/>
                  </a:lnTo>
                  <a:lnTo>
                    <a:pt x="302" y="226"/>
                  </a:lnTo>
                  <a:lnTo>
                    <a:pt x="304" y="236"/>
                  </a:lnTo>
                  <a:lnTo>
                    <a:pt x="304" y="248"/>
                  </a:lnTo>
                  <a:lnTo>
                    <a:pt x="308" y="258"/>
                  </a:lnTo>
                  <a:lnTo>
                    <a:pt x="312" y="270"/>
                  </a:lnTo>
                  <a:lnTo>
                    <a:pt x="312" y="270"/>
                  </a:lnTo>
                  <a:lnTo>
                    <a:pt x="320" y="282"/>
                  </a:lnTo>
                  <a:lnTo>
                    <a:pt x="328" y="290"/>
                  </a:lnTo>
                  <a:lnTo>
                    <a:pt x="338" y="298"/>
                  </a:lnTo>
                  <a:lnTo>
                    <a:pt x="348" y="306"/>
                  </a:lnTo>
                  <a:lnTo>
                    <a:pt x="362" y="312"/>
                  </a:lnTo>
                  <a:lnTo>
                    <a:pt x="374" y="316"/>
                  </a:lnTo>
                  <a:lnTo>
                    <a:pt x="388" y="318"/>
                  </a:lnTo>
                  <a:lnTo>
                    <a:pt x="404" y="320"/>
                  </a:lnTo>
                  <a:lnTo>
                    <a:pt x="434" y="322"/>
                  </a:lnTo>
                  <a:lnTo>
                    <a:pt x="464" y="318"/>
                  </a:lnTo>
                  <a:lnTo>
                    <a:pt x="492" y="308"/>
                  </a:lnTo>
                  <a:lnTo>
                    <a:pt x="504" y="304"/>
                  </a:lnTo>
                  <a:lnTo>
                    <a:pt x="516" y="296"/>
                  </a:lnTo>
                  <a:lnTo>
                    <a:pt x="516" y="296"/>
                  </a:lnTo>
                  <a:lnTo>
                    <a:pt x="524" y="290"/>
                  </a:lnTo>
                  <a:lnTo>
                    <a:pt x="532" y="284"/>
                  </a:lnTo>
                  <a:lnTo>
                    <a:pt x="546" y="266"/>
                  </a:lnTo>
                  <a:lnTo>
                    <a:pt x="556" y="246"/>
                  </a:lnTo>
                  <a:lnTo>
                    <a:pt x="564" y="224"/>
                  </a:lnTo>
                  <a:lnTo>
                    <a:pt x="568" y="200"/>
                  </a:lnTo>
                  <a:lnTo>
                    <a:pt x="568" y="174"/>
                  </a:lnTo>
                  <a:lnTo>
                    <a:pt x="566" y="148"/>
                  </a:lnTo>
                  <a:lnTo>
                    <a:pt x="560" y="122"/>
                  </a:lnTo>
                  <a:lnTo>
                    <a:pt x="560" y="122"/>
                  </a:lnTo>
                  <a:lnTo>
                    <a:pt x="556" y="108"/>
                  </a:lnTo>
                  <a:lnTo>
                    <a:pt x="550" y="94"/>
                  </a:lnTo>
                  <a:lnTo>
                    <a:pt x="544" y="82"/>
                  </a:lnTo>
                  <a:lnTo>
                    <a:pt x="534" y="70"/>
                  </a:lnTo>
                  <a:lnTo>
                    <a:pt x="524" y="58"/>
                  </a:lnTo>
                  <a:lnTo>
                    <a:pt x="514" y="48"/>
                  </a:lnTo>
                  <a:lnTo>
                    <a:pt x="500" y="38"/>
                  </a:lnTo>
                  <a:lnTo>
                    <a:pt x="486" y="28"/>
                  </a:lnTo>
                  <a:lnTo>
                    <a:pt x="470" y="20"/>
                  </a:lnTo>
                  <a:lnTo>
                    <a:pt x="454" y="14"/>
                  </a:lnTo>
                  <a:lnTo>
                    <a:pt x="436" y="8"/>
                  </a:lnTo>
                  <a:lnTo>
                    <a:pt x="418" y="4"/>
                  </a:lnTo>
                  <a:lnTo>
                    <a:pt x="400" y="2"/>
                  </a:lnTo>
                  <a:lnTo>
                    <a:pt x="378" y="0"/>
                  </a:lnTo>
                  <a:lnTo>
                    <a:pt x="358" y="2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12" y="10"/>
                  </a:lnTo>
                  <a:lnTo>
                    <a:pt x="290" y="20"/>
                  </a:lnTo>
                  <a:lnTo>
                    <a:pt x="268" y="32"/>
                  </a:lnTo>
                  <a:lnTo>
                    <a:pt x="246" y="46"/>
                  </a:lnTo>
                  <a:lnTo>
                    <a:pt x="226" y="60"/>
                  </a:lnTo>
                  <a:lnTo>
                    <a:pt x="206" y="78"/>
                  </a:lnTo>
                  <a:lnTo>
                    <a:pt x="190" y="96"/>
                  </a:lnTo>
                  <a:lnTo>
                    <a:pt x="174" y="116"/>
                  </a:lnTo>
                  <a:lnTo>
                    <a:pt x="160" y="138"/>
                  </a:lnTo>
                  <a:lnTo>
                    <a:pt x="148" y="158"/>
                  </a:lnTo>
                  <a:lnTo>
                    <a:pt x="140" y="178"/>
                  </a:lnTo>
                  <a:lnTo>
                    <a:pt x="132" y="200"/>
                  </a:lnTo>
                  <a:lnTo>
                    <a:pt x="128" y="220"/>
                  </a:lnTo>
                  <a:lnTo>
                    <a:pt x="128" y="238"/>
                  </a:lnTo>
                  <a:lnTo>
                    <a:pt x="130" y="256"/>
                  </a:lnTo>
                  <a:lnTo>
                    <a:pt x="134" y="272"/>
                  </a:lnTo>
                  <a:lnTo>
                    <a:pt x="134" y="272"/>
                  </a:lnTo>
                  <a:close/>
                </a:path>
              </a:pathLst>
            </a:custGeom>
            <a:grpFill/>
            <a:ln w="12700">
              <a:solidFill>
                <a:srgbClr val="FABE00"/>
              </a:solidFill>
              <a:prstDash val="solid"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</p:grpSp>
      <p:pic>
        <p:nvPicPr>
          <p:cNvPr descr="G:\公司\LOGO.png" id="33796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826375" y="4676775"/>
            <a:ext cx="165893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0363" y="1754189"/>
            <a:ext cx="277336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16</Paragraphs>
  <Slides>13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baseType="lpstr" size="22">
      <vt:lpstr>Arial</vt:lpstr>
      <vt:lpstr>宋体</vt:lpstr>
      <vt:lpstr>Calibri Light</vt:lpstr>
      <vt:lpstr>Calibri</vt:lpstr>
      <vt:lpstr>方正细倩简体</vt:lpstr>
      <vt:lpstr>微软雅黑</vt:lpstr>
      <vt:lpstr>Meiryo</vt:lpstr>
      <vt:lpstr>幼圆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2021-08-22T12:03:09Z</dcterms:created>
  <cp:lastPrinted>2021-08-22T12:03:09Z</cp:lastPrinted>
  <dcterms:modified xsi:type="dcterms:W3CDTF">2021-08-22T05:49:45Z</dcterms:modified>
  <cp:revision>1</cp:revision>
</cp:coreProperties>
</file>